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8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1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5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48" r:id="rId2"/>
    <p:sldMasterId id="2147483651" r:id="rId3"/>
    <p:sldMasterId id="2147483655" r:id="rId4"/>
    <p:sldMasterId id="2147483656" r:id="rId5"/>
    <p:sldMasterId id="2147483657" r:id="rId6"/>
    <p:sldMasterId id="2147483652" r:id="rId7"/>
    <p:sldMasterId id="2147483653" r:id="rId8"/>
    <p:sldMasterId id="2147483654" r:id="rId9"/>
    <p:sldMasterId id="2147485085" r:id="rId10"/>
  </p:sldMasterIdLst>
  <p:notesMasterIdLst>
    <p:notesMasterId r:id="rId27"/>
  </p:notesMasterIdLst>
  <p:sldIdLst>
    <p:sldId id="345" r:id="rId11"/>
    <p:sldId id="346" r:id="rId12"/>
    <p:sldId id="361" r:id="rId13"/>
    <p:sldId id="373" r:id="rId14"/>
    <p:sldId id="348" r:id="rId15"/>
    <p:sldId id="374" r:id="rId16"/>
    <p:sldId id="362" r:id="rId17"/>
    <p:sldId id="363" r:id="rId18"/>
    <p:sldId id="366" r:id="rId19"/>
    <p:sldId id="367" r:id="rId20"/>
    <p:sldId id="368" r:id="rId21"/>
    <p:sldId id="369" r:id="rId22"/>
    <p:sldId id="370" r:id="rId23"/>
    <p:sldId id="375" r:id="rId24"/>
    <p:sldId id="359" r:id="rId25"/>
    <p:sldId id="372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6631CF"/>
    <a:srgbClr val="FF99FF"/>
    <a:srgbClr val="F0AF2C"/>
    <a:srgbClr val="000000"/>
    <a:srgbClr val="E97117"/>
    <a:srgbClr val="E693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2804" autoAdjust="0"/>
  </p:normalViewPr>
  <p:slideViewPr>
    <p:cSldViewPr snapToObjects="1">
      <p:cViewPr>
        <p:scale>
          <a:sx n="60" d="100"/>
          <a:sy n="60" d="100"/>
        </p:scale>
        <p:origin x="-1650" y="-204"/>
      </p:cViewPr>
      <p:guideLst>
        <p:guide orient="horz" pos="2154"/>
        <p:guide pos="27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050925" y="754063"/>
            <a:ext cx="45720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1267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noProof="0" smtClean="0"/>
              <a:t>单击此处编辑母版文本样式</a:t>
            </a:r>
          </a:p>
          <a:p>
            <a:pPr lvl="1"/>
            <a:r>
              <a:rPr lang="zh-CN" noProof="0" smtClean="0"/>
              <a:t>第二级</a:t>
            </a:r>
          </a:p>
          <a:p>
            <a:pPr lvl="2"/>
            <a:r>
              <a:rPr lang="zh-CN" noProof="0" smtClean="0"/>
              <a:t>第三级</a:t>
            </a:r>
          </a:p>
          <a:p>
            <a:pPr lvl="3"/>
            <a:r>
              <a:rPr lang="zh-CN" noProof="0" smtClean="0"/>
              <a:t>第四级</a:t>
            </a:r>
          </a:p>
          <a:p>
            <a:pPr lvl="4"/>
            <a:r>
              <a:rPr lang="zh-CN" noProof="0" smtClean="0"/>
              <a:t>第五级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8E21A40-430D-48B2-8338-B68228ECD6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552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32771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2772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A0339D67-5BED-4CFA-8734-1B8A1BC94042}" type="slidenum">
              <a:rPr lang="zh-CN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34819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4820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7848C174-89A2-42E9-9C72-51EB1749E7B0}" type="slidenum">
              <a:rPr lang="zh-CN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34819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4820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7848C174-89A2-42E9-9C72-51EB1749E7B0}" type="slidenum">
              <a:rPr lang="zh-CN" altLang="en-US" smtClean="0"/>
              <a:pPr eaLnBrk="1" hangingPunct="1">
                <a:spcBef>
                  <a:spcPct val="0"/>
                </a:spcBef>
              </a:pPr>
              <a:t>11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34819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4820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7848C174-89A2-42E9-9C72-51EB1749E7B0}" type="slidenum">
              <a:rPr lang="zh-CN" altLang="en-US" smtClean="0"/>
              <a:pPr eaLnBrk="1" hangingPunct="1">
                <a:spcBef>
                  <a:spcPct val="0"/>
                </a:spcBef>
              </a:pPr>
              <a:t>12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34819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4820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7848C174-89A2-42E9-9C72-51EB1749E7B0}" type="slidenum">
              <a:rPr lang="zh-CN" altLang="en-US" smtClean="0"/>
              <a:pPr eaLnBrk="1" hangingPunct="1">
                <a:spcBef>
                  <a:spcPct val="0"/>
                </a:spcBef>
              </a:pPr>
              <a:t>13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34819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4820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7848C174-89A2-42E9-9C72-51EB1749E7B0}" type="slidenum">
              <a:rPr lang="zh-CN" altLang="en-US" smtClean="0"/>
              <a:pPr eaLnBrk="1" hangingPunct="1">
                <a:spcBef>
                  <a:spcPct val="0"/>
                </a:spcBef>
              </a:pPr>
              <a:t>14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48131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8132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1C6A2CC0-3513-4F91-B26D-F89B612C435A}" type="slidenum">
              <a:rPr lang="zh-CN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48131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8132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1C6A2CC0-3513-4F91-B26D-F89B612C435A}" type="slidenum">
              <a:rPr lang="zh-CN" altLang="en-US" smtClean="0"/>
              <a:pPr eaLnBrk="1" hangingPunct="1">
                <a:spcBef>
                  <a:spcPct val="0"/>
                </a:spcBef>
              </a:pPr>
              <a:t>16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3796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DB43F7FF-96A5-43C9-8E7E-453997C79F59}" type="slidenum">
              <a:rPr lang="zh-CN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3796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DB43F7FF-96A5-43C9-8E7E-453997C79F59}" type="slidenum">
              <a:rPr lang="zh-CN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3796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DB43F7FF-96A5-43C9-8E7E-453997C79F59}" type="slidenum">
              <a:rPr lang="zh-CN" altLang="en-US" smtClean="0"/>
              <a:pPr eaLnBrk="1" hangingPunct="1">
                <a:spcBef>
                  <a:spcPct val="0"/>
                </a:spcBef>
              </a:pPr>
              <a:t>4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35843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5844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89FD6B2D-1BC3-4DB6-ACBB-80B98A02185D}" type="slidenum">
              <a:rPr lang="zh-CN" altLang="en-US" smtClean="0"/>
              <a:pPr eaLnBrk="1" hangingPunct="1">
                <a:spcBef>
                  <a:spcPct val="0"/>
                </a:spcBef>
              </a:pPr>
              <a:t>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48131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8132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1C6A2CC0-3513-4F91-B26D-F89B612C435A}" type="slidenum">
              <a:rPr lang="zh-CN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34819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4820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7848C174-89A2-42E9-9C72-51EB1749E7B0}" type="slidenum">
              <a:rPr lang="zh-CN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34819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4820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7848C174-89A2-42E9-9C72-51EB1749E7B0}" type="slidenum">
              <a:rPr lang="zh-CN" altLang="en-US" smtClean="0"/>
              <a:pPr eaLnBrk="1" hangingPunct="1">
                <a:spcBef>
                  <a:spcPct val="0"/>
                </a:spcBef>
              </a:pPr>
              <a:t>8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1413" y="754063"/>
            <a:ext cx="4391025" cy="3294062"/>
          </a:xfrm>
        </p:spPr>
      </p:sp>
      <p:sp>
        <p:nvSpPr>
          <p:cNvPr id="34819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4820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7848C174-89A2-42E9-9C72-51EB1749E7B0}" type="slidenum">
              <a:rPr lang="zh-CN" altLang="en-US" smtClean="0"/>
              <a:pPr eaLnBrk="1" hangingPunct="1">
                <a:spcBef>
                  <a:spcPct val="0"/>
                </a:spcBef>
              </a:pPr>
              <a:t>9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Master" Target="../slideMasters/slideMaster10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175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95521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95646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31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6" t="8925" r="2872" b="40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3028950" y="3638049"/>
            <a:ext cx="4010025" cy="46721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</a:p>
        </p:txBody>
      </p:sp>
      <p:sp>
        <p:nvSpPr>
          <p:cNvPr id="7" name="KSO_CT1"/>
          <p:cNvSpPr>
            <a:spLocks noGrp="1"/>
          </p:cNvSpPr>
          <p:nvPr>
            <p:ph type="title"/>
          </p:nvPr>
        </p:nvSpPr>
        <p:spPr>
          <a:xfrm>
            <a:off x="3019426" y="2540000"/>
            <a:ext cx="4019550" cy="1099600"/>
          </a:xfrm>
        </p:spPr>
        <p:txBody>
          <a:bodyPr/>
          <a:lstStyle>
            <a:lvl1pPr algn="ctr">
              <a:defRPr sz="3200" baseline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  <a:latin typeface="Arial" panose="020B0604020202020204" pitchFamily="34" charset="0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3B8ED-3F60-462F-B79C-46F037A42C99}" type="datetimeFigureOut">
              <a:rPr lang="zh-CN" altLang="en-US"/>
              <a:pPr>
                <a:defRPr/>
              </a:pPr>
              <a:t>2019/3/11</a:t>
            </a:fld>
            <a:endParaRPr lang="zh-CN" altLang="en-US"/>
          </a:p>
        </p:txBody>
      </p:sp>
      <p:sp>
        <p:nvSpPr>
          <p:cNvPr id="6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720D9-A40F-4FEE-8DA3-B8F940709C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67702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1105200" y="1771200"/>
            <a:ext cx="6937200" cy="43812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</a:lstStyle>
          <a:p>
            <a:pPr lvl="0"/>
            <a:r>
              <a:rPr lang="zh-CN" altLang="zh-CN" noProof="1" smtClean="0"/>
              <a:t>单击此处编辑母版文本样式</a:t>
            </a:r>
          </a:p>
          <a:p>
            <a:pPr lvl="1"/>
            <a:r>
              <a:rPr lang="zh-CN" altLang="zh-CN" noProof="1" smtClean="0"/>
              <a:t>第二级</a:t>
            </a:r>
          </a:p>
          <a:p>
            <a:pPr lvl="2"/>
            <a:r>
              <a:rPr lang="zh-CN" altLang="zh-CN" noProof="1" smtClean="0"/>
              <a:t>第三级</a:t>
            </a:r>
          </a:p>
          <a:p>
            <a:pPr lvl="3"/>
            <a:r>
              <a:rPr lang="zh-CN" altLang="zh-CN" noProof="1" smtClean="0"/>
              <a:t>第四级</a:t>
            </a:r>
          </a:p>
          <a:p>
            <a:pPr lvl="4"/>
            <a:r>
              <a:rPr lang="zh-CN" altLang="zh-CN" noProof="1" smtClean="0"/>
              <a:t>第五级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2CB87-9AA0-434B-839B-F469BE8A435C}" type="datetimeFigureOut">
              <a:rPr lang="zh-CN" altLang="en-US"/>
              <a:pPr>
                <a:defRPr/>
              </a:pPr>
              <a:t>2019/3/11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131BA-6C61-4AFF-8EB4-0F2C70C0C0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78350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" t="13470" r="13391" b="126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025" y="2603500"/>
            <a:ext cx="1019175" cy="1025525"/>
          </a:xfrm>
          <a:prstGeom prst="rect">
            <a:avLst/>
          </a:prstGeom>
          <a:noFill/>
          <a:ln>
            <a:noFill/>
          </a:ln>
          <a:effectLst>
            <a:outerShdw dist="38100" dir="2700000" algn="tl" rotWithShape="0">
              <a:srgbClr val="000000">
                <a:alpha val="14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3378300" y="2424251"/>
            <a:ext cx="4758147" cy="898343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ST2"/>
          <p:cNvSpPr>
            <a:spLocks noGrp="1"/>
          </p:cNvSpPr>
          <p:nvPr>
            <p:ph type="body" idx="1"/>
          </p:nvPr>
        </p:nvSpPr>
        <p:spPr>
          <a:xfrm>
            <a:off x="3378299" y="3286523"/>
            <a:ext cx="4758147" cy="387258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C746B-F746-4501-83D4-7ED1D6E7A9C9}" type="datetimeFigureOut">
              <a:rPr lang="zh-CN" altLang="en-US"/>
              <a:pPr>
                <a:defRPr/>
              </a:pPr>
              <a:t>2019/3/11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D11F6-4D07-4D88-87C1-94675524E6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65691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026000" y="2253600"/>
            <a:ext cx="3182400" cy="36144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</a:lstStyle>
          <a:p>
            <a:pPr lvl="0"/>
            <a:r>
              <a:rPr lang="zh-CN" altLang="zh-CN" noProof="1" smtClean="0"/>
              <a:t>单击此处编辑母版文本样式</a:t>
            </a:r>
          </a:p>
          <a:p>
            <a:pPr lvl="1"/>
            <a:r>
              <a:rPr lang="zh-CN" altLang="zh-CN" noProof="1" smtClean="0"/>
              <a:t>第二级</a:t>
            </a:r>
          </a:p>
          <a:p>
            <a:pPr lvl="2"/>
            <a:r>
              <a:rPr lang="zh-CN" altLang="zh-CN" noProof="1" smtClean="0"/>
              <a:t>第三级</a:t>
            </a:r>
          </a:p>
          <a:p>
            <a:pPr lvl="3"/>
            <a:r>
              <a:rPr lang="zh-CN" altLang="zh-CN" noProof="1" smtClean="0"/>
              <a:t>第四级</a:t>
            </a:r>
          </a:p>
          <a:p>
            <a:pPr lvl="4"/>
            <a:r>
              <a:rPr lang="zh-CN" altLang="zh-CN" noProof="1" smtClean="0"/>
              <a:t>第五级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924800" y="2253600"/>
            <a:ext cx="3182400" cy="36144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</a:lstStyle>
          <a:p>
            <a:pPr lvl="0"/>
            <a:r>
              <a:rPr lang="zh-CN" altLang="zh-CN" noProof="1" smtClean="0"/>
              <a:t>单击此处编辑母版文本样式</a:t>
            </a:r>
          </a:p>
          <a:p>
            <a:pPr lvl="1"/>
            <a:r>
              <a:rPr lang="zh-CN" altLang="zh-CN" noProof="1" smtClean="0"/>
              <a:t>第二级</a:t>
            </a:r>
          </a:p>
          <a:p>
            <a:pPr lvl="2"/>
            <a:r>
              <a:rPr lang="zh-CN" altLang="zh-CN" noProof="1" smtClean="0"/>
              <a:t>第三级</a:t>
            </a:r>
          </a:p>
          <a:p>
            <a:pPr lvl="3"/>
            <a:r>
              <a:rPr lang="zh-CN" altLang="zh-CN" noProof="1" smtClean="0"/>
              <a:t>第四级</a:t>
            </a:r>
          </a:p>
          <a:p>
            <a:pPr lvl="4"/>
            <a:r>
              <a:rPr lang="zh-CN" altLang="zh-CN" noProof="1" smtClean="0"/>
              <a:t>第五级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84FBE-B580-404E-ADB7-F3AB651BB9D8}" type="datetimeFigureOut">
              <a:rPr lang="zh-CN" altLang="en-US"/>
              <a:pPr>
                <a:defRPr/>
              </a:pPr>
              <a:t>2019/3/11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DCD26-D627-4CE6-8F27-9517CE38FE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940830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7199" y="118532"/>
            <a:ext cx="6984076" cy="71702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zh-CN" altLang="zh-CN" noProof="1" smtClean="0"/>
              <a:t>单击此处编辑母版文本样式</a:t>
            </a:r>
          </a:p>
          <a:p>
            <a:pPr lvl="1"/>
            <a:r>
              <a:rPr lang="zh-CN" altLang="zh-CN" noProof="1" smtClean="0"/>
              <a:t>第二级</a:t>
            </a:r>
          </a:p>
          <a:p>
            <a:pPr lvl="2"/>
            <a:r>
              <a:rPr lang="zh-CN" altLang="zh-CN" noProof="1" smtClean="0"/>
              <a:t>第三级</a:t>
            </a:r>
          </a:p>
          <a:p>
            <a:pPr lvl="3"/>
            <a:r>
              <a:rPr lang="zh-CN" altLang="zh-CN" noProof="1" smtClean="0"/>
              <a:t>第四级</a:t>
            </a:r>
          </a:p>
          <a:p>
            <a:pPr lvl="4"/>
            <a:r>
              <a:rPr lang="zh-CN" altLang="zh-CN" noProof="1" smtClean="0"/>
              <a:t>第五级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zh-CN" altLang="zh-CN" noProof="1" smtClean="0"/>
              <a:t>单击此处编辑母版文本样式</a:t>
            </a:r>
          </a:p>
          <a:p>
            <a:pPr lvl="1"/>
            <a:r>
              <a:rPr lang="zh-CN" altLang="zh-CN" noProof="1" smtClean="0"/>
              <a:t>第二级</a:t>
            </a:r>
          </a:p>
          <a:p>
            <a:pPr lvl="2"/>
            <a:r>
              <a:rPr lang="zh-CN" altLang="zh-CN" noProof="1" smtClean="0"/>
              <a:t>第三级</a:t>
            </a:r>
          </a:p>
          <a:p>
            <a:pPr lvl="3"/>
            <a:r>
              <a:rPr lang="zh-CN" altLang="zh-CN" noProof="1" smtClean="0"/>
              <a:t>第四级</a:t>
            </a:r>
          </a:p>
          <a:p>
            <a:pPr lvl="4"/>
            <a:r>
              <a:rPr lang="zh-CN" altLang="zh-CN" noProof="1" smtClean="0"/>
              <a:t>第五级</a:t>
            </a:r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610BA-5F37-4BDD-8213-4D04EA65AD3F}" type="datetimeFigureOut">
              <a:rPr lang="zh-CN" altLang="en-US"/>
              <a:pPr>
                <a:defRPr/>
              </a:pPr>
              <a:t>2019/3/11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37BD1-3939-4D78-A409-5E258E6ED8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20200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>
            <p:custDataLst>
              <p:tags r:id="rId1"/>
            </p:custDataLst>
          </p:nvPr>
        </p:nvSpPr>
        <p:spPr>
          <a:xfrm>
            <a:off x="6134100" y="2019300"/>
            <a:ext cx="3009900" cy="3028950"/>
          </a:xfrm>
          <a:custGeom>
            <a:avLst/>
            <a:gdLst>
              <a:gd name="connsiteX0" fmla="*/ 2997200 w 2997200"/>
              <a:gd name="connsiteY0" fmla="*/ 0 h 3028950"/>
              <a:gd name="connsiteX1" fmla="*/ 2997200 w 2997200"/>
              <a:gd name="connsiteY1" fmla="*/ 2540000 h 3028950"/>
              <a:gd name="connsiteX2" fmla="*/ 0 w 2997200"/>
              <a:gd name="connsiteY2" fmla="*/ 3028950 h 3028950"/>
              <a:gd name="connsiteX3" fmla="*/ 1676400 w 2997200"/>
              <a:gd name="connsiteY3" fmla="*/ 2362200 h 3028950"/>
              <a:gd name="connsiteX4" fmla="*/ 1536700 w 2997200"/>
              <a:gd name="connsiteY4" fmla="*/ 1460500 h 3028950"/>
              <a:gd name="connsiteX5" fmla="*/ 2997200 w 2997200"/>
              <a:gd name="connsiteY5" fmla="*/ 0 h 3028950"/>
              <a:gd name="connsiteX0-1" fmla="*/ 2997200 w 2997200"/>
              <a:gd name="connsiteY0-2" fmla="*/ 0 h 3028950"/>
              <a:gd name="connsiteX1-3" fmla="*/ 2997200 w 2997200"/>
              <a:gd name="connsiteY1-4" fmla="*/ 2540000 h 3028950"/>
              <a:gd name="connsiteX2-5" fmla="*/ 0 w 2997200"/>
              <a:gd name="connsiteY2-6" fmla="*/ 3028950 h 3028950"/>
              <a:gd name="connsiteX3-7" fmla="*/ 1644650 w 2997200"/>
              <a:gd name="connsiteY3-8" fmla="*/ 2362200 h 3028950"/>
              <a:gd name="connsiteX4-9" fmla="*/ 1536700 w 2997200"/>
              <a:gd name="connsiteY4-10" fmla="*/ 1460500 h 3028950"/>
              <a:gd name="connsiteX5-11" fmla="*/ 2997200 w 2997200"/>
              <a:gd name="connsiteY5-12" fmla="*/ 0 h 3028950"/>
              <a:gd name="connsiteX0-13" fmla="*/ 3009900 w 3009900"/>
              <a:gd name="connsiteY0-14" fmla="*/ 0 h 3028950"/>
              <a:gd name="connsiteX1-15" fmla="*/ 3009900 w 3009900"/>
              <a:gd name="connsiteY1-16" fmla="*/ 2540000 h 3028950"/>
              <a:gd name="connsiteX2-17" fmla="*/ 0 w 3009900"/>
              <a:gd name="connsiteY2-18" fmla="*/ 3028950 h 3028950"/>
              <a:gd name="connsiteX3-19" fmla="*/ 1657350 w 3009900"/>
              <a:gd name="connsiteY3-20" fmla="*/ 2362200 h 3028950"/>
              <a:gd name="connsiteX4-21" fmla="*/ 1549400 w 3009900"/>
              <a:gd name="connsiteY4-22" fmla="*/ 1460500 h 3028950"/>
              <a:gd name="connsiteX5-23" fmla="*/ 3009900 w 3009900"/>
              <a:gd name="connsiteY5-24" fmla="*/ 0 h 3028950"/>
            </a:gdLst>
            <a:ahLst/>
            <a:cxnLst>
              <a:cxn ang="0">
                <a:pos x="connsiteX0-13" y="connsiteY0-14"/>
              </a:cxn>
              <a:cxn ang="0">
                <a:pos x="connsiteX1-15" y="connsiteY1-16"/>
              </a:cxn>
              <a:cxn ang="0">
                <a:pos x="connsiteX2-17" y="connsiteY2-18"/>
              </a:cxn>
              <a:cxn ang="0">
                <a:pos x="connsiteX3-19" y="connsiteY3-20"/>
              </a:cxn>
              <a:cxn ang="0">
                <a:pos x="connsiteX4-21" y="connsiteY4-22"/>
              </a:cxn>
              <a:cxn ang="0">
                <a:pos x="connsiteX5-23" y="connsiteY5-24"/>
              </a:cxn>
            </a:cxnLst>
            <a:rect l="l" t="t" r="r" b="b"/>
            <a:pathLst>
              <a:path w="3009900" h="3028950">
                <a:moveTo>
                  <a:pt x="3009900" y="0"/>
                </a:moveTo>
                <a:lnTo>
                  <a:pt x="3009900" y="2540000"/>
                </a:lnTo>
                <a:lnTo>
                  <a:pt x="0" y="3028950"/>
                </a:lnTo>
                <a:lnTo>
                  <a:pt x="1657350" y="2362200"/>
                </a:lnTo>
                <a:lnTo>
                  <a:pt x="1549400" y="1460500"/>
                </a:lnTo>
                <a:lnTo>
                  <a:pt x="30099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noProof="1">
              <a:solidFill>
                <a:srgbClr val="E65383"/>
              </a:solidFill>
            </a:endParaRPr>
          </a:p>
        </p:txBody>
      </p:sp>
      <p:sp>
        <p:nvSpPr>
          <p:cNvPr id="4" name="任意多边形 3"/>
          <p:cNvSpPr/>
          <p:nvPr>
            <p:custDataLst>
              <p:tags r:id="rId2"/>
            </p:custDataLst>
          </p:nvPr>
        </p:nvSpPr>
        <p:spPr>
          <a:xfrm>
            <a:off x="6140450" y="4381500"/>
            <a:ext cx="1668463" cy="666750"/>
          </a:xfrm>
          <a:custGeom>
            <a:avLst/>
            <a:gdLst>
              <a:gd name="connsiteX0" fmla="*/ 0 w 1670050"/>
              <a:gd name="connsiteY0" fmla="*/ 666750 h 666750"/>
              <a:gd name="connsiteX1" fmla="*/ 139700 w 1670050"/>
              <a:gd name="connsiteY1" fmla="*/ 0 h 666750"/>
              <a:gd name="connsiteX2" fmla="*/ 1670050 w 1670050"/>
              <a:gd name="connsiteY2" fmla="*/ 12700 h 666750"/>
              <a:gd name="connsiteX3" fmla="*/ 0 w 1670050"/>
              <a:gd name="connsiteY3" fmla="*/ 666750 h 666750"/>
              <a:gd name="connsiteX0-1" fmla="*/ 0 w 1676400"/>
              <a:gd name="connsiteY0-2" fmla="*/ 666750 h 666750"/>
              <a:gd name="connsiteX1-3" fmla="*/ 139700 w 1676400"/>
              <a:gd name="connsiteY1-4" fmla="*/ 0 h 666750"/>
              <a:gd name="connsiteX2-5" fmla="*/ 1676400 w 1676400"/>
              <a:gd name="connsiteY2-6" fmla="*/ 38100 h 666750"/>
              <a:gd name="connsiteX3-7" fmla="*/ 0 w 1676400"/>
              <a:gd name="connsiteY3-8" fmla="*/ 666750 h 666750"/>
              <a:gd name="connsiteX0-9" fmla="*/ 0 w 1668780"/>
              <a:gd name="connsiteY0-10" fmla="*/ 666750 h 666750"/>
              <a:gd name="connsiteX1-11" fmla="*/ 139700 w 1668780"/>
              <a:gd name="connsiteY1-12" fmla="*/ 0 h 666750"/>
              <a:gd name="connsiteX2-13" fmla="*/ 1668780 w 1668780"/>
              <a:gd name="connsiteY2-14" fmla="*/ 22860 h 666750"/>
              <a:gd name="connsiteX3-15" fmla="*/ 0 w 1668780"/>
              <a:gd name="connsiteY3-16" fmla="*/ 666750 h 666750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</a:cxnLst>
            <a:rect l="l" t="t" r="r" b="b"/>
            <a:pathLst>
              <a:path w="1668780" h="666750">
                <a:moveTo>
                  <a:pt x="0" y="666750"/>
                </a:moveTo>
                <a:lnTo>
                  <a:pt x="139700" y="0"/>
                </a:lnTo>
                <a:lnTo>
                  <a:pt x="1668780" y="22860"/>
                </a:lnTo>
                <a:lnTo>
                  <a:pt x="0" y="66675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5" name="任意多边形 4"/>
          <p:cNvSpPr/>
          <p:nvPr>
            <p:custDataLst>
              <p:tags r:id="rId3"/>
            </p:custDataLst>
          </p:nvPr>
        </p:nvSpPr>
        <p:spPr>
          <a:xfrm>
            <a:off x="1408113" y="2171700"/>
            <a:ext cx="6402387" cy="2239963"/>
          </a:xfrm>
          <a:custGeom>
            <a:avLst/>
            <a:gdLst>
              <a:gd name="connsiteX0" fmla="*/ 899160 w 6408420"/>
              <a:gd name="connsiteY0" fmla="*/ 0 h 2240280"/>
              <a:gd name="connsiteX1" fmla="*/ 6134100 w 6408420"/>
              <a:gd name="connsiteY1" fmla="*/ 15240 h 2240280"/>
              <a:gd name="connsiteX2" fmla="*/ 6408420 w 6408420"/>
              <a:gd name="connsiteY2" fmla="*/ 2240280 h 2240280"/>
              <a:gd name="connsiteX3" fmla="*/ 0 w 6408420"/>
              <a:gd name="connsiteY3" fmla="*/ 2240280 h 2240280"/>
              <a:gd name="connsiteX4" fmla="*/ 1013460 w 6408420"/>
              <a:gd name="connsiteY4" fmla="*/ 2095500 h 2240280"/>
              <a:gd name="connsiteX5" fmla="*/ 899160 w 6408420"/>
              <a:gd name="connsiteY5" fmla="*/ 0 h 2240280"/>
              <a:gd name="connsiteX0-1" fmla="*/ 892810 w 6402070"/>
              <a:gd name="connsiteY0-2" fmla="*/ 0 h 2240280"/>
              <a:gd name="connsiteX1-3" fmla="*/ 6127750 w 6402070"/>
              <a:gd name="connsiteY1-4" fmla="*/ 15240 h 2240280"/>
              <a:gd name="connsiteX2-5" fmla="*/ 6402070 w 6402070"/>
              <a:gd name="connsiteY2-6" fmla="*/ 2240280 h 2240280"/>
              <a:gd name="connsiteX3-7" fmla="*/ 0 w 6402070"/>
              <a:gd name="connsiteY3-8" fmla="*/ 2227580 h 2240280"/>
              <a:gd name="connsiteX4-9" fmla="*/ 1007110 w 6402070"/>
              <a:gd name="connsiteY4-10" fmla="*/ 2095500 h 2240280"/>
              <a:gd name="connsiteX5-11" fmla="*/ 892810 w 6402070"/>
              <a:gd name="connsiteY5-12" fmla="*/ 0 h 2240280"/>
              <a:gd name="connsiteX0-13" fmla="*/ 892810 w 6402070"/>
              <a:gd name="connsiteY0-14" fmla="*/ 0 h 2240280"/>
              <a:gd name="connsiteX1-15" fmla="*/ 6127750 w 6402070"/>
              <a:gd name="connsiteY1-16" fmla="*/ 15240 h 2240280"/>
              <a:gd name="connsiteX2-17" fmla="*/ 6402070 w 6402070"/>
              <a:gd name="connsiteY2-18" fmla="*/ 2240280 h 2240280"/>
              <a:gd name="connsiteX3-19" fmla="*/ 0 w 6402070"/>
              <a:gd name="connsiteY3-20" fmla="*/ 2227580 h 2240280"/>
              <a:gd name="connsiteX4-21" fmla="*/ 988060 w 6402070"/>
              <a:gd name="connsiteY4-22" fmla="*/ 2051050 h 2240280"/>
              <a:gd name="connsiteX5-23" fmla="*/ 892810 w 6402070"/>
              <a:gd name="connsiteY5-24" fmla="*/ 0 h 2240280"/>
            </a:gdLst>
            <a:ahLst/>
            <a:cxnLst>
              <a:cxn ang="0">
                <a:pos x="connsiteX0-13" y="connsiteY0-14"/>
              </a:cxn>
              <a:cxn ang="0">
                <a:pos x="connsiteX1-15" y="connsiteY1-16"/>
              </a:cxn>
              <a:cxn ang="0">
                <a:pos x="connsiteX2-17" y="connsiteY2-18"/>
              </a:cxn>
              <a:cxn ang="0">
                <a:pos x="connsiteX3-19" y="connsiteY3-20"/>
              </a:cxn>
              <a:cxn ang="0">
                <a:pos x="connsiteX4-21" y="connsiteY4-22"/>
              </a:cxn>
              <a:cxn ang="0">
                <a:pos x="connsiteX5-23" y="connsiteY5-24"/>
              </a:cxn>
            </a:cxnLst>
            <a:rect l="l" t="t" r="r" b="b"/>
            <a:pathLst>
              <a:path w="6402070" h="2240280">
                <a:moveTo>
                  <a:pt x="892810" y="0"/>
                </a:moveTo>
                <a:lnTo>
                  <a:pt x="6127750" y="15240"/>
                </a:lnTo>
                <a:lnTo>
                  <a:pt x="6402070" y="2240280"/>
                </a:lnTo>
                <a:lnTo>
                  <a:pt x="0" y="2227580"/>
                </a:lnTo>
                <a:lnTo>
                  <a:pt x="988060" y="2051050"/>
                </a:lnTo>
                <a:lnTo>
                  <a:pt x="89281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" dist="254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noProof="1">
              <a:solidFill>
                <a:srgbClr val="E65383"/>
              </a:solidFill>
            </a:endParaRPr>
          </a:p>
        </p:txBody>
      </p:sp>
      <p:sp>
        <p:nvSpPr>
          <p:cNvPr id="6" name="任意多边形 5"/>
          <p:cNvSpPr/>
          <p:nvPr>
            <p:custDataLst>
              <p:tags r:id="rId4"/>
            </p:custDataLst>
          </p:nvPr>
        </p:nvSpPr>
        <p:spPr>
          <a:xfrm>
            <a:off x="1393825" y="4179888"/>
            <a:ext cx="1017588" cy="217487"/>
          </a:xfrm>
          <a:custGeom>
            <a:avLst/>
            <a:gdLst>
              <a:gd name="connsiteX0" fmla="*/ 0 w 1010195"/>
              <a:gd name="connsiteY0" fmla="*/ 0 h 217714"/>
              <a:gd name="connsiteX1" fmla="*/ 8709 w 1010195"/>
              <a:gd name="connsiteY1" fmla="*/ 217714 h 217714"/>
              <a:gd name="connsiteX2" fmla="*/ 1010195 w 1010195"/>
              <a:gd name="connsiteY2" fmla="*/ 87086 h 217714"/>
              <a:gd name="connsiteX3" fmla="*/ 0 w 1010195"/>
              <a:gd name="connsiteY3" fmla="*/ 0 h 217714"/>
              <a:gd name="connsiteX0-1" fmla="*/ 0 w 1017338"/>
              <a:gd name="connsiteY0-2" fmla="*/ 0 h 217714"/>
              <a:gd name="connsiteX1-3" fmla="*/ 8709 w 1017338"/>
              <a:gd name="connsiteY1-4" fmla="*/ 217714 h 217714"/>
              <a:gd name="connsiteX2-5" fmla="*/ 1017338 w 1017338"/>
              <a:gd name="connsiteY2-6" fmla="*/ 87086 h 217714"/>
              <a:gd name="connsiteX3-7" fmla="*/ 0 w 1017338"/>
              <a:gd name="connsiteY3-8" fmla="*/ 0 h 2177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17338" h="217714">
                <a:moveTo>
                  <a:pt x="0" y="0"/>
                </a:moveTo>
                <a:lnTo>
                  <a:pt x="8709" y="217714"/>
                </a:lnTo>
                <a:lnTo>
                  <a:pt x="1017338" y="870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55000" lnSpcReduction="20000"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7" name="任意多边形 6"/>
          <p:cNvSpPr/>
          <p:nvPr>
            <p:custDataLst>
              <p:tags r:id="rId5"/>
            </p:custDataLst>
          </p:nvPr>
        </p:nvSpPr>
        <p:spPr>
          <a:xfrm>
            <a:off x="-25400" y="1866900"/>
            <a:ext cx="2438400" cy="2400300"/>
          </a:xfrm>
          <a:custGeom>
            <a:avLst/>
            <a:gdLst>
              <a:gd name="connsiteX0" fmla="*/ 0 w 2438400"/>
              <a:gd name="connsiteY0" fmla="*/ 0 h 2400300"/>
              <a:gd name="connsiteX1" fmla="*/ 2413000 w 2438400"/>
              <a:gd name="connsiteY1" fmla="*/ 139700 h 2400300"/>
              <a:gd name="connsiteX2" fmla="*/ 2438400 w 2438400"/>
              <a:gd name="connsiteY2" fmla="*/ 2400300 h 2400300"/>
              <a:gd name="connsiteX3" fmla="*/ 12700 w 2438400"/>
              <a:gd name="connsiteY3" fmla="*/ 2222500 h 2400300"/>
              <a:gd name="connsiteX4" fmla="*/ 0 w 2438400"/>
              <a:gd name="connsiteY4" fmla="*/ 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8400" h="2400300">
                <a:moveTo>
                  <a:pt x="0" y="0"/>
                </a:moveTo>
                <a:lnTo>
                  <a:pt x="2413000" y="139700"/>
                </a:lnTo>
                <a:lnTo>
                  <a:pt x="2438400" y="2400300"/>
                </a:lnTo>
                <a:lnTo>
                  <a:pt x="12700" y="2222500"/>
                </a:lnTo>
                <a:cubicBezTo>
                  <a:pt x="8467" y="1485900"/>
                  <a:pt x="4233" y="74930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5400" dist="12700" algn="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noProof="1">
              <a:solidFill>
                <a:srgbClr val="E65383"/>
              </a:solidFill>
            </a:endParaRPr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2412000" y="2332800"/>
            <a:ext cx="5151600" cy="1936800"/>
          </a:xfrm>
        </p:spPr>
        <p:txBody>
          <a:bodyPr/>
          <a:lstStyle>
            <a:lvl1pPr algn="ctr">
              <a:defRPr sz="6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DD46A-49AD-4E83-9C66-0D52C4722F2E}" type="datetimeFigureOut">
              <a:rPr lang="zh-CN" altLang="en-US"/>
              <a:pPr>
                <a:defRPr/>
              </a:pPr>
              <a:t>2019/3/11</a:t>
            </a:fld>
            <a:endParaRPr lang="zh-CN" alt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C08D4-3299-4217-958D-7D2F00E6C4C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61820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B6E52-0DFA-4BA7-8D5D-416118169852}" type="datetimeFigureOut">
              <a:rPr lang="zh-CN" altLang="en-US"/>
              <a:pPr>
                <a:defRPr/>
              </a:pPr>
              <a:t>2019/3/11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CA94F-AF10-4D9B-9A0F-ABAF59E5A8A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185281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934643" y="457200"/>
            <a:ext cx="7776631" cy="11049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4082125" y="2049463"/>
            <a:ext cx="4629150" cy="38115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en-US" noProof="1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934644" y="2057400"/>
            <a:ext cx="2949178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3CEE6-74BC-4A38-A4C0-58F7F78B35FD}" type="datetimeFigureOut">
              <a:rPr lang="zh-CN" altLang="en-US"/>
              <a:pPr>
                <a:defRPr/>
              </a:pPr>
              <a:t>2019/3/11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51DCD-E089-43BE-A4F2-7E1D25C7BA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03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85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7628467" y="365125"/>
            <a:ext cx="886883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1585381" y="365125"/>
            <a:ext cx="5949952" cy="5811838"/>
          </a:xfrm>
        </p:spPr>
        <p:txBody>
          <a:bodyPr vert="eaVert"/>
          <a:lstStyle/>
          <a:p>
            <a:pPr lvl="0"/>
            <a:r>
              <a:rPr lang="zh-CN" altLang="zh-CN" noProof="1" smtClean="0"/>
              <a:t>单击此处编辑母版文本样式</a:t>
            </a:r>
          </a:p>
          <a:p>
            <a:pPr lvl="1"/>
            <a:r>
              <a:rPr lang="zh-CN" altLang="zh-CN" noProof="1" smtClean="0"/>
              <a:t>第二级</a:t>
            </a:r>
          </a:p>
          <a:p>
            <a:pPr lvl="2"/>
            <a:r>
              <a:rPr lang="zh-CN" altLang="zh-CN" noProof="1" smtClean="0"/>
              <a:t>第三级</a:t>
            </a:r>
          </a:p>
          <a:p>
            <a:pPr lvl="3"/>
            <a:r>
              <a:rPr lang="zh-CN" altLang="zh-CN" noProof="1" smtClean="0"/>
              <a:t>第四级</a:t>
            </a:r>
          </a:p>
          <a:p>
            <a:pPr lvl="4"/>
            <a:r>
              <a:rPr lang="zh-CN" altLang="zh-CN" noProof="1" smtClean="0"/>
              <a:t>第五级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B69F6-5C22-4F00-BA0E-554D6BD73AD0}" type="datetimeFigureOut">
              <a:rPr lang="zh-CN" altLang="en-US"/>
              <a:pPr>
                <a:defRPr/>
              </a:pPr>
              <a:t>2019/3/11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EECFA-8F57-47F6-A493-E2A40998F0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95405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200" y="390145"/>
            <a:ext cx="7887600" cy="58289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B1063-94EE-4462-8D40-1117B84F3446}" type="datetimeFigureOut">
              <a:rPr lang="zh-CN" altLang="en-US"/>
              <a:pPr>
                <a:defRPr/>
              </a:pPr>
              <a:t>2019/3/11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4CB83-F10E-410E-81D5-23A714E720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982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241617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8"/>
          <p:cNvSpPr>
            <a:spLocks noChangeArrowheads="1"/>
          </p:cNvSpPr>
          <p:nvPr userDrawn="1"/>
        </p:nvSpPr>
        <p:spPr bwMode="auto">
          <a:xfrm>
            <a:off x="8448675" y="1797050"/>
            <a:ext cx="300038" cy="30162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6" name="AutoShape 9"/>
          <p:cNvSpPr>
            <a:spLocks noChangeArrowheads="1"/>
          </p:cNvSpPr>
          <p:nvPr userDrawn="1"/>
        </p:nvSpPr>
        <p:spPr bwMode="auto">
          <a:xfrm>
            <a:off x="8004175" y="1514475"/>
            <a:ext cx="430213" cy="431800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7" name="AutoShape 10"/>
          <p:cNvSpPr>
            <a:spLocks noChangeArrowheads="1"/>
          </p:cNvSpPr>
          <p:nvPr userDrawn="1"/>
        </p:nvSpPr>
        <p:spPr bwMode="auto">
          <a:xfrm>
            <a:off x="620713" y="314960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8" name="AutoShape 11"/>
          <p:cNvSpPr>
            <a:spLocks noChangeArrowheads="1"/>
          </p:cNvSpPr>
          <p:nvPr userDrawn="1"/>
        </p:nvSpPr>
        <p:spPr bwMode="auto">
          <a:xfrm>
            <a:off x="323850" y="2852738"/>
            <a:ext cx="296863" cy="296862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9" name="AutoShape 12"/>
          <p:cNvSpPr>
            <a:spLocks noChangeArrowheads="1"/>
          </p:cNvSpPr>
          <p:nvPr userDrawn="1"/>
        </p:nvSpPr>
        <p:spPr bwMode="auto">
          <a:xfrm>
            <a:off x="220663" y="361950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" name="AutoShape 13"/>
          <p:cNvSpPr>
            <a:spLocks noChangeArrowheads="1"/>
          </p:cNvSpPr>
          <p:nvPr userDrawn="1"/>
        </p:nvSpPr>
        <p:spPr bwMode="auto">
          <a:xfrm>
            <a:off x="8080375" y="1123950"/>
            <a:ext cx="206375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pic>
        <p:nvPicPr>
          <p:cNvPr id="11" name="Picture 14" descr="未命名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" r="1715"/>
          <a:stretch>
            <a:fillRect/>
          </a:stretch>
        </p:blipFill>
        <p:spPr bwMode="auto">
          <a:xfrm>
            <a:off x="-26988" y="5127625"/>
            <a:ext cx="4616451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 descr="未命名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"/>
          <a:stretch>
            <a:fillRect/>
          </a:stretch>
        </p:blipFill>
        <p:spPr bwMode="auto">
          <a:xfrm>
            <a:off x="4572000" y="5127625"/>
            <a:ext cx="4608513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zh-CN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zh-CN"/>
              <a:t>单击此处编辑母版副标题样式</a:t>
            </a: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C1A7947B-2BBA-4F26-92F7-8974A29A4A2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29657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865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9199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33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6418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243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8514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76563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2563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3321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29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28172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7504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5413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3017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5018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551018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598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442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732543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71947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74523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5849967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037627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5632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374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5450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9658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922727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09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8734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2292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5918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44400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512785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0517722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4721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98347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790313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3686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33879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91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1087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824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8644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07835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101293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1521337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97335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70919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34954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858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1431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1500682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80833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89261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273576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406754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3771122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3678917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12528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14655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986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102288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33464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1444177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12692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82031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225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566757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6406333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5549669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2935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122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3288560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45787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02502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63111884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42154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32815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90839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419121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3536053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426033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967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2173868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74848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43496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46906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7431827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21889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84103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51717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303131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0010106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30039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theme" Target="../theme/theme10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image" Target="../media/image5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 rot="3180000">
            <a:off x="1150938" y="509587"/>
            <a:ext cx="1506538" cy="1306513"/>
            <a:chOff x="0" y="0"/>
            <a:chExt cx="1702" cy="1477"/>
          </a:xfrm>
        </p:grpSpPr>
        <p:pic>
          <p:nvPicPr>
            <p:cNvPr id="1056" name="Picture 3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6" t="11485" r="72514" b="69133"/>
            <a:stretch>
              <a:fillRect/>
            </a:stretch>
          </p:blipFill>
          <p:spPr bwMode="auto">
            <a:xfrm rot="-1200000">
              <a:off x="398" y="397"/>
              <a:ext cx="900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57" name="Oval 4"/>
            <p:cNvSpPr>
              <a:spLocks noChangeArrowheads="1"/>
            </p:cNvSpPr>
            <p:nvPr userDrawn="1"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grpSp>
        <p:nvGrpSpPr>
          <p:cNvPr id="1027" name="Group 5"/>
          <p:cNvGrpSpPr>
            <a:grpSpLocks/>
          </p:cNvGrpSpPr>
          <p:nvPr/>
        </p:nvGrpSpPr>
        <p:grpSpPr bwMode="auto"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1054" name="Picture 6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6" t="11485" r="72514" b="69133"/>
            <a:stretch>
              <a:fillRect/>
            </a:stretch>
          </p:blipFill>
          <p:spPr bwMode="auto">
            <a:xfrm rot="-1200000">
              <a:off x="398" y="397"/>
              <a:ext cx="900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55" name="Oval 7"/>
            <p:cNvSpPr>
              <a:spLocks noChangeArrowheads="1"/>
            </p:cNvSpPr>
            <p:nvPr userDrawn="1"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1028" name="Line 8"/>
          <p:cNvSpPr>
            <a:spLocks noChangeShapeType="1"/>
          </p:cNvSpPr>
          <p:nvPr userDrawn="1"/>
        </p:nvSpPr>
        <p:spPr bwMode="auto">
          <a:xfrm>
            <a:off x="1619250" y="188913"/>
            <a:ext cx="0" cy="890587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29" name="Group 9"/>
          <p:cNvGrpSpPr>
            <a:grpSpLocks/>
          </p:cNvGrpSpPr>
          <p:nvPr/>
        </p:nvGrpSpPr>
        <p:grpSpPr bwMode="auto"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1050" name="Picture 10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6" t="11485" r="57014" b="69133"/>
            <a:stretch>
              <a:fillRect/>
            </a:stretch>
          </p:blipFill>
          <p:spPr bwMode="auto">
            <a:xfrm>
              <a:off x="321" y="481"/>
              <a:ext cx="3132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51" name="Oval 11"/>
            <p:cNvSpPr>
              <a:spLocks noChangeArrowheads="1"/>
            </p:cNvSpPr>
            <p:nvPr userDrawn="1"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1052" name="Oval 12"/>
            <p:cNvSpPr>
              <a:spLocks noChangeArrowheads="1"/>
            </p:cNvSpPr>
            <p:nvPr userDrawn="1"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1053" name="Oval 13"/>
            <p:cNvSpPr>
              <a:spLocks noChangeArrowheads="1"/>
            </p:cNvSpPr>
            <p:nvPr userDrawn="1"/>
          </p:nvSpPr>
          <p:spPr bwMode="auto">
            <a:xfrm rot="3660000">
              <a:off x="489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1030" name="Line 14"/>
          <p:cNvSpPr>
            <a:spLocks noChangeShapeType="1"/>
          </p:cNvSpPr>
          <p:nvPr userDrawn="1"/>
        </p:nvSpPr>
        <p:spPr bwMode="auto">
          <a:xfrm>
            <a:off x="6299200" y="284163"/>
            <a:ext cx="1588" cy="817562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1" name="Line 15"/>
          <p:cNvSpPr>
            <a:spLocks noChangeShapeType="1"/>
          </p:cNvSpPr>
          <p:nvPr userDrawn="1"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32" name="Group 16"/>
          <p:cNvGrpSpPr>
            <a:grpSpLocks/>
          </p:cNvGrpSpPr>
          <p:nvPr/>
        </p:nvGrpSpPr>
        <p:grpSpPr bwMode="auto">
          <a:xfrm>
            <a:off x="-246063" y="-434975"/>
            <a:ext cx="8374063" cy="1657350"/>
            <a:chOff x="0" y="0"/>
            <a:chExt cx="13203" cy="2619"/>
          </a:xfrm>
        </p:grpSpPr>
        <p:sp>
          <p:nvSpPr>
            <p:cNvPr id="1038" name="Oval 17"/>
            <p:cNvSpPr>
              <a:spLocks noChangeArrowheads="1"/>
            </p:cNvSpPr>
            <p:nvPr userDrawn="1"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1039" name="Oval 18"/>
            <p:cNvSpPr>
              <a:spLocks noChangeArrowheads="1"/>
            </p:cNvSpPr>
            <p:nvPr userDrawn="1"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1040" name="Oval 19"/>
            <p:cNvSpPr>
              <a:spLocks noChangeArrowheads="1"/>
            </p:cNvSpPr>
            <p:nvPr userDrawn="1"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1041" name="Oval 20"/>
            <p:cNvSpPr>
              <a:spLocks noChangeArrowheads="1"/>
            </p:cNvSpPr>
            <p:nvPr userDrawn="1"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1042" name="Oval 21"/>
            <p:cNvSpPr>
              <a:spLocks noChangeArrowheads="1"/>
            </p:cNvSpPr>
            <p:nvPr userDrawn="1"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1043" name="Oval 22"/>
            <p:cNvSpPr>
              <a:spLocks noChangeArrowheads="1"/>
            </p:cNvSpPr>
            <p:nvPr userDrawn="1"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1044" name="Oval 23"/>
            <p:cNvSpPr>
              <a:spLocks noChangeArrowheads="1"/>
            </p:cNvSpPr>
            <p:nvPr userDrawn="1"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1045" name="Oval 24"/>
            <p:cNvSpPr>
              <a:spLocks noChangeArrowheads="1"/>
            </p:cNvSpPr>
            <p:nvPr userDrawn="1"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1046" name="Oval 25"/>
            <p:cNvSpPr>
              <a:spLocks noChangeArrowheads="1"/>
            </p:cNvSpPr>
            <p:nvPr userDrawn="1"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1047" name="Oval 26"/>
            <p:cNvSpPr>
              <a:spLocks noChangeArrowheads="1"/>
            </p:cNvSpPr>
            <p:nvPr userDrawn="1"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1048" name="Oval 27"/>
            <p:cNvSpPr>
              <a:spLocks noChangeArrowheads="1"/>
            </p:cNvSpPr>
            <p:nvPr userDrawn="1"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1049" name="Oval 28"/>
            <p:cNvSpPr>
              <a:spLocks noChangeArrowheads="1"/>
            </p:cNvSpPr>
            <p:nvPr userDrawn="1"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1033" name="Line 29"/>
          <p:cNvSpPr>
            <a:spLocks noChangeShapeType="1"/>
          </p:cNvSpPr>
          <p:nvPr userDrawn="1"/>
        </p:nvSpPr>
        <p:spPr bwMode="auto">
          <a:xfrm>
            <a:off x="3781425" y="260350"/>
            <a:ext cx="0" cy="431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4" name="Rectangle 30"/>
          <p:cNvSpPr>
            <a:spLocks noChangeArrowheads="1"/>
          </p:cNvSpPr>
          <p:nvPr userDrawn="1"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35" name="Oval 31"/>
          <p:cNvSpPr>
            <a:spLocks noChangeArrowheads="1"/>
          </p:cNvSpPr>
          <p:nvPr userDrawn="1"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36" name="Oval 32"/>
          <p:cNvSpPr>
            <a:spLocks noChangeArrowheads="1"/>
          </p:cNvSpPr>
          <p:nvPr userDrawn="1"/>
        </p:nvSpPr>
        <p:spPr bwMode="auto"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37" name="Oval 33"/>
          <p:cNvSpPr>
            <a:spLocks noChangeArrowheads="1"/>
          </p:cNvSpPr>
          <p:nvPr userDrawn="1"/>
        </p:nvSpPr>
        <p:spPr bwMode="auto"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790" r:id="rId1"/>
    <p:sldLayoutId id="2147485791" r:id="rId2"/>
    <p:sldLayoutId id="2147485792" r:id="rId3"/>
    <p:sldLayoutId id="2147485793" r:id="rId4"/>
    <p:sldLayoutId id="2147485794" r:id="rId5"/>
    <p:sldLayoutId id="2147485795" r:id="rId6"/>
    <p:sldLayoutId id="2147485796" r:id="rId7"/>
    <p:sldLayoutId id="2147485797" r:id="rId8"/>
    <p:sldLayoutId id="2147485798" r:id="rId9"/>
    <p:sldLayoutId id="2147485799" r:id="rId10"/>
    <p:sldLayoutId id="214748580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8" b="1260"/>
          <a:stretch>
            <a:fillRect/>
          </a:stretch>
        </p:blipFill>
        <p:spPr bwMode="auto">
          <a:xfrm>
            <a:off x="1588" y="-3175"/>
            <a:ext cx="9142412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2101850" y="158750"/>
            <a:ext cx="6413500" cy="7000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/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10244" name="KSO_BC1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241425"/>
            <a:ext cx="7886700" cy="499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buFont typeface="Arial" pitchFamily="34" charset="0"/>
              <a:buNone/>
              <a:defRPr sz="1200" baseline="0" noProof="1">
                <a:solidFill>
                  <a:srgbClr val="47494B">
                    <a:tint val="75000"/>
                  </a:srgbClr>
                </a:solidFill>
                <a:latin typeface="Arial" panose="020B0604020202020204" pitchFamily="34" charset="0"/>
                <a:ea typeface="黑体" panose="02010609060101010101" pitchFamily="49" charset="-122"/>
                <a:cs typeface="+mn-ea"/>
              </a:defRPr>
            </a:lvl1pPr>
          </a:lstStyle>
          <a:p>
            <a:pPr>
              <a:defRPr/>
            </a:pPr>
            <a:fld id="{C22B2E27-2F78-4B95-B2BA-E09D15395B74}" type="datetimeFigureOut">
              <a:rPr lang="zh-CN" altLang="en-US"/>
              <a:pPr>
                <a:defRPr/>
              </a:pPr>
              <a:t>2019/3/11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buFont typeface="Arial" pitchFamily="34" charset="0"/>
              <a:buNone/>
              <a:defRPr sz="1200" baseline="0" noProof="1">
                <a:solidFill>
                  <a:srgbClr val="47494B">
                    <a:tint val="75000"/>
                  </a:srgbClr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buFont typeface="Arial" pitchFamily="34" charset="0"/>
              <a:buNone/>
              <a:defRPr sz="1200">
                <a:solidFill>
                  <a:srgbClr val="949596"/>
                </a:solidFill>
                <a:latin typeface="Arial" pitchFamily="34" charset="0"/>
                <a:ea typeface="黑体" pitchFamily="49" charset="-122"/>
              </a:defRPr>
            </a:lvl1pPr>
          </a:lstStyle>
          <a:p>
            <a:pPr>
              <a:defRPr/>
            </a:pPr>
            <a:fld id="{73C2225A-7503-450D-9574-FCB1C9D9C0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98" r:id="rId1"/>
    <p:sldLayoutId id="2147485890" r:id="rId2"/>
    <p:sldLayoutId id="2147485899" r:id="rId3"/>
    <p:sldLayoutId id="2147485891" r:id="rId4"/>
    <p:sldLayoutId id="2147485892" r:id="rId5"/>
    <p:sldLayoutId id="2147485900" r:id="rId6"/>
    <p:sldLayoutId id="2147485893" r:id="rId7"/>
    <p:sldLayoutId id="2147485894" r:id="rId8"/>
    <p:sldLayoutId id="2147485895" r:id="rId9"/>
    <p:sldLayoutId id="2147485896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altLang="en-US" sz="3200" b="1" kern="1200" dirty="0">
          <a:gradFill flip="none" rotWithShape="1">
            <a:gsLst>
              <a:gs pos="0">
                <a:schemeClr val="accent3"/>
              </a:gs>
              <a:gs pos="100000">
                <a:schemeClr val="accent2"/>
              </a:gs>
            </a:gsLst>
            <a:lin ang="0" scaled="1"/>
            <a:tileRect/>
          </a:gradFill>
          <a:latin typeface="Arial" panose="020B0604020202020204" pitchFamily="34" charset="0"/>
          <a:ea typeface="黑体" panose="02010609060101010101" pitchFamily="49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黑体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黑体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黑体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黑体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黑体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黑体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黑体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黑体" pitchFamily="49" charset="-122"/>
        </a:defRPr>
      </a:lvl9pPr>
    </p:titleStyle>
    <p:bodyStyle>
      <a:lvl1pPr marL="357188" indent="-357188" algn="just" rtl="0" eaLnBrk="0" fontAlgn="base" hangingPunct="0">
        <a:lnSpc>
          <a:spcPct val="110000"/>
        </a:lnSpc>
        <a:spcBef>
          <a:spcPts val="1800"/>
        </a:spcBef>
        <a:spcAft>
          <a:spcPct val="0"/>
        </a:spcAft>
        <a:buClr>
          <a:srgbClr val="963B22"/>
        </a:buClr>
        <a:buSzPct val="70000"/>
        <a:buFont typeface="Wingdings" pitchFamily="2" charset="2"/>
        <a:buChar char="l"/>
        <a:defRPr sz="2400" kern="1200">
          <a:solidFill>
            <a:schemeClr val="tx1"/>
          </a:solidFill>
          <a:latin typeface="+mn-ea"/>
          <a:ea typeface="+mn-ea"/>
          <a:cs typeface="+mn-cs"/>
        </a:defRPr>
      </a:lvl1pPr>
      <a:lvl2pPr marL="719138" indent="-285750" algn="just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ea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ea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ea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ea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-246063" y="-434975"/>
            <a:ext cx="8374063" cy="1657350"/>
            <a:chOff x="0" y="0"/>
            <a:chExt cx="13203" cy="2619"/>
          </a:xfrm>
        </p:grpSpPr>
        <p:sp>
          <p:nvSpPr>
            <p:cNvPr id="2052" name="Oval 3"/>
            <p:cNvSpPr>
              <a:spLocks noChangeArrowheads="1"/>
            </p:cNvSpPr>
            <p:nvPr userDrawn="1"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53" name="Oval 4"/>
            <p:cNvSpPr>
              <a:spLocks noChangeArrowheads="1"/>
            </p:cNvSpPr>
            <p:nvPr userDrawn="1"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54" name="Oval 5"/>
            <p:cNvSpPr>
              <a:spLocks noChangeArrowheads="1"/>
            </p:cNvSpPr>
            <p:nvPr userDrawn="1"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55" name="Oval 6"/>
            <p:cNvSpPr>
              <a:spLocks noChangeArrowheads="1"/>
            </p:cNvSpPr>
            <p:nvPr userDrawn="1"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56" name="Oval 7"/>
            <p:cNvSpPr>
              <a:spLocks noChangeArrowheads="1"/>
            </p:cNvSpPr>
            <p:nvPr userDrawn="1"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57" name="Oval 8"/>
            <p:cNvSpPr>
              <a:spLocks noChangeArrowheads="1"/>
            </p:cNvSpPr>
            <p:nvPr userDrawn="1"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58" name="Oval 9"/>
            <p:cNvSpPr>
              <a:spLocks noChangeArrowheads="1"/>
            </p:cNvSpPr>
            <p:nvPr userDrawn="1"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59" name="Oval 10"/>
            <p:cNvSpPr>
              <a:spLocks noChangeArrowheads="1"/>
            </p:cNvSpPr>
            <p:nvPr userDrawn="1"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60" name="Oval 11"/>
            <p:cNvSpPr>
              <a:spLocks noChangeArrowheads="1"/>
            </p:cNvSpPr>
            <p:nvPr userDrawn="1"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61" name="Oval 12"/>
            <p:cNvSpPr>
              <a:spLocks noChangeArrowheads="1"/>
            </p:cNvSpPr>
            <p:nvPr userDrawn="1"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62" name="Oval 13"/>
            <p:cNvSpPr>
              <a:spLocks noChangeArrowheads="1"/>
            </p:cNvSpPr>
            <p:nvPr userDrawn="1"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2063" name="Oval 14"/>
            <p:cNvSpPr>
              <a:spLocks noChangeArrowheads="1"/>
            </p:cNvSpPr>
            <p:nvPr userDrawn="1"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2051" name="Rectangle 15"/>
          <p:cNvSpPr>
            <a:spLocks noChangeArrowheads="1"/>
          </p:cNvSpPr>
          <p:nvPr userDrawn="1"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97" r:id="rId1"/>
    <p:sldLayoutId id="2147485801" r:id="rId2"/>
    <p:sldLayoutId id="2147485802" r:id="rId3"/>
    <p:sldLayoutId id="2147485803" r:id="rId4"/>
    <p:sldLayoutId id="2147485804" r:id="rId5"/>
    <p:sldLayoutId id="2147485805" r:id="rId6"/>
    <p:sldLayoutId id="2147485806" r:id="rId7"/>
    <p:sldLayoutId id="2147485807" r:id="rId8"/>
    <p:sldLayoutId id="2147485808" r:id="rId9"/>
    <p:sldLayoutId id="2147485809" r:id="rId10"/>
    <p:sldLayoutId id="2147485810" r:id="rId11"/>
    <p:sldLayoutId id="2147485811" r:id="rId12"/>
    <p:sldLayoutId id="214748581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 rot="3180000">
            <a:off x="1150938" y="509587"/>
            <a:ext cx="1506538" cy="1306513"/>
            <a:chOff x="0" y="0"/>
            <a:chExt cx="1702" cy="1477"/>
          </a:xfrm>
        </p:grpSpPr>
        <p:pic>
          <p:nvPicPr>
            <p:cNvPr id="3117" name="Picture 3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6" t="11485" r="72514" b="69133"/>
            <a:stretch>
              <a:fillRect/>
            </a:stretch>
          </p:blipFill>
          <p:spPr bwMode="auto">
            <a:xfrm rot="-1200000">
              <a:off x="398" y="397"/>
              <a:ext cx="900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18" name="Oval 4"/>
            <p:cNvSpPr>
              <a:spLocks noChangeArrowheads="1"/>
            </p:cNvSpPr>
            <p:nvPr userDrawn="1"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grpSp>
        <p:nvGrpSpPr>
          <p:cNvPr id="3075" name="Group 5"/>
          <p:cNvGrpSpPr>
            <a:grpSpLocks/>
          </p:cNvGrpSpPr>
          <p:nvPr/>
        </p:nvGrpSpPr>
        <p:grpSpPr bwMode="auto"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3115" name="Picture 6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6" t="11485" r="72514" b="69133"/>
            <a:stretch>
              <a:fillRect/>
            </a:stretch>
          </p:blipFill>
          <p:spPr bwMode="auto">
            <a:xfrm rot="-1200000">
              <a:off x="398" y="397"/>
              <a:ext cx="900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16" name="Oval 7"/>
            <p:cNvSpPr>
              <a:spLocks noChangeArrowheads="1"/>
            </p:cNvSpPr>
            <p:nvPr userDrawn="1"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3076" name="Line 8"/>
          <p:cNvSpPr>
            <a:spLocks noChangeShapeType="1"/>
          </p:cNvSpPr>
          <p:nvPr userDrawn="1"/>
        </p:nvSpPr>
        <p:spPr bwMode="auto">
          <a:xfrm>
            <a:off x="1619250" y="188913"/>
            <a:ext cx="0" cy="890587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077" name="Group 9"/>
          <p:cNvGrpSpPr>
            <a:grpSpLocks/>
          </p:cNvGrpSpPr>
          <p:nvPr/>
        </p:nvGrpSpPr>
        <p:grpSpPr bwMode="auto"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3111" name="Picture 10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6" t="11485" r="57014" b="69133"/>
            <a:stretch>
              <a:fillRect/>
            </a:stretch>
          </p:blipFill>
          <p:spPr bwMode="auto">
            <a:xfrm>
              <a:off x="321" y="481"/>
              <a:ext cx="3132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12" name="Oval 11"/>
            <p:cNvSpPr>
              <a:spLocks noChangeArrowheads="1"/>
            </p:cNvSpPr>
            <p:nvPr userDrawn="1"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3113" name="Oval 12"/>
            <p:cNvSpPr>
              <a:spLocks noChangeArrowheads="1"/>
            </p:cNvSpPr>
            <p:nvPr userDrawn="1"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3114" name="Oval 13"/>
            <p:cNvSpPr>
              <a:spLocks noChangeArrowheads="1"/>
            </p:cNvSpPr>
            <p:nvPr userDrawn="1"/>
          </p:nvSpPr>
          <p:spPr bwMode="auto">
            <a:xfrm rot="3660000">
              <a:off x="489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3078" name="Line 14"/>
          <p:cNvSpPr>
            <a:spLocks noChangeShapeType="1"/>
          </p:cNvSpPr>
          <p:nvPr userDrawn="1"/>
        </p:nvSpPr>
        <p:spPr bwMode="auto">
          <a:xfrm>
            <a:off x="6299200" y="284163"/>
            <a:ext cx="1588" cy="817562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9" name="Line 15"/>
          <p:cNvSpPr>
            <a:spLocks noChangeShapeType="1"/>
          </p:cNvSpPr>
          <p:nvPr userDrawn="1"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080" name="Group 16"/>
          <p:cNvGrpSpPr>
            <a:grpSpLocks/>
          </p:cNvGrpSpPr>
          <p:nvPr/>
        </p:nvGrpSpPr>
        <p:grpSpPr bwMode="auto">
          <a:xfrm>
            <a:off x="-246063" y="-434975"/>
            <a:ext cx="8374063" cy="1657350"/>
            <a:chOff x="0" y="0"/>
            <a:chExt cx="13203" cy="2619"/>
          </a:xfrm>
        </p:grpSpPr>
        <p:sp>
          <p:nvSpPr>
            <p:cNvPr id="3099" name="Oval 17"/>
            <p:cNvSpPr>
              <a:spLocks noChangeArrowheads="1"/>
            </p:cNvSpPr>
            <p:nvPr userDrawn="1"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3100" name="Oval 18"/>
            <p:cNvSpPr>
              <a:spLocks noChangeArrowheads="1"/>
            </p:cNvSpPr>
            <p:nvPr userDrawn="1"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3101" name="Oval 19"/>
            <p:cNvSpPr>
              <a:spLocks noChangeArrowheads="1"/>
            </p:cNvSpPr>
            <p:nvPr userDrawn="1"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3102" name="Oval 20"/>
            <p:cNvSpPr>
              <a:spLocks noChangeArrowheads="1"/>
            </p:cNvSpPr>
            <p:nvPr userDrawn="1"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3103" name="Oval 21"/>
            <p:cNvSpPr>
              <a:spLocks noChangeArrowheads="1"/>
            </p:cNvSpPr>
            <p:nvPr userDrawn="1"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3104" name="Oval 22"/>
            <p:cNvSpPr>
              <a:spLocks noChangeArrowheads="1"/>
            </p:cNvSpPr>
            <p:nvPr userDrawn="1"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3105" name="Oval 23"/>
            <p:cNvSpPr>
              <a:spLocks noChangeArrowheads="1"/>
            </p:cNvSpPr>
            <p:nvPr userDrawn="1"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3106" name="Oval 24"/>
            <p:cNvSpPr>
              <a:spLocks noChangeArrowheads="1"/>
            </p:cNvSpPr>
            <p:nvPr userDrawn="1"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3107" name="Oval 25"/>
            <p:cNvSpPr>
              <a:spLocks noChangeArrowheads="1"/>
            </p:cNvSpPr>
            <p:nvPr userDrawn="1"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3108" name="Oval 26"/>
            <p:cNvSpPr>
              <a:spLocks noChangeArrowheads="1"/>
            </p:cNvSpPr>
            <p:nvPr userDrawn="1"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3109" name="Oval 27"/>
            <p:cNvSpPr>
              <a:spLocks noChangeArrowheads="1"/>
            </p:cNvSpPr>
            <p:nvPr userDrawn="1"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3110" name="Oval 28"/>
            <p:cNvSpPr>
              <a:spLocks noChangeArrowheads="1"/>
            </p:cNvSpPr>
            <p:nvPr userDrawn="1"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3081" name="Line 29"/>
          <p:cNvSpPr>
            <a:spLocks noChangeShapeType="1"/>
          </p:cNvSpPr>
          <p:nvPr userDrawn="1"/>
        </p:nvSpPr>
        <p:spPr bwMode="auto">
          <a:xfrm>
            <a:off x="3781425" y="260350"/>
            <a:ext cx="0" cy="431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2" name="Line 30"/>
          <p:cNvSpPr>
            <a:spLocks noChangeShapeType="1"/>
          </p:cNvSpPr>
          <p:nvPr userDrawn="1"/>
        </p:nvSpPr>
        <p:spPr bwMode="auto">
          <a:xfrm>
            <a:off x="1327150" y="3227388"/>
            <a:ext cx="1588" cy="228917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3" name="Line 31"/>
          <p:cNvSpPr>
            <a:spLocks noChangeShapeType="1"/>
          </p:cNvSpPr>
          <p:nvPr userDrawn="1"/>
        </p:nvSpPr>
        <p:spPr bwMode="auto">
          <a:xfrm>
            <a:off x="587375" y="3222625"/>
            <a:ext cx="1588" cy="25082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4" name="AutoShape 32"/>
          <p:cNvSpPr>
            <a:spLocks noChangeArrowheads="1"/>
          </p:cNvSpPr>
          <p:nvPr userDrawn="1"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085" name="AutoShape 33"/>
          <p:cNvSpPr>
            <a:spLocks noChangeArrowheads="1"/>
          </p:cNvSpPr>
          <p:nvPr userDrawn="1"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086" name="AutoShape 34"/>
          <p:cNvSpPr>
            <a:spLocks noChangeArrowheads="1"/>
          </p:cNvSpPr>
          <p:nvPr userDrawn="1"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087" name="AutoShape 35"/>
          <p:cNvSpPr>
            <a:spLocks noChangeArrowheads="1"/>
          </p:cNvSpPr>
          <p:nvPr userDrawn="1"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088" name="Text Box 36"/>
          <p:cNvSpPr txBox="1">
            <a:spLocks noChangeArrowheads="1"/>
          </p:cNvSpPr>
          <p:nvPr userDrawn="1"/>
        </p:nvSpPr>
        <p:spPr bwMode="auto">
          <a:xfrm>
            <a:off x="541338" y="3536950"/>
            <a:ext cx="944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smtClean="0">
                <a:solidFill>
                  <a:schemeClr val="bg1"/>
                </a:solidFill>
                <a:latin typeface="Celtic Garamond the 2nd" charset="0"/>
              </a:rPr>
              <a:t>子页１</a:t>
            </a:r>
          </a:p>
        </p:txBody>
      </p:sp>
      <p:sp>
        <p:nvSpPr>
          <p:cNvPr id="3089" name="Text Box 37"/>
          <p:cNvSpPr txBox="1">
            <a:spLocks noChangeArrowheads="1"/>
          </p:cNvSpPr>
          <p:nvPr userDrawn="1"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mtClean="0">
                <a:solidFill>
                  <a:schemeClr val="bg1"/>
                </a:solidFill>
              </a:rPr>
              <a:t>子页２</a:t>
            </a:r>
          </a:p>
        </p:txBody>
      </p:sp>
      <p:sp>
        <p:nvSpPr>
          <p:cNvPr id="3090" name="Text Box 38"/>
          <p:cNvSpPr txBox="1">
            <a:spLocks noChangeArrowheads="1"/>
          </p:cNvSpPr>
          <p:nvPr userDrawn="1"/>
        </p:nvSpPr>
        <p:spPr bwMode="auto">
          <a:xfrm>
            <a:off x="563563" y="4873625"/>
            <a:ext cx="944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smtClean="0">
                <a:solidFill>
                  <a:schemeClr val="bg1"/>
                </a:solidFill>
              </a:rPr>
              <a:t>子页３</a:t>
            </a:r>
          </a:p>
        </p:txBody>
      </p:sp>
      <p:sp>
        <p:nvSpPr>
          <p:cNvPr id="3091" name="Text Box 39"/>
          <p:cNvSpPr txBox="1">
            <a:spLocks noChangeArrowheads="1"/>
          </p:cNvSpPr>
          <p:nvPr userDrawn="1"/>
        </p:nvSpPr>
        <p:spPr bwMode="auto">
          <a:xfrm>
            <a:off x="588963" y="5518150"/>
            <a:ext cx="944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smtClean="0">
                <a:solidFill>
                  <a:schemeClr val="bg1"/>
                </a:solidFill>
              </a:rPr>
              <a:t>子页４</a:t>
            </a:r>
          </a:p>
        </p:txBody>
      </p:sp>
      <p:pic>
        <p:nvPicPr>
          <p:cNvPr id="3092" name="Picture 40" descr="3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88" r="77829" b="63399"/>
          <a:stretch>
            <a:fillRect/>
          </a:stretch>
        </p:blipFill>
        <p:spPr bwMode="auto">
          <a:xfrm>
            <a:off x="-101600" y="1519238"/>
            <a:ext cx="2297113" cy="175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3" name="Text Box 41"/>
          <p:cNvSpPr txBox="1">
            <a:spLocks noChangeArrowheads="1"/>
          </p:cNvSpPr>
          <p:nvPr userDrawn="1"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600" smtClean="0">
                <a:latin typeface="Celtic Garamond the 2nd" charset="0"/>
              </a:rPr>
              <a:t>子页１题目</a:t>
            </a:r>
            <a:endParaRPr lang="ko-KR" altLang="en-US" sz="3600" smtClean="0">
              <a:latin typeface="Celtic Garamond the 2nd" charset="0"/>
              <a:ea typeface="Gulim" pitchFamily="34" charset="-127"/>
            </a:endParaRPr>
          </a:p>
        </p:txBody>
      </p:sp>
      <p:sp>
        <p:nvSpPr>
          <p:cNvPr id="3094" name="Text Box 42"/>
          <p:cNvSpPr txBox="1">
            <a:spLocks noChangeArrowheads="1"/>
          </p:cNvSpPr>
          <p:nvPr userDrawn="1"/>
        </p:nvSpPr>
        <p:spPr bwMode="auto">
          <a:xfrm>
            <a:off x="2633663" y="2414588"/>
            <a:ext cx="51069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mtClean="0"/>
              <a:t>内容：</a:t>
            </a:r>
          </a:p>
        </p:txBody>
      </p:sp>
      <p:sp>
        <p:nvSpPr>
          <p:cNvPr id="3095" name="Rectangle 43"/>
          <p:cNvSpPr>
            <a:spLocks noChangeArrowheads="1"/>
          </p:cNvSpPr>
          <p:nvPr userDrawn="1"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096" name="Oval 44"/>
          <p:cNvSpPr>
            <a:spLocks noChangeArrowheads="1"/>
          </p:cNvSpPr>
          <p:nvPr userDrawn="1"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097" name="Oval 45"/>
          <p:cNvSpPr>
            <a:spLocks noChangeArrowheads="1"/>
          </p:cNvSpPr>
          <p:nvPr userDrawn="1"/>
        </p:nvSpPr>
        <p:spPr bwMode="auto"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098" name="Oval 46"/>
          <p:cNvSpPr>
            <a:spLocks noChangeArrowheads="1"/>
          </p:cNvSpPr>
          <p:nvPr userDrawn="1"/>
        </p:nvSpPr>
        <p:spPr bwMode="auto"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13" r:id="rId1"/>
    <p:sldLayoutId id="2147485814" r:id="rId2"/>
    <p:sldLayoutId id="2147485815" r:id="rId3"/>
    <p:sldLayoutId id="2147485816" r:id="rId4"/>
    <p:sldLayoutId id="2147485817" r:id="rId5"/>
    <p:sldLayoutId id="2147485818" r:id="rId6"/>
    <p:sldLayoutId id="2147485819" r:id="rId7"/>
    <p:sldLayoutId id="2147485820" r:id="rId8"/>
    <p:sldLayoutId id="2147485821" r:id="rId9"/>
    <p:sldLayoutId id="2147485822" r:id="rId10"/>
    <p:sldLayoutId id="214748582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 rot="3180000">
            <a:off x="1150938" y="509587"/>
            <a:ext cx="1506538" cy="1306513"/>
            <a:chOff x="0" y="0"/>
            <a:chExt cx="1702" cy="1477"/>
          </a:xfrm>
        </p:grpSpPr>
        <p:pic>
          <p:nvPicPr>
            <p:cNvPr id="4141" name="Picture 3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6" t="11485" r="72514" b="69133"/>
            <a:stretch>
              <a:fillRect/>
            </a:stretch>
          </p:blipFill>
          <p:spPr bwMode="auto">
            <a:xfrm rot="-1200000">
              <a:off x="398" y="397"/>
              <a:ext cx="900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42" name="Oval 4"/>
            <p:cNvSpPr>
              <a:spLocks noChangeArrowheads="1"/>
            </p:cNvSpPr>
            <p:nvPr userDrawn="1"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grpSp>
        <p:nvGrpSpPr>
          <p:cNvPr id="4099" name="Group 5"/>
          <p:cNvGrpSpPr>
            <a:grpSpLocks/>
          </p:cNvGrpSpPr>
          <p:nvPr/>
        </p:nvGrpSpPr>
        <p:grpSpPr bwMode="auto"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4139" name="Picture 6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6" t="11485" r="72514" b="69133"/>
            <a:stretch>
              <a:fillRect/>
            </a:stretch>
          </p:blipFill>
          <p:spPr bwMode="auto">
            <a:xfrm rot="-1200000">
              <a:off x="398" y="397"/>
              <a:ext cx="900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40" name="Oval 7"/>
            <p:cNvSpPr>
              <a:spLocks noChangeArrowheads="1"/>
            </p:cNvSpPr>
            <p:nvPr userDrawn="1"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4100" name="Line 8"/>
          <p:cNvSpPr>
            <a:spLocks noChangeShapeType="1"/>
          </p:cNvSpPr>
          <p:nvPr userDrawn="1"/>
        </p:nvSpPr>
        <p:spPr bwMode="auto">
          <a:xfrm>
            <a:off x="1619250" y="188913"/>
            <a:ext cx="0" cy="890587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101" name="Group 9"/>
          <p:cNvGrpSpPr>
            <a:grpSpLocks/>
          </p:cNvGrpSpPr>
          <p:nvPr/>
        </p:nvGrpSpPr>
        <p:grpSpPr bwMode="auto"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4135" name="Picture 10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6" t="11485" r="57014" b="69133"/>
            <a:stretch>
              <a:fillRect/>
            </a:stretch>
          </p:blipFill>
          <p:spPr bwMode="auto">
            <a:xfrm>
              <a:off x="321" y="481"/>
              <a:ext cx="3132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36" name="Oval 11"/>
            <p:cNvSpPr>
              <a:spLocks noChangeArrowheads="1"/>
            </p:cNvSpPr>
            <p:nvPr userDrawn="1"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4137" name="Oval 12"/>
            <p:cNvSpPr>
              <a:spLocks noChangeArrowheads="1"/>
            </p:cNvSpPr>
            <p:nvPr userDrawn="1"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4138" name="Oval 13"/>
            <p:cNvSpPr>
              <a:spLocks noChangeArrowheads="1"/>
            </p:cNvSpPr>
            <p:nvPr userDrawn="1"/>
          </p:nvSpPr>
          <p:spPr bwMode="auto">
            <a:xfrm rot="3660000">
              <a:off x="489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4102" name="Line 14"/>
          <p:cNvSpPr>
            <a:spLocks noChangeShapeType="1"/>
          </p:cNvSpPr>
          <p:nvPr userDrawn="1"/>
        </p:nvSpPr>
        <p:spPr bwMode="auto">
          <a:xfrm>
            <a:off x="6299200" y="284163"/>
            <a:ext cx="1588" cy="817562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3" name="Line 15"/>
          <p:cNvSpPr>
            <a:spLocks noChangeShapeType="1"/>
          </p:cNvSpPr>
          <p:nvPr userDrawn="1"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104" name="Group 16"/>
          <p:cNvGrpSpPr>
            <a:grpSpLocks/>
          </p:cNvGrpSpPr>
          <p:nvPr/>
        </p:nvGrpSpPr>
        <p:grpSpPr bwMode="auto">
          <a:xfrm>
            <a:off x="-246063" y="-434975"/>
            <a:ext cx="8374063" cy="1657350"/>
            <a:chOff x="0" y="0"/>
            <a:chExt cx="13203" cy="2619"/>
          </a:xfrm>
        </p:grpSpPr>
        <p:sp>
          <p:nvSpPr>
            <p:cNvPr id="4123" name="Oval 17"/>
            <p:cNvSpPr>
              <a:spLocks noChangeArrowheads="1"/>
            </p:cNvSpPr>
            <p:nvPr userDrawn="1"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4124" name="Oval 18"/>
            <p:cNvSpPr>
              <a:spLocks noChangeArrowheads="1"/>
            </p:cNvSpPr>
            <p:nvPr userDrawn="1"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4125" name="Oval 19"/>
            <p:cNvSpPr>
              <a:spLocks noChangeArrowheads="1"/>
            </p:cNvSpPr>
            <p:nvPr userDrawn="1"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4126" name="Oval 20"/>
            <p:cNvSpPr>
              <a:spLocks noChangeArrowheads="1"/>
            </p:cNvSpPr>
            <p:nvPr userDrawn="1"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4127" name="Oval 21"/>
            <p:cNvSpPr>
              <a:spLocks noChangeArrowheads="1"/>
            </p:cNvSpPr>
            <p:nvPr userDrawn="1"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4128" name="Oval 22"/>
            <p:cNvSpPr>
              <a:spLocks noChangeArrowheads="1"/>
            </p:cNvSpPr>
            <p:nvPr userDrawn="1"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4129" name="Oval 23"/>
            <p:cNvSpPr>
              <a:spLocks noChangeArrowheads="1"/>
            </p:cNvSpPr>
            <p:nvPr userDrawn="1"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4130" name="Oval 24"/>
            <p:cNvSpPr>
              <a:spLocks noChangeArrowheads="1"/>
            </p:cNvSpPr>
            <p:nvPr userDrawn="1"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4131" name="Oval 25"/>
            <p:cNvSpPr>
              <a:spLocks noChangeArrowheads="1"/>
            </p:cNvSpPr>
            <p:nvPr userDrawn="1"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4132" name="Oval 26"/>
            <p:cNvSpPr>
              <a:spLocks noChangeArrowheads="1"/>
            </p:cNvSpPr>
            <p:nvPr userDrawn="1"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4133" name="Oval 27"/>
            <p:cNvSpPr>
              <a:spLocks noChangeArrowheads="1"/>
            </p:cNvSpPr>
            <p:nvPr userDrawn="1"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4134" name="Oval 28"/>
            <p:cNvSpPr>
              <a:spLocks noChangeArrowheads="1"/>
            </p:cNvSpPr>
            <p:nvPr userDrawn="1"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4105" name="Line 29"/>
          <p:cNvSpPr>
            <a:spLocks noChangeShapeType="1"/>
          </p:cNvSpPr>
          <p:nvPr userDrawn="1"/>
        </p:nvSpPr>
        <p:spPr bwMode="auto">
          <a:xfrm>
            <a:off x="3781425" y="260350"/>
            <a:ext cx="0" cy="431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6" name="Line 30"/>
          <p:cNvSpPr>
            <a:spLocks noChangeShapeType="1"/>
          </p:cNvSpPr>
          <p:nvPr userDrawn="1"/>
        </p:nvSpPr>
        <p:spPr bwMode="auto">
          <a:xfrm>
            <a:off x="1327150" y="3227388"/>
            <a:ext cx="1588" cy="228917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7" name="Line 31"/>
          <p:cNvSpPr>
            <a:spLocks noChangeShapeType="1"/>
          </p:cNvSpPr>
          <p:nvPr userDrawn="1"/>
        </p:nvSpPr>
        <p:spPr bwMode="auto">
          <a:xfrm>
            <a:off x="587375" y="3222625"/>
            <a:ext cx="1588" cy="25082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8" name="AutoShape 32"/>
          <p:cNvSpPr>
            <a:spLocks noChangeArrowheads="1"/>
          </p:cNvSpPr>
          <p:nvPr userDrawn="1"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4109" name="AutoShape 33"/>
          <p:cNvSpPr>
            <a:spLocks noChangeArrowheads="1"/>
          </p:cNvSpPr>
          <p:nvPr userDrawn="1"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4110" name="AutoShape 34"/>
          <p:cNvSpPr>
            <a:spLocks noChangeArrowheads="1"/>
          </p:cNvSpPr>
          <p:nvPr userDrawn="1"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4111" name="AutoShape 35"/>
          <p:cNvSpPr>
            <a:spLocks noChangeArrowheads="1"/>
          </p:cNvSpPr>
          <p:nvPr userDrawn="1"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4112" name="Text Box 36"/>
          <p:cNvSpPr txBox="1">
            <a:spLocks noChangeArrowheads="1"/>
          </p:cNvSpPr>
          <p:nvPr userDrawn="1"/>
        </p:nvSpPr>
        <p:spPr bwMode="auto">
          <a:xfrm>
            <a:off x="541338" y="3536950"/>
            <a:ext cx="944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smtClean="0">
                <a:solidFill>
                  <a:schemeClr val="bg1"/>
                </a:solidFill>
                <a:latin typeface="Celtic Garamond the 2nd" charset="0"/>
              </a:rPr>
              <a:t>子页１</a:t>
            </a:r>
          </a:p>
        </p:txBody>
      </p:sp>
      <p:sp>
        <p:nvSpPr>
          <p:cNvPr id="4113" name="Text Box 37"/>
          <p:cNvSpPr txBox="1">
            <a:spLocks noChangeArrowheads="1"/>
          </p:cNvSpPr>
          <p:nvPr userDrawn="1"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mtClean="0">
                <a:solidFill>
                  <a:schemeClr val="bg1"/>
                </a:solidFill>
              </a:rPr>
              <a:t>子页２</a:t>
            </a:r>
          </a:p>
        </p:txBody>
      </p:sp>
      <p:sp>
        <p:nvSpPr>
          <p:cNvPr id="4114" name="Text Box 38"/>
          <p:cNvSpPr txBox="1">
            <a:spLocks noChangeArrowheads="1"/>
          </p:cNvSpPr>
          <p:nvPr userDrawn="1"/>
        </p:nvSpPr>
        <p:spPr bwMode="auto">
          <a:xfrm>
            <a:off x="563563" y="4873625"/>
            <a:ext cx="944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smtClean="0">
                <a:solidFill>
                  <a:schemeClr val="bg1"/>
                </a:solidFill>
              </a:rPr>
              <a:t>子页３</a:t>
            </a:r>
          </a:p>
        </p:txBody>
      </p:sp>
      <p:sp>
        <p:nvSpPr>
          <p:cNvPr id="4115" name="Text Box 39"/>
          <p:cNvSpPr txBox="1">
            <a:spLocks noChangeArrowheads="1"/>
          </p:cNvSpPr>
          <p:nvPr userDrawn="1"/>
        </p:nvSpPr>
        <p:spPr bwMode="auto">
          <a:xfrm>
            <a:off x="588963" y="5518150"/>
            <a:ext cx="944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smtClean="0">
                <a:solidFill>
                  <a:schemeClr val="bg1"/>
                </a:solidFill>
              </a:rPr>
              <a:t>子页４</a:t>
            </a:r>
          </a:p>
        </p:txBody>
      </p:sp>
      <p:pic>
        <p:nvPicPr>
          <p:cNvPr id="4116" name="Picture 40" descr="3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88" r="77829" b="63399"/>
          <a:stretch>
            <a:fillRect/>
          </a:stretch>
        </p:blipFill>
        <p:spPr bwMode="auto">
          <a:xfrm>
            <a:off x="-101600" y="1519238"/>
            <a:ext cx="2297113" cy="175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7" name="Text Box 41"/>
          <p:cNvSpPr txBox="1">
            <a:spLocks noChangeArrowheads="1"/>
          </p:cNvSpPr>
          <p:nvPr userDrawn="1"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600" smtClean="0">
                <a:latin typeface="Celtic Garamond the 2nd" charset="0"/>
              </a:rPr>
              <a:t>子页１题目</a:t>
            </a:r>
            <a:endParaRPr lang="ko-KR" altLang="en-US" sz="3600" smtClean="0">
              <a:latin typeface="Celtic Garamond the 2nd" charset="0"/>
              <a:ea typeface="Gulim" pitchFamily="34" charset="-127"/>
            </a:endParaRPr>
          </a:p>
        </p:txBody>
      </p:sp>
      <p:sp>
        <p:nvSpPr>
          <p:cNvPr id="4118" name="Text Box 42"/>
          <p:cNvSpPr txBox="1">
            <a:spLocks noChangeArrowheads="1"/>
          </p:cNvSpPr>
          <p:nvPr userDrawn="1"/>
        </p:nvSpPr>
        <p:spPr bwMode="auto">
          <a:xfrm>
            <a:off x="2633663" y="2414588"/>
            <a:ext cx="51069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mtClean="0"/>
              <a:t>内容：</a:t>
            </a:r>
          </a:p>
        </p:txBody>
      </p:sp>
      <p:sp>
        <p:nvSpPr>
          <p:cNvPr id="4119" name="Rectangle 43"/>
          <p:cNvSpPr>
            <a:spLocks noChangeArrowheads="1"/>
          </p:cNvSpPr>
          <p:nvPr userDrawn="1"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4120" name="Oval 44"/>
          <p:cNvSpPr>
            <a:spLocks noChangeArrowheads="1"/>
          </p:cNvSpPr>
          <p:nvPr userDrawn="1"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4121" name="Oval 45"/>
          <p:cNvSpPr>
            <a:spLocks noChangeArrowheads="1"/>
          </p:cNvSpPr>
          <p:nvPr userDrawn="1"/>
        </p:nvSpPr>
        <p:spPr bwMode="auto"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4122" name="Oval 46"/>
          <p:cNvSpPr>
            <a:spLocks noChangeArrowheads="1"/>
          </p:cNvSpPr>
          <p:nvPr userDrawn="1"/>
        </p:nvSpPr>
        <p:spPr bwMode="auto"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4" r:id="rId1"/>
    <p:sldLayoutId id="2147485825" r:id="rId2"/>
    <p:sldLayoutId id="2147485826" r:id="rId3"/>
    <p:sldLayoutId id="2147485827" r:id="rId4"/>
    <p:sldLayoutId id="2147485828" r:id="rId5"/>
    <p:sldLayoutId id="2147485829" r:id="rId6"/>
    <p:sldLayoutId id="2147485830" r:id="rId7"/>
    <p:sldLayoutId id="2147485831" r:id="rId8"/>
    <p:sldLayoutId id="2147485832" r:id="rId9"/>
    <p:sldLayoutId id="2147485833" r:id="rId10"/>
    <p:sldLayoutId id="214748583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 rot="3180000">
            <a:off x="1150938" y="509587"/>
            <a:ext cx="1506538" cy="1306513"/>
            <a:chOff x="0" y="0"/>
            <a:chExt cx="1702" cy="1477"/>
          </a:xfrm>
        </p:grpSpPr>
        <p:pic>
          <p:nvPicPr>
            <p:cNvPr id="5165" name="Picture 3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6" t="11485" r="72514" b="69133"/>
            <a:stretch>
              <a:fillRect/>
            </a:stretch>
          </p:blipFill>
          <p:spPr bwMode="auto">
            <a:xfrm rot="-1200000">
              <a:off x="398" y="397"/>
              <a:ext cx="900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66" name="Oval 4"/>
            <p:cNvSpPr>
              <a:spLocks noChangeArrowheads="1"/>
            </p:cNvSpPr>
            <p:nvPr userDrawn="1"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grpSp>
        <p:nvGrpSpPr>
          <p:cNvPr id="5123" name="Group 5"/>
          <p:cNvGrpSpPr>
            <a:grpSpLocks/>
          </p:cNvGrpSpPr>
          <p:nvPr/>
        </p:nvGrpSpPr>
        <p:grpSpPr bwMode="auto"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5163" name="Picture 6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6" t="11485" r="72514" b="69133"/>
            <a:stretch>
              <a:fillRect/>
            </a:stretch>
          </p:blipFill>
          <p:spPr bwMode="auto">
            <a:xfrm rot="-1200000">
              <a:off x="398" y="397"/>
              <a:ext cx="900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64" name="Oval 7"/>
            <p:cNvSpPr>
              <a:spLocks noChangeArrowheads="1"/>
            </p:cNvSpPr>
            <p:nvPr userDrawn="1"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5124" name="Line 8"/>
          <p:cNvSpPr>
            <a:spLocks noChangeShapeType="1"/>
          </p:cNvSpPr>
          <p:nvPr userDrawn="1"/>
        </p:nvSpPr>
        <p:spPr bwMode="auto">
          <a:xfrm>
            <a:off x="1619250" y="188913"/>
            <a:ext cx="0" cy="890587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25" name="Group 9"/>
          <p:cNvGrpSpPr>
            <a:grpSpLocks/>
          </p:cNvGrpSpPr>
          <p:nvPr/>
        </p:nvGrpSpPr>
        <p:grpSpPr bwMode="auto"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5159" name="Picture 10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6" t="11485" r="57014" b="69133"/>
            <a:stretch>
              <a:fillRect/>
            </a:stretch>
          </p:blipFill>
          <p:spPr bwMode="auto">
            <a:xfrm>
              <a:off x="321" y="481"/>
              <a:ext cx="3132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60" name="Oval 11"/>
            <p:cNvSpPr>
              <a:spLocks noChangeArrowheads="1"/>
            </p:cNvSpPr>
            <p:nvPr userDrawn="1"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5161" name="Oval 12"/>
            <p:cNvSpPr>
              <a:spLocks noChangeArrowheads="1"/>
            </p:cNvSpPr>
            <p:nvPr userDrawn="1"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5162" name="Oval 13"/>
            <p:cNvSpPr>
              <a:spLocks noChangeArrowheads="1"/>
            </p:cNvSpPr>
            <p:nvPr userDrawn="1"/>
          </p:nvSpPr>
          <p:spPr bwMode="auto">
            <a:xfrm rot="3660000">
              <a:off x="489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5126" name="Line 14"/>
          <p:cNvSpPr>
            <a:spLocks noChangeShapeType="1"/>
          </p:cNvSpPr>
          <p:nvPr userDrawn="1"/>
        </p:nvSpPr>
        <p:spPr bwMode="auto">
          <a:xfrm>
            <a:off x="6299200" y="284163"/>
            <a:ext cx="1588" cy="817562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7" name="Line 15"/>
          <p:cNvSpPr>
            <a:spLocks noChangeShapeType="1"/>
          </p:cNvSpPr>
          <p:nvPr userDrawn="1"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28" name="Group 16"/>
          <p:cNvGrpSpPr>
            <a:grpSpLocks/>
          </p:cNvGrpSpPr>
          <p:nvPr/>
        </p:nvGrpSpPr>
        <p:grpSpPr bwMode="auto">
          <a:xfrm>
            <a:off x="-246063" y="-434975"/>
            <a:ext cx="8374063" cy="1657350"/>
            <a:chOff x="0" y="0"/>
            <a:chExt cx="13203" cy="2619"/>
          </a:xfrm>
        </p:grpSpPr>
        <p:sp>
          <p:nvSpPr>
            <p:cNvPr id="5147" name="Oval 17"/>
            <p:cNvSpPr>
              <a:spLocks noChangeArrowheads="1"/>
            </p:cNvSpPr>
            <p:nvPr userDrawn="1"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5148" name="Oval 18"/>
            <p:cNvSpPr>
              <a:spLocks noChangeArrowheads="1"/>
            </p:cNvSpPr>
            <p:nvPr userDrawn="1"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5149" name="Oval 19"/>
            <p:cNvSpPr>
              <a:spLocks noChangeArrowheads="1"/>
            </p:cNvSpPr>
            <p:nvPr userDrawn="1"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5150" name="Oval 20"/>
            <p:cNvSpPr>
              <a:spLocks noChangeArrowheads="1"/>
            </p:cNvSpPr>
            <p:nvPr userDrawn="1"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5151" name="Oval 21"/>
            <p:cNvSpPr>
              <a:spLocks noChangeArrowheads="1"/>
            </p:cNvSpPr>
            <p:nvPr userDrawn="1"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5152" name="Oval 22"/>
            <p:cNvSpPr>
              <a:spLocks noChangeArrowheads="1"/>
            </p:cNvSpPr>
            <p:nvPr userDrawn="1"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5153" name="Oval 23"/>
            <p:cNvSpPr>
              <a:spLocks noChangeArrowheads="1"/>
            </p:cNvSpPr>
            <p:nvPr userDrawn="1"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5154" name="Oval 24"/>
            <p:cNvSpPr>
              <a:spLocks noChangeArrowheads="1"/>
            </p:cNvSpPr>
            <p:nvPr userDrawn="1"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5155" name="Oval 25"/>
            <p:cNvSpPr>
              <a:spLocks noChangeArrowheads="1"/>
            </p:cNvSpPr>
            <p:nvPr userDrawn="1"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5156" name="Oval 26"/>
            <p:cNvSpPr>
              <a:spLocks noChangeArrowheads="1"/>
            </p:cNvSpPr>
            <p:nvPr userDrawn="1"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5157" name="Oval 27"/>
            <p:cNvSpPr>
              <a:spLocks noChangeArrowheads="1"/>
            </p:cNvSpPr>
            <p:nvPr userDrawn="1"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5158" name="Oval 28"/>
            <p:cNvSpPr>
              <a:spLocks noChangeArrowheads="1"/>
            </p:cNvSpPr>
            <p:nvPr userDrawn="1"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5129" name="Line 29"/>
          <p:cNvSpPr>
            <a:spLocks noChangeShapeType="1"/>
          </p:cNvSpPr>
          <p:nvPr userDrawn="1"/>
        </p:nvSpPr>
        <p:spPr bwMode="auto">
          <a:xfrm>
            <a:off x="3781425" y="260350"/>
            <a:ext cx="0" cy="431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Line 30"/>
          <p:cNvSpPr>
            <a:spLocks noChangeShapeType="1"/>
          </p:cNvSpPr>
          <p:nvPr userDrawn="1"/>
        </p:nvSpPr>
        <p:spPr bwMode="auto">
          <a:xfrm>
            <a:off x="1327150" y="3227388"/>
            <a:ext cx="1588" cy="228917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Line 31"/>
          <p:cNvSpPr>
            <a:spLocks noChangeShapeType="1"/>
          </p:cNvSpPr>
          <p:nvPr userDrawn="1"/>
        </p:nvSpPr>
        <p:spPr bwMode="auto">
          <a:xfrm>
            <a:off x="587375" y="3222625"/>
            <a:ext cx="1588" cy="25082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AutoShape 32"/>
          <p:cNvSpPr>
            <a:spLocks noChangeArrowheads="1"/>
          </p:cNvSpPr>
          <p:nvPr userDrawn="1"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5133" name="AutoShape 33"/>
          <p:cNvSpPr>
            <a:spLocks noChangeArrowheads="1"/>
          </p:cNvSpPr>
          <p:nvPr userDrawn="1"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5134" name="AutoShape 34"/>
          <p:cNvSpPr>
            <a:spLocks noChangeArrowheads="1"/>
          </p:cNvSpPr>
          <p:nvPr userDrawn="1"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5135" name="AutoShape 35"/>
          <p:cNvSpPr>
            <a:spLocks noChangeArrowheads="1"/>
          </p:cNvSpPr>
          <p:nvPr userDrawn="1"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5136" name="Text Box 36"/>
          <p:cNvSpPr txBox="1">
            <a:spLocks noChangeArrowheads="1"/>
          </p:cNvSpPr>
          <p:nvPr userDrawn="1"/>
        </p:nvSpPr>
        <p:spPr bwMode="auto">
          <a:xfrm>
            <a:off x="541338" y="3536950"/>
            <a:ext cx="944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smtClean="0">
                <a:solidFill>
                  <a:schemeClr val="bg1"/>
                </a:solidFill>
                <a:latin typeface="Celtic Garamond the 2nd" charset="0"/>
              </a:rPr>
              <a:t>子页１</a:t>
            </a:r>
          </a:p>
        </p:txBody>
      </p:sp>
      <p:sp>
        <p:nvSpPr>
          <p:cNvPr id="5137" name="Text Box 37"/>
          <p:cNvSpPr txBox="1">
            <a:spLocks noChangeArrowheads="1"/>
          </p:cNvSpPr>
          <p:nvPr userDrawn="1"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mtClean="0">
                <a:solidFill>
                  <a:schemeClr val="bg1"/>
                </a:solidFill>
              </a:rPr>
              <a:t>子页２</a:t>
            </a:r>
          </a:p>
        </p:txBody>
      </p:sp>
      <p:sp>
        <p:nvSpPr>
          <p:cNvPr id="5138" name="Text Box 38"/>
          <p:cNvSpPr txBox="1">
            <a:spLocks noChangeArrowheads="1"/>
          </p:cNvSpPr>
          <p:nvPr userDrawn="1"/>
        </p:nvSpPr>
        <p:spPr bwMode="auto">
          <a:xfrm>
            <a:off x="563563" y="4873625"/>
            <a:ext cx="944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smtClean="0">
                <a:solidFill>
                  <a:schemeClr val="bg1"/>
                </a:solidFill>
              </a:rPr>
              <a:t>子页３</a:t>
            </a:r>
          </a:p>
        </p:txBody>
      </p:sp>
      <p:sp>
        <p:nvSpPr>
          <p:cNvPr id="5139" name="Text Box 39"/>
          <p:cNvSpPr txBox="1">
            <a:spLocks noChangeArrowheads="1"/>
          </p:cNvSpPr>
          <p:nvPr userDrawn="1"/>
        </p:nvSpPr>
        <p:spPr bwMode="auto">
          <a:xfrm>
            <a:off x="588963" y="5518150"/>
            <a:ext cx="944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smtClean="0">
                <a:solidFill>
                  <a:schemeClr val="bg1"/>
                </a:solidFill>
              </a:rPr>
              <a:t>子页４</a:t>
            </a:r>
          </a:p>
        </p:txBody>
      </p:sp>
      <p:pic>
        <p:nvPicPr>
          <p:cNvPr id="5140" name="Picture 40" descr="3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88" r="77829" b="63399"/>
          <a:stretch>
            <a:fillRect/>
          </a:stretch>
        </p:blipFill>
        <p:spPr bwMode="auto">
          <a:xfrm>
            <a:off x="-101600" y="1519238"/>
            <a:ext cx="2297113" cy="175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41" name="Text Box 41"/>
          <p:cNvSpPr txBox="1">
            <a:spLocks noChangeArrowheads="1"/>
          </p:cNvSpPr>
          <p:nvPr userDrawn="1"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600" smtClean="0">
                <a:latin typeface="Celtic Garamond the 2nd" charset="0"/>
              </a:rPr>
              <a:t>子页１题目</a:t>
            </a:r>
            <a:endParaRPr lang="ko-KR" altLang="en-US" sz="3600" smtClean="0">
              <a:latin typeface="Celtic Garamond the 2nd" charset="0"/>
              <a:ea typeface="Gulim" pitchFamily="34" charset="-127"/>
            </a:endParaRPr>
          </a:p>
        </p:txBody>
      </p:sp>
      <p:sp>
        <p:nvSpPr>
          <p:cNvPr id="5142" name="Text Box 42"/>
          <p:cNvSpPr txBox="1">
            <a:spLocks noChangeArrowheads="1"/>
          </p:cNvSpPr>
          <p:nvPr userDrawn="1"/>
        </p:nvSpPr>
        <p:spPr bwMode="auto">
          <a:xfrm>
            <a:off x="2633663" y="2414588"/>
            <a:ext cx="51069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mtClean="0"/>
              <a:t>内容：</a:t>
            </a:r>
          </a:p>
        </p:txBody>
      </p:sp>
      <p:sp>
        <p:nvSpPr>
          <p:cNvPr id="5143" name="Rectangle 43"/>
          <p:cNvSpPr>
            <a:spLocks noChangeArrowheads="1"/>
          </p:cNvSpPr>
          <p:nvPr userDrawn="1"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5144" name="Oval 44"/>
          <p:cNvSpPr>
            <a:spLocks noChangeArrowheads="1"/>
          </p:cNvSpPr>
          <p:nvPr userDrawn="1"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5145" name="Oval 45"/>
          <p:cNvSpPr>
            <a:spLocks noChangeArrowheads="1"/>
          </p:cNvSpPr>
          <p:nvPr userDrawn="1"/>
        </p:nvSpPr>
        <p:spPr bwMode="auto"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5146" name="Oval 46"/>
          <p:cNvSpPr>
            <a:spLocks noChangeArrowheads="1"/>
          </p:cNvSpPr>
          <p:nvPr userDrawn="1"/>
        </p:nvSpPr>
        <p:spPr bwMode="auto"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35" r:id="rId1"/>
    <p:sldLayoutId id="2147485836" r:id="rId2"/>
    <p:sldLayoutId id="2147485837" r:id="rId3"/>
    <p:sldLayoutId id="2147485838" r:id="rId4"/>
    <p:sldLayoutId id="2147485839" r:id="rId5"/>
    <p:sldLayoutId id="2147485840" r:id="rId6"/>
    <p:sldLayoutId id="2147485841" r:id="rId7"/>
    <p:sldLayoutId id="2147485842" r:id="rId8"/>
    <p:sldLayoutId id="2147485843" r:id="rId9"/>
    <p:sldLayoutId id="2147485844" r:id="rId10"/>
    <p:sldLayoutId id="21474858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 rot="3180000">
            <a:off x="1150938" y="509587"/>
            <a:ext cx="1506538" cy="1306513"/>
            <a:chOff x="0" y="0"/>
            <a:chExt cx="1702" cy="1477"/>
          </a:xfrm>
        </p:grpSpPr>
        <p:pic>
          <p:nvPicPr>
            <p:cNvPr id="6189" name="Picture 3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6" t="11485" r="72514" b="69133"/>
            <a:stretch>
              <a:fillRect/>
            </a:stretch>
          </p:blipFill>
          <p:spPr bwMode="auto">
            <a:xfrm rot="-1200000">
              <a:off x="398" y="397"/>
              <a:ext cx="900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90" name="Oval 4"/>
            <p:cNvSpPr>
              <a:spLocks noChangeArrowheads="1"/>
            </p:cNvSpPr>
            <p:nvPr userDrawn="1"/>
          </p:nvSpPr>
          <p:spPr bwMode="auto">
            <a:xfrm rot="-84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 rot="1620000">
            <a:off x="3389313" y="188913"/>
            <a:ext cx="1081087" cy="938212"/>
            <a:chOff x="0" y="0"/>
            <a:chExt cx="1702" cy="1477"/>
          </a:xfrm>
        </p:grpSpPr>
        <p:pic>
          <p:nvPicPr>
            <p:cNvPr id="6187" name="Picture 6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6" t="11485" r="72514" b="69133"/>
            <a:stretch>
              <a:fillRect/>
            </a:stretch>
          </p:blipFill>
          <p:spPr bwMode="auto">
            <a:xfrm rot="-1200000">
              <a:off x="398" y="397"/>
              <a:ext cx="900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88" name="Oval 7"/>
            <p:cNvSpPr>
              <a:spLocks noChangeArrowheads="1"/>
            </p:cNvSpPr>
            <p:nvPr userDrawn="1"/>
          </p:nvSpPr>
          <p:spPr bwMode="auto">
            <a:xfrm rot="-84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6148" name="Line 8"/>
          <p:cNvSpPr>
            <a:spLocks noChangeShapeType="1"/>
          </p:cNvSpPr>
          <p:nvPr userDrawn="1"/>
        </p:nvSpPr>
        <p:spPr bwMode="auto">
          <a:xfrm>
            <a:off x="1619250" y="188913"/>
            <a:ext cx="0" cy="890587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149" name="Group 9"/>
          <p:cNvGrpSpPr>
            <a:grpSpLocks/>
          </p:cNvGrpSpPr>
          <p:nvPr/>
        </p:nvGrpSpPr>
        <p:grpSpPr bwMode="auto">
          <a:xfrm rot="600000">
            <a:off x="5940425" y="692150"/>
            <a:ext cx="2732088" cy="992188"/>
            <a:chOff x="0" y="0"/>
            <a:chExt cx="4304" cy="1561"/>
          </a:xfrm>
        </p:grpSpPr>
        <p:pic>
          <p:nvPicPr>
            <p:cNvPr id="6183" name="Picture 10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6" t="11485" r="57014" b="69133"/>
            <a:stretch>
              <a:fillRect/>
            </a:stretch>
          </p:blipFill>
          <p:spPr bwMode="auto">
            <a:xfrm>
              <a:off x="321" y="481"/>
              <a:ext cx="3132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84" name="Oval 11"/>
            <p:cNvSpPr>
              <a:spLocks noChangeArrowheads="1"/>
            </p:cNvSpPr>
            <p:nvPr userDrawn="1"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6185" name="Oval 12"/>
            <p:cNvSpPr>
              <a:spLocks noChangeArrowheads="1"/>
            </p:cNvSpPr>
            <p:nvPr userDrawn="1"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6186" name="Oval 13"/>
            <p:cNvSpPr>
              <a:spLocks noChangeArrowheads="1"/>
            </p:cNvSpPr>
            <p:nvPr userDrawn="1"/>
          </p:nvSpPr>
          <p:spPr bwMode="auto">
            <a:xfrm rot="3660000">
              <a:off x="489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6150" name="Line 14"/>
          <p:cNvSpPr>
            <a:spLocks noChangeShapeType="1"/>
          </p:cNvSpPr>
          <p:nvPr userDrawn="1"/>
        </p:nvSpPr>
        <p:spPr bwMode="auto">
          <a:xfrm>
            <a:off x="6299200" y="284163"/>
            <a:ext cx="1588" cy="817562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1" name="Line 15"/>
          <p:cNvSpPr>
            <a:spLocks noChangeShapeType="1"/>
          </p:cNvSpPr>
          <p:nvPr userDrawn="1"/>
        </p:nvSpPr>
        <p:spPr bwMode="auto">
          <a:xfrm>
            <a:off x="7305675" y="260350"/>
            <a:ext cx="1588" cy="8191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152" name="Group 16"/>
          <p:cNvGrpSpPr>
            <a:grpSpLocks/>
          </p:cNvGrpSpPr>
          <p:nvPr/>
        </p:nvGrpSpPr>
        <p:grpSpPr bwMode="auto">
          <a:xfrm>
            <a:off x="-246063" y="-434975"/>
            <a:ext cx="8374063" cy="1657350"/>
            <a:chOff x="0" y="0"/>
            <a:chExt cx="13203" cy="2619"/>
          </a:xfrm>
        </p:grpSpPr>
        <p:sp>
          <p:nvSpPr>
            <p:cNvPr id="6171" name="Oval 17"/>
            <p:cNvSpPr>
              <a:spLocks noChangeArrowheads="1"/>
            </p:cNvSpPr>
            <p:nvPr userDrawn="1"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6172" name="Oval 18"/>
            <p:cNvSpPr>
              <a:spLocks noChangeArrowheads="1"/>
            </p:cNvSpPr>
            <p:nvPr userDrawn="1"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6173" name="Oval 19"/>
            <p:cNvSpPr>
              <a:spLocks noChangeArrowheads="1"/>
            </p:cNvSpPr>
            <p:nvPr userDrawn="1"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6174" name="Oval 20"/>
            <p:cNvSpPr>
              <a:spLocks noChangeArrowheads="1"/>
            </p:cNvSpPr>
            <p:nvPr userDrawn="1"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6175" name="Oval 21"/>
            <p:cNvSpPr>
              <a:spLocks noChangeArrowheads="1"/>
            </p:cNvSpPr>
            <p:nvPr userDrawn="1"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6176" name="Oval 22"/>
            <p:cNvSpPr>
              <a:spLocks noChangeArrowheads="1"/>
            </p:cNvSpPr>
            <p:nvPr userDrawn="1"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6177" name="Oval 23"/>
            <p:cNvSpPr>
              <a:spLocks noChangeArrowheads="1"/>
            </p:cNvSpPr>
            <p:nvPr userDrawn="1"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6178" name="Oval 24"/>
            <p:cNvSpPr>
              <a:spLocks noChangeArrowheads="1"/>
            </p:cNvSpPr>
            <p:nvPr userDrawn="1"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6179" name="Oval 25"/>
            <p:cNvSpPr>
              <a:spLocks noChangeArrowheads="1"/>
            </p:cNvSpPr>
            <p:nvPr userDrawn="1"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6180" name="Oval 26"/>
            <p:cNvSpPr>
              <a:spLocks noChangeArrowheads="1"/>
            </p:cNvSpPr>
            <p:nvPr userDrawn="1"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6181" name="Oval 27"/>
            <p:cNvSpPr>
              <a:spLocks noChangeArrowheads="1"/>
            </p:cNvSpPr>
            <p:nvPr userDrawn="1"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6182" name="Oval 28"/>
            <p:cNvSpPr>
              <a:spLocks noChangeArrowheads="1"/>
            </p:cNvSpPr>
            <p:nvPr userDrawn="1"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6153" name="Line 29"/>
          <p:cNvSpPr>
            <a:spLocks noChangeShapeType="1"/>
          </p:cNvSpPr>
          <p:nvPr userDrawn="1"/>
        </p:nvSpPr>
        <p:spPr bwMode="auto">
          <a:xfrm>
            <a:off x="3781425" y="260350"/>
            <a:ext cx="0" cy="431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4" name="Line 30"/>
          <p:cNvSpPr>
            <a:spLocks noChangeShapeType="1"/>
          </p:cNvSpPr>
          <p:nvPr userDrawn="1"/>
        </p:nvSpPr>
        <p:spPr bwMode="auto">
          <a:xfrm>
            <a:off x="1327150" y="3227388"/>
            <a:ext cx="1588" cy="2289175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5" name="Line 31"/>
          <p:cNvSpPr>
            <a:spLocks noChangeShapeType="1"/>
          </p:cNvSpPr>
          <p:nvPr userDrawn="1"/>
        </p:nvSpPr>
        <p:spPr bwMode="auto">
          <a:xfrm>
            <a:off x="587375" y="3222625"/>
            <a:ext cx="1588" cy="250825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6" name="AutoShape 32"/>
          <p:cNvSpPr>
            <a:spLocks noChangeArrowheads="1"/>
          </p:cNvSpPr>
          <p:nvPr userDrawn="1"/>
        </p:nvSpPr>
        <p:spPr bwMode="auto">
          <a:xfrm>
            <a:off x="323850" y="34956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6157" name="AutoShape 33"/>
          <p:cNvSpPr>
            <a:spLocks noChangeArrowheads="1"/>
          </p:cNvSpPr>
          <p:nvPr userDrawn="1"/>
        </p:nvSpPr>
        <p:spPr bwMode="auto">
          <a:xfrm>
            <a:off x="107950" y="4178300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6158" name="AutoShape 34"/>
          <p:cNvSpPr>
            <a:spLocks noChangeArrowheads="1"/>
          </p:cNvSpPr>
          <p:nvPr userDrawn="1"/>
        </p:nvSpPr>
        <p:spPr bwMode="auto">
          <a:xfrm>
            <a:off x="323850" y="4822825"/>
            <a:ext cx="142716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6159" name="AutoShape 35"/>
          <p:cNvSpPr>
            <a:spLocks noChangeArrowheads="1"/>
          </p:cNvSpPr>
          <p:nvPr userDrawn="1"/>
        </p:nvSpPr>
        <p:spPr bwMode="auto">
          <a:xfrm>
            <a:off x="323850" y="5514975"/>
            <a:ext cx="142716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6160" name="Text Box 36"/>
          <p:cNvSpPr txBox="1">
            <a:spLocks noChangeArrowheads="1"/>
          </p:cNvSpPr>
          <p:nvPr userDrawn="1"/>
        </p:nvSpPr>
        <p:spPr bwMode="auto">
          <a:xfrm>
            <a:off x="541338" y="3536950"/>
            <a:ext cx="944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smtClean="0">
                <a:solidFill>
                  <a:schemeClr val="bg1"/>
                </a:solidFill>
                <a:latin typeface="Celtic Garamond the 2nd" charset="0"/>
              </a:rPr>
              <a:t>子页１</a:t>
            </a:r>
          </a:p>
        </p:txBody>
      </p:sp>
      <p:sp>
        <p:nvSpPr>
          <p:cNvPr id="6161" name="Text Box 37"/>
          <p:cNvSpPr txBox="1">
            <a:spLocks noChangeArrowheads="1"/>
          </p:cNvSpPr>
          <p:nvPr userDrawn="1"/>
        </p:nvSpPr>
        <p:spPr bwMode="auto">
          <a:xfrm>
            <a:off x="485775" y="4175125"/>
            <a:ext cx="8683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mtClean="0">
                <a:solidFill>
                  <a:schemeClr val="bg1"/>
                </a:solidFill>
              </a:rPr>
              <a:t>子页２</a:t>
            </a:r>
          </a:p>
        </p:txBody>
      </p:sp>
      <p:sp>
        <p:nvSpPr>
          <p:cNvPr id="6162" name="Text Box 38"/>
          <p:cNvSpPr txBox="1">
            <a:spLocks noChangeArrowheads="1"/>
          </p:cNvSpPr>
          <p:nvPr userDrawn="1"/>
        </p:nvSpPr>
        <p:spPr bwMode="auto">
          <a:xfrm>
            <a:off x="563563" y="4873625"/>
            <a:ext cx="944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smtClean="0">
                <a:solidFill>
                  <a:schemeClr val="bg1"/>
                </a:solidFill>
              </a:rPr>
              <a:t>子页３</a:t>
            </a:r>
          </a:p>
        </p:txBody>
      </p:sp>
      <p:sp>
        <p:nvSpPr>
          <p:cNvPr id="6163" name="Text Box 39"/>
          <p:cNvSpPr txBox="1">
            <a:spLocks noChangeArrowheads="1"/>
          </p:cNvSpPr>
          <p:nvPr userDrawn="1"/>
        </p:nvSpPr>
        <p:spPr bwMode="auto">
          <a:xfrm>
            <a:off x="588963" y="5518150"/>
            <a:ext cx="944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smtClean="0">
                <a:solidFill>
                  <a:schemeClr val="bg1"/>
                </a:solidFill>
              </a:rPr>
              <a:t>子页４</a:t>
            </a:r>
          </a:p>
        </p:txBody>
      </p:sp>
      <p:pic>
        <p:nvPicPr>
          <p:cNvPr id="6164" name="Picture 40" descr="3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88" r="77829" b="63399"/>
          <a:stretch>
            <a:fillRect/>
          </a:stretch>
        </p:blipFill>
        <p:spPr bwMode="auto">
          <a:xfrm>
            <a:off x="-101600" y="1519238"/>
            <a:ext cx="2297113" cy="175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65" name="Text Box 41"/>
          <p:cNvSpPr txBox="1">
            <a:spLocks noChangeArrowheads="1"/>
          </p:cNvSpPr>
          <p:nvPr userDrawn="1"/>
        </p:nvSpPr>
        <p:spPr bwMode="auto">
          <a:xfrm>
            <a:off x="2606675" y="1209675"/>
            <a:ext cx="246856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600" smtClean="0">
                <a:latin typeface="Celtic Garamond the 2nd" charset="0"/>
              </a:rPr>
              <a:t>子页１题目</a:t>
            </a:r>
            <a:endParaRPr lang="ko-KR" altLang="en-US" sz="3600" smtClean="0">
              <a:latin typeface="Celtic Garamond the 2nd" charset="0"/>
              <a:ea typeface="Gulim" pitchFamily="34" charset="-127"/>
            </a:endParaRPr>
          </a:p>
        </p:txBody>
      </p:sp>
      <p:sp>
        <p:nvSpPr>
          <p:cNvPr id="6166" name="Text Box 42"/>
          <p:cNvSpPr txBox="1">
            <a:spLocks noChangeArrowheads="1"/>
          </p:cNvSpPr>
          <p:nvPr userDrawn="1"/>
        </p:nvSpPr>
        <p:spPr bwMode="auto">
          <a:xfrm>
            <a:off x="2633663" y="2414588"/>
            <a:ext cx="51069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mtClean="0"/>
              <a:t>内容：</a:t>
            </a:r>
          </a:p>
        </p:txBody>
      </p:sp>
      <p:sp>
        <p:nvSpPr>
          <p:cNvPr id="6167" name="Rectangle 43"/>
          <p:cNvSpPr>
            <a:spLocks noChangeArrowheads="1"/>
          </p:cNvSpPr>
          <p:nvPr userDrawn="1"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6168" name="Oval 44"/>
          <p:cNvSpPr>
            <a:spLocks noChangeArrowheads="1"/>
          </p:cNvSpPr>
          <p:nvPr userDrawn="1"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6169" name="Oval 45"/>
          <p:cNvSpPr>
            <a:spLocks noChangeArrowheads="1"/>
          </p:cNvSpPr>
          <p:nvPr userDrawn="1"/>
        </p:nvSpPr>
        <p:spPr bwMode="auto"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6170" name="Oval 46"/>
          <p:cNvSpPr>
            <a:spLocks noChangeArrowheads="1"/>
          </p:cNvSpPr>
          <p:nvPr userDrawn="1"/>
        </p:nvSpPr>
        <p:spPr bwMode="auto"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46" r:id="rId1"/>
    <p:sldLayoutId id="2147485847" r:id="rId2"/>
    <p:sldLayoutId id="2147485848" r:id="rId3"/>
    <p:sldLayoutId id="2147485849" r:id="rId4"/>
    <p:sldLayoutId id="2147485850" r:id="rId5"/>
    <p:sldLayoutId id="2147485851" r:id="rId6"/>
    <p:sldLayoutId id="2147485852" r:id="rId7"/>
    <p:sldLayoutId id="2147485853" r:id="rId8"/>
    <p:sldLayoutId id="2147485854" r:id="rId9"/>
    <p:sldLayoutId id="2147485855" r:id="rId10"/>
    <p:sldLayoutId id="214748585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1476375" y="693738"/>
            <a:ext cx="6796088" cy="1943100"/>
            <a:chOff x="0" y="0"/>
            <a:chExt cx="10702" cy="3060"/>
          </a:xfrm>
        </p:grpSpPr>
        <p:pic>
          <p:nvPicPr>
            <p:cNvPr id="7212" name="Picture 3" descr="3-2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15" t="9470" r="8928" b="64217"/>
            <a:stretch>
              <a:fillRect/>
            </a:stretch>
          </p:blipFill>
          <p:spPr bwMode="auto">
            <a:xfrm>
              <a:off x="0" y="0"/>
              <a:ext cx="10702" cy="3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13" name="Rectangle 4"/>
            <p:cNvSpPr>
              <a:spLocks noChangeArrowheads="1"/>
            </p:cNvSpPr>
            <p:nvPr userDrawn="1"/>
          </p:nvSpPr>
          <p:spPr bwMode="auto"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7171" name="Rectangle 5"/>
          <p:cNvSpPr>
            <a:spLocks noChangeArrowheads="1"/>
          </p:cNvSpPr>
          <p:nvPr userDrawn="1"/>
        </p:nvSpPr>
        <p:spPr bwMode="auto">
          <a:xfrm>
            <a:off x="-101600" y="-19050"/>
            <a:ext cx="6905625" cy="207963"/>
          </a:xfrm>
          <a:prstGeom prst="rect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7172" name="Text Box 6"/>
          <p:cNvSpPr txBox="1">
            <a:spLocks noChangeArrowheads="1"/>
          </p:cNvSpPr>
          <p:nvPr userDrawn="1"/>
        </p:nvSpPr>
        <p:spPr bwMode="auto">
          <a:xfrm>
            <a:off x="2633663" y="2366963"/>
            <a:ext cx="51069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mtClean="0"/>
              <a:t>内容：</a:t>
            </a:r>
          </a:p>
        </p:txBody>
      </p:sp>
      <p:grpSp>
        <p:nvGrpSpPr>
          <p:cNvPr id="7173" name="Group 7"/>
          <p:cNvGrpSpPr>
            <a:grpSpLocks/>
          </p:cNvGrpSpPr>
          <p:nvPr/>
        </p:nvGrpSpPr>
        <p:grpSpPr bwMode="auto">
          <a:xfrm>
            <a:off x="5773738" y="482600"/>
            <a:ext cx="2640012" cy="1884363"/>
            <a:chOff x="0" y="0"/>
            <a:chExt cx="4159" cy="2967"/>
          </a:xfrm>
        </p:grpSpPr>
        <p:pic>
          <p:nvPicPr>
            <p:cNvPr id="7208" name="Picture 8" descr="header_bg"/>
            <p:cNvPicPr>
              <a:picLocks noChangeAspect="1" noChangeArrowheads="1"/>
            </p:cNvPicPr>
            <p:nvPr userDrawn="1"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388" t="11485" r="29807" b="44258"/>
            <a:stretch>
              <a:fillRect/>
            </a:stretch>
          </p:blipFill>
          <p:spPr bwMode="auto">
            <a:xfrm>
              <a:off x="441" y="501"/>
              <a:ext cx="3428" cy="2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09" name="Oval 9"/>
            <p:cNvSpPr>
              <a:spLocks noChangeArrowheads="1"/>
            </p:cNvSpPr>
            <p:nvPr userDrawn="1"/>
          </p:nvSpPr>
          <p:spPr bwMode="auto"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210" name="Oval 10"/>
            <p:cNvSpPr>
              <a:spLocks noChangeArrowheads="1"/>
            </p:cNvSpPr>
            <p:nvPr userDrawn="1"/>
          </p:nvSpPr>
          <p:spPr bwMode="auto"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211" name="Oval 11"/>
            <p:cNvSpPr>
              <a:spLocks noChangeArrowheads="1"/>
            </p:cNvSpPr>
            <p:nvPr userDrawn="1"/>
          </p:nvSpPr>
          <p:spPr bwMode="auto"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7174" name="Oval 12"/>
          <p:cNvSpPr>
            <a:spLocks noChangeArrowheads="1"/>
          </p:cNvSpPr>
          <p:nvPr userDrawn="1"/>
        </p:nvSpPr>
        <p:spPr bwMode="auto">
          <a:xfrm>
            <a:off x="7127875" y="3597275"/>
            <a:ext cx="863600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7175" name="Text Box 13"/>
          <p:cNvSpPr txBox="1">
            <a:spLocks noChangeArrowheads="1"/>
          </p:cNvSpPr>
          <p:nvPr userDrawn="1"/>
        </p:nvSpPr>
        <p:spPr bwMode="auto">
          <a:xfrm>
            <a:off x="2411413" y="1123950"/>
            <a:ext cx="2468562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600" smtClean="0">
                <a:latin typeface="Celtic Garamond the 2nd" charset="0"/>
              </a:rPr>
              <a:t>子页２题目</a:t>
            </a:r>
            <a:endParaRPr lang="ko-KR" altLang="en-US" sz="3600" smtClean="0">
              <a:latin typeface="Celtic Garamond the 2nd" charset="0"/>
              <a:ea typeface="Gulim" pitchFamily="34" charset="-127"/>
            </a:endParaRPr>
          </a:p>
        </p:txBody>
      </p:sp>
      <p:sp>
        <p:nvSpPr>
          <p:cNvPr id="7176" name="Text Box 14"/>
          <p:cNvSpPr txBox="1">
            <a:spLocks noChangeArrowheads="1"/>
          </p:cNvSpPr>
          <p:nvPr userDrawn="1"/>
        </p:nvSpPr>
        <p:spPr bwMode="auto">
          <a:xfrm>
            <a:off x="3802063" y="5114925"/>
            <a:ext cx="9445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000" smtClean="0">
                <a:solidFill>
                  <a:schemeClr val="bg1"/>
                </a:solidFill>
              </a:rPr>
              <a:t>子页３</a:t>
            </a:r>
            <a:endParaRPr lang="zh-CN" altLang="en-US" smtClean="0"/>
          </a:p>
        </p:txBody>
      </p:sp>
      <p:grpSp>
        <p:nvGrpSpPr>
          <p:cNvPr id="7177" name="Group 15"/>
          <p:cNvGrpSpPr>
            <a:grpSpLocks/>
          </p:cNvGrpSpPr>
          <p:nvPr/>
        </p:nvGrpSpPr>
        <p:grpSpPr bwMode="auto">
          <a:xfrm>
            <a:off x="-101600" y="1268413"/>
            <a:ext cx="2297113" cy="4868862"/>
            <a:chOff x="0" y="0"/>
            <a:chExt cx="3626" cy="7667"/>
          </a:xfrm>
        </p:grpSpPr>
        <p:sp>
          <p:nvSpPr>
            <p:cNvPr id="7195" name="Line 16"/>
            <p:cNvSpPr>
              <a:spLocks noChangeShapeType="1"/>
            </p:cNvSpPr>
            <p:nvPr userDrawn="1"/>
          </p:nvSpPr>
          <p:spPr bwMode="auto">
            <a:xfrm>
              <a:off x="2260" y="2690"/>
              <a:ext cx="0" cy="3605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6" name="Line 17"/>
            <p:cNvSpPr>
              <a:spLocks noChangeShapeType="1"/>
            </p:cNvSpPr>
            <p:nvPr userDrawn="1"/>
          </p:nvSpPr>
          <p:spPr bwMode="auto">
            <a:xfrm>
              <a:off x="1095" y="2680"/>
              <a:ext cx="0" cy="3952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7" name="AutoShape 18"/>
            <p:cNvSpPr>
              <a:spLocks noChangeArrowheads="1"/>
            </p:cNvSpPr>
            <p:nvPr userDrawn="1"/>
          </p:nvSpPr>
          <p:spPr bwMode="auto"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198" name="AutoShape 19"/>
            <p:cNvSpPr>
              <a:spLocks noChangeArrowheads="1"/>
            </p:cNvSpPr>
            <p:nvPr userDrawn="1"/>
          </p:nvSpPr>
          <p:spPr bwMode="auto"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199" name="AutoShape 20"/>
            <p:cNvSpPr>
              <a:spLocks noChangeArrowheads="1"/>
            </p:cNvSpPr>
            <p:nvPr userDrawn="1"/>
          </p:nvSpPr>
          <p:spPr bwMode="auto"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200" name="AutoShape 21"/>
            <p:cNvSpPr>
              <a:spLocks noChangeArrowheads="1"/>
            </p:cNvSpPr>
            <p:nvPr userDrawn="1"/>
          </p:nvSpPr>
          <p:spPr bwMode="auto"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201" name="AutoShape 22"/>
            <p:cNvSpPr>
              <a:spLocks noChangeArrowheads="1"/>
            </p:cNvSpPr>
            <p:nvPr userDrawn="1"/>
          </p:nvSpPr>
          <p:spPr bwMode="auto"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pic>
          <p:nvPicPr>
            <p:cNvPr id="7202" name="Picture 23" descr="3"/>
            <p:cNvPicPr>
              <a:picLocks noChangeAspect="1" noChangeArrowheads="1"/>
            </p:cNvPicPr>
            <p:nvPr userDrawn="1"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588" r="77829" b="63399"/>
            <a:stretch>
              <a:fillRect/>
            </a:stretch>
          </p:blipFill>
          <p:spPr bwMode="auto">
            <a:xfrm>
              <a:off x="0" y="0"/>
              <a:ext cx="3626" cy="2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03" name="Text Box 24"/>
            <p:cNvSpPr txBox="1">
              <a:spLocks noChangeArrowheads="1"/>
            </p:cNvSpPr>
            <p:nvPr userDrawn="1"/>
          </p:nvSpPr>
          <p:spPr bwMode="auto">
            <a:xfrm>
              <a:off x="1020" y="3175"/>
              <a:ext cx="1488" cy="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000" smtClean="0">
                  <a:solidFill>
                    <a:schemeClr val="bg1"/>
                  </a:solidFill>
                  <a:latin typeface="Celtic Garamond the 2nd" charset="0"/>
                </a:rPr>
                <a:t>子页１</a:t>
              </a:r>
              <a:endParaRPr lang="zh-CN" altLang="en-US" smtClean="0"/>
            </a:p>
          </p:txBody>
        </p:sp>
        <p:sp>
          <p:nvSpPr>
            <p:cNvPr id="7204" name="Text Box 25"/>
            <p:cNvSpPr txBox="1">
              <a:spLocks noChangeArrowheads="1"/>
            </p:cNvSpPr>
            <p:nvPr userDrawn="1"/>
          </p:nvSpPr>
          <p:spPr bwMode="auto">
            <a:xfrm>
              <a:off x="935" y="4295"/>
              <a:ext cx="1220" cy="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mtClean="0">
                  <a:solidFill>
                    <a:schemeClr val="bg1"/>
                  </a:solidFill>
                </a:rPr>
                <a:t>子页２</a:t>
              </a:r>
              <a:endParaRPr lang="zh-CN" altLang="en-US" smtClean="0"/>
            </a:p>
          </p:txBody>
        </p:sp>
        <p:sp>
          <p:nvSpPr>
            <p:cNvPr id="7205" name="Text Box 26"/>
            <p:cNvSpPr txBox="1">
              <a:spLocks noChangeArrowheads="1"/>
            </p:cNvSpPr>
            <p:nvPr userDrawn="1"/>
          </p:nvSpPr>
          <p:spPr bwMode="auto">
            <a:xfrm>
              <a:off x="1055" y="5217"/>
              <a:ext cx="2343" cy="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000" smtClean="0">
                  <a:solidFill>
                    <a:schemeClr val="bg1"/>
                  </a:solidFill>
                </a:rPr>
                <a:t>子页３</a:t>
              </a:r>
              <a:endParaRPr lang="zh-CN" altLang="en-US" smtClean="0"/>
            </a:p>
          </p:txBody>
        </p:sp>
        <p:sp>
          <p:nvSpPr>
            <p:cNvPr id="7206" name="Text Box 27"/>
            <p:cNvSpPr txBox="1">
              <a:spLocks noChangeArrowheads="1"/>
            </p:cNvSpPr>
            <p:nvPr userDrawn="1"/>
          </p:nvSpPr>
          <p:spPr bwMode="auto">
            <a:xfrm>
              <a:off x="935" y="6917"/>
              <a:ext cx="1088" cy="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000" smtClean="0">
                  <a:solidFill>
                    <a:schemeClr val="bg1"/>
                  </a:solidFill>
                </a:rPr>
                <a:t>主页</a:t>
              </a:r>
            </a:p>
          </p:txBody>
        </p:sp>
        <p:sp>
          <p:nvSpPr>
            <p:cNvPr id="7207" name="Text Box 28"/>
            <p:cNvSpPr txBox="1">
              <a:spLocks noChangeArrowheads="1"/>
            </p:cNvSpPr>
            <p:nvPr userDrawn="1"/>
          </p:nvSpPr>
          <p:spPr bwMode="auto">
            <a:xfrm>
              <a:off x="1095" y="6292"/>
              <a:ext cx="1488" cy="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000" smtClean="0">
                  <a:solidFill>
                    <a:schemeClr val="bg1"/>
                  </a:solidFill>
                </a:rPr>
                <a:t>子页４</a:t>
              </a:r>
              <a:endParaRPr lang="zh-CN" altLang="en-US" smtClean="0"/>
            </a:p>
          </p:txBody>
        </p:sp>
      </p:grpSp>
      <p:sp>
        <p:nvSpPr>
          <p:cNvPr id="7178" name="Rectangle 29"/>
          <p:cNvSpPr>
            <a:spLocks noChangeArrowheads="1"/>
          </p:cNvSpPr>
          <p:nvPr userDrawn="1"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7179" name="Oval 30"/>
          <p:cNvSpPr>
            <a:spLocks noChangeArrowheads="1"/>
          </p:cNvSpPr>
          <p:nvPr userDrawn="1"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7180" name="Oval 31"/>
          <p:cNvSpPr>
            <a:spLocks noChangeArrowheads="1"/>
          </p:cNvSpPr>
          <p:nvPr userDrawn="1"/>
        </p:nvSpPr>
        <p:spPr bwMode="auto"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7181" name="Oval 32"/>
          <p:cNvSpPr>
            <a:spLocks noChangeArrowheads="1"/>
          </p:cNvSpPr>
          <p:nvPr userDrawn="1"/>
        </p:nvSpPr>
        <p:spPr bwMode="auto"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grpSp>
        <p:nvGrpSpPr>
          <p:cNvPr id="7182" name="Group 33"/>
          <p:cNvGrpSpPr>
            <a:grpSpLocks/>
          </p:cNvGrpSpPr>
          <p:nvPr/>
        </p:nvGrpSpPr>
        <p:grpSpPr bwMode="auto">
          <a:xfrm>
            <a:off x="-246063" y="-434975"/>
            <a:ext cx="8374063" cy="1657350"/>
            <a:chOff x="0" y="0"/>
            <a:chExt cx="13203" cy="2619"/>
          </a:xfrm>
        </p:grpSpPr>
        <p:sp>
          <p:nvSpPr>
            <p:cNvPr id="7183" name="Oval 34"/>
            <p:cNvSpPr>
              <a:spLocks noChangeArrowheads="1"/>
            </p:cNvSpPr>
            <p:nvPr userDrawn="1"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184" name="Oval 35"/>
            <p:cNvSpPr>
              <a:spLocks noChangeArrowheads="1"/>
            </p:cNvSpPr>
            <p:nvPr userDrawn="1"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185" name="Oval 36"/>
            <p:cNvSpPr>
              <a:spLocks noChangeArrowheads="1"/>
            </p:cNvSpPr>
            <p:nvPr userDrawn="1"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186" name="Oval 37"/>
            <p:cNvSpPr>
              <a:spLocks noChangeArrowheads="1"/>
            </p:cNvSpPr>
            <p:nvPr userDrawn="1"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187" name="Oval 38"/>
            <p:cNvSpPr>
              <a:spLocks noChangeArrowheads="1"/>
            </p:cNvSpPr>
            <p:nvPr userDrawn="1"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188" name="Oval 39"/>
            <p:cNvSpPr>
              <a:spLocks noChangeArrowheads="1"/>
            </p:cNvSpPr>
            <p:nvPr userDrawn="1"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189" name="Oval 40"/>
            <p:cNvSpPr>
              <a:spLocks noChangeArrowheads="1"/>
            </p:cNvSpPr>
            <p:nvPr userDrawn="1"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190" name="Oval 41"/>
            <p:cNvSpPr>
              <a:spLocks noChangeArrowheads="1"/>
            </p:cNvSpPr>
            <p:nvPr userDrawn="1"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191" name="Oval 42"/>
            <p:cNvSpPr>
              <a:spLocks noChangeArrowheads="1"/>
            </p:cNvSpPr>
            <p:nvPr userDrawn="1"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192" name="Oval 43"/>
            <p:cNvSpPr>
              <a:spLocks noChangeArrowheads="1"/>
            </p:cNvSpPr>
            <p:nvPr userDrawn="1"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193" name="Oval 44"/>
            <p:cNvSpPr>
              <a:spLocks noChangeArrowheads="1"/>
            </p:cNvSpPr>
            <p:nvPr userDrawn="1"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7194" name="Oval 45"/>
            <p:cNvSpPr>
              <a:spLocks noChangeArrowheads="1"/>
            </p:cNvSpPr>
            <p:nvPr userDrawn="1"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57" r:id="rId1"/>
    <p:sldLayoutId id="2147485858" r:id="rId2"/>
    <p:sldLayoutId id="2147485859" r:id="rId3"/>
    <p:sldLayoutId id="2147485860" r:id="rId4"/>
    <p:sldLayoutId id="2147485861" r:id="rId5"/>
    <p:sldLayoutId id="2147485862" r:id="rId6"/>
    <p:sldLayoutId id="2147485863" r:id="rId7"/>
    <p:sldLayoutId id="2147485864" r:id="rId8"/>
    <p:sldLayoutId id="2147485865" r:id="rId9"/>
    <p:sldLayoutId id="2147485866" r:id="rId10"/>
    <p:sldLayoutId id="21474858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1476375" y="693738"/>
            <a:ext cx="6796088" cy="1943100"/>
            <a:chOff x="0" y="0"/>
            <a:chExt cx="10702" cy="3060"/>
          </a:xfrm>
        </p:grpSpPr>
        <p:pic>
          <p:nvPicPr>
            <p:cNvPr id="8227" name="Picture 3" descr="3-2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15" t="9470" r="8928" b="64217"/>
            <a:stretch>
              <a:fillRect/>
            </a:stretch>
          </p:blipFill>
          <p:spPr bwMode="auto">
            <a:xfrm>
              <a:off x="0" y="0"/>
              <a:ext cx="10702" cy="3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8" name="Rectangle 4"/>
            <p:cNvSpPr>
              <a:spLocks noChangeArrowheads="1"/>
            </p:cNvSpPr>
            <p:nvPr userDrawn="1"/>
          </p:nvSpPr>
          <p:spPr bwMode="auto"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8195" name="Text Box 5"/>
          <p:cNvSpPr txBox="1">
            <a:spLocks noChangeArrowheads="1"/>
          </p:cNvSpPr>
          <p:nvPr userDrawn="1"/>
        </p:nvSpPr>
        <p:spPr bwMode="auto">
          <a:xfrm>
            <a:off x="2411413" y="1123950"/>
            <a:ext cx="2468562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600" smtClean="0">
                <a:latin typeface="Celtic Garamond the 2nd" charset="0"/>
              </a:rPr>
              <a:t>子页３题目</a:t>
            </a:r>
            <a:endParaRPr lang="ko-KR" altLang="en-US" sz="3600" smtClean="0">
              <a:latin typeface="Celtic Garamond the 2nd" charset="0"/>
              <a:ea typeface="Gulim" pitchFamily="34" charset="-127"/>
            </a:endParaRPr>
          </a:p>
        </p:txBody>
      </p:sp>
      <p:grpSp>
        <p:nvGrpSpPr>
          <p:cNvPr id="8196" name="Group 6"/>
          <p:cNvGrpSpPr>
            <a:grpSpLocks/>
          </p:cNvGrpSpPr>
          <p:nvPr/>
        </p:nvGrpSpPr>
        <p:grpSpPr bwMode="auto">
          <a:xfrm>
            <a:off x="-101600" y="1268413"/>
            <a:ext cx="2297113" cy="4868862"/>
            <a:chOff x="0" y="0"/>
            <a:chExt cx="3626" cy="7667"/>
          </a:xfrm>
        </p:grpSpPr>
        <p:sp>
          <p:nvSpPr>
            <p:cNvPr id="8214" name="Line 7"/>
            <p:cNvSpPr>
              <a:spLocks noChangeShapeType="1"/>
            </p:cNvSpPr>
            <p:nvPr userDrawn="1"/>
          </p:nvSpPr>
          <p:spPr bwMode="auto">
            <a:xfrm>
              <a:off x="2260" y="2690"/>
              <a:ext cx="0" cy="3605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5" name="Line 8"/>
            <p:cNvSpPr>
              <a:spLocks noChangeShapeType="1"/>
            </p:cNvSpPr>
            <p:nvPr userDrawn="1"/>
          </p:nvSpPr>
          <p:spPr bwMode="auto">
            <a:xfrm>
              <a:off x="1095" y="2680"/>
              <a:ext cx="0" cy="3952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6" name="AutoShape 9"/>
            <p:cNvSpPr>
              <a:spLocks noChangeArrowheads="1"/>
            </p:cNvSpPr>
            <p:nvPr userDrawn="1"/>
          </p:nvSpPr>
          <p:spPr bwMode="auto"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8217" name="AutoShape 10"/>
            <p:cNvSpPr>
              <a:spLocks noChangeArrowheads="1"/>
            </p:cNvSpPr>
            <p:nvPr userDrawn="1"/>
          </p:nvSpPr>
          <p:spPr bwMode="auto"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8218" name="AutoShape 11"/>
            <p:cNvSpPr>
              <a:spLocks noChangeArrowheads="1"/>
            </p:cNvSpPr>
            <p:nvPr userDrawn="1"/>
          </p:nvSpPr>
          <p:spPr bwMode="auto"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8219" name="AutoShape 12"/>
            <p:cNvSpPr>
              <a:spLocks noChangeArrowheads="1"/>
            </p:cNvSpPr>
            <p:nvPr userDrawn="1"/>
          </p:nvSpPr>
          <p:spPr bwMode="auto"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8220" name="AutoShape 13"/>
            <p:cNvSpPr>
              <a:spLocks noChangeArrowheads="1"/>
            </p:cNvSpPr>
            <p:nvPr userDrawn="1"/>
          </p:nvSpPr>
          <p:spPr bwMode="auto"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pic>
          <p:nvPicPr>
            <p:cNvPr id="8221" name="Picture 14" descr="3"/>
            <p:cNvPicPr>
              <a:picLocks noChangeAspect="1" noChangeArrowheads="1"/>
            </p:cNvPicPr>
            <p:nvPr userDrawn="1"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588" r="77829" b="63399"/>
            <a:stretch>
              <a:fillRect/>
            </a:stretch>
          </p:blipFill>
          <p:spPr bwMode="auto">
            <a:xfrm>
              <a:off x="0" y="0"/>
              <a:ext cx="3626" cy="27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2" name="Text Box 15"/>
            <p:cNvSpPr txBox="1">
              <a:spLocks noChangeArrowheads="1"/>
            </p:cNvSpPr>
            <p:nvPr userDrawn="1"/>
          </p:nvSpPr>
          <p:spPr bwMode="auto">
            <a:xfrm>
              <a:off x="1020" y="3175"/>
              <a:ext cx="1488" cy="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000" smtClean="0">
                  <a:solidFill>
                    <a:schemeClr val="bg1"/>
                  </a:solidFill>
                  <a:latin typeface="Celtic Garamond the 2nd" charset="0"/>
                </a:rPr>
                <a:t>子页１</a:t>
              </a:r>
              <a:endParaRPr lang="zh-CN" altLang="en-US" smtClean="0"/>
            </a:p>
          </p:txBody>
        </p:sp>
        <p:sp>
          <p:nvSpPr>
            <p:cNvPr id="8223" name="Text Box 16"/>
            <p:cNvSpPr txBox="1">
              <a:spLocks noChangeArrowheads="1"/>
            </p:cNvSpPr>
            <p:nvPr userDrawn="1"/>
          </p:nvSpPr>
          <p:spPr bwMode="auto">
            <a:xfrm>
              <a:off x="935" y="4295"/>
              <a:ext cx="1220" cy="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mtClean="0">
                  <a:solidFill>
                    <a:schemeClr val="bg1"/>
                  </a:solidFill>
                </a:rPr>
                <a:t>子页２</a:t>
              </a:r>
              <a:endParaRPr lang="zh-CN" altLang="en-US" smtClean="0"/>
            </a:p>
          </p:txBody>
        </p:sp>
        <p:sp>
          <p:nvSpPr>
            <p:cNvPr id="8224" name="Text Box 17"/>
            <p:cNvSpPr txBox="1">
              <a:spLocks noChangeArrowheads="1"/>
            </p:cNvSpPr>
            <p:nvPr userDrawn="1"/>
          </p:nvSpPr>
          <p:spPr bwMode="auto">
            <a:xfrm>
              <a:off x="1055" y="5217"/>
              <a:ext cx="2343" cy="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000" smtClean="0">
                  <a:solidFill>
                    <a:schemeClr val="bg1"/>
                  </a:solidFill>
                </a:rPr>
                <a:t>子页３</a:t>
              </a:r>
              <a:endParaRPr lang="zh-CN" altLang="en-US" smtClean="0"/>
            </a:p>
          </p:txBody>
        </p:sp>
        <p:sp>
          <p:nvSpPr>
            <p:cNvPr id="8225" name="Text Box 18"/>
            <p:cNvSpPr txBox="1">
              <a:spLocks noChangeArrowheads="1"/>
            </p:cNvSpPr>
            <p:nvPr userDrawn="1"/>
          </p:nvSpPr>
          <p:spPr bwMode="auto">
            <a:xfrm>
              <a:off x="935" y="6917"/>
              <a:ext cx="1088" cy="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000" smtClean="0">
                  <a:solidFill>
                    <a:schemeClr val="bg1"/>
                  </a:solidFill>
                </a:rPr>
                <a:t>主页</a:t>
              </a:r>
            </a:p>
          </p:txBody>
        </p:sp>
        <p:sp>
          <p:nvSpPr>
            <p:cNvPr id="8226" name="Text Box 19"/>
            <p:cNvSpPr txBox="1">
              <a:spLocks noChangeArrowheads="1"/>
            </p:cNvSpPr>
            <p:nvPr userDrawn="1"/>
          </p:nvSpPr>
          <p:spPr bwMode="auto">
            <a:xfrm>
              <a:off x="1095" y="6292"/>
              <a:ext cx="1488" cy="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2000" smtClean="0">
                  <a:solidFill>
                    <a:schemeClr val="bg1"/>
                  </a:solidFill>
                </a:rPr>
                <a:t>子页４</a:t>
              </a:r>
              <a:endParaRPr lang="zh-CN" altLang="en-US" smtClean="0"/>
            </a:p>
          </p:txBody>
        </p:sp>
      </p:grpSp>
      <p:sp>
        <p:nvSpPr>
          <p:cNvPr id="8197" name="Rectangle 20"/>
          <p:cNvSpPr>
            <a:spLocks noChangeArrowheads="1"/>
          </p:cNvSpPr>
          <p:nvPr userDrawn="1"/>
        </p:nvSpPr>
        <p:spPr bwMode="auto">
          <a:xfrm>
            <a:off x="-101600" y="6454775"/>
            <a:ext cx="9245600" cy="403225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8198" name="Oval 21"/>
          <p:cNvSpPr>
            <a:spLocks noChangeArrowheads="1"/>
          </p:cNvSpPr>
          <p:nvPr userDrawn="1"/>
        </p:nvSpPr>
        <p:spPr bwMode="auto">
          <a:xfrm>
            <a:off x="8532813" y="5994400"/>
            <a:ext cx="863600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8199" name="Oval 22"/>
          <p:cNvSpPr>
            <a:spLocks noChangeArrowheads="1"/>
          </p:cNvSpPr>
          <p:nvPr userDrawn="1"/>
        </p:nvSpPr>
        <p:spPr bwMode="auto">
          <a:xfrm>
            <a:off x="8328025" y="5805488"/>
            <a:ext cx="331788" cy="3317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8200" name="Oval 23"/>
          <p:cNvSpPr>
            <a:spLocks noChangeArrowheads="1"/>
          </p:cNvSpPr>
          <p:nvPr userDrawn="1"/>
        </p:nvSpPr>
        <p:spPr bwMode="auto">
          <a:xfrm>
            <a:off x="7972425" y="6170613"/>
            <a:ext cx="687388" cy="687387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grpSp>
        <p:nvGrpSpPr>
          <p:cNvPr id="8201" name="Group 24"/>
          <p:cNvGrpSpPr>
            <a:grpSpLocks/>
          </p:cNvGrpSpPr>
          <p:nvPr/>
        </p:nvGrpSpPr>
        <p:grpSpPr bwMode="auto">
          <a:xfrm>
            <a:off x="-246063" y="-434975"/>
            <a:ext cx="8374063" cy="1657350"/>
            <a:chOff x="0" y="0"/>
            <a:chExt cx="13203" cy="2619"/>
          </a:xfrm>
        </p:grpSpPr>
        <p:sp>
          <p:nvSpPr>
            <p:cNvPr id="8202" name="Oval 25"/>
            <p:cNvSpPr>
              <a:spLocks noChangeArrowheads="1"/>
            </p:cNvSpPr>
            <p:nvPr userDrawn="1"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8203" name="Oval 26"/>
            <p:cNvSpPr>
              <a:spLocks noChangeArrowheads="1"/>
            </p:cNvSpPr>
            <p:nvPr userDrawn="1"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8204" name="Oval 27"/>
            <p:cNvSpPr>
              <a:spLocks noChangeArrowheads="1"/>
            </p:cNvSpPr>
            <p:nvPr userDrawn="1"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8205" name="Oval 28"/>
            <p:cNvSpPr>
              <a:spLocks noChangeArrowheads="1"/>
            </p:cNvSpPr>
            <p:nvPr userDrawn="1"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8206" name="Oval 29"/>
            <p:cNvSpPr>
              <a:spLocks noChangeArrowheads="1"/>
            </p:cNvSpPr>
            <p:nvPr userDrawn="1"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8207" name="Oval 30"/>
            <p:cNvSpPr>
              <a:spLocks noChangeArrowheads="1"/>
            </p:cNvSpPr>
            <p:nvPr userDrawn="1"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8208" name="Oval 31"/>
            <p:cNvSpPr>
              <a:spLocks noChangeArrowheads="1"/>
            </p:cNvSpPr>
            <p:nvPr userDrawn="1"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8209" name="Oval 32"/>
            <p:cNvSpPr>
              <a:spLocks noChangeArrowheads="1"/>
            </p:cNvSpPr>
            <p:nvPr userDrawn="1"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8210" name="Oval 33"/>
            <p:cNvSpPr>
              <a:spLocks noChangeArrowheads="1"/>
            </p:cNvSpPr>
            <p:nvPr userDrawn="1"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8211" name="Oval 34"/>
            <p:cNvSpPr>
              <a:spLocks noChangeArrowheads="1"/>
            </p:cNvSpPr>
            <p:nvPr userDrawn="1"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8212" name="Oval 35"/>
            <p:cNvSpPr>
              <a:spLocks noChangeArrowheads="1"/>
            </p:cNvSpPr>
            <p:nvPr userDrawn="1"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8213" name="Oval 36"/>
            <p:cNvSpPr>
              <a:spLocks noChangeArrowheads="1"/>
            </p:cNvSpPr>
            <p:nvPr userDrawn="1"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68" r:id="rId1"/>
    <p:sldLayoutId id="2147485869" r:id="rId2"/>
    <p:sldLayoutId id="2147485870" r:id="rId3"/>
    <p:sldLayoutId id="2147485871" r:id="rId4"/>
    <p:sldLayoutId id="2147485872" r:id="rId5"/>
    <p:sldLayoutId id="2147485873" r:id="rId6"/>
    <p:sldLayoutId id="2147485874" r:id="rId7"/>
    <p:sldLayoutId id="2147485875" r:id="rId8"/>
    <p:sldLayoutId id="2147485876" r:id="rId9"/>
    <p:sldLayoutId id="2147485877" r:id="rId10"/>
    <p:sldLayoutId id="214748587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>
            <a:spLocks noChangeShapeType="1"/>
          </p:cNvSpPr>
          <p:nvPr userDrawn="1"/>
        </p:nvSpPr>
        <p:spPr bwMode="auto">
          <a:xfrm>
            <a:off x="1906588" y="260350"/>
            <a:ext cx="0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19" name="AutoShape 3"/>
          <p:cNvSpPr>
            <a:spLocks noChangeArrowheads="1"/>
          </p:cNvSpPr>
          <p:nvPr userDrawn="1"/>
        </p:nvSpPr>
        <p:spPr bwMode="auto">
          <a:xfrm rot="-5400000">
            <a:off x="4075112" y="1847850"/>
            <a:ext cx="1004888" cy="9209088"/>
          </a:xfrm>
          <a:prstGeom prst="flowChartDelay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grpSp>
        <p:nvGrpSpPr>
          <p:cNvPr id="9220" name="Group 4"/>
          <p:cNvGrpSpPr>
            <a:grpSpLocks/>
          </p:cNvGrpSpPr>
          <p:nvPr/>
        </p:nvGrpSpPr>
        <p:grpSpPr bwMode="auto">
          <a:xfrm rot="-1200000">
            <a:off x="684213" y="549275"/>
            <a:ext cx="2732087" cy="990600"/>
            <a:chOff x="0" y="0"/>
            <a:chExt cx="4304" cy="1561"/>
          </a:xfrm>
        </p:grpSpPr>
        <p:pic>
          <p:nvPicPr>
            <p:cNvPr id="9242" name="Picture 5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36" t="11485" r="57014" b="69133"/>
            <a:stretch>
              <a:fillRect/>
            </a:stretch>
          </p:blipFill>
          <p:spPr bwMode="auto">
            <a:xfrm>
              <a:off x="321" y="481"/>
              <a:ext cx="3132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43" name="Oval 6"/>
            <p:cNvSpPr>
              <a:spLocks noChangeArrowheads="1"/>
            </p:cNvSpPr>
            <p:nvPr userDrawn="1"/>
          </p:nvSpPr>
          <p:spPr bwMode="auto">
            <a:xfrm>
              <a:off x="0" y="24"/>
              <a:ext cx="1703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9244" name="Oval 7"/>
            <p:cNvSpPr>
              <a:spLocks noChangeArrowheads="1"/>
            </p:cNvSpPr>
            <p:nvPr userDrawn="1"/>
          </p:nvSpPr>
          <p:spPr bwMode="auto">
            <a:xfrm>
              <a:off x="2600" y="15"/>
              <a:ext cx="1703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9245" name="Oval 8"/>
            <p:cNvSpPr>
              <a:spLocks noChangeArrowheads="1"/>
            </p:cNvSpPr>
            <p:nvPr userDrawn="1"/>
          </p:nvSpPr>
          <p:spPr bwMode="auto">
            <a:xfrm rot="3660000">
              <a:off x="495" y="227"/>
              <a:ext cx="1048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9221" name="Line 9"/>
          <p:cNvSpPr>
            <a:spLocks noChangeShapeType="1"/>
          </p:cNvSpPr>
          <p:nvPr userDrawn="1"/>
        </p:nvSpPr>
        <p:spPr bwMode="auto">
          <a:xfrm>
            <a:off x="1116013" y="669925"/>
            <a:ext cx="1587" cy="817563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22" name="Group 10"/>
          <p:cNvGrpSpPr>
            <a:grpSpLocks/>
          </p:cNvGrpSpPr>
          <p:nvPr/>
        </p:nvGrpSpPr>
        <p:grpSpPr bwMode="auto">
          <a:xfrm>
            <a:off x="-246063" y="-434975"/>
            <a:ext cx="8374063" cy="1657350"/>
            <a:chOff x="0" y="0"/>
            <a:chExt cx="13203" cy="2619"/>
          </a:xfrm>
        </p:grpSpPr>
        <p:sp>
          <p:nvSpPr>
            <p:cNvPr id="9230" name="Oval 11"/>
            <p:cNvSpPr>
              <a:spLocks noChangeArrowheads="1"/>
            </p:cNvSpPr>
            <p:nvPr userDrawn="1"/>
          </p:nvSpPr>
          <p:spPr bwMode="auto">
            <a:xfrm>
              <a:off x="0" y="354"/>
              <a:ext cx="2265" cy="226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9231" name="Oval 12"/>
            <p:cNvSpPr>
              <a:spLocks noChangeArrowheads="1"/>
            </p:cNvSpPr>
            <p:nvPr userDrawn="1"/>
          </p:nvSpPr>
          <p:spPr bwMode="auto">
            <a:xfrm>
              <a:off x="1887" y="339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9232" name="Oval 13"/>
            <p:cNvSpPr>
              <a:spLocks noChangeArrowheads="1"/>
            </p:cNvSpPr>
            <p:nvPr userDrawn="1"/>
          </p:nvSpPr>
          <p:spPr bwMode="auto">
            <a:xfrm>
              <a:off x="2918" y="211"/>
              <a:ext cx="115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9233" name="Oval 14"/>
            <p:cNvSpPr>
              <a:spLocks noChangeArrowheads="1"/>
            </p:cNvSpPr>
            <p:nvPr userDrawn="1"/>
          </p:nvSpPr>
          <p:spPr bwMode="auto">
            <a:xfrm>
              <a:off x="3814" y="213"/>
              <a:ext cx="1509" cy="1385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9234" name="Oval 15"/>
            <p:cNvSpPr>
              <a:spLocks noChangeArrowheads="1"/>
            </p:cNvSpPr>
            <p:nvPr userDrawn="1"/>
          </p:nvSpPr>
          <p:spPr bwMode="auto">
            <a:xfrm>
              <a:off x="5211" y="213"/>
              <a:ext cx="1249" cy="1159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9235" name="Oval 16"/>
            <p:cNvSpPr>
              <a:spLocks noChangeArrowheads="1"/>
            </p:cNvSpPr>
            <p:nvPr userDrawn="1"/>
          </p:nvSpPr>
          <p:spPr bwMode="auto">
            <a:xfrm>
              <a:off x="6035" y="0"/>
              <a:ext cx="1249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9236" name="Oval 17"/>
            <p:cNvSpPr>
              <a:spLocks noChangeArrowheads="1"/>
            </p:cNvSpPr>
            <p:nvPr userDrawn="1"/>
          </p:nvSpPr>
          <p:spPr bwMode="auto">
            <a:xfrm>
              <a:off x="7026" y="2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9237" name="Oval 18"/>
            <p:cNvSpPr>
              <a:spLocks noChangeArrowheads="1"/>
            </p:cNvSpPr>
            <p:nvPr userDrawn="1"/>
          </p:nvSpPr>
          <p:spPr bwMode="auto">
            <a:xfrm>
              <a:off x="7649" y="0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9238" name="Oval 19"/>
            <p:cNvSpPr>
              <a:spLocks noChangeArrowheads="1"/>
            </p:cNvSpPr>
            <p:nvPr userDrawn="1"/>
          </p:nvSpPr>
          <p:spPr bwMode="auto">
            <a:xfrm>
              <a:off x="8613" y="411"/>
              <a:ext cx="1246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9239" name="Oval 20"/>
            <p:cNvSpPr>
              <a:spLocks noChangeArrowheads="1"/>
            </p:cNvSpPr>
            <p:nvPr userDrawn="1"/>
          </p:nvSpPr>
          <p:spPr bwMode="auto">
            <a:xfrm>
              <a:off x="9519" y="211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9240" name="Oval 21"/>
            <p:cNvSpPr>
              <a:spLocks noChangeArrowheads="1"/>
            </p:cNvSpPr>
            <p:nvPr userDrawn="1"/>
          </p:nvSpPr>
          <p:spPr bwMode="auto">
            <a:xfrm>
              <a:off x="10878" y="0"/>
              <a:ext cx="1587" cy="1161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9241" name="Oval 22"/>
            <p:cNvSpPr>
              <a:spLocks noChangeArrowheads="1"/>
            </p:cNvSpPr>
            <p:nvPr userDrawn="1"/>
          </p:nvSpPr>
          <p:spPr bwMode="auto">
            <a:xfrm>
              <a:off x="12410" y="213"/>
              <a:ext cx="793" cy="918"/>
            </a:xfrm>
            <a:prstGeom prst="ellipse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grpSp>
        <p:nvGrpSpPr>
          <p:cNvPr id="9223" name="Group 23"/>
          <p:cNvGrpSpPr>
            <a:grpSpLocks/>
          </p:cNvGrpSpPr>
          <p:nvPr/>
        </p:nvGrpSpPr>
        <p:grpSpPr bwMode="auto">
          <a:xfrm>
            <a:off x="5773738" y="482600"/>
            <a:ext cx="2640012" cy="1884363"/>
            <a:chOff x="0" y="0"/>
            <a:chExt cx="4159" cy="2967"/>
          </a:xfrm>
        </p:grpSpPr>
        <p:pic>
          <p:nvPicPr>
            <p:cNvPr id="9226" name="Picture 24" descr="header_bg"/>
            <p:cNvPicPr>
              <a:picLocks noChangeAspect="1" noChangeArrowheads="1"/>
            </p:cNvPicPr>
            <p:nvPr userDrawn="1"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388" t="11485" r="29807" b="44258"/>
            <a:stretch>
              <a:fillRect/>
            </a:stretch>
          </p:blipFill>
          <p:spPr bwMode="auto">
            <a:xfrm>
              <a:off x="441" y="501"/>
              <a:ext cx="3428" cy="2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Oval 25"/>
            <p:cNvSpPr>
              <a:spLocks noChangeArrowheads="1"/>
            </p:cNvSpPr>
            <p:nvPr userDrawn="1"/>
          </p:nvSpPr>
          <p:spPr bwMode="auto"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9228" name="Oval 26"/>
            <p:cNvSpPr>
              <a:spLocks noChangeArrowheads="1"/>
            </p:cNvSpPr>
            <p:nvPr userDrawn="1"/>
          </p:nvSpPr>
          <p:spPr bwMode="auto"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  <p:sp>
          <p:nvSpPr>
            <p:cNvPr id="9229" name="Oval 27"/>
            <p:cNvSpPr>
              <a:spLocks noChangeArrowheads="1"/>
            </p:cNvSpPr>
            <p:nvPr userDrawn="1"/>
          </p:nvSpPr>
          <p:spPr bwMode="auto"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mtClean="0"/>
            </a:p>
          </p:txBody>
        </p:sp>
      </p:grpSp>
      <p:sp>
        <p:nvSpPr>
          <p:cNvPr id="9224" name="Line 28"/>
          <p:cNvSpPr>
            <a:spLocks noChangeShapeType="1"/>
          </p:cNvSpPr>
          <p:nvPr userDrawn="1"/>
        </p:nvSpPr>
        <p:spPr bwMode="auto">
          <a:xfrm>
            <a:off x="6804025" y="188913"/>
            <a:ext cx="0" cy="817562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5" name="Text Box 29"/>
          <p:cNvSpPr txBox="1">
            <a:spLocks noChangeArrowheads="1"/>
          </p:cNvSpPr>
          <p:nvPr userDrawn="1"/>
        </p:nvSpPr>
        <p:spPr bwMode="auto">
          <a:xfrm>
            <a:off x="684213" y="3228975"/>
            <a:ext cx="7947025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9600" smtClean="0">
                <a:solidFill>
                  <a:srgbClr val="FF9B05"/>
                </a:solidFill>
                <a:latin typeface="Urban Jungle" charset="0"/>
              </a:rPr>
              <a:t>T</a:t>
            </a:r>
            <a:r>
              <a:rPr lang="zh-CN" altLang="en-US" sz="9600" smtClean="0">
                <a:solidFill>
                  <a:schemeClr val="folHlink"/>
                </a:solidFill>
                <a:latin typeface="Urban Jungle" charset="0"/>
              </a:rPr>
              <a:t>H</a:t>
            </a:r>
            <a:r>
              <a:rPr lang="zh-CN" altLang="en-US" sz="9600" smtClean="0">
                <a:solidFill>
                  <a:srgbClr val="FF99FF"/>
                </a:solidFill>
                <a:latin typeface="Urban Jungle" charset="0"/>
              </a:rPr>
              <a:t>A</a:t>
            </a:r>
            <a:r>
              <a:rPr lang="zh-CN" altLang="en-US" sz="9600" smtClean="0">
                <a:solidFill>
                  <a:schemeClr val="accent1"/>
                </a:solidFill>
                <a:latin typeface="Urban Jungle" charset="0"/>
              </a:rPr>
              <a:t>N</a:t>
            </a:r>
            <a:r>
              <a:rPr lang="zh-CN" altLang="en-US" sz="9600" smtClean="0">
                <a:solidFill>
                  <a:srgbClr val="FF0066"/>
                </a:solidFill>
                <a:latin typeface="Urban Jungle" charset="0"/>
              </a:rPr>
              <a:t>K</a:t>
            </a:r>
            <a:r>
              <a:rPr lang="zh-CN" altLang="en-US" sz="9600" smtClean="0">
                <a:solidFill>
                  <a:schemeClr val="accent2"/>
                </a:solidFill>
                <a:latin typeface="Urban Jungle" charset="0"/>
              </a:rPr>
              <a:t> Y</a:t>
            </a:r>
            <a:r>
              <a:rPr lang="zh-CN" altLang="en-US" sz="9600" smtClean="0">
                <a:solidFill>
                  <a:srgbClr val="FFCC00"/>
                </a:solidFill>
                <a:latin typeface="Urban Jungle" charset="0"/>
              </a:rPr>
              <a:t>O</a:t>
            </a:r>
            <a:r>
              <a:rPr lang="zh-CN" altLang="en-US" sz="9600" smtClean="0">
                <a:solidFill>
                  <a:srgbClr val="FF0000"/>
                </a:solidFill>
                <a:latin typeface="Urban Jungle" charset="0"/>
              </a:rPr>
              <a:t>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79" r:id="rId1"/>
    <p:sldLayoutId id="2147485880" r:id="rId2"/>
    <p:sldLayoutId id="2147485881" r:id="rId3"/>
    <p:sldLayoutId id="2147485882" r:id="rId4"/>
    <p:sldLayoutId id="2147485883" r:id="rId5"/>
    <p:sldLayoutId id="2147485884" r:id="rId6"/>
    <p:sldLayoutId id="2147485885" r:id="rId7"/>
    <p:sldLayoutId id="2147485886" r:id="rId8"/>
    <p:sldLayoutId id="2147485887" r:id="rId9"/>
    <p:sldLayoutId id="2147485888" r:id="rId10"/>
    <p:sldLayoutId id="214748588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Layout" Target="../slideLayouts/slideLayout105.xml"/><Relationship Id="rId7" Type="http://schemas.openxmlformats.org/officeDocument/2006/relationships/image" Target="../media/image12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10" Type="http://schemas.openxmlformats.org/officeDocument/2006/relationships/slide" Target="slide11.xml"/><Relationship Id="rId4" Type="http://schemas.openxmlformats.org/officeDocument/2006/relationships/notesSlide" Target="../notesSlides/notesSlide1.xml"/><Relationship Id="rId9" Type="http://schemas.openxmlformats.org/officeDocument/2006/relationships/slide" Target="slide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.so.com/i?ie=utf-8&amp;src=hao_360so&amp;q=%E9%95%BF%E6%96%B9%E4%BD%93%E6%8A%95%E7%A5%A8%E7%AE%B1#/liteflow/t0186cd7eac53d6d1fb.jpg?imgkey=t01b79f0e9f818269c1.jpg&amp;prevsn=-1&amp;currsn=0" TargetMode="External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108.xml"/><Relationship Id="rId1" Type="http://schemas.openxmlformats.org/officeDocument/2006/relationships/tags" Target="../tags/tag17.xml"/><Relationship Id="rId6" Type="http://schemas.openxmlformats.org/officeDocument/2006/relationships/hyperlink" Target="http://image.so.com/i?ie=utf-8&amp;src=hao_360so&amp;q=%E9%95%BF%E6%96%B9%E4%BD%93%E6%8A%95%E7%A5%A8%E7%AE%B1#/liteflow/t0186cd7eac53d6d1fb.jpg?imgkey=t014cc92f8ee9c6f48d.jpg&amp;prevsn=-1&amp;currsn=0" TargetMode="External"/><Relationship Id="rId11" Type="http://schemas.openxmlformats.org/officeDocument/2006/relationships/image" Target="../media/image21.jpeg"/><Relationship Id="rId5" Type="http://schemas.openxmlformats.org/officeDocument/2006/relationships/image" Target="../media/image14.jpe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.so.com/i?ie=utf-8&amp;src=hao_360so&amp;q=%E9%95%BF%E6%96%B9%E4%BD%93%E6%8A%95%E7%A5%A8%E7%AE%B1#/liteflow/t0186cd7eac53d6d1fb.jpg?imgkey=t01b79f0e9f818269c1.jpg&amp;prevsn=-1&amp;currsn=0" TargetMode="External"/><Relationship Id="rId13" Type="http://schemas.openxmlformats.org/officeDocument/2006/relationships/image" Target="../media/image25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5.jpeg"/><Relationship Id="rId12" Type="http://schemas.openxmlformats.org/officeDocument/2006/relationships/image" Target="../media/image24.png"/><Relationship Id="rId2" Type="http://schemas.openxmlformats.org/officeDocument/2006/relationships/slideLayout" Target="../slideLayouts/slideLayout108.xml"/><Relationship Id="rId1" Type="http://schemas.openxmlformats.org/officeDocument/2006/relationships/tags" Target="../tags/tag18.xml"/><Relationship Id="rId6" Type="http://schemas.openxmlformats.org/officeDocument/2006/relationships/hyperlink" Target="http://image.so.com/i?ie=utf-8&amp;src=hao_360so&amp;q=%E9%95%BF%E6%96%B9%E4%BD%93%E6%8A%95%E7%A5%A8%E7%AE%B1#/liteflow/t0186cd7eac53d6d1fb.jpg?imgkey=t014cc92f8ee9c6f48d.jpg&amp;prevsn=-1&amp;currsn=0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14.jpeg"/><Relationship Id="rId15" Type="http://schemas.openxmlformats.org/officeDocument/2006/relationships/image" Target="../media/image21.jpeg"/><Relationship Id="rId10" Type="http://schemas.openxmlformats.org/officeDocument/2006/relationships/image" Target="../media/image22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.so.com/i?ie=utf-8&amp;src=hao_360so&amp;q=%E9%95%BF%E6%96%B9%E4%BD%93%E6%8A%95%E7%A5%A8%E7%AE%B1#/liteflow/t0186cd7eac53d6d1fb.jpg?imgkey=t01b79f0e9f818269c1.jpg&amp;prevsn=-1&amp;currsn=0" TargetMode="External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108.xml"/><Relationship Id="rId1" Type="http://schemas.openxmlformats.org/officeDocument/2006/relationships/tags" Target="../tags/tag19.xml"/><Relationship Id="rId6" Type="http://schemas.openxmlformats.org/officeDocument/2006/relationships/hyperlink" Target="http://image.so.com/i?ie=utf-8&amp;src=hao_360so&amp;q=%E9%95%BF%E6%96%B9%E4%BD%93%E6%8A%95%E7%A5%A8%E7%AE%B1#/liteflow/t0186cd7eac53d6d1fb.jpg?imgkey=t014cc92f8ee9c6f48d.jpg&amp;prevsn=-1&amp;currsn=0" TargetMode="External"/><Relationship Id="rId5" Type="http://schemas.openxmlformats.org/officeDocument/2006/relationships/image" Target="../media/image14.jpeg"/><Relationship Id="rId10" Type="http://schemas.openxmlformats.org/officeDocument/2006/relationships/image" Target="../media/image27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.so.com/i?ie=utf-8&amp;src=hao_360so&amp;q=%E9%95%BF%E6%96%B9%E4%BD%93%E6%8A%95%E7%A5%A8%E7%AE%B1#/liteflow/t0186cd7eac53d6d1fb.jpg?imgkey=t01b79f0e9f818269c1.jpg&amp;prevsn=-1&amp;currsn=0" TargetMode="External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108.xml"/><Relationship Id="rId1" Type="http://schemas.openxmlformats.org/officeDocument/2006/relationships/tags" Target="../tags/tag20.xml"/><Relationship Id="rId6" Type="http://schemas.openxmlformats.org/officeDocument/2006/relationships/hyperlink" Target="http://image.so.com/i?ie=utf-8&amp;src=hao_360so&amp;q=%E9%95%BF%E6%96%B9%E4%BD%93%E6%8A%95%E7%A5%A8%E7%AE%B1#/liteflow/t0186cd7eac53d6d1fb.jpg?imgkey=t014cc92f8ee9c6f48d.jpg&amp;prevsn=-1&amp;currsn=0" TargetMode="External"/><Relationship Id="rId11" Type="http://schemas.openxmlformats.org/officeDocument/2006/relationships/image" Target="../media/image29.jpeg"/><Relationship Id="rId5" Type="http://schemas.openxmlformats.org/officeDocument/2006/relationships/image" Target="../media/image14.jpeg"/><Relationship Id="rId10" Type="http://schemas.openxmlformats.org/officeDocument/2006/relationships/image" Target="../media/image28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.so.com/i?ie=utf-8&amp;src=hao_360so&amp;q=%E9%95%BF%E6%96%B9%E4%BD%93%E6%8A%95%E7%A5%A8%E7%AE%B1#/liteflow/t0186cd7eac53d6d1fb.jpg?imgkey=t01b79f0e9f818269c1.jpg&amp;prevsn=-1&amp;currsn=0" TargetMode="External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108.xml"/><Relationship Id="rId1" Type="http://schemas.openxmlformats.org/officeDocument/2006/relationships/tags" Target="../tags/tag21.xml"/><Relationship Id="rId6" Type="http://schemas.openxmlformats.org/officeDocument/2006/relationships/hyperlink" Target="http://image.so.com/i?ie=utf-8&amp;src=hao_360so&amp;q=%E9%95%BF%E6%96%B9%E4%BD%93%E6%8A%95%E7%A5%A8%E7%AE%B1#/liteflow/t0186cd7eac53d6d1fb.jpg?imgkey=t014cc92f8ee9c6f48d.jpg&amp;prevsn=-1&amp;currsn=0" TargetMode="External"/><Relationship Id="rId5" Type="http://schemas.openxmlformats.org/officeDocument/2006/relationships/image" Target="../media/image14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8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11.jpe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8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10.png"/><Relationship Id="rId5" Type="http://schemas.openxmlformats.org/officeDocument/2006/relationships/image" Target="../media/image11.jpeg"/><Relationship Id="rId4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8.xml"/><Relationship Id="rId1" Type="http://schemas.openxmlformats.org/officeDocument/2006/relationships/tags" Target="../tags/tag8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08.xml"/><Relationship Id="rId1" Type="http://schemas.openxmlformats.org/officeDocument/2006/relationships/tags" Target="../tags/tag9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8.xml"/><Relationship Id="rId1" Type="http://schemas.openxmlformats.org/officeDocument/2006/relationships/tags" Target="../tags/tag10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08.xml"/><Relationship Id="rId1" Type="http://schemas.openxmlformats.org/officeDocument/2006/relationships/tags" Target="../tags/tag1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8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1.jpe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8.xml"/><Relationship Id="rId1" Type="http://schemas.openxmlformats.org/officeDocument/2006/relationships/tags" Target="../tags/tag14.xml"/><Relationship Id="rId5" Type="http://schemas.openxmlformats.org/officeDocument/2006/relationships/image" Target="../media/image13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.so.com/i?ie=utf-8&amp;src=hao_360so&amp;q=%E9%95%BF%E6%96%B9%E4%BD%93%E6%8A%95%E7%A5%A8%E7%AE%B1#/liteflow/t0186cd7eac53d6d1fb.jpg?imgkey=t01b79f0e9f818269c1.jpg&amp;prevsn=-1&amp;currsn=0" TargetMode="External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108.xml"/><Relationship Id="rId1" Type="http://schemas.openxmlformats.org/officeDocument/2006/relationships/tags" Target="../tags/tag15.xml"/><Relationship Id="rId6" Type="http://schemas.openxmlformats.org/officeDocument/2006/relationships/hyperlink" Target="http://image.so.com/i?ie=utf-8&amp;src=hao_360so&amp;q=%E9%95%BF%E6%96%B9%E4%BD%93%E6%8A%95%E7%A5%A8%E7%AE%B1#/liteflow/t0186cd7eac53d6d1fb.jpg?imgkey=t014cc92f8ee9c6f48d.jpg&amp;prevsn=-1&amp;currsn=0" TargetMode="External"/><Relationship Id="rId5" Type="http://schemas.openxmlformats.org/officeDocument/2006/relationships/image" Target="../media/image14.jpe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.so.com/i?ie=utf-8&amp;src=hao_360so&amp;q=%E9%95%BF%E6%96%B9%E4%BD%93%E6%8A%95%E7%A5%A8%E7%AE%B1#/liteflow/t0186cd7eac53d6d1fb.jpg?imgkey=t01b79f0e9f818269c1.jpg&amp;prevsn=-1&amp;currsn=0" TargetMode="External"/><Relationship Id="rId13" Type="http://schemas.openxmlformats.org/officeDocument/2006/relationships/image" Target="../media/image20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5.jpeg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108.xml"/><Relationship Id="rId1" Type="http://schemas.openxmlformats.org/officeDocument/2006/relationships/tags" Target="../tags/tag16.xml"/><Relationship Id="rId6" Type="http://schemas.openxmlformats.org/officeDocument/2006/relationships/hyperlink" Target="http://image.so.com/i?ie=utf-8&amp;src=hao_360so&amp;q=%E9%95%BF%E6%96%B9%E4%BD%93%E6%8A%95%E7%A5%A8%E7%AE%B1#/liteflow/t0186cd7eac53d6d1fb.jpg?imgkey=t014cc92f8ee9c6f48d.jpg&amp;prevsn=-1&amp;currsn=0" TargetMode="External"/><Relationship Id="rId11" Type="http://schemas.openxmlformats.org/officeDocument/2006/relationships/image" Target="../media/image19.png"/><Relationship Id="rId5" Type="http://schemas.openxmlformats.org/officeDocument/2006/relationships/image" Target="../media/image14.jpeg"/><Relationship Id="rId10" Type="http://schemas.openxmlformats.org/officeDocument/2006/relationships/image" Target="../media/image18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1764903" y="569166"/>
            <a:ext cx="6839545" cy="699594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threePt" dir="t"/>
            </a:scene3d>
          </a:bodyPr>
          <a:lstStyle>
            <a:lvl1pPr defTabSz="914400" eaLnBrk="1" latinLnBrk="0" hangingPunct="1">
              <a:lnSpc>
                <a:spcPct val="90000"/>
              </a:lnSpc>
              <a:buNone/>
              <a:defRPr lang="en-US" altLang="en-US" sz="3200" b="1" i="0" baseline="0" dirty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  <a:ea typeface="黑体" panose="02010609060101010101" pitchFamily="49" charset="-122"/>
                <a:cs typeface="+mj-cs"/>
              </a:defRPr>
            </a:lvl1pPr>
          </a:lstStyle>
          <a:p>
            <a:pPr algn="ctr">
              <a:defRPr/>
            </a:pPr>
            <a:r>
              <a:rPr lang="zh-CN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新世纪小学数学</a:t>
            </a:r>
            <a:r>
              <a:rPr altLang="zh-CN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2019</a:t>
            </a:r>
            <a:r>
              <a:rPr lang="zh-CN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冬空间观念</a:t>
            </a:r>
            <a:endParaRPr altLang="zh-CN" sz="3600" noProof="1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pPr algn="ctr">
              <a:defRPr/>
            </a:pPr>
            <a:r>
              <a:rPr lang="zh-CN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主题悦读活动</a:t>
            </a:r>
            <a:endParaRPr lang="zh-CN" altLang="zh-CN" sz="3600" noProof="1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</p:txBody>
      </p:sp>
      <p:pic>
        <p:nvPicPr>
          <p:cNvPr id="15363" name="内容占位符 11" descr="A000220150821A66PPIC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639" y="4237434"/>
            <a:ext cx="2297113" cy="2647950"/>
          </a:xfr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5640" y="4444"/>
            <a:ext cx="785495" cy="7854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5" name="直接连接符 4"/>
          <p:cNvCxnSpPr/>
          <p:nvPr/>
        </p:nvCxnSpPr>
        <p:spPr>
          <a:xfrm>
            <a:off x="1763713" y="1412875"/>
            <a:ext cx="6767512" cy="0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5366" name="TextBox 7"/>
          <p:cNvSpPr txBox="1">
            <a:spLocks noChangeArrowheads="1"/>
          </p:cNvSpPr>
          <p:nvPr/>
        </p:nvSpPr>
        <p:spPr bwMode="auto">
          <a:xfrm>
            <a:off x="899592" y="1412776"/>
            <a:ext cx="3960812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 eaLnBrk="0" hangingPunct="0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 algn="just" eaLnBrk="0" hangingPunct="0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l" eaLnBrk="1" hangingPunct="1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b="1" dirty="0">
                <a:solidFill>
                  <a:srgbClr val="0000FF"/>
                </a:solidFill>
              </a:rPr>
              <a:t>三年级上册 观察物体</a:t>
            </a:r>
            <a:endParaRPr lang="zh-CN" altLang="en-US" sz="2800" dirty="0">
              <a:solidFill>
                <a:srgbClr val="0000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95359" y="5343599"/>
            <a:ext cx="5505033" cy="4616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/>
              <a:t>吉林省农安县合隆实验学校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zh-CN" altLang="en-US" sz="2400" b="1" dirty="0"/>
              <a:t>刘秀丽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</a:rPr>
              <a:t>   </a:t>
            </a:r>
          </a:p>
        </p:txBody>
      </p:sp>
      <p:pic>
        <p:nvPicPr>
          <p:cNvPr id="14" name="图片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276872"/>
            <a:ext cx="4446314" cy="1404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5"/>
          <p:cNvGrpSpPr>
            <a:grpSpLocks/>
          </p:cNvGrpSpPr>
          <p:nvPr/>
        </p:nvGrpSpPr>
        <p:grpSpPr bwMode="auto">
          <a:xfrm rot="720000">
            <a:off x="2265318" y="4090015"/>
            <a:ext cx="1018461" cy="723507"/>
            <a:chOff x="0" y="0"/>
            <a:chExt cx="1586" cy="1212"/>
          </a:xfrm>
        </p:grpSpPr>
        <p:sp>
          <p:nvSpPr>
            <p:cNvPr id="16" name="AutoShape 6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586" cy="1213"/>
            </a:xfrm>
            <a:prstGeom prst="roundRect">
              <a:avLst>
                <a:gd name="adj" fmla="val 26296"/>
              </a:avLst>
            </a:prstGeom>
            <a:solidFill>
              <a:srgbClr val="FF9B05"/>
            </a:solidFill>
            <a:ln w="9525">
              <a:solidFill>
                <a:srgbClr val="FF9B05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" name="AutoShape 7">
              <a:hlinkClick r:id="rId8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9" y="40"/>
              <a:ext cx="1497" cy="1112"/>
            </a:xfrm>
            <a:prstGeom prst="roundRect">
              <a:avLst>
                <a:gd name="adj" fmla="val 27069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DDDDDD">
                    <a:alpha val="87999"/>
                  </a:srgbClr>
                </a:gs>
              </a:gsLst>
              <a:lin ang="5400000" scaled="1"/>
            </a:gradFill>
            <a:ln w="9525">
              <a:solidFill>
                <a:srgbClr val="FF9B05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3200" dirty="0">
                  <a:solidFill>
                    <a:srgbClr val="FF9B05"/>
                  </a:solidFill>
                  <a:ea typeface="华文琥珀" pitchFamily="2" charset="-122"/>
                </a:rPr>
                <a:t>操作</a:t>
              </a:r>
            </a:p>
          </p:txBody>
        </p:sp>
      </p:grpSp>
      <p:grpSp>
        <p:nvGrpSpPr>
          <p:cNvPr id="18" name="Group 8"/>
          <p:cNvGrpSpPr>
            <a:grpSpLocks/>
          </p:cNvGrpSpPr>
          <p:nvPr/>
        </p:nvGrpSpPr>
        <p:grpSpPr bwMode="auto">
          <a:xfrm rot="120000">
            <a:off x="3811917" y="4062187"/>
            <a:ext cx="1018461" cy="723507"/>
            <a:chOff x="0" y="0"/>
            <a:chExt cx="1586" cy="1212"/>
          </a:xfrm>
        </p:grpSpPr>
        <p:sp>
          <p:nvSpPr>
            <p:cNvPr id="19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1586" cy="1213"/>
            </a:xfrm>
            <a:prstGeom prst="roundRect">
              <a:avLst>
                <a:gd name="adj" fmla="val 26296"/>
              </a:avLst>
            </a:prstGeom>
            <a:solidFill>
              <a:srgbClr val="FF9B05"/>
            </a:solidFill>
            <a:ln w="9525">
              <a:solidFill>
                <a:srgbClr val="FF9B05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" name="AutoShape 10">
              <a:hlinkClick r:id="rId9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9" y="40"/>
              <a:ext cx="1497" cy="1112"/>
            </a:xfrm>
            <a:prstGeom prst="roundRect">
              <a:avLst>
                <a:gd name="adj" fmla="val 27069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DDDDDD">
                    <a:alpha val="87999"/>
                  </a:srgbClr>
                </a:gs>
              </a:gsLst>
              <a:lin ang="5400000" scaled="1"/>
            </a:gradFill>
            <a:ln w="9525">
              <a:solidFill>
                <a:srgbClr val="FF9B05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3200" dirty="0">
                  <a:solidFill>
                    <a:srgbClr val="FF9B05"/>
                  </a:solidFill>
                  <a:ea typeface="华文琥珀" pitchFamily="2" charset="-122"/>
                </a:rPr>
                <a:t>想象</a:t>
              </a:r>
              <a:endParaRPr lang="zh-CN" altLang="en-US" dirty="0"/>
            </a:p>
          </p:txBody>
        </p:sp>
      </p:grpSp>
      <p:grpSp>
        <p:nvGrpSpPr>
          <p:cNvPr id="21" name="Group 11"/>
          <p:cNvGrpSpPr>
            <a:grpSpLocks/>
          </p:cNvGrpSpPr>
          <p:nvPr/>
        </p:nvGrpSpPr>
        <p:grpSpPr bwMode="auto">
          <a:xfrm rot="-540000">
            <a:off x="5358516" y="4289264"/>
            <a:ext cx="1018461" cy="722016"/>
            <a:chOff x="0" y="0"/>
            <a:chExt cx="1586" cy="1212"/>
          </a:xfrm>
        </p:grpSpPr>
        <p:sp>
          <p:nvSpPr>
            <p:cNvPr id="22" name="AutoShape 12"/>
            <p:cNvSpPr>
              <a:spLocks noChangeArrowheads="1"/>
            </p:cNvSpPr>
            <p:nvPr/>
          </p:nvSpPr>
          <p:spPr bwMode="auto">
            <a:xfrm>
              <a:off x="0" y="0"/>
              <a:ext cx="1586" cy="1213"/>
            </a:xfrm>
            <a:prstGeom prst="roundRect">
              <a:avLst>
                <a:gd name="adj" fmla="val 26296"/>
              </a:avLst>
            </a:prstGeom>
            <a:solidFill>
              <a:srgbClr val="FF9B05"/>
            </a:solidFill>
            <a:ln w="9525">
              <a:solidFill>
                <a:srgbClr val="FF9B05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" name="AutoShape 13">
              <a:hlinkClick r:id="rId10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9" y="40"/>
              <a:ext cx="1497" cy="1112"/>
            </a:xfrm>
            <a:prstGeom prst="roundRect">
              <a:avLst>
                <a:gd name="adj" fmla="val 27069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DDDDDD">
                    <a:alpha val="87999"/>
                  </a:srgbClr>
                </a:gs>
              </a:gsLst>
              <a:lin ang="5400000" scaled="1"/>
            </a:gradFill>
            <a:ln w="9525">
              <a:solidFill>
                <a:srgbClr val="FF9B05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3200" dirty="0">
                  <a:solidFill>
                    <a:srgbClr val="FF9B05"/>
                  </a:solidFill>
                  <a:ea typeface="华文琥珀" pitchFamily="2" charset="-122"/>
                </a:rPr>
                <a:t>推理</a:t>
              </a:r>
              <a:endParaRPr lang="zh-CN" altLang="en-US" dirty="0"/>
            </a:p>
          </p:txBody>
        </p:sp>
      </p:grpSp>
      <p:grpSp>
        <p:nvGrpSpPr>
          <p:cNvPr id="24" name="Group 14"/>
          <p:cNvGrpSpPr>
            <a:grpSpLocks/>
          </p:cNvGrpSpPr>
          <p:nvPr/>
        </p:nvGrpSpPr>
        <p:grpSpPr bwMode="auto">
          <a:xfrm rot="-1380000">
            <a:off x="6905116" y="3863686"/>
            <a:ext cx="1018461" cy="723507"/>
            <a:chOff x="0" y="0"/>
            <a:chExt cx="1586" cy="1212"/>
          </a:xfrm>
        </p:grpSpPr>
        <p:sp>
          <p:nvSpPr>
            <p:cNvPr id="25" name="AutoShape 15"/>
            <p:cNvSpPr>
              <a:spLocks noChangeArrowheads="1"/>
            </p:cNvSpPr>
            <p:nvPr/>
          </p:nvSpPr>
          <p:spPr bwMode="auto">
            <a:xfrm>
              <a:off x="0" y="0"/>
              <a:ext cx="1586" cy="1213"/>
            </a:xfrm>
            <a:prstGeom prst="roundRect">
              <a:avLst>
                <a:gd name="adj" fmla="val 26296"/>
              </a:avLst>
            </a:prstGeom>
            <a:solidFill>
              <a:srgbClr val="FF9B05"/>
            </a:solidFill>
            <a:ln w="9525">
              <a:solidFill>
                <a:srgbClr val="FF9B05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6" name="AutoShape 16">
              <a:hlinkClick r:id="" action="ppaction://noaction"/>
            </p:cNvPr>
            <p:cNvSpPr>
              <a:spLocks noChangeArrowheads="1"/>
            </p:cNvSpPr>
            <p:nvPr/>
          </p:nvSpPr>
          <p:spPr bwMode="auto">
            <a:xfrm>
              <a:off x="39" y="40"/>
              <a:ext cx="1497" cy="1112"/>
            </a:xfrm>
            <a:prstGeom prst="roundRect">
              <a:avLst>
                <a:gd name="adj" fmla="val 27069"/>
              </a:avLst>
            </a:prstGeom>
            <a:gradFill rotWithShape="0">
              <a:gsLst>
                <a:gs pos="0">
                  <a:schemeClr val="bg1"/>
                </a:gs>
                <a:gs pos="100000">
                  <a:srgbClr val="DDDDDD">
                    <a:alpha val="87999"/>
                  </a:srgbClr>
                </a:gs>
              </a:gsLst>
              <a:lin ang="5400000" scaled="1"/>
            </a:gradFill>
            <a:ln w="9525">
              <a:solidFill>
                <a:srgbClr val="FF9B05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3200" dirty="0">
                  <a:solidFill>
                    <a:srgbClr val="FF9B05"/>
                  </a:solidFill>
                  <a:ea typeface="华文琥珀" pitchFamily="2" charset="-122"/>
                </a:rPr>
                <a:t>验证</a:t>
              </a:r>
              <a:endParaRPr lang="zh-CN" altLang="en-US" dirty="0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40" y="4444"/>
            <a:ext cx="785495" cy="7854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14" name="直接连接符 13"/>
          <p:cNvCxnSpPr/>
          <p:nvPr/>
        </p:nvCxnSpPr>
        <p:spPr>
          <a:xfrm>
            <a:off x="1068388" y="1484313"/>
            <a:ext cx="7512050" cy="0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413" name="矩形 1"/>
          <p:cNvSpPr>
            <a:spLocks noChangeArrowheads="1"/>
          </p:cNvSpPr>
          <p:nvPr/>
        </p:nvSpPr>
        <p:spPr bwMode="auto">
          <a:xfrm>
            <a:off x="675640" y="692150"/>
            <a:ext cx="79047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 eaLnBrk="0" hangingPunct="0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 algn="just" eaLnBrk="0" hangingPunct="0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>
                <a:latin typeface="+mn-ea"/>
                <a:ea typeface="+mn-ea"/>
              </a:rPr>
              <a:t>三</a:t>
            </a:r>
            <a:r>
              <a:rPr lang="zh-CN" altLang="en-US" sz="4400" b="1" dirty="0" smtClean="0">
                <a:latin typeface="+mn-ea"/>
                <a:ea typeface="+mn-ea"/>
              </a:rPr>
              <a:t>、大胆想象，发展空间观念</a:t>
            </a:r>
            <a:endParaRPr lang="en-US" altLang="zh-CN" sz="4400" b="1" dirty="0">
              <a:latin typeface="+mn-ea"/>
              <a:ea typeface="+mn-ea"/>
            </a:endParaRPr>
          </a:p>
        </p:txBody>
      </p:sp>
      <p:pic>
        <p:nvPicPr>
          <p:cNvPr id="1028" name="Picture 4" descr="厂家定做帆布袋空白手提购物袋定制环保全棉布袋订购现货可印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11596688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穿着超级英雄服装的年轻人的画像，穿着连体裤的女人站在一起反对灰色的背景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9402763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猫头鹰黄油在午餐时，维特的Buttefly House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6964363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右箭头 19"/>
          <p:cNvSpPr/>
          <p:nvPr/>
        </p:nvSpPr>
        <p:spPr>
          <a:xfrm rot="5400000">
            <a:off x="4869083" y="2622023"/>
            <a:ext cx="965622" cy="44044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9" y="1772816"/>
            <a:ext cx="3831541" cy="352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4644008" y="1764105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 smtClean="0"/>
              <a:t>想一想</a:t>
            </a:r>
            <a:endParaRPr lang="zh-CN" altLang="en-US" sz="3200" dirty="0"/>
          </a:p>
        </p:txBody>
      </p:sp>
      <p:sp>
        <p:nvSpPr>
          <p:cNvPr id="6" name="矩形 5"/>
          <p:cNvSpPr/>
          <p:nvPr/>
        </p:nvSpPr>
        <p:spPr>
          <a:xfrm>
            <a:off x="4644008" y="3316633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 smtClean="0"/>
              <a:t>看一看</a:t>
            </a:r>
            <a:endParaRPr lang="zh-CN" altLang="en-US" sz="3200" dirty="0"/>
          </a:p>
        </p:txBody>
      </p:sp>
      <p:sp>
        <p:nvSpPr>
          <p:cNvPr id="8" name="矩形 7"/>
          <p:cNvSpPr/>
          <p:nvPr/>
        </p:nvSpPr>
        <p:spPr>
          <a:xfrm>
            <a:off x="5992415" y="292494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①请同学上台演示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90088" y="3933056"/>
            <a:ext cx="32624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②小组内模拟主题图的情境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16016" y="4869160"/>
            <a:ext cx="1415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/>
              <a:t>说一说</a:t>
            </a:r>
            <a:endParaRPr lang="zh-CN" altLang="en-US" sz="3200" dirty="0"/>
          </a:p>
        </p:txBody>
      </p:sp>
      <p:sp>
        <p:nvSpPr>
          <p:cNvPr id="22" name="右箭头 21"/>
          <p:cNvSpPr/>
          <p:nvPr/>
        </p:nvSpPr>
        <p:spPr>
          <a:xfrm rot="5400000">
            <a:off x="4885473" y="4166129"/>
            <a:ext cx="965622" cy="44044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左中括号 10"/>
          <p:cNvSpPr/>
          <p:nvPr/>
        </p:nvSpPr>
        <p:spPr>
          <a:xfrm>
            <a:off x="6014476" y="2924944"/>
            <a:ext cx="141700" cy="1461405"/>
          </a:xfrm>
          <a:prstGeom prst="leftBracket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07504" y="5696845"/>
            <a:ext cx="8784976" cy="612475"/>
            <a:chOff x="251520" y="1612394"/>
            <a:chExt cx="8784976" cy="612475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2219" b="-50"/>
            <a:stretch/>
          </p:blipFill>
          <p:spPr bwMode="auto">
            <a:xfrm>
              <a:off x="251520" y="1713756"/>
              <a:ext cx="424120" cy="41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535589" y="1612394"/>
              <a:ext cx="8500907" cy="612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6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站在不同位置，每次最多能看到几个面？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7711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20" grpId="0" animBg="1"/>
      <p:bldP spid="5" grpId="0"/>
      <p:bldP spid="6" grpId="0"/>
      <p:bldP spid="8" grpId="0"/>
      <p:bldP spid="9" grpId="0"/>
      <p:bldP spid="10" grpId="0"/>
      <p:bldP spid="22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40" y="4444"/>
            <a:ext cx="785495" cy="7854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14" name="直接连接符 13"/>
          <p:cNvCxnSpPr/>
          <p:nvPr/>
        </p:nvCxnSpPr>
        <p:spPr>
          <a:xfrm>
            <a:off x="1068388" y="1484313"/>
            <a:ext cx="7512050" cy="0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413" name="矩形 1"/>
          <p:cNvSpPr>
            <a:spLocks noChangeArrowheads="1"/>
          </p:cNvSpPr>
          <p:nvPr/>
        </p:nvSpPr>
        <p:spPr bwMode="auto">
          <a:xfrm>
            <a:off x="675640" y="692150"/>
            <a:ext cx="79047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 eaLnBrk="0" hangingPunct="0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 algn="just" eaLnBrk="0" hangingPunct="0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 smtClean="0">
                <a:latin typeface="+mn-ea"/>
                <a:ea typeface="+mn-ea"/>
              </a:rPr>
              <a:t>三、大胆想象，发展空间观念</a:t>
            </a:r>
            <a:endParaRPr lang="en-US" altLang="zh-CN" sz="4400" b="1" dirty="0">
              <a:latin typeface="+mn-ea"/>
              <a:ea typeface="+mn-ea"/>
            </a:endParaRPr>
          </a:p>
        </p:txBody>
      </p:sp>
      <p:pic>
        <p:nvPicPr>
          <p:cNvPr id="1028" name="Picture 4" descr="厂家定做帆布袋空白手提购物袋定制环保全棉布袋订购现货可印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11596688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穿着超级英雄服装的年轻人的画像，穿着连体裤的女人站在一起反对灰色的背景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9402763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猫头鹰黄油在午餐时，维特的Buttefly House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6964363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图片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32856"/>
            <a:ext cx="3575621" cy="2673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4572000" y="2196728"/>
            <a:ext cx="4166840" cy="2672432"/>
            <a:chOff x="5004048" y="2276872"/>
            <a:chExt cx="4166840" cy="267243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9560" y="2276872"/>
              <a:ext cx="842612" cy="882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2897" y="2276872"/>
              <a:ext cx="871029" cy="901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3832" y="3573016"/>
              <a:ext cx="694352" cy="889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0352" y="3573016"/>
              <a:ext cx="695587" cy="889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文本框 9"/>
            <p:cNvSpPr txBox="1">
              <a:spLocks noChangeArrowheads="1"/>
            </p:cNvSpPr>
            <p:nvPr/>
          </p:nvSpPr>
          <p:spPr bwMode="auto">
            <a:xfrm>
              <a:off x="5004048" y="3068960"/>
              <a:ext cx="20066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dirty="0"/>
                <a:t>（       ）</a:t>
              </a:r>
            </a:p>
          </p:txBody>
        </p:sp>
        <p:sp>
          <p:nvSpPr>
            <p:cNvPr id="29" name="文本框 9"/>
            <p:cNvSpPr txBox="1">
              <a:spLocks noChangeArrowheads="1"/>
            </p:cNvSpPr>
            <p:nvPr/>
          </p:nvSpPr>
          <p:spPr bwMode="auto">
            <a:xfrm>
              <a:off x="7164288" y="4365104"/>
              <a:ext cx="20066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dirty="0"/>
                <a:t>（       ）</a:t>
              </a:r>
            </a:p>
          </p:txBody>
        </p:sp>
        <p:sp>
          <p:nvSpPr>
            <p:cNvPr id="30" name="文本框 9"/>
            <p:cNvSpPr txBox="1">
              <a:spLocks noChangeArrowheads="1"/>
            </p:cNvSpPr>
            <p:nvPr/>
          </p:nvSpPr>
          <p:spPr bwMode="auto">
            <a:xfrm>
              <a:off x="5004048" y="4365104"/>
              <a:ext cx="20066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dirty="0"/>
                <a:t>（       ）</a:t>
              </a:r>
            </a:p>
          </p:txBody>
        </p:sp>
        <p:sp>
          <p:nvSpPr>
            <p:cNvPr id="31" name="文本框 9"/>
            <p:cNvSpPr txBox="1">
              <a:spLocks noChangeArrowheads="1"/>
            </p:cNvSpPr>
            <p:nvPr/>
          </p:nvSpPr>
          <p:spPr bwMode="auto">
            <a:xfrm>
              <a:off x="7164288" y="3068960"/>
              <a:ext cx="20066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200" dirty="0"/>
                <a:t>（       ）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51520" y="1540386"/>
            <a:ext cx="8784976" cy="538674"/>
            <a:chOff x="251520" y="1612394"/>
            <a:chExt cx="8784976" cy="538674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2219" b="-50"/>
            <a:stretch/>
          </p:blipFill>
          <p:spPr bwMode="auto">
            <a:xfrm>
              <a:off x="251520" y="1713756"/>
              <a:ext cx="424120" cy="41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535589" y="1612394"/>
              <a:ext cx="8500907" cy="538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600" b="1" dirty="0" smtClean="0">
                  <a:latin typeface="仿宋" panose="02010609060101010101" pitchFamily="49" charset="-122"/>
                  <a:ea typeface="仿宋" panose="02010609060101010101" pitchFamily="49" charset="-122"/>
                </a:rPr>
                <a:t>下面四幅图分别是哪位同学看到的？先想一想，再看一看。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55514" y="4797152"/>
            <a:ext cx="7460902" cy="1944216"/>
            <a:chOff x="855514" y="4797152"/>
            <a:chExt cx="7460902" cy="1944216"/>
          </a:xfrm>
        </p:grpSpPr>
        <p:sp>
          <p:nvSpPr>
            <p:cNvPr id="35" name="横卷形 34"/>
            <p:cNvSpPr/>
            <p:nvPr/>
          </p:nvSpPr>
          <p:spPr>
            <a:xfrm>
              <a:off x="855514" y="4797152"/>
              <a:ext cx="7460902" cy="1944216"/>
            </a:xfrm>
            <a:prstGeom prst="horizontalScroll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146902" y="5085184"/>
              <a:ext cx="7169514" cy="1384995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zh-CN" altLang="zh-CN" sz="2800" dirty="0">
                  <a:latin typeface="+mj-ea"/>
                  <a:ea typeface="+mj-ea"/>
                </a:rPr>
                <a:t>“先想一想</a:t>
              </a:r>
              <a:r>
                <a:rPr lang="en-US" altLang="zh-CN" sz="2800" dirty="0">
                  <a:latin typeface="+mj-ea"/>
                  <a:ea typeface="+mj-ea"/>
                </a:rPr>
                <a:t>”,</a:t>
              </a:r>
              <a:r>
                <a:rPr lang="zh-CN" altLang="zh-CN" sz="2800" dirty="0">
                  <a:latin typeface="+mj-ea"/>
                  <a:ea typeface="+mj-ea"/>
                </a:rPr>
                <a:t>就是要求先进行空间想象和推理， “再看一看</a:t>
              </a:r>
              <a:r>
                <a:rPr lang="en-US" altLang="zh-CN" sz="2800" dirty="0">
                  <a:latin typeface="+mj-ea"/>
                  <a:ea typeface="+mj-ea"/>
                </a:rPr>
                <a:t>”</a:t>
              </a:r>
              <a:r>
                <a:rPr lang="zh-CN" altLang="zh-CN" sz="2800" dirty="0">
                  <a:latin typeface="+mj-ea"/>
                  <a:ea typeface="+mj-ea"/>
                </a:rPr>
                <a:t>，是最后进行实物的模拟观察，让学生对各自的想象、推理进行验证。</a:t>
              </a:r>
              <a:endParaRPr lang="zh-CN" altLang="en-US" sz="2800" dirty="0">
                <a:latin typeface="+mj-ea"/>
                <a:ea typeface="+mj-ea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1050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40" y="4444"/>
            <a:ext cx="785495" cy="7854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14" name="直接连接符 13"/>
          <p:cNvCxnSpPr/>
          <p:nvPr/>
        </p:nvCxnSpPr>
        <p:spPr>
          <a:xfrm>
            <a:off x="1068387" y="1461591"/>
            <a:ext cx="7512051" cy="22722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413" name="矩形 1"/>
          <p:cNvSpPr>
            <a:spLocks noChangeArrowheads="1"/>
          </p:cNvSpPr>
          <p:nvPr/>
        </p:nvSpPr>
        <p:spPr bwMode="auto">
          <a:xfrm>
            <a:off x="675640" y="692150"/>
            <a:ext cx="79047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 eaLnBrk="0" hangingPunct="0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 algn="just" eaLnBrk="0" hangingPunct="0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 smtClean="0">
                <a:latin typeface="+mn-ea"/>
                <a:ea typeface="+mn-ea"/>
              </a:rPr>
              <a:t>四、实际应用，深化空间观念</a:t>
            </a:r>
            <a:endParaRPr lang="en-US" altLang="zh-CN" sz="4400" b="1" dirty="0">
              <a:latin typeface="+mn-ea"/>
              <a:ea typeface="+mn-ea"/>
            </a:endParaRPr>
          </a:p>
        </p:txBody>
      </p:sp>
      <p:pic>
        <p:nvPicPr>
          <p:cNvPr id="1028" name="Picture 4" descr="厂家定做帆布袋空白手提购物袋定制环保全棉布袋订购现货可印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11596688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穿着超级英雄服装的年轻人的画像，穿着连体裤的女人站在一起反对灰色的背景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9402763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猫头鹰黄油在午餐时，维特的Buttefly House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6964363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" t="5470" r="5011" b="31328"/>
          <a:stretch/>
        </p:blipFill>
        <p:spPr bwMode="auto">
          <a:xfrm>
            <a:off x="539552" y="1700808"/>
            <a:ext cx="4285689" cy="4680520"/>
          </a:xfrm>
          <a:prstGeom prst="rect">
            <a:avLst/>
          </a:prstGeom>
          <a:noFill/>
          <a:ln w="9525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5825654" y="2067341"/>
            <a:ext cx="3210842" cy="3881939"/>
            <a:chOff x="5825654" y="2067341"/>
            <a:chExt cx="3210842" cy="3881939"/>
          </a:xfrm>
        </p:grpSpPr>
        <p:sp>
          <p:nvSpPr>
            <p:cNvPr id="24" name="横卷形 23"/>
            <p:cNvSpPr/>
            <p:nvPr/>
          </p:nvSpPr>
          <p:spPr>
            <a:xfrm>
              <a:off x="5825654" y="2067341"/>
              <a:ext cx="3210842" cy="3881939"/>
            </a:xfrm>
            <a:prstGeom prst="horizontalScroll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6252194" y="2480697"/>
              <a:ext cx="2784302" cy="310854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zh-CN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鼓励学生独立观察、想象、描述，进一步体会：在不同位置观察物体，看到的形状是不同的</a:t>
              </a:r>
              <a:r>
                <a:rPr lang="zh-CN" altLang="zh-CN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。</a:t>
              </a:r>
              <a:r>
                <a:rPr lang="zh-CN" altLang="zh-CN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发展学生的空间观念。</a:t>
              </a:r>
              <a:endPara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1" name="右箭头 20"/>
          <p:cNvSpPr/>
          <p:nvPr/>
        </p:nvSpPr>
        <p:spPr>
          <a:xfrm>
            <a:off x="4860032" y="3636632"/>
            <a:ext cx="965622" cy="44044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949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40" y="4444"/>
            <a:ext cx="785495" cy="7854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14" name="直接连接符 13"/>
          <p:cNvCxnSpPr/>
          <p:nvPr/>
        </p:nvCxnSpPr>
        <p:spPr>
          <a:xfrm>
            <a:off x="1068387" y="1461591"/>
            <a:ext cx="7512051" cy="22722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413" name="矩形 1"/>
          <p:cNvSpPr>
            <a:spLocks noChangeArrowheads="1"/>
          </p:cNvSpPr>
          <p:nvPr/>
        </p:nvSpPr>
        <p:spPr bwMode="auto">
          <a:xfrm>
            <a:off x="675640" y="692150"/>
            <a:ext cx="79047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 eaLnBrk="0" hangingPunct="0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 algn="just" eaLnBrk="0" hangingPunct="0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 smtClean="0">
                <a:latin typeface="+mn-ea"/>
                <a:ea typeface="+mn-ea"/>
              </a:rPr>
              <a:t>四、实际应用，深化空间观念</a:t>
            </a:r>
            <a:endParaRPr lang="en-US" altLang="zh-CN" sz="4400" b="1" dirty="0">
              <a:latin typeface="+mn-ea"/>
              <a:ea typeface="+mn-ea"/>
            </a:endParaRPr>
          </a:p>
        </p:txBody>
      </p:sp>
      <p:pic>
        <p:nvPicPr>
          <p:cNvPr id="1028" name="Picture 4" descr="厂家定做帆布袋空白手提购物袋定制环保全棉布袋订购现货可印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11596688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穿着超级英雄服装的年轻人的画像，穿着连体裤的女人站在一起反对灰色的背景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9402763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猫头鹰黄油在午餐时，维特的Buttefly House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6964363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319088" y="1608981"/>
            <a:ext cx="82851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4.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下面这几幅图分别是谁看到的？连一连。</a:t>
            </a:r>
          </a:p>
        </p:txBody>
      </p:sp>
      <p:pic>
        <p:nvPicPr>
          <p:cNvPr id="15" name="图片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132856"/>
            <a:ext cx="3312367" cy="260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306364"/>
            <a:ext cx="4693059" cy="227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组合 6"/>
          <p:cNvGrpSpPr/>
          <p:nvPr/>
        </p:nvGrpSpPr>
        <p:grpSpPr>
          <a:xfrm>
            <a:off x="323528" y="4365104"/>
            <a:ext cx="8568952" cy="2636912"/>
            <a:chOff x="395536" y="4365104"/>
            <a:chExt cx="8352928" cy="2636912"/>
          </a:xfrm>
        </p:grpSpPr>
        <p:sp>
          <p:nvSpPr>
            <p:cNvPr id="24" name="横卷形 23"/>
            <p:cNvSpPr/>
            <p:nvPr/>
          </p:nvSpPr>
          <p:spPr>
            <a:xfrm>
              <a:off x="395536" y="4365104"/>
              <a:ext cx="8352928" cy="2636912"/>
            </a:xfrm>
            <a:prstGeom prst="horizontalScroll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736417" y="4781470"/>
              <a:ext cx="8012047" cy="181588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zh-CN" altLang="zh-CN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本题的观察角度有所增加，除了从正面、侧面观察，增加了从下面观察，需要综合运用观察和想象的经验解决问题</a:t>
              </a:r>
              <a:r>
                <a:rPr lang="zh-CN" altLang="zh-CN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。</a:t>
              </a:r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有助于学生积累想象经验，提高对物体之间关系的把握，发展学生的空间观念。</a:t>
              </a:r>
              <a:endPara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6521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40" y="4444"/>
            <a:ext cx="785495" cy="7854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14" name="直接连接符 13"/>
          <p:cNvCxnSpPr/>
          <p:nvPr/>
        </p:nvCxnSpPr>
        <p:spPr>
          <a:xfrm>
            <a:off x="1068387" y="1461591"/>
            <a:ext cx="7512051" cy="22722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413" name="矩形 1"/>
          <p:cNvSpPr>
            <a:spLocks noChangeArrowheads="1"/>
          </p:cNvSpPr>
          <p:nvPr/>
        </p:nvSpPr>
        <p:spPr bwMode="auto">
          <a:xfrm>
            <a:off x="675640" y="692150"/>
            <a:ext cx="79047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 eaLnBrk="0" hangingPunct="0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 algn="just" eaLnBrk="0" hangingPunct="0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 smtClean="0">
                <a:latin typeface="+mn-ea"/>
                <a:ea typeface="+mn-ea"/>
              </a:rPr>
              <a:t>四、实际应用，深化空间观念</a:t>
            </a:r>
            <a:endParaRPr lang="en-US" altLang="zh-CN" sz="4400" b="1" dirty="0">
              <a:latin typeface="+mn-ea"/>
              <a:ea typeface="+mn-ea"/>
            </a:endParaRPr>
          </a:p>
        </p:txBody>
      </p:sp>
      <p:pic>
        <p:nvPicPr>
          <p:cNvPr id="1028" name="Picture 4" descr="厂家定做帆布袋空白手提购物袋定制环保全棉布袋订购现货可印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11596688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穿着超级英雄服装的年轻人的画像，穿着连体裤的女人站在一起反对灰色的背景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9402763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猫头鹰黄油在午餐时，维特的Buttefly House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6964363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1039366" y="1902311"/>
            <a:ext cx="727705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marL="457200" indent="-457200" eaLnBrk="1" hangingPunct="1">
              <a:buFont typeface="Wingdings" panose="05000000000000000000" pitchFamily="2" charset="2"/>
              <a:buChar char="l"/>
            </a:pPr>
            <a:r>
              <a:rPr lang="zh-CN" altLang="en-US" sz="2800" b="1" dirty="0" smtClean="0">
                <a:latin typeface="楷体_GB2312" pitchFamily="49" charset="-122"/>
                <a:ea typeface="楷体_GB2312" pitchFamily="49" charset="-122"/>
              </a:rPr>
              <a:t>这节课我们进行了哪些活动？</a:t>
            </a:r>
            <a:endParaRPr lang="en-US" altLang="zh-CN" sz="2800" b="1" dirty="0" smtClean="0">
              <a:latin typeface="楷体_GB2312" pitchFamily="49" charset="-122"/>
              <a:ea typeface="楷体_GB2312" pitchFamily="49" charset="-122"/>
            </a:endParaRPr>
          </a:p>
          <a:p>
            <a:pPr marL="457200" indent="-457200" eaLnBrk="1" hangingPunct="1">
              <a:buFont typeface="Wingdings" panose="05000000000000000000" pitchFamily="2" charset="2"/>
              <a:buChar char="l"/>
            </a:pP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pPr marL="457200" indent="-457200" eaLnBrk="1" hangingPunct="1">
              <a:buFont typeface="Wingdings" panose="05000000000000000000" pitchFamily="2" charset="2"/>
              <a:buChar char="l"/>
            </a:pPr>
            <a:r>
              <a:rPr lang="zh-CN" altLang="en-US" sz="2800" b="1" dirty="0" smtClean="0">
                <a:latin typeface="楷体_GB2312" pitchFamily="49" charset="-122"/>
                <a:ea typeface="楷体_GB2312" pitchFamily="49" charset="-122"/>
              </a:rPr>
              <a:t>你从这些活动中懂得了什么？</a:t>
            </a:r>
            <a:endParaRPr lang="en-US" altLang="zh-CN" sz="2800" b="1" dirty="0" smtClean="0">
              <a:latin typeface="楷体_GB2312" pitchFamily="49" charset="-122"/>
              <a:ea typeface="楷体_GB2312" pitchFamily="49" charset="-122"/>
            </a:endParaRPr>
          </a:p>
          <a:p>
            <a:pPr marL="457200" indent="-457200" eaLnBrk="1" hangingPunct="1">
              <a:buFont typeface="Wingdings" panose="05000000000000000000" pitchFamily="2" charset="2"/>
              <a:buChar char="l"/>
            </a:pP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  <a:p>
            <a:pPr marL="457200" indent="-457200" eaLnBrk="1" hangingPunct="1">
              <a:buFont typeface="Wingdings" panose="05000000000000000000" pitchFamily="2" charset="2"/>
              <a:buChar char="l"/>
            </a:pPr>
            <a:r>
              <a:rPr lang="zh-CN" altLang="en-US" sz="2800" b="1" dirty="0" smtClean="0">
                <a:latin typeface="楷体_GB2312" pitchFamily="49" charset="-122"/>
                <a:ea typeface="楷体_GB2312" pitchFamily="49" charset="-122"/>
              </a:rPr>
              <a:t>你还有不明白的问题吗？</a:t>
            </a:r>
            <a:endParaRPr lang="en-US" altLang="zh-CN" sz="2800" b="1" dirty="0" smtClean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214438" y="4293096"/>
            <a:ext cx="6669930" cy="2420888"/>
            <a:chOff x="395536" y="4365104"/>
            <a:chExt cx="8352928" cy="2636912"/>
          </a:xfrm>
        </p:grpSpPr>
        <p:sp>
          <p:nvSpPr>
            <p:cNvPr id="24" name="横卷形 23"/>
            <p:cNvSpPr/>
            <p:nvPr/>
          </p:nvSpPr>
          <p:spPr>
            <a:xfrm>
              <a:off x="395536" y="4365104"/>
              <a:ext cx="8352928" cy="2636912"/>
            </a:xfrm>
            <a:prstGeom prst="horizontalScroll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255064" y="4996333"/>
              <a:ext cx="7029349" cy="1384995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不仅能帮助学生回顾和整理本节课所学的内容，还能逐步培养学生质疑、反思的良好习惯。</a:t>
              </a:r>
              <a:endPara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6415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640" y="4444"/>
            <a:ext cx="785495" cy="7854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6" name="文本框 8"/>
          <p:cNvSpPr txBox="1"/>
          <p:nvPr>
            <p:custDataLst>
              <p:tags r:id="rId2"/>
            </p:custDataLst>
          </p:nvPr>
        </p:nvSpPr>
        <p:spPr>
          <a:xfrm>
            <a:off x="1764903" y="569166"/>
            <a:ext cx="6839545" cy="699594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threePt" dir="t"/>
            </a:scene3d>
          </a:bodyPr>
          <a:lstStyle>
            <a:lvl1pPr defTabSz="914400" eaLnBrk="1" latinLnBrk="0" hangingPunct="1">
              <a:lnSpc>
                <a:spcPct val="90000"/>
              </a:lnSpc>
              <a:buNone/>
              <a:defRPr lang="en-US" altLang="en-US" sz="3200" b="1" i="0" baseline="0" dirty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  <a:ea typeface="黑体" panose="02010609060101010101" pitchFamily="49" charset="-122"/>
                <a:cs typeface="+mj-cs"/>
              </a:defRPr>
            </a:lvl1pPr>
          </a:lstStyle>
          <a:p>
            <a:pPr algn="ctr">
              <a:defRPr/>
            </a:pPr>
            <a:r>
              <a:rPr lang="zh-CN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新世纪小学数学</a:t>
            </a:r>
            <a:r>
              <a:rPr altLang="zh-CN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201</a:t>
            </a:r>
            <a:r>
              <a:rPr lang="en-US" altLang="zh-CN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9</a:t>
            </a:r>
            <a:r>
              <a:rPr lang="zh-CN" altLang="en-US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冬空间观念</a:t>
            </a:r>
            <a:endParaRPr altLang="zh-CN" sz="3600" noProof="1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pPr algn="ctr">
              <a:defRPr/>
            </a:pPr>
            <a:r>
              <a:rPr lang="zh-CN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主题悦读活动</a:t>
            </a:r>
            <a:endParaRPr lang="zh-CN" altLang="zh-CN" sz="3600" noProof="1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763713" y="1412875"/>
            <a:ext cx="6767512" cy="0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" name="横卷形 7"/>
          <p:cNvSpPr/>
          <p:nvPr/>
        </p:nvSpPr>
        <p:spPr>
          <a:xfrm>
            <a:off x="1259632" y="1916832"/>
            <a:ext cx="6768752" cy="3888432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4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800" dirty="0" smtClean="0">
                <a:solidFill>
                  <a:schemeClr val="tx1"/>
                </a:solidFill>
              </a:rPr>
              <a:t>学生</a:t>
            </a:r>
            <a:r>
              <a:rPr lang="zh-CN" altLang="en-US" sz="2800" dirty="0" smtClean="0">
                <a:solidFill>
                  <a:schemeClr val="tx1"/>
                </a:solidFill>
              </a:rPr>
              <a:t>经历了联系生活、动手操作、大胆想象和实际应用等不同层次的活动过程，获得丰富的观察物体的直接经验，在头脑中形成表象，空间观念得到发展和深化。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640" y="4444"/>
            <a:ext cx="785495" cy="7854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矩形 3"/>
          <p:cNvSpPr/>
          <p:nvPr/>
        </p:nvSpPr>
        <p:spPr>
          <a:xfrm>
            <a:off x="1979712" y="1772816"/>
            <a:ext cx="6192688" cy="4086472"/>
          </a:xfrm>
          <a:prstGeom prst="rect">
            <a:avLst/>
          </a:prstGeom>
          <a:noFill/>
        </p:spPr>
        <p:txBody>
          <a:bodyPr wrap="none">
            <a:prstTxWarp prst="textRingInsid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5400" b="1" spc="50" dirty="0">
                <a:ln w="11430"/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感谢大家的聆听！</a:t>
            </a:r>
          </a:p>
        </p:txBody>
      </p:sp>
      <p:pic>
        <p:nvPicPr>
          <p:cNvPr id="30725" name="内容占位符 11" descr="A000220150821A66PPIC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4237434"/>
            <a:ext cx="2297113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8"/>
          <p:cNvSpPr txBox="1"/>
          <p:nvPr>
            <p:custDataLst>
              <p:tags r:id="rId2"/>
            </p:custDataLst>
          </p:nvPr>
        </p:nvSpPr>
        <p:spPr>
          <a:xfrm>
            <a:off x="1764903" y="569166"/>
            <a:ext cx="6839545" cy="699594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threePt" dir="t"/>
            </a:scene3d>
          </a:bodyPr>
          <a:lstStyle>
            <a:lvl1pPr defTabSz="914400" eaLnBrk="1" latinLnBrk="0" hangingPunct="1">
              <a:lnSpc>
                <a:spcPct val="90000"/>
              </a:lnSpc>
              <a:buNone/>
              <a:defRPr lang="en-US" altLang="en-US" sz="3200" b="1" i="0" baseline="0" dirty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  <a:ea typeface="黑体" panose="02010609060101010101" pitchFamily="49" charset="-122"/>
                <a:cs typeface="+mj-cs"/>
              </a:defRPr>
            </a:lvl1pPr>
          </a:lstStyle>
          <a:p>
            <a:pPr algn="ctr">
              <a:defRPr/>
            </a:pPr>
            <a:r>
              <a:rPr lang="zh-CN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新世纪小学数学</a:t>
            </a:r>
            <a:r>
              <a:rPr altLang="zh-CN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201</a:t>
            </a:r>
            <a:r>
              <a:rPr lang="en-US" altLang="zh-CN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9</a:t>
            </a:r>
            <a:r>
              <a:rPr lang="zh-CN" altLang="en-US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冬空间观念</a:t>
            </a:r>
            <a:endParaRPr altLang="zh-CN" sz="3600" noProof="1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pPr algn="ctr">
              <a:defRPr/>
            </a:pPr>
            <a:r>
              <a:rPr lang="zh-CN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主题悦读活动</a:t>
            </a:r>
            <a:endParaRPr lang="zh-CN" altLang="zh-CN" sz="3600" noProof="1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763713" y="1412875"/>
            <a:ext cx="6767512" cy="0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86422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40" y="4444"/>
            <a:ext cx="785495" cy="7854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6388" name="矩形 1"/>
          <p:cNvSpPr>
            <a:spLocks noChangeArrowheads="1"/>
          </p:cNvSpPr>
          <p:nvPr/>
        </p:nvSpPr>
        <p:spPr bwMode="auto">
          <a:xfrm>
            <a:off x="539552" y="706438"/>
            <a:ext cx="8280598" cy="479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 eaLnBrk="0" hangingPunct="0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 algn="just" eaLnBrk="0" hangingPunct="0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 smtClean="0"/>
              <a:t>教材分析</a:t>
            </a:r>
            <a:r>
              <a:rPr lang="zh-CN" altLang="en-US" sz="3200" dirty="0" smtClean="0"/>
              <a:t>：</a:t>
            </a:r>
            <a:endParaRPr lang="en-US" altLang="zh-CN" sz="3200" dirty="0"/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 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属于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“图形与几何”领域“观察物体”中的</a:t>
            </a: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内容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从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不同位置观察一个简单物体的基础上，拓展到观察一个物体最多可以看到三个面、从相对位置观察</a:t>
            </a: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物体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进一步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积累观察物体的直观经验，培养空间想象能力，初步发展学生的空间观念。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684213" y="1484313"/>
            <a:ext cx="7991475" cy="0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40" y="4444"/>
            <a:ext cx="785495" cy="7854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16388" name="矩形 1"/>
          <p:cNvSpPr>
            <a:spLocks noChangeArrowheads="1"/>
          </p:cNvSpPr>
          <p:nvPr/>
        </p:nvSpPr>
        <p:spPr bwMode="auto">
          <a:xfrm>
            <a:off x="755650" y="706438"/>
            <a:ext cx="8064500" cy="550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just" eaLnBrk="0" hangingPunct="0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 algn="just" eaLnBrk="0" hangingPunct="0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 smtClean="0">
                <a:latin typeface="+mn-ea"/>
                <a:ea typeface="+mn-ea"/>
              </a:rPr>
              <a:t>学情分析</a:t>
            </a:r>
            <a:r>
              <a:rPr lang="zh-CN" altLang="en-US" sz="3200" dirty="0" smtClean="0">
                <a:latin typeface="+mn-ea"/>
                <a:ea typeface="+mn-ea"/>
              </a:rPr>
              <a:t>：</a:t>
            </a:r>
            <a:endParaRPr lang="en-US" altLang="zh-CN" sz="3200" dirty="0">
              <a:latin typeface="+mn-ea"/>
              <a:ea typeface="+mn-ea"/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        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学生已经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获得观察物体的一些经验，能根据照片或直观图辨认从两个不同角度观察到的简单物体</a:t>
            </a: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本节是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学生在观察、操作、小组活动、讨论等环节中</a:t>
            </a: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进行</a:t>
            </a:r>
            <a:r>
              <a:rPr lang="zh-CN" altLang="en-US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学生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在已有经验的基础上，再通过变换角度的观察，学生从感性上有了真正的</a:t>
            </a:r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体验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28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但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对判断所观察的物体形状还会存在一定困难。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684213" y="1484313"/>
            <a:ext cx="7991475" cy="0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59909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40" y="4444"/>
            <a:ext cx="785495" cy="7854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14" name="直接连接符 13"/>
          <p:cNvCxnSpPr/>
          <p:nvPr/>
        </p:nvCxnSpPr>
        <p:spPr>
          <a:xfrm>
            <a:off x="684213" y="1484313"/>
            <a:ext cx="7991475" cy="0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675640" y="692150"/>
            <a:ext cx="7904798" cy="5715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 eaLnBrk="0" hangingPunct="0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 algn="just" eaLnBrk="0" hangingPunct="0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zh-CN" sz="4400" b="1" dirty="0">
                <a:latin typeface="+mn-ea"/>
                <a:ea typeface="+mn-ea"/>
              </a:rPr>
              <a:t>学习目标</a:t>
            </a:r>
            <a:r>
              <a:rPr lang="zh-CN" altLang="zh-CN" sz="4400" b="1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en-US" altLang="zh-CN" sz="4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2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能</a:t>
            </a:r>
            <a:r>
              <a:rPr lang="zh-CN" altLang="zh-CN" sz="2600" dirty="0">
                <a:latin typeface="宋体" panose="02010600030101010101" pitchFamily="2" charset="-122"/>
                <a:ea typeface="宋体" panose="02010600030101010101" pitchFamily="2" charset="-122"/>
              </a:rPr>
              <a:t>根据照片或直观图辨认从不同角度观察到的简单物体。</a:t>
            </a:r>
          </a:p>
          <a:p>
            <a:r>
              <a:rPr lang="zh-CN" altLang="zh-CN" sz="2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在</a:t>
            </a:r>
            <a:r>
              <a:rPr lang="zh-CN" altLang="zh-CN" sz="2600" dirty="0">
                <a:latin typeface="宋体" panose="02010600030101010101" pitchFamily="2" charset="-122"/>
                <a:ea typeface="宋体" panose="02010600030101010101" pitchFamily="2" charset="-122"/>
              </a:rPr>
              <a:t>实物观察、空间想象和推理等活动中，体验从不同的位置（角度）观察物体，每次最多能看到三个面，积累观察物体的活动经验。</a:t>
            </a:r>
          </a:p>
          <a:p>
            <a:r>
              <a:rPr lang="zh-CN" altLang="zh-CN" sz="2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在</a:t>
            </a:r>
            <a:r>
              <a:rPr lang="zh-CN" altLang="zh-CN" sz="2600" dirty="0">
                <a:latin typeface="宋体" panose="02010600030101010101" pitchFamily="2" charset="-122"/>
                <a:ea typeface="宋体" panose="02010600030101010101" pitchFamily="2" charset="-122"/>
              </a:rPr>
              <a:t>想象、推理、观察、验证的活动中，初步发展合情推理和空间想象的能力，形成初步的空间观念。</a:t>
            </a:r>
          </a:p>
          <a:p>
            <a:r>
              <a:rPr lang="zh-CN" altLang="zh-CN" sz="2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在</a:t>
            </a:r>
            <a:r>
              <a:rPr lang="zh-CN" altLang="zh-CN" sz="2600" dirty="0">
                <a:latin typeface="宋体" panose="02010600030101010101" pitchFamily="2" charset="-122"/>
                <a:ea typeface="宋体" panose="02010600030101010101" pitchFamily="2" charset="-122"/>
              </a:rPr>
              <a:t>与他人合作交流中，能简单描述自己的思考过程和观察结果，体验观察的乐趣。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4534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40" y="4444"/>
            <a:ext cx="785495" cy="7854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2" name="矩形 1"/>
          <p:cNvSpPr/>
          <p:nvPr/>
        </p:nvSpPr>
        <p:spPr>
          <a:xfrm>
            <a:off x="827584" y="1052736"/>
            <a:ext cx="75608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dirty="0">
                <a:latin typeface="+mn-ea"/>
                <a:ea typeface="+mn-ea"/>
              </a:rPr>
              <a:t>教学重点</a:t>
            </a:r>
            <a:r>
              <a:rPr lang="zh-CN" altLang="zh-CN" sz="2800" dirty="0" smtClean="0">
                <a:latin typeface="+mn-ea"/>
                <a:ea typeface="+mn-ea"/>
              </a:rPr>
              <a:t>：</a:t>
            </a:r>
            <a:endParaRPr lang="en-US" altLang="zh-CN" sz="2800" dirty="0" smtClean="0">
              <a:latin typeface="+mn-ea"/>
              <a:ea typeface="+mn-ea"/>
            </a:endParaRPr>
          </a:p>
          <a:p>
            <a:r>
              <a:rPr lang="en-US" altLang="zh-CN" sz="2800" dirty="0">
                <a:latin typeface="+mn-ea"/>
                <a:ea typeface="+mn-ea"/>
              </a:rPr>
              <a:t> </a:t>
            </a:r>
            <a:r>
              <a:rPr lang="en-US" altLang="zh-CN" sz="2800" dirty="0" smtClean="0">
                <a:latin typeface="+mn-ea"/>
                <a:ea typeface="+mn-ea"/>
              </a:rPr>
              <a:t>   </a:t>
            </a:r>
            <a:r>
              <a:rPr lang="zh-CN" altLang="zh-CN" sz="2800" dirty="0" smtClean="0">
                <a:latin typeface="宋体" panose="02010600030101010101" pitchFamily="2" charset="-122"/>
              </a:rPr>
              <a:t>能</a:t>
            </a:r>
            <a:r>
              <a:rPr lang="zh-CN" altLang="zh-CN" sz="2800" dirty="0">
                <a:latin typeface="宋体" panose="02010600030101010101" pitchFamily="2" charset="-122"/>
              </a:rPr>
              <a:t>正确观察物体并指出物体的正面，反面和侧面。</a:t>
            </a:r>
            <a:r>
              <a:rPr lang="en-US" altLang="zh-CN" sz="2800" dirty="0">
                <a:latin typeface="宋体" panose="02010600030101010101" pitchFamily="2" charset="-122"/>
              </a:rPr>
              <a:t> </a:t>
            </a:r>
            <a:endParaRPr lang="en-US" altLang="zh-CN" sz="2800" dirty="0" smtClean="0">
              <a:latin typeface="宋体" panose="02010600030101010101" pitchFamily="2" charset="-122"/>
            </a:endParaRPr>
          </a:p>
          <a:p>
            <a:endParaRPr lang="zh-CN" altLang="zh-CN" sz="2800" dirty="0">
              <a:latin typeface="宋体" panose="02010600030101010101" pitchFamily="2" charset="-122"/>
            </a:endParaRPr>
          </a:p>
          <a:p>
            <a:r>
              <a:rPr lang="zh-CN" altLang="zh-CN" sz="2800" dirty="0">
                <a:latin typeface="+mn-ea"/>
                <a:ea typeface="+mn-ea"/>
              </a:rPr>
              <a:t>教学难点：</a:t>
            </a:r>
          </a:p>
          <a:p>
            <a:r>
              <a:rPr lang="en-US" altLang="zh-CN" sz="2800" dirty="0" smtClean="0">
                <a:latin typeface="宋体" panose="02010600030101010101" pitchFamily="2" charset="-122"/>
              </a:rPr>
              <a:t>    1</a:t>
            </a:r>
            <a:r>
              <a:rPr lang="en-US" altLang="zh-CN" sz="2800" dirty="0">
                <a:latin typeface="宋体" panose="02010600030101010101" pitchFamily="2" charset="-122"/>
              </a:rPr>
              <a:t>.</a:t>
            </a:r>
            <a:r>
              <a:rPr lang="zh-CN" altLang="zh-CN" sz="2800" dirty="0">
                <a:latin typeface="宋体" panose="02010600030101010101" pitchFamily="2" charset="-122"/>
              </a:rPr>
              <a:t>知道从不同位置观察长方体形状的物体，最多只能看到三</a:t>
            </a:r>
            <a:r>
              <a:rPr lang="zh-CN" altLang="zh-CN" sz="2800" dirty="0" smtClean="0">
                <a:latin typeface="宋体" panose="02010600030101010101" pitchFamily="2" charset="-122"/>
              </a:rPr>
              <a:t>个面</a:t>
            </a:r>
            <a:r>
              <a:rPr lang="zh-CN" altLang="zh-CN" sz="2800" dirty="0">
                <a:latin typeface="宋体" panose="02010600030101010101" pitchFamily="2" charset="-122"/>
              </a:rPr>
              <a:t>。</a:t>
            </a:r>
          </a:p>
          <a:p>
            <a:r>
              <a:rPr lang="en-US" altLang="zh-CN" sz="2800" dirty="0" smtClean="0">
                <a:latin typeface="宋体" panose="02010600030101010101" pitchFamily="2" charset="-122"/>
              </a:rPr>
              <a:t>    2</a:t>
            </a:r>
            <a:r>
              <a:rPr lang="en-US" altLang="zh-CN" sz="2800" dirty="0">
                <a:latin typeface="宋体" panose="02010600030101010101" pitchFamily="2" charset="-122"/>
              </a:rPr>
              <a:t>.</a:t>
            </a:r>
            <a:r>
              <a:rPr lang="zh-CN" altLang="zh-CN" sz="2800" dirty="0">
                <a:latin typeface="宋体" panose="02010600030101010101" pitchFamily="2" charset="-122"/>
              </a:rPr>
              <a:t>辨认从不同侧面观察到的物体的形状</a:t>
            </a:r>
            <a:r>
              <a:rPr lang="zh-CN" altLang="zh-CN" sz="2800" dirty="0" smtClean="0">
                <a:latin typeface="宋体" panose="02010600030101010101" pitchFamily="2" charset="-122"/>
              </a:rPr>
              <a:t>。</a:t>
            </a:r>
            <a:endParaRPr lang="en-US" altLang="zh-CN" sz="2800" dirty="0" smtClean="0">
              <a:latin typeface="宋体" panose="02010600030101010101" pitchFamily="2" charset="-122"/>
            </a:endParaRPr>
          </a:p>
          <a:p>
            <a:endParaRPr lang="zh-CN" altLang="zh-CN" sz="2800" dirty="0">
              <a:latin typeface="宋体" panose="02010600030101010101" pitchFamily="2" charset="-122"/>
            </a:endParaRPr>
          </a:p>
          <a:p>
            <a:r>
              <a:rPr lang="zh-CN" altLang="zh-CN" sz="2800" dirty="0">
                <a:latin typeface="+mn-ea"/>
                <a:ea typeface="+mn-ea"/>
              </a:rPr>
              <a:t>教学资源</a:t>
            </a:r>
            <a:r>
              <a:rPr lang="zh-CN" altLang="zh-CN" sz="2800" dirty="0">
                <a:latin typeface="宋体" panose="02010600030101010101" pitchFamily="2" charset="-122"/>
              </a:rPr>
              <a:t>：课件、小熊玩偶、长方体</a:t>
            </a:r>
            <a:r>
              <a:rPr lang="zh-CN" altLang="zh-CN" sz="2800" dirty="0" smtClean="0">
                <a:latin typeface="宋体" panose="02010600030101010101" pitchFamily="2" charset="-122"/>
              </a:rPr>
              <a:t>投票箱</a:t>
            </a:r>
            <a:endParaRPr lang="en-US" altLang="zh-CN" sz="2800" dirty="0" smtClean="0">
              <a:latin typeface="宋体" panose="02010600030101010101" pitchFamily="2" charset="-122"/>
            </a:endParaRPr>
          </a:p>
          <a:p>
            <a:endParaRPr lang="zh-CN" altLang="zh-CN" sz="2800" dirty="0">
              <a:latin typeface="宋体" panose="02010600030101010101" pitchFamily="2" charset="-122"/>
            </a:endParaRPr>
          </a:p>
          <a:p>
            <a:r>
              <a:rPr lang="zh-CN" altLang="zh-CN" sz="2800" dirty="0">
                <a:latin typeface="+mn-ea"/>
                <a:ea typeface="+mn-ea"/>
              </a:rPr>
              <a:t>教法学法：</a:t>
            </a:r>
            <a:r>
              <a:rPr lang="zh-CN" altLang="zh-CN" sz="2800" dirty="0">
                <a:latin typeface="宋体" panose="02010600030101010101" pitchFamily="2" charset="-122"/>
              </a:rPr>
              <a:t>观察法、讨论法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640" y="4444"/>
            <a:ext cx="785495" cy="7854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6" name="文本框 8"/>
          <p:cNvSpPr txBox="1"/>
          <p:nvPr>
            <p:custDataLst>
              <p:tags r:id="rId2"/>
            </p:custDataLst>
          </p:nvPr>
        </p:nvSpPr>
        <p:spPr>
          <a:xfrm>
            <a:off x="1764903" y="569166"/>
            <a:ext cx="6839545" cy="699594"/>
          </a:xfrm>
          <a:prstGeom prst="rect">
            <a:avLst/>
          </a:prstGeom>
        </p:spPr>
        <p:txBody>
          <a:bodyPr anchor="b">
            <a:scene3d>
              <a:camera prst="orthographicFront"/>
              <a:lightRig rig="threePt" dir="t"/>
            </a:scene3d>
          </a:bodyPr>
          <a:lstStyle>
            <a:lvl1pPr defTabSz="914400" eaLnBrk="1" latinLnBrk="0" hangingPunct="1">
              <a:lnSpc>
                <a:spcPct val="90000"/>
              </a:lnSpc>
              <a:buNone/>
              <a:defRPr lang="en-US" altLang="en-US" sz="3200" b="1" i="0" baseline="0" dirty="0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accent2"/>
                    </a:gs>
                  </a:gsLst>
                  <a:lin ang="0" scaled="1"/>
                  <a:tileRect/>
                </a:gradFill>
                <a:ea typeface="黑体" panose="02010609060101010101" pitchFamily="49" charset="-122"/>
                <a:cs typeface="+mj-cs"/>
              </a:defRPr>
            </a:lvl1pPr>
          </a:lstStyle>
          <a:p>
            <a:pPr algn="ctr">
              <a:defRPr/>
            </a:pPr>
            <a:r>
              <a:rPr lang="zh-CN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新世纪小学数学</a:t>
            </a:r>
            <a:r>
              <a:rPr altLang="zh-CN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201</a:t>
            </a:r>
            <a:r>
              <a:rPr lang="en-US" altLang="zh-CN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9</a:t>
            </a:r>
            <a:r>
              <a:rPr lang="zh-CN" altLang="en-US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冬空间观念</a:t>
            </a:r>
            <a:endParaRPr altLang="zh-CN" sz="3600" noProof="1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  <a:p>
            <a:pPr algn="ctr">
              <a:defRPr/>
            </a:pPr>
            <a:r>
              <a:rPr lang="zh-CN" sz="3600" noProof="1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主题悦读活动</a:t>
            </a:r>
            <a:endParaRPr lang="zh-CN" altLang="zh-CN" sz="3600" noProof="1" smtClean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  <a:sym typeface="+mn-ea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763713" y="1412875"/>
            <a:ext cx="6767512" cy="0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675640" y="1651447"/>
            <a:ext cx="79047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 eaLnBrk="0" hangingPunct="0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 algn="just" eaLnBrk="0" hangingPunct="0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 smtClean="0">
                <a:latin typeface="+mn-ea"/>
                <a:ea typeface="+mn-ea"/>
              </a:rPr>
              <a:t>一、联系生活，培养空间观念</a:t>
            </a:r>
            <a:endParaRPr lang="en-US" altLang="zh-CN" sz="4400" b="1" dirty="0">
              <a:latin typeface="+mn-ea"/>
              <a:ea typeface="+mn-ea"/>
            </a:endParaRPr>
          </a:p>
        </p:txBody>
      </p:sp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675640" y="2587551"/>
            <a:ext cx="79047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 eaLnBrk="0" hangingPunct="0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 algn="just" eaLnBrk="0" hangingPunct="0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 smtClean="0">
                <a:latin typeface="+mn-ea"/>
                <a:ea typeface="+mn-ea"/>
              </a:rPr>
              <a:t>二、动手操作，建立空间观念</a:t>
            </a:r>
            <a:endParaRPr lang="en-US" altLang="zh-CN" sz="4400" b="1" dirty="0">
              <a:latin typeface="+mn-ea"/>
              <a:ea typeface="+mn-ea"/>
            </a:endParaRPr>
          </a:p>
        </p:txBody>
      </p: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675640" y="3523655"/>
            <a:ext cx="79047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 eaLnBrk="0" hangingPunct="0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 algn="just" eaLnBrk="0" hangingPunct="0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>
                <a:latin typeface="+mn-ea"/>
                <a:ea typeface="+mn-ea"/>
              </a:rPr>
              <a:t>三</a:t>
            </a:r>
            <a:r>
              <a:rPr lang="zh-CN" altLang="en-US" sz="4400" b="1" dirty="0" smtClean="0">
                <a:latin typeface="+mn-ea"/>
                <a:ea typeface="+mn-ea"/>
              </a:rPr>
              <a:t>、大胆想象，发展空间观念</a:t>
            </a:r>
            <a:endParaRPr lang="en-US" altLang="zh-CN" sz="4400" b="1" dirty="0">
              <a:latin typeface="+mn-ea"/>
              <a:ea typeface="+mn-ea"/>
            </a:endParaRPr>
          </a:p>
        </p:txBody>
      </p:sp>
      <p:sp>
        <p:nvSpPr>
          <p:cNvPr id="11" name="矩形 1"/>
          <p:cNvSpPr>
            <a:spLocks noChangeArrowheads="1"/>
          </p:cNvSpPr>
          <p:nvPr/>
        </p:nvSpPr>
        <p:spPr bwMode="auto">
          <a:xfrm>
            <a:off x="675640" y="4459759"/>
            <a:ext cx="79047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 eaLnBrk="0" hangingPunct="0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 algn="just" eaLnBrk="0" hangingPunct="0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 smtClean="0">
                <a:latin typeface="+mn-ea"/>
                <a:ea typeface="+mn-ea"/>
              </a:rPr>
              <a:t>四、实际应用，深化空间观念</a:t>
            </a:r>
            <a:endParaRPr lang="en-US" altLang="zh-CN" sz="4400" b="1" dirty="0">
              <a:latin typeface="+mn-ea"/>
              <a:ea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958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40" y="4444"/>
            <a:ext cx="785495" cy="7854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14" name="直接连接符 13"/>
          <p:cNvCxnSpPr/>
          <p:nvPr/>
        </p:nvCxnSpPr>
        <p:spPr>
          <a:xfrm>
            <a:off x="1068388" y="1484313"/>
            <a:ext cx="7512050" cy="0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413" name="矩形 1"/>
          <p:cNvSpPr>
            <a:spLocks noChangeArrowheads="1"/>
          </p:cNvSpPr>
          <p:nvPr/>
        </p:nvSpPr>
        <p:spPr bwMode="auto">
          <a:xfrm>
            <a:off x="675640" y="692150"/>
            <a:ext cx="79047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 eaLnBrk="0" hangingPunct="0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 algn="just" eaLnBrk="0" hangingPunct="0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 smtClean="0">
                <a:latin typeface="+mn-ea"/>
                <a:ea typeface="+mn-ea"/>
              </a:rPr>
              <a:t>一、联系生活，培养空间观念</a:t>
            </a:r>
            <a:endParaRPr lang="en-US" altLang="zh-CN" sz="4400" b="1" dirty="0">
              <a:latin typeface="+mn-ea"/>
              <a:ea typeface="+mn-ea"/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2843808" y="2420888"/>
            <a:ext cx="965622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右箭头 19"/>
          <p:cNvSpPr/>
          <p:nvPr/>
        </p:nvSpPr>
        <p:spPr>
          <a:xfrm>
            <a:off x="2843808" y="3645024"/>
            <a:ext cx="965622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3995936" y="2060848"/>
            <a:ext cx="4519736" cy="10081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投票箱是什么形状的物体？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3995936" y="3284984"/>
            <a:ext cx="5148064" cy="10081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在你的角度能看到投票箱的哪几个面？</a:t>
            </a:r>
          </a:p>
        </p:txBody>
      </p:sp>
      <p:sp>
        <p:nvSpPr>
          <p:cNvPr id="10" name="横卷形 9"/>
          <p:cNvSpPr/>
          <p:nvPr/>
        </p:nvSpPr>
        <p:spPr>
          <a:xfrm>
            <a:off x="675640" y="4545603"/>
            <a:ext cx="7827448" cy="2051749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4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899592" y="4941168"/>
            <a:ext cx="7447285" cy="129614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800" dirty="0">
                <a:solidFill>
                  <a:schemeClr val="tx1"/>
                </a:solidFill>
              </a:rPr>
              <a:t>让学生运用已有经验进行</a:t>
            </a:r>
            <a:r>
              <a:rPr lang="zh-CN" altLang="zh-CN" sz="2800" dirty="0" smtClean="0">
                <a:solidFill>
                  <a:schemeClr val="tx1"/>
                </a:solidFill>
              </a:rPr>
              <a:t>观察，</a:t>
            </a:r>
            <a:r>
              <a:rPr lang="zh-CN" altLang="zh-CN" sz="2800" dirty="0">
                <a:solidFill>
                  <a:schemeClr val="tx1"/>
                </a:solidFill>
              </a:rPr>
              <a:t>为后面主题图的换位观察、思考做铺垫</a:t>
            </a:r>
            <a:r>
              <a:rPr lang="zh-CN" altLang="zh-CN" sz="2800" dirty="0" smtClean="0">
                <a:solidFill>
                  <a:schemeClr val="tx1"/>
                </a:solidFill>
              </a:rPr>
              <a:t>，将</a:t>
            </a:r>
            <a:r>
              <a:rPr lang="zh-CN" altLang="zh-CN" sz="2800" dirty="0">
                <a:solidFill>
                  <a:schemeClr val="tx1"/>
                </a:solidFill>
              </a:rPr>
              <a:t>新旧知识进行衔接</a:t>
            </a:r>
            <a:r>
              <a:rPr lang="zh-CN" altLang="zh-CN" sz="2800" dirty="0" smtClean="0">
                <a:solidFill>
                  <a:schemeClr val="tx1"/>
                </a:solidFill>
              </a:rPr>
              <a:t>，激发</a:t>
            </a:r>
            <a:r>
              <a:rPr lang="zh-CN" altLang="zh-CN" sz="2800" dirty="0">
                <a:solidFill>
                  <a:schemeClr val="tx1"/>
                </a:solidFill>
              </a:rPr>
              <a:t>空间想象能力，逐步发展空间观念。</a:t>
            </a:r>
          </a:p>
        </p:txBody>
      </p:sp>
      <p:pic>
        <p:nvPicPr>
          <p:cNvPr id="13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44" y="2247454"/>
            <a:ext cx="1853240" cy="1685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10651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7" grpId="0" animBg="1"/>
      <p:bldP spid="20" grpId="0" animBg="1"/>
      <p:bldP spid="8" grpId="0"/>
      <p:bldP spid="24" grpId="0"/>
      <p:bldP spid="10" grpId="0" animBg="1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40" y="4444"/>
            <a:ext cx="785495" cy="7854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14" name="直接连接符 13"/>
          <p:cNvCxnSpPr/>
          <p:nvPr/>
        </p:nvCxnSpPr>
        <p:spPr>
          <a:xfrm>
            <a:off x="1068388" y="1484313"/>
            <a:ext cx="7512050" cy="0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413" name="矩形 1"/>
          <p:cNvSpPr>
            <a:spLocks noChangeArrowheads="1"/>
          </p:cNvSpPr>
          <p:nvPr/>
        </p:nvSpPr>
        <p:spPr bwMode="auto">
          <a:xfrm>
            <a:off x="675640" y="692150"/>
            <a:ext cx="79047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 eaLnBrk="0" hangingPunct="0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 algn="just" eaLnBrk="0" hangingPunct="0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 smtClean="0">
                <a:latin typeface="+mn-ea"/>
                <a:ea typeface="+mn-ea"/>
              </a:rPr>
              <a:t>二、动手操作，建立空间观念</a:t>
            </a:r>
            <a:endParaRPr lang="en-US" altLang="zh-CN" sz="4400" b="1" dirty="0">
              <a:latin typeface="+mn-ea"/>
              <a:ea typeface="+mn-ea"/>
            </a:endParaRPr>
          </a:p>
        </p:txBody>
      </p:sp>
      <p:pic>
        <p:nvPicPr>
          <p:cNvPr id="1028" name="Picture 4" descr="厂家定做帆布袋空白手提购物袋定制环保全棉布袋订购现货可印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11596688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穿着超级英雄服装的年轻人的画像，穿着连体裤的女人站在一起反对灰色的背景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9402763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猫头鹰黄油在午餐时，维特的Buttefly House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6964363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右箭头 6"/>
          <p:cNvSpPr/>
          <p:nvPr/>
        </p:nvSpPr>
        <p:spPr>
          <a:xfrm>
            <a:off x="3894410" y="3140968"/>
            <a:ext cx="965622" cy="432048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右箭头 19"/>
          <p:cNvSpPr/>
          <p:nvPr/>
        </p:nvSpPr>
        <p:spPr>
          <a:xfrm rot="5400000">
            <a:off x="5975457" y="3979623"/>
            <a:ext cx="965622" cy="44044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87" y="1916832"/>
            <a:ext cx="3831541" cy="3524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5187161" y="2996952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>
                <a:solidFill>
                  <a:schemeClr val="tx2"/>
                </a:solidFill>
              </a:rPr>
              <a:t>明确观察</a:t>
            </a:r>
            <a:r>
              <a:rPr lang="zh-CN" altLang="zh-CN" sz="3200" dirty="0" smtClean="0">
                <a:solidFill>
                  <a:schemeClr val="tx2"/>
                </a:solidFill>
              </a:rPr>
              <a:t>位置</a:t>
            </a:r>
            <a:endParaRPr lang="zh-CN" altLang="en-US" sz="3200" dirty="0">
              <a:solidFill>
                <a:schemeClr val="tx2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211960" y="4473595"/>
            <a:ext cx="4752528" cy="2051749"/>
            <a:chOff x="4211960" y="4473595"/>
            <a:chExt cx="4752528" cy="2051749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7" name="横卷形 26"/>
            <p:cNvSpPr/>
            <p:nvPr/>
          </p:nvSpPr>
          <p:spPr>
            <a:xfrm>
              <a:off x="4211960" y="4473595"/>
              <a:ext cx="4752528" cy="2051749"/>
            </a:xfrm>
            <a:prstGeom prst="horizontalScroll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4392488" y="4852317"/>
              <a:ext cx="4572000" cy="1384995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r>
                <a:rPr lang="zh-CN" altLang="zh-CN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向学生渗透观察结果与观察位置有关，培养学生建立空间观念。</a:t>
              </a:r>
              <a:endPara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2883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7" grpId="0" animBg="1"/>
      <p:bldP spid="20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40" y="4444"/>
            <a:ext cx="785495" cy="785496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14" name="直接连接符 13"/>
          <p:cNvCxnSpPr/>
          <p:nvPr/>
        </p:nvCxnSpPr>
        <p:spPr>
          <a:xfrm>
            <a:off x="1068388" y="1484313"/>
            <a:ext cx="7512050" cy="0"/>
          </a:xfrm>
          <a:prstGeom prst="line">
            <a:avLst/>
          </a:prstGeom>
          <a:ln w="38100"/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7413" name="矩形 1"/>
          <p:cNvSpPr>
            <a:spLocks noChangeArrowheads="1"/>
          </p:cNvSpPr>
          <p:nvPr/>
        </p:nvSpPr>
        <p:spPr bwMode="auto">
          <a:xfrm>
            <a:off x="675640" y="692150"/>
            <a:ext cx="790479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just" eaLnBrk="0" hangingPunct="0">
              <a:lnSpc>
                <a:spcPct val="110000"/>
              </a:lnSpc>
              <a:spcBef>
                <a:spcPts val="1800"/>
              </a:spcBef>
              <a:buClr>
                <a:srgbClr val="963B22"/>
              </a:buClr>
              <a:buSzPct val="7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 algn="just" eaLnBrk="0" hangingPunct="0"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 dirty="0" smtClean="0">
                <a:latin typeface="+mn-ea"/>
                <a:ea typeface="+mn-ea"/>
              </a:rPr>
              <a:t>二、动手操作，建立空间观念</a:t>
            </a:r>
            <a:endParaRPr lang="en-US" altLang="zh-CN" sz="4400" b="1" dirty="0">
              <a:latin typeface="+mn-ea"/>
              <a:ea typeface="+mn-ea"/>
            </a:endParaRPr>
          </a:p>
        </p:txBody>
      </p:sp>
      <p:pic>
        <p:nvPicPr>
          <p:cNvPr id="1028" name="Picture 4" descr="厂家定做帆布袋空白手提购物袋定制环保全棉布袋订购现货可印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11596688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穿着超级英雄服装的年轻人的画像，穿着连体裤的女人站在一起反对灰色的背景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9402763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猫头鹰黄油在午餐时，维特的Buttefly House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-6964363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右箭头 6"/>
          <p:cNvSpPr/>
          <p:nvPr/>
        </p:nvSpPr>
        <p:spPr>
          <a:xfrm flipV="1">
            <a:off x="5292080" y="1916832"/>
            <a:ext cx="965622" cy="44849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右箭头 19"/>
          <p:cNvSpPr/>
          <p:nvPr/>
        </p:nvSpPr>
        <p:spPr>
          <a:xfrm rot="5400000">
            <a:off x="7107332" y="2613603"/>
            <a:ext cx="965622" cy="43617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75640" y="3383914"/>
            <a:ext cx="4976480" cy="2493358"/>
            <a:chOff x="675640" y="3239898"/>
            <a:chExt cx="4976480" cy="2493358"/>
          </a:xfrm>
        </p:grpSpPr>
        <p:pic>
          <p:nvPicPr>
            <p:cNvPr id="17" name="图片 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640" y="3386304"/>
              <a:ext cx="1428065" cy="76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文本框 5"/>
            <p:cNvSpPr txBox="1">
              <a:spLocks noChangeArrowheads="1"/>
            </p:cNvSpPr>
            <p:nvPr/>
          </p:nvSpPr>
          <p:spPr bwMode="auto">
            <a:xfrm>
              <a:off x="843996" y="5148327"/>
              <a:ext cx="1207466" cy="584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3200" dirty="0"/>
                <a:t>笑笑</a:t>
              </a:r>
            </a:p>
          </p:txBody>
        </p:sp>
        <p:pic>
          <p:nvPicPr>
            <p:cNvPr id="21" name="图片 3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7620" y="3239898"/>
              <a:ext cx="764280" cy="1151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文本框 32"/>
            <p:cNvSpPr txBox="1">
              <a:spLocks noChangeArrowheads="1"/>
            </p:cNvSpPr>
            <p:nvPr/>
          </p:nvSpPr>
          <p:spPr bwMode="auto">
            <a:xfrm>
              <a:off x="2644029" y="5148609"/>
              <a:ext cx="1207799" cy="584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3200" dirty="0"/>
                <a:t>妙想</a:t>
              </a:r>
            </a:p>
          </p:txBody>
        </p:sp>
        <p:pic>
          <p:nvPicPr>
            <p:cNvPr id="25" name="图片 4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5816" y="3239898"/>
              <a:ext cx="1316281" cy="1197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文本框 33"/>
            <p:cNvSpPr txBox="1">
              <a:spLocks noChangeArrowheads="1"/>
            </p:cNvSpPr>
            <p:nvPr/>
          </p:nvSpPr>
          <p:spPr bwMode="auto">
            <a:xfrm>
              <a:off x="4444396" y="5148905"/>
              <a:ext cx="1207724" cy="584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3200" dirty="0"/>
                <a:t>淘气</a:t>
              </a: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86136"/>
            <a:ext cx="45196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6317610" y="1836113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/>
              <a:t>独立想象</a:t>
            </a:r>
            <a:r>
              <a:rPr lang="zh-CN" altLang="zh-CN" sz="3200" dirty="0" smtClean="0"/>
              <a:t>判断</a:t>
            </a:r>
            <a:endParaRPr lang="zh-CN" altLang="en-US" sz="3200" dirty="0"/>
          </a:p>
        </p:txBody>
      </p:sp>
      <p:grpSp>
        <p:nvGrpSpPr>
          <p:cNvPr id="10" name="组合 9"/>
          <p:cNvGrpSpPr/>
          <p:nvPr/>
        </p:nvGrpSpPr>
        <p:grpSpPr>
          <a:xfrm>
            <a:off x="6084168" y="4509120"/>
            <a:ext cx="3240360" cy="2448272"/>
            <a:chOff x="6084168" y="4509120"/>
            <a:chExt cx="3240360" cy="2448272"/>
          </a:xfrm>
        </p:grpSpPr>
        <p:sp>
          <p:nvSpPr>
            <p:cNvPr id="24" name="横卷形 23"/>
            <p:cNvSpPr/>
            <p:nvPr/>
          </p:nvSpPr>
          <p:spPr>
            <a:xfrm>
              <a:off x="6084168" y="4509120"/>
              <a:ext cx="2979717" cy="2448272"/>
            </a:xfrm>
            <a:prstGeom prst="horizontalScroll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4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300192" y="4797152"/>
              <a:ext cx="3024336" cy="181588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zh-CN" sz="2800" dirty="0">
                  <a:latin typeface="+mn-ea"/>
                  <a:ea typeface="+mn-ea"/>
                </a:rPr>
                <a:t>学会站在不同的位置观察物体，思考问题，并与同桌交流想法。</a:t>
              </a:r>
              <a:endParaRPr lang="zh-CN" altLang="en-US" sz="2800" dirty="0">
                <a:latin typeface="+mn-ea"/>
                <a:ea typeface="+mn-ea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6317610" y="328498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/>
              <a:t>组织集体</a:t>
            </a:r>
            <a:r>
              <a:rPr lang="zh-CN" altLang="zh-CN" sz="3200" dirty="0" smtClean="0"/>
              <a:t>交流</a:t>
            </a:r>
            <a:endParaRPr lang="zh-CN" altLang="en-US" sz="3200" dirty="0"/>
          </a:p>
        </p:txBody>
      </p:sp>
      <p:sp>
        <p:nvSpPr>
          <p:cNvPr id="23" name="右箭头 22"/>
          <p:cNvSpPr/>
          <p:nvPr/>
        </p:nvSpPr>
        <p:spPr>
          <a:xfrm rot="5400000">
            <a:off x="7111460" y="4053763"/>
            <a:ext cx="965622" cy="43617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125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7" grpId="0" animBg="1"/>
      <p:bldP spid="20" grpId="0" animBg="1"/>
      <p:bldP spid="4" grpId="0"/>
      <p:bldP spid="6" grpId="0"/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278*i*0"/>
  <p:tag name="KSO_WM_TEMPLATE_CATEGORY" val="custom"/>
  <p:tag name="KSO_WM_TEMPLATE_INDEX" val="15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5"/>
  <p:tag name="KSO_WM_SLIDE_ID" val="custom155_7"/>
  <p:tag name="KSO_WM_SLIDE_INDEX" val="7"/>
  <p:tag name="KSO_WM_SLIDE_ITEM_CNT" val="2"/>
  <p:tag name="KSO_WM_SLIDE_LAYOUT" val="a_l"/>
  <p:tag name="KSO_WM_SLIDE_LAYOUT_CNT" val="1_1"/>
  <p:tag name="KSO_WM_SLIDE_TYPE" val="text"/>
  <p:tag name="KSO_WM_BEAUTIFY_FLAG" val="#wm#"/>
  <p:tag name="KSO_WM_TAG_VERSION" val="1.0"/>
  <p:tag name="KSO_WM_SLIDE_POSITION" val="172*225"/>
  <p:tag name="KSO_WM_SLIDE_SIZE" val="365*178"/>
  <p:tag name="KSO_WM_DIAGRAM_GROUP_CODE" val="l1-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5"/>
  <p:tag name="KSO_WM_SLIDE_ID" val="custom155_7"/>
  <p:tag name="KSO_WM_SLIDE_INDEX" val="7"/>
  <p:tag name="KSO_WM_SLIDE_ITEM_CNT" val="2"/>
  <p:tag name="KSO_WM_SLIDE_LAYOUT" val="a_l"/>
  <p:tag name="KSO_WM_SLIDE_LAYOUT_CNT" val="1_1"/>
  <p:tag name="KSO_WM_SLIDE_TYPE" val="text"/>
  <p:tag name="KSO_WM_BEAUTIFY_FLAG" val="#wm#"/>
  <p:tag name="KSO_WM_TAG_VERSION" val="1.0"/>
  <p:tag name="KSO_WM_SLIDE_POSITION" val="172*225"/>
  <p:tag name="KSO_WM_SLIDE_SIZE" val="365*178"/>
  <p:tag name="KSO_WM_DIAGRAM_GROUP_CODE" val="l1-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5"/>
  <p:tag name="KSO_WM_SLIDE_ID" val="custom155_7"/>
  <p:tag name="KSO_WM_SLIDE_INDEX" val="7"/>
  <p:tag name="KSO_WM_SLIDE_ITEM_CNT" val="2"/>
  <p:tag name="KSO_WM_SLIDE_LAYOUT" val="a_l"/>
  <p:tag name="KSO_WM_SLIDE_LAYOUT_CNT" val="1_1"/>
  <p:tag name="KSO_WM_SLIDE_TYPE" val="text"/>
  <p:tag name="KSO_WM_BEAUTIFY_FLAG" val="#wm#"/>
  <p:tag name="KSO_WM_TAG_VERSION" val="1.0"/>
  <p:tag name="KSO_WM_SLIDE_POSITION" val="172*225"/>
  <p:tag name="KSO_WM_SLIDE_SIZE" val="365*178"/>
  <p:tag name="KSO_WM_DIAGRAM_GROUP_CODE" val="l1-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55"/>
  <p:tag name="KSO_WM_UNIT_TYPE" val="a"/>
  <p:tag name="KSO_WM_UNIT_INDEX" val="1"/>
  <p:tag name="KSO_WM_UNIT_ID" val="custom155_7*a*1"/>
  <p:tag name="KSO_WM_UNIT_CLEAR" val="1"/>
  <p:tag name="KSO_WM_UNIT_LAYERLEVEL" val="1"/>
  <p:tag name="KSO_WM_UNIT_VALUE" val="17"/>
  <p:tag name="KSO_WM_UNIT_ISCONTENTSTITLE" val="0"/>
  <p:tag name="KSO_WM_UNIT_HIGHLIGHT" val="0"/>
  <p:tag name="KSO_WM_UNIT_COMPATIBLE" val="0"/>
  <p:tag name="KSO_WM_UNIT_PRESET_TEXT" val="CONTENT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5"/>
  <p:tag name="KSO_WM_SLIDE_ID" val="custom155_7"/>
  <p:tag name="KSO_WM_SLIDE_INDEX" val="7"/>
  <p:tag name="KSO_WM_SLIDE_ITEM_CNT" val="2"/>
  <p:tag name="KSO_WM_SLIDE_LAYOUT" val="a_l"/>
  <p:tag name="KSO_WM_SLIDE_LAYOUT_CNT" val="1_1"/>
  <p:tag name="KSO_WM_SLIDE_TYPE" val="text"/>
  <p:tag name="KSO_WM_BEAUTIFY_FLAG" val="#wm#"/>
  <p:tag name="KSO_WM_TAG_VERSION" val="1.0"/>
  <p:tag name="KSO_WM_SLIDE_POSITION" val="172*225"/>
  <p:tag name="KSO_WM_SLIDE_SIZE" val="365*178"/>
  <p:tag name="KSO_WM_DIAGRAM_GROUP_CODE" val="l1-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5"/>
  <p:tag name="KSO_WM_SLIDE_ID" val="custom155_7"/>
  <p:tag name="KSO_WM_SLIDE_INDEX" val="7"/>
  <p:tag name="KSO_WM_SLIDE_ITEM_CNT" val="2"/>
  <p:tag name="KSO_WM_SLIDE_LAYOUT" val="a_l"/>
  <p:tag name="KSO_WM_SLIDE_LAYOUT_CNT" val="1_1"/>
  <p:tag name="KSO_WM_SLIDE_TYPE" val="text"/>
  <p:tag name="KSO_WM_BEAUTIFY_FLAG" val="#wm#"/>
  <p:tag name="KSO_WM_TAG_VERSION" val="1.0"/>
  <p:tag name="KSO_WM_SLIDE_POSITION" val="172*225"/>
  <p:tag name="KSO_WM_SLIDE_SIZE" val="365*178"/>
  <p:tag name="KSO_WM_DIAGRAM_GROUP_CODE" val="l1-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5"/>
  <p:tag name="KSO_WM_SLIDE_ID" val="custom155_7"/>
  <p:tag name="KSO_WM_SLIDE_INDEX" val="7"/>
  <p:tag name="KSO_WM_SLIDE_ITEM_CNT" val="2"/>
  <p:tag name="KSO_WM_SLIDE_LAYOUT" val="a_l"/>
  <p:tag name="KSO_WM_SLIDE_LAYOUT_CNT" val="1_1"/>
  <p:tag name="KSO_WM_SLIDE_TYPE" val="text"/>
  <p:tag name="KSO_WM_BEAUTIFY_FLAG" val="#wm#"/>
  <p:tag name="KSO_WM_TAG_VERSION" val="1.0"/>
  <p:tag name="KSO_WM_SLIDE_POSITION" val="172*225"/>
  <p:tag name="KSO_WM_SLIDE_SIZE" val="365*178"/>
  <p:tag name="KSO_WM_DIAGRAM_GROUP_CODE" val="l1-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5"/>
  <p:tag name="KSO_WM_SLIDE_ID" val="custom155_7"/>
  <p:tag name="KSO_WM_SLIDE_INDEX" val="7"/>
  <p:tag name="KSO_WM_SLIDE_ITEM_CNT" val="2"/>
  <p:tag name="KSO_WM_SLIDE_LAYOUT" val="a_l"/>
  <p:tag name="KSO_WM_SLIDE_LAYOUT_CNT" val="1_1"/>
  <p:tag name="KSO_WM_SLIDE_TYPE" val="text"/>
  <p:tag name="KSO_WM_BEAUTIFY_FLAG" val="#wm#"/>
  <p:tag name="KSO_WM_TAG_VERSION" val="1.0"/>
  <p:tag name="KSO_WM_SLIDE_POSITION" val="172*225"/>
  <p:tag name="KSO_WM_SLIDE_SIZE" val="365*178"/>
  <p:tag name="KSO_WM_DIAGRAM_GROUP_CODE" val="l1-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5"/>
  <p:tag name="KSO_WM_SLIDE_ID" val="custom155_7"/>
  <p:tag name="KSO_WM_SLIDE_INDEX" val="7"/>
  <p:tag name="KSO_WM_SLIDE_ITEM_CNT" val="2"/>
  <p:tag name="KSO_WM_SLIDE_LAYOUT" val="a_l"/>
  <p:tag name="KSO_WM_SLIDE_LAYOUT_CNT" val="1_1"/>
  <p:tag name="KSO_WM_SLIDE_TYPE" val="text"/>
  <p:tag name="KSO_WM_BEAUTIFY_FLAG" val="#wm#"/>
  <p:tag name="KSO_WM_TAG_VERSION" val="1.0"/>
  <p:tag name="KSO_WM_SLIDE_POSITION" val="172*225"/>
  <p:tag name="KSO_WM_SLIDE_SIZE" val="365*178"/>
  <p:tag name="KSO_WM_DIAGRAM_GROUP_CODE" val="l1-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5"/>
  <p:tag name="KSO_WM_SLIDE_ID" val="custom155_7"/>
  <p:tag name="KSO_WM_SLIDE_INDEX" val="7"/>
  <p:tag name="KSO_WM_SLIDE_ITEM_CNT" val="2"/>
  <p:tag name="KSO_WM_SLIDE_LAYOUT" val="a_l"/>
  <p:tag name="KSO_WM_SLIDE_LAYOUT_CNT" val="1_1"/>
  <p:tag name="KSO_WM_SLIDE_TYPE" val="text"/>
  <p:tag name="KSO_WM_BEAUTIFY_FLAG" val="#wm#"/>
  <p:tag name="KSO_WM_TAG_VERSION" val="1.0"/>
  <p:tag name="KSO_WM_SLIDE_POSITION" val="172*225"/>
  <p:tag name="KSO_WM_SLIDE_SIZE" val="365*178"/>
  <p:tag name="KSO_WM_DIAGRAM_GROUP_CODE" val="l1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278*i*1"/>
  <p:tag name="KSO_WM_TEMPLATE_CATEGORY" val="custom"/>
  <p:tag name="KSO_WM_TEMPLATE_INDEX" val="15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5"/>
  <p:tag name="KSO_WM_SLIDE_ID" val="custom155_7"/>
  <p:tag name="KSO_WM_SLIDE_INDEX" val="7"/>
  <p:tag name="KSO_WM_SLIDE_ITEM_CNT" val="2"/>
  <p:tag name="KSO_WM_SLIDE_LAYOUT" val="a_l"/>
  <p:tag name="KSO_WM_SLIDE_LAYOUT_CNT" val="1_1"/>
  <p:tag name="KSO_WM_SLIDE_TYPE" val="text"/>
  <p:tag name="KSO_WM_BEAUTIFY_FLAG" val="#wm#"/>
  <p:tag name="KSO_WM_TAG_VERSION" val="1.0"/>
  <p:tag name="KSO_WM_SLIDE_POSITION" val="172*225"/>
  <p:tag name="KSO_WM_SLIDE_SIZE" val="365*178"/>
  <p:tag name="KSO_WM_DIAGRAM_GROUP_CODE" val="l1-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5"/>
  <p:tag name="KSO_WM_SLIDE_ID" val="custom155_7"/>
  <p:tag name="KSO_WM_SLIDE_INDEX" val="7"/>
  <p:tag name="KSO_WM_SLIDE_ITEM_CNT" val="2"/>
  <p:tag name="KSO_WM_SLIDE_LAYOUT" val="a_l"/>
  <p:tag name="KSO_WM_SLIDE_LAYOUT_CNT" val="1_1"/>
  <p:tag name="KSO_WM_SLIDE_TYPE" val="text"/>
  <p:tag name="KSO_WM_BEAUTIFY_FLAG" val="#wm#"/>
  <p:tag name="KSO_WM_TAG_VERSION" val="1.0"/>
  <p:tag name="KSO_WM_SLIDE_POSITION" val="172*225"/>
  <p:tag name="KSO_WM_SLIDE_SIZE" val="365*178"/>
  <p:tag name="KSO_WM_DIAGRAM_GROUP_CODE" val="l1-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5"/>
  <p:tag name="KSO_WM_SLIDE_ID" val="custom155_7"/>
  <p:tag name="KSO_WM_SLIDE_INDEX" val="7"/>
  <p:tag name="KSO_WM_SLIDE_ITEM_CNT" val="2"/>
  <p:tag name="KSO_WM_SLIDE_LAYOUT" val="a_l"/>
  <p:tag name="KSO_WM_SLIDE_LAYOUT_CNT" val="1_1"/>
  <p:tag name="KSO_WM_SLIDE_TYPE" val="text"/>
  <p:tag name="KSO_WM_BEAUTIFY_FLAG" val="#wm#"/>
  <p:tag name="KSO_WM_TAG_VERSION" val="1.0"/>
  <p:tag name="KSO_WM_SLIDE_POSITION" val="172*225"/>
  <p:tag name="KSO_WM_SLIDE_SIZE" val="365*178"/>
  <p:tag name="KSO_WM_DIAGRAM_GROUP_CODE" val="l1-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55"/>
  <p:tag name="KSO_WM_UNIT_TYPE" val="a"/>
  <p:tag name="KSO_WM_UNIT_INDEX" val="1"/>
  <p:tag name="KSO_WM_UNIT_ID" val="custom155_7*a*1"/>
  <p:tag name="KSO_WM_UNIT_CLEAR" val="1"/>
  <p:tag name="KSO_WM_UNIT_LAYERLEVEL" val="1"/>
  <p:tag name="KSO_WM_UNIT_VALUE" val="17"/>
  <p:tag name="KSO_WM_UNIT_ISCONTENTSTITLE" val="0"/>
  <p:tag name="KSO_WM_UNIT_HIGHLIGHT" val="0"/>
  <p:tag name="KSO_WM_UNIT_COMPATIBLE" val="0"/>
  <p:tag name="KSO_WM_UNIT_PRESET_TEXT" val="CONTENTS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5"/>
  <p:tag name="KSO_WM_SLIDE_ID" val="custom155_7"/>
  <p:tag name="KSO_WM_SLIDE_INDEX" val="7"/>
  <p:tag name="KSO_WM_SLIDE_ITEM_CNT" val="2"/>
  <p:tag name="KSO_WM_SLIDE_LAYOUT" val="a_l"/>
  <p:tag name="KSO_WM_SLIDE_LAYOUT_CNT" val="1_1"/>
  <p:tag name="KSO_WM_SLIDE_TYPE" val="text"/>
  <p:tag name="KSO_WM_BEAUTIFY_FLAG" val="#wm#"/>
  <p:tag name="KSO_WM_TAG_VERSION" val="1.0"/>
  <p:tag name="KSO_WM_SLIDE_POSITION" val="172*225"/>
  <p:tag name="KSO_WM_SLIDE_SIZE" val="365*178"/>
  <p:tag name="KSO_WM_DIAGRAM_GROUP_CODE" val="l1-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55"/>
  <p:tag name="KSO_WM_UNIT_TYPE" val="a"/>
  <p:tag name="KSO_WM_UNIT_INDEX" val="1"/>
  <p:tag name="KSO_WM_UNIT_ID" val="custom155_7*a*1"/>
  <p:tag name="KSO_WM_UNIT_CLEAR" val="1"/>
  <p:tag name="KSO_WM_UNIT_LAYERLEVEL" val="1"/>
  <p:tag name="KSO_WM_UNIT_VALUE" val="17"/>
  <p:tag name="KSO_WM_UNIT_ISCONTENTSTITLE" val="0"/>
  <p:tag name="KSO_WM_UNIT_HIGHLIGHT" val="0"/>
  <p:tag name="KSO_WM_UNIT_COMPATIBLE" val="0"/>
  <p:tag name="KSO_WM_UNIT_PRESET_TEXT" val="CONTENT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278*i*2"/>
  <p:tag name="KSO_WM_TEMPLATE_CATEGORY" val="custom"/>
  <p:tag name="KSO_WM_TEMPLATE_INDEX" val="15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278*i*3"/>
  <p:tag name="KSO_WM_TEMPLATE_CATEGORY" val="custom"/>
  <p:tag name="KSO_WM_TEMPLATE_INDEX" val="15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278*i*4"/>
  <p:tag name="KSO_WM_TEMPLATE_CATEGORY" val="custom"/>
  <p:tag name="KSO_WM_TEMPLATE_INDEX" val="15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5"/>
  <p:tag name="KSO_WM_SLIDE_ID" val="custom155_7"/>
  <p:tag name="KSO_WM_SLIDE_INDEX" val="7"/>
  <p:tag name="KSO_WM_SLIDE_ITEM_CNT" val="2"/>
  <p:tag name="KSO_WM_SLIDE_LAYOUT" val="a_l"/>
  <p:tag name="KSO_WM_SLIDE_LAYOUT_CNT" val="1_1"/>
  <p:tag name="KSO_WM_SLIDE_TYPE" val="text"/>
  <p:tag name="KSO_WM_BEAUTIFY_FLAG" val="#wm#"/>
  <p:tag name="KSO_WM_TAG_VERSION" val="1.0"/>
  <p:tag name="KSO_WM_SLIDE_POSITION" val="172*225"/>
  <p:tag name="KSO_WM_SLIDE_SIZE" val="365*178"/>
  <p:tag name="KSO_WM_DIAGRAM_GROUP_CODE" val="l1-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55"/>
  <p:tag name="KSO_WM_UNIT_TYPE" val="a"/>
  <p:tag name="KSO_WM_UNIT_INDEX" val="1"/>
  <p:tag name="KSO_WM_UNIT_ID" val="custom155_7*a*1"/>
  <p:tag name="KSO_WM_UNIT_CLEAR" val="1"/>
  <p:tag name="KSO_WM_UNIT_LAYERLEVEL" val="1"/>
  <p:tag name="KSO_WM_UNIT_VALUE" val="17"/>
  <p:tag name="KSO_WM_UNIT_ISCONTENTSTITLE" val="0"/>
  <p:tag name="KSO_WM_UNIT_HIGHLIGHT" val="0"/>
  <p:tag name="KSO_WM_UNIT_COMPATIBLE" val="0"/>
  <p:tag name="KSO_WM_UNIT_PRESET_TEXT" val="CONTENTS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5"/>
  <p:tag name="KSO_WM_SLIDE_ID" val="custom155_7"/>
  <p:tag name="KSO_WM_SLIDE_INDEX" val="7"/>
  <p:tag name="KSO_WM_SLIDE_ITEM_CNT" val="2"/>
  <p:tag name="KSO_WM_SLIDE_LAYOUT" val="a_l"/>
  <p:tag name="KSO_WM_SLIDE_LAYOUT_CNT" val="1_1"/>
  <p:tag name="KSO_WM_SLIDE_TYPE" val="text"/>
  <p:tag name="KSO_WM_BEAUTIFY_FLAG" val="#wm#"/>
  <p:tag name="KSO_WM_TAG_VERSION" val="1.0"/>
  <p:tag name="KSO_WM_SLIDE_POSITION" val="172*225"/>
  <p:tag name="KSO_WM_SLIDE_SIZE" val="365*178"/>
  <p:tag name="KSO_WM_DIAGRAM_GROUP_CODE" val="l1-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5"/>
  <p:tag name="KSO_WM_SLIDE_ID" val="custom155_7"/>
  <p:tag name="KSO_WM_SLIDE_INDEX" val="7"/>
  <p:tag name="KSO_WM_SLIDE_ITEM_CNT" val="2"/>
  <p:tag name="KSO_WM_SLIDE_LAYOUT" val="a_l"/>
  <p:tag name="KSO_WM_SLIDE_LAYOUT_CNT" val="1_1"/>
  <p:tag name="KSO_WM_SLIDE_TYPE" val="text"/>
  <p:tag name="KSO_WM_BEAUTIFY_FLAG" val="#wm#"/>
  <p:tag name="KSO_WM_TAG_VERSION" val="1.0"/>
  <p:tag name="KSO_WM_SLIDE_POSITION" val="172*225"/>
  <p:tag name="KSO_WM_SLIDE_SIZE" val="365*178"/>
  <p:tag name="KSO_WM_DIAGRAM_GROUP_CODE" val="l1-1"/>
</p:tagLst>
</file>

<file path=ppt/theme/theme1.xml><?xml version="1.0" encoding="utf-8"?>
<a:theme xmlns:a="http://schemas.openxmlformats.org/drawingml/2006/main" name="自定义设计方案_2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A000120140530A66PPBG">
  <a:themeElements>
    <a:clrScheme name="自定义 1">
      <a:dk1>
        <a:srgbClr val="47494B"/>
      </a:dk1>
      <a:lt1>
        <a:srgbClr val="FFFFFF"/>
      </a:lt1>
      <a:dk2>
        <a:srgbClr val="454749"/>
      </a:dk2>
      <a:lt2>
        <a:srgbClr val="FFFFFF"/>
      </a:lt2>
      <a:accent1>
        <a:srgbClr val="E65383"/>
      </a:accent1>
      <a:accent2>
        <a:srgbClr val="B75783"/>
      </a:accent2>
      <a:accent3>
        <a:srgbClr val="D982D1"/>
      </a:accent3>
      <a:accent4>
        <a:srgbClr val="BEABFD"/>
      </a:accent4>
      <a:accent5>
        <a:srgbClr val="84ADE4"/>
      </a:accent5>
      <a:accent6>
        <a:srgbClr val="FFC000"/>
      </a:accent6>
      <a:hlink>
        <a:srgbClr val="00B0F0"/>
      </a:hlink>
      <a:folHlink>
        <a:srgbClr val="AFB2B4"/>
      </a:folHlink>
    </a:clrScheme>
    <a:fontScheme name="自定义 3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自定义设计方案_2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自定义设计方案_6">
  <a:themeElements>
    <a:clrScheme name="自定义设计方案_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6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_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自定义设计方案_7">
  <a:themeElements>
    <a:clrScheme name="自定义设计方案_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7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_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自定义设计方案_8">
  <a:themeElements>
    <a:clrScheme name="自定义设计方案_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8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_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自定义设计方案_3">
  <a:themeElements>
    <a:clrScheme name="自定义设计方案_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3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自定义设计方案_4">
  <a:themeElements>
    <a:clrScheme name="自定义设计方案_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4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自定义设计方案_5">
  <a:themeElements>
    <a:clrScheme name="自定义设计方案_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5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_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2922</TotalTime>
  <Pages>0</Pages>
  <Words>836</Words>
  <Characters>0</Characters>
  <Application>Microsoft Office PowerPoint</Application>
  <DocSecurity>0</DocSecurity>
  <PresentationFormat>全屏显示(4:3)</PresentationFormat>
  <Lines>0</Lines>
  <Paragraphs>102</Paragraphs>
  <Slides>16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10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自定义设计方案_2</vt:lpstr>
      <vt:lpstr>默认设计模板</vt:lpstr>
      <vt:lpstr>1_自定义设计方案_2</vt:lpstr>
      <vt:lpstr>自定义设计方案_6</vt:lpstr>
      <vt:lpstr>自定义设计方案_7</vt:lpstr>
      <vt:lpstr>自定义设计方案_8</vt:lpstr>
      <vt:lpstr>自定义设计方案_3</vt:lpstr>
      <vt:lpstr>自定义设计方案_4</vt:lpstr>
      <vt:lpstr>自定义设计方案_5</vt:lpstr>
      <vt:lpstr>1_A000120140530A66PPBG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r</cp:lastModifiedBy>
  <cp:revision>233</cp:revision>
  <dcterms:created xsi:type="dcterms:W3CDTF">2012-09-21T09:22:25Z</dcterms:created>
  <dcterms:modified xsi:type="dcterms:W3CDTF">2019-03-11T14:13:59Z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2052-8.1.0.3526</vt:lpwstr>
  </property>
</Properties>
</file>