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tags/tag21.xml" ContentType="application/vnd.openxmlformats-officedocument.presentationml.tags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tags/tag15.xml" ContentType="application/vnd.openxmlformats-officedocument.presentationml.tags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tags/tag22.xml" ContentType="application/vnd.openxmlformats-officedocument.presentationml.tag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tags/tag20.xml" ContentType="application/vnd.openxmlformats-officedocument.presentationml.tag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1" r:id="rId2"/>
  </p:sldMasterIdLst>
  <p:notesMasterIdLst>
    <p:notesMasterId r:id="rId25"/>
  </p:notesMasterIdLst>
  <p:sldIdLst>
    <p:sldId id="287" r:id="rId3"/>
    <p:sldId id="289" r:id="rId4"/>
    <p:sldId id="434" r:id="rId5"/>
    <p:sldId id="290" r:id="rId6"/>
    <p:sldId id="291" r:id="rId7"/>
    <p:sldId id="292" r:id="rId8"/>
    <p:sldId id="293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6" r:id="rId19"/>
    <p:sldId id="307" r:id="rId20"/>
    <p:sldId id="435" r:id="rId21"/>
    <p:sldId id="308" r:id="rId22"/>
    <p:sldId id="309" r:id="rId23"/>
    <p:sldId id="312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C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6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68CC09-CE45-48F0-A05D-82EA2B198DD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CN" altLang="en-US"/>
        </a:p>
      </dgm:t>
    </dgm:pt>
    <dgm:pt modelId="{EC4781C6-AAB6-4872-843F-AFADF43D3CC0}" type="pres">
      <dgm:prSet presAssocID="{1C68CC09-CE45-48F0-A05D-82EA2B198DD5}" presName="diagram" presStyleCnt="0">
        <dgm:presLayoutVars>
          <dgm:dir/>
          <dgm:resizeHandles val="exact"/>
        </dgm:presLayoutVars>
      </dgm:prSet>
      <dgm:spPr/>
    </dgm:pt>
  </dgm:ptLst>
  <dgm:cxnLst>
    <dgm:cxn modelId="{DD93EBC1-1812-40AE-908F-EE4E5A246516}" type="presOf" srcId="{1C68CC09-CE45-48F0-A05D-82EA2B198DD5}" destId="{EC4781C6-AAB6-4872-843F-AFADF43D3CC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39FDCF-9066-4B3F-B45C-08D29FA9A63F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01A1A9-FB59-4CCB-ADCC-16D554531992}">
      <dgm:prSet phldrT="[文本]"/>
      <dgm:spPr/>
      <dgm:t>
        <a:bodyPr/>
        <a:lstStyle/>
        <a:p>
          <a:r>
            <a:rPr lang="zh-CN" dirty="0" smtClean="0"/>
            <a:t>板</a:t>
          </a:r>
          <a:r>
            <a:rPr lang="en-US" altLang="zh-CN" dirty="0" smtClean="0"/>
            <a:t> </a:t>
          </a:r>
          <a:r>
            <a:rPr lang="zh-CN" dirty="0" smtClean="0"/>
            <a:t>书</a:t>
          </a:r>
          <a:r>
            <a:rPr lang="en-US" altLang="zh-CN" dirty="0" smtClean="0"/>
            <a:t> </a:t>
          </a:r>
          <a:r>
            <a:rPr lang="zh-CN" dirty="0" smtClean="0"/>
            <a:t>设</a:t>
          </a:r>
          <a:r>
            <a:rPr lang="en-US" altLang="zh-CN" dirty="0" smtClean="0"/>
            <a:t> </a:t>
          </a:r>
          <a:r>
            <a:rPr lang="zh-CN" dirty="0" smtClean="0"/>
            <a:t>计</a:t>
          </a:r>
          <a:endParaRPr lang="zh-CN" altLang="en-US" dirty="0"/>
        </a:p>
      </dgm:t>
    </dgm:pt>
    <dgm:pt modelId="{0B277431-5FAC-4BEF-8E96-FB471BEC1350}" type="parTrans" cxnId="{7C4A23D3-148E-4829-A826-E9E5E0EEC8C7}">
      <dgm:prSet/>
      <dgm:spPr/>
      <dgm:t>
        <a:bodyPr/>
        <a:lstStyle/>
        <a:p>
          <a:endParaRPr lang="zh-CN" altLang="en-US"/>
        </a:p>
      </dgm:t>
    </dgm:pt>
    <dgm:pt modelId="{B351CB42-6AED-426D-A7AC-9F8AEA90299E}" type="sibTrans" cxnId="{7C4A23D3-148E-4829-A826-E9E5E0EEC8C7}">
      <dgm:prSet/>
      <dgm:spPr/>
      <dgm:t>
        <a:bodyPr/>
        <a:lstStyle/>
        <a:p>
          <a:endParaRPr lang="zh-CN" altLang="en-US"/>
        </a:p>
      </dgm:t>
    </dgm:pt>
    <dgm:pt modelId="{D89BB28C-12FF-4589-80A1-A87888181B0D}">
      <dgm:prSet/>
      <dgm:spPr/>
      <dgm:t>
        <a:bodyPr/>
        <a:lstStyle/>
        <a:p>
          <a:r>
            <a:rPr lang="zh-CN" dirty="0" smtClean="0"/>
            <a:t>空间游戏，引出角</a:t>
          </a:r>
          <a:endParaRPr lang="zh-CN" dirty="0"/>
        </a:p>
      </dgm:t>
    </dgm:pt>
    <dgm:pt modelId="{66AC3D36-2941-42FA-A5CB-7AD8AB9FAD79}" type="parTrans" cxnId="{71258784-4165-44E5-9721-6F6BA5BA931F}">
      <dgm:prSet/>
      <dgm:spPr/>
      <dgm:t>
        <a:bodyPr/>
        <a:lstStyle/>
        <a:p>
          <a:endParaRPr lang="zh-CN" altLang="en-US"/>
        </a:p>
      </dgm:t>
    </dgm:pt>
    <dgm:pt modelId="{D900C98E-2578-4ABC-9263-5342DB6EBA17}" type="sibTrans" cxnId="{71258784-4165-44E5-9721-6F6BA5BA931F}">
      <dgm:prSet/>
      <dgm:spPr/>
      <dgm:t>
        <a:bodyPr/>
        <a:lstStyle/>
        <a:p>
          <a:endParaRPr lang="zh-CN" altLang="en-US"/>
        </a:p>
      </dgm:t>
    </dgm:pt>
    <dgm:pt modelId="{B23FC08F-2427-49BE-A1B8-026F22E6096C}">
      <dgm:prSet/>
      <dgm:spPr/>
      <dgm:t>
        <a:bodyPr/>
        <a:lstStyle/>
        <a:p>
          <a:r>
            <a:rPr lang="zh-CN" dirty="0" smtClean="0"/>
            <a:t>实践探索 ，认识角</a:t>
          </a:r>
          <a:endParaRPr lang="zh-CN" dirty="0"/>
        </a:p>
      </dgm:t>
    </dgm:pt>
    <dgm:pt modelId="{8255AEE8-5F74-4CB6-A6A9-DDFF352C26B1}" type="parTrans" cxnId="{AC02A387-86B7-48FD-8884-26B663A57D04}">
      <dgm:prSet/>
      <dgm:spPr/>
      <dgm:t>
        <a:bodyPr/>
        <a:lstStyle/>
        <a:p>
          <a:endParaRPr lang="zh-CN" altLang="en-US"/>
        </a:p>
      </dgm:t>
    </dgm:pt>
    <dgm:pt modelId="{E59F34FA-3521-4F2F-B5FF-6491AEA13BCE}" type="sibTrans" cxnId="{AC02A387-86B7-48FD-8884-26B663A57D04}">
      <dgm:prSet/>
      <dgm:spPr/>
      <dgm:t>
        <a:bodyPr/>
        <a:lstStyle/>
        <a:p>
          <a:endParaRPr lang="zh-CN" altLang="en-US"/>
        </a:p>
      </dgm:t>
    </dgm:pt>
    <dgm:pt modelId="{B760D119-AA84-4EEF-A030-E15E7F26B106}">
      <dgm:prSet/>
      <dgm:spPr/>
      <dgm:t>
        <a:bodyPr/>
        <a:lstStyle/>
        <a:p>
          <a:r>
            <a:rPr lang="zh-CN" dirty="0" smtClean="0"/>
            <a:t>练习反馈，巩固角</a:t>
          </a:r>
          <a:endParaRPr lang="zh-CN" altLang="en-US" dirty="0"/>
        </a:p>
      </dgm:t>
    </dgm:pt>
    <dgm:pt modelId="{48506AA1-67ED-43C2-9ED9-85DAF9E19549}" type="parTrans" cxnId="{211C14C6-0E66-4CAC-BFF0-F215BDE1BDE4}">
      <dgm:prSet/>
      <dgm:spPr/>
      <dgm:t>
        <a:bodyPr/>
        <a:lstStyle/>
        <a:p>
          <a:endParaRPr lang="zh-CN" altLang="en-US"/>
        </a:p>
      </dgm:t>
    </dgm:pt>
    <dgm:pt modelId="{CCA27CDF-217A-47B7-9F1C-13C4E6A503C8}" type="sibTrans" cxnId="{211C14C6-0E66-4CAC-BFF0-F215BDE1BDE4}">
      <dgm:prSet/>
      <dgm:spPr/>
      <dgm:t>
        <a:bodyPr/>
        <a:lstStyle/>
        <a:p>
          <a:endParaRPr lang="zh-CN" altLang="en-US"/>
        </a:p>
      </dgm:t>
    </dgm:pt>
    <dgm:pt modelId="{64090805-996B-4120-A3CD-E7D292509FF9}">
      <dgm:prSet/>
      <dgm:spPr/>
      <dgm:t>
        <a:bodyPr/>
        <a:lstStyle/>
        <a:p>
          <a:r>
            <a:rPr lang="zh-CN" dirty="0" smtClean="0"/>
            <a:t>总结拓展，用角</a:t>
          </a:r>
          <a:r>
            <a:rPr lang="zh-CN" altLang="zh-CN" dirty="0" smtClean="0"/>
            <a:t>应</a:t>
          </a:r>
          <a:endParaRPr lang="zh-CN" dirty="0"/>
        </a:p>
      </dgm:t>
    </dgm:pt>
    <dgm:pt modelId="{AA89E411-60BC-464E-83F1-ECA371E1C74F}" type="parTrans" cxnId="{3715F634-CB1A-4ACE-BF0D-04A96FCF596A}">
      <dgm:prSet/>
      <dgm:spPr/>
      <dgm:t>
        <a:bodyPr/>
        <a:lstStyle/>
        <a:p>
          <a:endParaRPr lang="zh-CN" altLang="en-US"/>
        </a:p>
      </dgm:t>
    </dgm:pt>
    <dgm:pt modelId="{096ABEB3-5EA9-4974-9157-89446297EC3D}" type="sibTrans" cxnId="{3715F634-CB1A-4ACE-BF0D-04A96FCF596A}">
      <dgm:prSet/>
      <dgm:spPr/>
      <dgm:t>
        <a:bodyPr/>
        <a:lstStyle/>
        <a:p>
          <a:endParaRPr lang="zh-CN" altLang="en-US"/>
        </a:p>
      </dgm:t>
    </dgm:pt>
    <dgm:pt modelId="{E36BA7F8-455E-4A7D-9906-E7FDE0102397}">
      <dgm:prSet/>
      <dgm:spPr/>
      <dgm:t>
        <a:bodyPr/>
        <a:lstStyle/>
        <a:p>
          <a:r>
            <a:rPr lang="zh-CN" dirty="0" smtClean="0"/>
            <a:t>作</a:t>
          </a:r>
          <a:r>
            <a:rPr lang="en-US" altLang="zh-CN" dirty="0" smtClean="0"/>
            <a:t>    </a:t>
          </a:r>
          <a:r>
            <a:rPr lang="zh-CN" dirty="0" smtClean="0"/>
            <a:t>业</a:t>
          </a:r>
          <a:endParaRPr lang="zh-CN" altLang="en-US" dirty="0"/>
        </a:p>
      </dgm:t>
    </dgm:pt>
    <dgm:pt modelId="{CCC40CDB-91C6-4778-BECF-44CECBAE07B6}" type="parTrans" cxnId="{A58B7851-DF4A-44F0-8AFC-0A4DE2942108}">
      <dgm:prSet/>
      <dgm:spPr/>
      <dgm:t>
        <a:bodyPr/>
        <a:lstStyle/>
        <a:p>
          <a:endParaRPr lang="zh-CN" altLang="en-US"/>
        </a:p>
      </dgm:t>
    </dgm:pt>
    <dgm:pt modelId="{E2ED7BCC-64E0-469B-8A16-954CEB70BD63}" type="sibTrans" cxnId="{A58B7851-DF4A-44F0-8AFC-0A4DE2942108}">
      <dgm:prSet/>
      <dgm:spPr/>
      <dgm:t>
        <a:bodyPr/>
        <a:lstStyle/>
        <a:p>
          <a:endParaRPr lang="zh-CN" altLang="en-US"/>
        </a:p>
      </dgm:t>
    </dgm:pt>
    <dgm:pt modelId="{B28447D8-B90E-41FD-AE59-BF39AF34FF34}" type="pres">
      <dgm:prSet presAssocID="{6A39FDCF-9066-4B3F-B45C-08D29FA9A63F}" presName="diagram" presStyleCnt="0">
        <dgm:presLayoutVars>
          <dgm:dir/>
          <dgm:resizeHandles val="exact"/>
        </dgm:presLayoutVars>
      </dgm:prSet>
      <dgm:spPr/>
    </dgm:pt>
    <dgm:pt modelId="{C2121DC4-8D6D-484A-96C6-F8253682DF14}" type="pres">
      <dgm:prSet presAssocID="{D89BB28C-12FF-4589-80A1-A87888181B0D}" presName="node" presStyleLbl="node1" presStyleIdx="0" presStyleCnt="6" custScaleX="183796" custScaleY="76344">
        <dgm:presLayoutVars>
          <dgm:bulletEnabled val="1"/>
        </dgm:presLayoutVars>
      </dgm:prSet>
      <dgm:spPr/>
    </dgm:pt>
    <dgm:pt modelId="{C1DE7497-DB3C-4CED-8A79-038BF5B297D3}" type="pres">
      <dgm:prSet presAssocID="{D900C98E-2578-4ABC-9263-5342DB6EBA17}" presName="sibTrans" presStyleCnt="0"/>
      <dgm:spPr/>
    </dgm:pt>
    <dgm:pt modelId="{C10A8047-04D3-4CBB-BFCE-07DF9B15FB00}" type="pres">
      <dgm:prSet presAssocID="{B23FC08F-2427-49BE-A1B8-026F22E6096C}" presName="node" presStyleLbl="node1" presStyleIdx="1" presStyleCnt="6" custScaleX="187310" custScaleY="74781">
        <dgm:presLayoutVars>
          <dgm:bulletEnabled val="1"/>
        </dgm:presLayoutVars>
      </dgm:prSet>
      <dgm:spPr/>
    </dgm:pt>
    <dgm:pt modelId="{9E13FE7F-53B2-49CB-945F-FFAD71B79833}" type="pres">
      <dgm:prSet presAssocID="{E59F34FA-3521-4F2F-B5FF-6491AEA13BCE}" presName="sibTrans" presStyleCnt="0"/>
      <dgm:spPr/>
    </dgm:pt>
    <dgm:pt modelId="{1CCC187E-4A74-4D11-8DF0-01E51983B485}" type="pres">
      <dgm:prSet presAssocID="{B760D119-AA84-4EEF-A030-E15E7F26B106}" presName="node" presStyleLbl="node1" presStyleIdx="2" presStyleCnt="6" custScaleX="183477" custScaleY="73892" custLinFactNeighborX="-2301" custLinFactNeighborY="-3068">
        <dgm:presLayoutVars>
          <dgm:bulletEnabled val="1"/>
        </dgm:presLayoutVars>
      </dgm:prSet>
      <dgm:spPr/>
    </dgm:pt>
    <dgm:pt modelId="{3FA23AE0-D8B5-4CEE-AF9D-2F1648183112}" type="pres">
      <dgm:prSet presAssocID="{CCA27CDF-217A-47B7-9F1C-13C4E6A503C8}" presName="sibTrans" presStyleCnt="0"/>
      <dgm:spPr/>
    </dgm:pt>
    <dgm:pt modelId="{DE550EFB-86F5-4FB7-8E75-A9A77A7EAAC5}" type="pres">
      <dgm:prSet presAssocID="{64090805-996B-4120-A3CD-E7D292509FF9}" presName="node" presStyleLbl="node1" presStyleIdx="3" presStyleCnt="6" custScaleX="185344" custScaleY="75592" custLinFactNeighborX="13345" custLinFactNeighborY="-1534">
        <dgm:presLayoutVars>
          <dgm:bulletEnabled val="1"/>
        </dgm:presLayoutVars>
      </dgm:prSet>
      <dgm:spPr/>
    </dgm:pt>
    <dgm:pt modelId="{E6CF8C7D-D38D-46D5-8EBA-86F740FCBD85}" type="pres">
      <dgm:prSet presAssocID="{096ABEB3-5EA9-4974-9157-89446297EC3D}" presName="sibTrans" presStyleCnt="0"/>
      <dgm:spPr/>
    </dgm:pt>
    <dgm:pt modelId="{AE3FC54F-D46A-4DCD-8F71-BC79C337C917}" type="pres">
      <dgm:prSet presAssocID="{E36BA7F8-455E-4A7D-9906-E7FDE0102397}" presName="node" presStyleLbl="node1" presStyleIdx="4" presStyleCnt="6" custScaleX="182583" custScaleY="72556" custLinFactNeighborX="-1381">
        <dgm:presLayoutVars>
          <dgm:bulletEnabled val="1"/>
        </dgm:presLayoutVars>
      </dgm:prSet>
      <dgm:spPr/>
    </dgm:pt>
    <dgm:pt modelId="{28C1C337-7624-4A37-AD8D-1438F8FA4A99}" type="pres">
      <dgm:prSet presAssocID="{E2ED7BCC-64E0-469B-8A16-954CEB70BD63}" presName="sibTrans" presStyleCnt="0"/>
      <dgm:spPr/>
    </dgm:pt>
    <dgm:pt modelId="{18294DE5-0795-4D23-8074-ABE1037E09C1}" type="pres">
      <dgm:prSet presAssocID="{B901A1A9-FB59-4CCB-ADCC-16D554531992}" presName="node" presStyleLbl="node1" presStyleIdx="5" presStyleCnt="6" custScaleX="186950" custScaleY="74090" custLinFactNeighborX="43256" custLinFactNeighborY="76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D1225A4-0F95-4632-961D-5D1D2E3DFB21}" type="presOf" srcId="{E36BA7F8-455E-4A7D-9906-E7FDE0102397}" destId="{AE3FC54F-D46A-4DCD-8F71-BC79C337C917}" srcOrd="0" destOrd="0" presId="urn:microsoft.com/office/officeart/2005/8/layout/default"/>
    <dgm:cxn modelId="{71258784-4165-44E5-9721-6F6BA5BA931F}" srcId="{6A39FDCF-9066-4B3F-B45C-08D29FA9A63F}" destId="{D89BB28C-12FF-4589-80A1-A87888181B0D}" srcOrd="0" destOrd="0" parTransId="{66AC3D36-2941-42FA-A5CB-7AD8AB9FAD79}" sibTransId="{D900C98E-2578-4ABC-9263-5342DB6EBA17}"/>
    <dgm:cxn modelId="{4B326A4E-291D-401C-A506-726A71CC02B8}" type="presOf" srcId="{B23FC08F-2427-49BE-A1B8-026F22E6096C}" destId="{C10A8047-04D3-4CBB-BFCE-07DF9B15FB00}" srcOrd="0" destOrd="0" presId="urn:microsoft.com/office/officeart/2005/8/layout/default"/>
    <dgm:cxn modelId="{211C14C6-0E66-4CAC-BFF0-F215BDE1BDE4}" srcId="{6A39FDCF-9066-4B3F-B45C-08D29FA9A63F}" destId="{B760D119-AA84-4EEF-A030-E15E7F26B106}" srcOrd="2" destOrd="0" parTransId="{48506AA1-67ED-43C2-9ED9-85DAF9E19549}" sibTransId="{CCA27CDF-217A-47B7-9F1C-13C4E6A503C8}"/>
    <dgm:cxn modelId="{A03F672C-8E53-4252-9233-98B2537644F3}" type="presOf" srcId="{6A39FDCF-9066-4B3F-B45C-08D29FA9A63F}" destId="{B28447D8-B90E-41FD-AE59-BF39AF34FF34}" srcOrd="0" destOrd="0" presId="urn:microsoft.com/office/officeart/2005/8/layout/default"/>
    <dgm:cxn modelId="{3715F634-CB1A-4ACE-BF0D-04A96FCF596A}" srcId="{6A39FDCF-9066-4B3F-B45C-08D29FA9A63F}" destId="{64090805-996B-4120-A3CD-E7D292509FF9}" srcOrd="3" destOrd="0" parTransId="{AA89E411-60BC-464E-83F1-ECA371E1C74F}" sibTransId="{096ABEB3-5EA9-4974-9157-89446297EC3D}"/>
    <dgm:cxn modelId="{8D3C4EAC-D7E0-4343-A74A-E5B1B835FA97}" type="presOf" srcId="{64090805-996B-4120-A3CD-E7D292509FF9}" destId="{DE550EFB-86F5-4FB7-8E75-A9A77A7EAAC5}" srcOrd="0" destOrd="0" presId="urn:microsoft.com/office/officeart/2005/8/layout/default"/>
    <dgm:cxn modelId="{CB9A44D8-DAC6-4582-B49F-485418CB52E9}" type="presOf" srcId="{B760D119-AA84-4EEF-A030-E15E7F26B106}" destId="{1CCC187E-4A74-4D11-8DF0-01E51983B485}" srcOrd="0" destOrd="0" presId="urn:microsoft.com/office/officeart/2005/8/layout/default"/>
    <dgm:cxn modelId="{7C4A23D3-148E-4829-A826-E9E5E0EEC8C7}" srcId="{6A39FDCF-9066-4B3F-B45C-08D29FA9A63F}" destId="{B901A1A9-FB59-4CCB-ADCC-16D554531992}" srcOrd="5" destOrd="0" parTransId="{0B277431-5FAC-4BEF-8E96-FB471BEC1350}" sibTransId="{B351CB42-6AED-426D-A7AC-9F8AEA90299E}"/>
    <dgm:cxn modelId="{A58B7851-DF4A-44F0-8AFC-0A4DE2942108}" srcId="{6A39FDCF-9066-4B3F-B45C-08D29FA9A63F}" destId="{E36BA7F8-455E-4A7D-9906-E7FDE0102397}" srcOrd="4" destOrd="0" parTransId="{CCC40CDB-91C6-4778-BECF-44CECBAE07B6}" sibTransId="{E2ED7BCC-64E0-469B-8A16-954CEB70BD63}"/>
    <dgm:cxn modelId="{C8EAA0FC-956F-4CA3-BC22-150F0CD52D76}" type="presOf" srcId="{B901A1A9-FB59-4CCB-ADCC-16D554531992}" destId="{18294DE5-0795-4D23-8074-ABE1037E09C1}" srcOrd="0" destOrd="0" presId="urn:microsoft.com/office/officeart/2005/8/layout/default"/>
    <dgm:cxn modelId="{AC02A387-86B7-48FD-8884-26B663A57D04}" srcId="{6A39FDCF-9066-4B3F-B45C-08D29FA9A63F}" destId="{B23FC08F-2427-49BE-A1B8-026F22E6096C}" srcOrd="1" destOrd="0" parTransId="{8255AEE8-5F74-4CB6-A6A9-DDFF352C26B1}" sibTransId="{E59F34FA-3521-4F2F-B5FF-6491AEA13BCE}"/>
    <dgm:cxn modelId="{5FFA2AB1-713F-4264-A0B1-F795B3388F04}" type="presOf" srcId="{D89BB28C-12FF-4589-80A1-A87888181B0D}" destId="{C2121DC4-8D6D-484A-96C6-F8253682DF14}" srcOrd="0" destOrd="0" presId="urn:microsoft.com/office/officeart/2005/8/layout/default"/>
    <dgm:cxn modelId="{1411CBE7-6ACE-4549-BC75-A454D90B084A}" type="presParOf" srcId="{B28447D8-B90E-41FD-AE59-BF39AF34FF34}" destId="{C2121DC4-8D6D-484A-96C6-F8253682DF14}" srcOrd="0" destOrd="0" presId="urn:microsoft.com/office/officeart/2005/8/layout/default"/>
    <dgm:cxn modelId="{76112B45-4C36-4408-89B2-EC489BF750BD}" type="presParOf" srcId="{B28447D8-B90E-41FD-AE59-BF39AF34FF34}" destId="{C1DE7497-DB3C-4CED-8A79-038BF5B297D3}" srcOrd="1" destOrd="0" presId="urn:microsoft.com/office/officeart/2005/8/layout/default"/>
    <dgm:cxn modelId="{5D147F1A-074C-488E-834F-E1FB69D65487}" type="presParOf" srcId="{B28447D8-B90E-41FD-AE59-BF39AF34FF34}" destId="{C10A8047-04D3-4CBB-BFCE-07DF9B15FB00}" srcOrd="2" destOrd="0" presId="urn:microsoft.com/office/officeart/2005/8/layout/default"/>
    <dgm:cxn modelId="{56BDDF48-9956-4123-9102-CD56E3E5EE62}" type="presParOf" srcId="{B28447D8-B90E-41FD-AE59-BF39AF34FF34}" destId="{9E13FE7F-53B2-49CB-945F-FFAD71B79833}" srcOrd="3" destOrd="0" presId="urn:microsoft.com/office/officeart/2005/8/layout/default"/>
    <dgm:cxn modelId="{F5E4DFAD-7BA9-45A8-9988-3E14E8ACFB9D}" type="presParOf" srcId="{B28447D8-B90E-41FD-AE59-BF39AF34FF34}" destId="{1CCC187E-4A74-4D11-8DF0-01E51983B485}" srcOrd="4" destOrd="0" presId="urn:microsoft.com/office/officeart/2005/8/layout/default"/>
    <dgm:cxn modelId="{439958B6-4E82-4C88-A1AB-5AB45A6960AE}" type="presParOf" srcId="{B28447D8-B90E-41FD-AE59-BF39AF34FF34}" destId="{3FA23AE0-D8B5-4CEE-AF9D-2F1648183112}" srcOrd="5" destOrd="0" presId="urn:microsoft.com/office/officeart/2005/8/layout/default"/>
    <dgm:cxn modelId="{49A4C49A-EB83-4859-B911-C1E156A377FD}" type="presParOf" srcId="{B28447D8-B90E-41FD-AE59-BF39AF34FF34}" destId="{DE550EFB-86F5-4FB7-8E75-A9A77A7EAAC5}" srcOrd="6" destOrd="0" presId="urn:microsoft.com/office/officeart/2005/8/layout/default"/>
    <dgm:cxn modelId="{351621CB-529F-4FE0-A46C-FB00198DC232}" type="presParOf" srcId="{B28447D8-B90E-41FD-AE59-BF39AF34FF34}" destId="{E6CF8C7D-D38D-46D5-8EBA-86F740FCBD85}" srcOrd="7" destOrd="0" presId="urn:microsoft.com/office/officeart/2005/8/layout/default"/>
    <dgm:cxn modelId="{03A8C970-54B4-4272-9B48-B55F1F719771}" type="presParOf" srcId="{B28447D8-B90E-41FD-AE59-BF39AF34FF34}" destId="{AE3FC54F-D46A-4DCD-8F71-BC79C337C917}" srcOrd="8" destOrd="0" presId="urn:microsoft.com/office/officeart/2005/8/layout/default"/>
    <dgm:cxn modelId="{D0F3DF54-BC1B-4749-8926-5BC4FE2A7283}" type="presParOf" srcId="{B28447D8-B90E-41FD-AE59-BF39AF34FF34}" destId="{28C1C337-7624-4A37-AD8D-1438F8FA4A99}" srcOrd="9" destOrd="0" presId="urn:microsoft.com/office/officeart/2005/8/layout/default"/>
    <dgm:cxn modelId="{9AE85FDA-2DD9-4D00-A58E-50023F44BD1B}" type="presParOf" srcId="{B28447D8-B90E-41FD-AE59-BF39AF34FF34}" destId="{18294DE5-0795-4D23-8074-ABE1037E09C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C98FD3-7AD6-4C18-B3F5-30E040EA78A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CBDB0B9-E3A2-4255-910E-2E8675D1F8F7}">
      <dgm:prSet phldrT="[文本]"/>
      <dgm:spPr/>
      <dgm:t>
        <a:bodyPr/>
        <a:lstStyle/>
        <a:p>
          <a:r>
            <a:rPr lang="zh-CN" altLang="en-US" dirty="0" smtClean="0"/>
            <a:t>找角</a:t>
          </a:r>
          <a:endParaRPr lang="zh-CN" altLang="en-US" dirty="0"/>
        </a:p>
      </dgm:t>
    </dgm:pt>
    <dgm:pt modelId="{6123D511-9F09-4590-9C6A-0A6B9D2B29C6}" type="parTrans" cxnId="{20A22C97-C7D7-4934-9F32-A2A5EC2CFA2C}">
      <dgm:prSet/>
      <dgm:spPr/>
      <dgm:t>
        <a:bodyPr/>
        <a:lstStyle/>
        <a:p>
          <a:endParaRPr lang="zh-CN" altLang="en-US"/>
        </a:p>
      </dgm:t>
    </dgm:pt>
    <dgm:pt modelId="{CF6733B8-672C-4FC7-8FAF-68DA79EDF391}" type="sibTrans" cxnId="{20A22C97-C7D7-4934-9F32-A2A5EC2CFA2C}">
      <dgm:prSet/>
      <dgm:spPr/>
      <dgm:t>
        <a:bodyPr/>
        <a:lstStyle/>
        <a:p>
          <a:endParaRPr lang="zh-CN" altLang="en-US"/>
        </a:p>
      </dgm:t>
    </dgm:pt>
    <dgm:pt modelId="{ACDBDD7F-3D35-4A41-AB3A-DC01209F983A}">
      <dgm:prSet phldrT="[文本]"/>
      <dgm:spPr/>
      <dgm:t>
        <a:bodyPr/>
        <a:lstStyle/>
        <a:p>
          <a:r>
            <a:rPr lang="zh-CN" altLang="en-US" dirty="0" smtClean="0"/>
            <a:t>寻找角</a:t>
          </a:r>
          <a:endParaRPr lang="zh-CN" altLang="en-US" dirty="0"/>
        </a:p>
      </dgm:t>
    </dgm:pt>
    <dgm:pt modelId="{6F1F256C-7FED-4363-9EF9-F0AC9716C750}" type="parTrans" cxnId="{43CA9DE4-2199-4229-B76F-47F0088A3707}">
      <dgm:prSet/>
      <dgm:spPr/>
      <dgm:t>
        <a:bodyPr/>
        <a:lstStyle/>
        <a:p>
          <a:endParaRPr lang="zh-CN" altLang="en-US"/>
        </a:p>
      </dgm:t>
    </dgm:pt>
    <dgm:pt modelId="{6EB99E4B-0140-4890-A73A-36D1BC9768DF}" type="sibTrans" cxnId="{43CA9DE4-2199-4229-B76F-47F0088A3707}">
      <dgm:prSet/>
      <dgm:spPr/>
      <dgm:t>
        <a:bodyPr/>
        <a:lstStyle/>
        <a:p>
          <a:endParaRPr lang="zh-CN" altLang="en-US"/>
        </a:p>
      </dgm:t>
    </dgm:pt>
    <dgm:pt modelId="{740BDD72-EFBC-44F5-9503-B32594F9ADB2}">
      <dgm:prSet phldrT="[文本]"/>
      <dgm:spPr/>
      <dgm:t>
        <a:bodyPr/>
        <a:lstStyle/>
        <a:p>
          <a:r>
            <a:rPr lang="zh-CN" altLang="en-US" dirty="0" smtClean="0"/>
            <a:t>比划角</a:t>
          </a:r>
          <a:endParaRPr lang="zh-CN" altLang="en-US" dirty="0"/>
        </a:p>
      </dgm:t>
    </dgm:pt>
    <dgm:pt modelId="{8D63646B-3A5D-4809-A541-B8CF5A0EF407}" type="parTrans" cxnId="{4C2092C7-5B1D-42D3-AF98-4D3D00163929}">
      <dgm:prSet/>
      <dgm:spPr/>
      <dgm:t>
        <a:bodyPr/>
        <a:lstStyle/>
        <a:p>
          <a:endParaRPr lang="zh-CN" altLang="en-US"/>
        </a:p>
      </dgm:t>
    </dgm:pt>
    <dgm:pt modelId="{983BB8C2-B1C5-4B9D-AC9E-AD334AD87223}" type="sibTrans" cxnId="{4C2092C7-5B1D-42D3-AF98-4D3D00163929}">
      <dgm:prSet/>
      <dgm:spPr/>
      <dgm:t>
        <a:bodyPr/>
        <a:lstStyle/>
        <a:p>
          <a:endParaRPr lang="zh-CN" altLang="en-US"/>
        </a:p>
      </dgm:t>
    </dgm:pt>
    <dgm:pt modelId="{099BDD88-08AD-48C8-ACF1-E5BDC42D3309}" type="pres">
      <dgm:prSet presAssocID="{F6C98FD3-7AD6-4C18-B3F5-30E040EA78A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C9803D-4219-4509-8866-80A7326FFC5C}" type="pres">
      <dgm:prSet presAssocID="{CCBDB0B9-E3A2-4255-910E-2E8675D1F8F7}" presName="root1" presStyleCnt="0"/>
      <dgm:spPr/>
    </dgm:pt>
    <dgm:pt modelId="{2EB6E866-5E9A-4DFC-9D01-3E862215E16A}" type="pres">
      <dgm:prSet presAssocID="{CCBDB0B9-E3A2-4255-910E-2E8675D1F8F7}" presName="LevelOneTextNode" presStyleLbl="node0" presStyleIdx="0" presStyleCnt="1">
        <dgm:presLayoutVars>
          <dgm:chPref val="3"/>
        </dgm:presLayoutVars>
      </dgm:prSet>
      <dgm:spPr/>
    </dgm:pt>
    <dgm:pt modelId="{F0E0662B-CFB7-4643-A1CC-7094DF0D7F32}" type="pres">
      <dgm:prSet presAssocID="{CCBDB0B9-E3A2-4255-910E-2E8675D1F8F7}" presName="level2hierChild" presStyleCnt="0"/>
      <dgm:spPr/>
    </dgm:pt>
    <dgm:pt modelId="{65649722-8821-4A61-A904-E4571C307B58}" type="pres">
      <dgm:prSet presAssocID="{6F1F256C-7FED-4363-9EF9-F0AC9716C750}" presName="conn2-1" presStyleLbl="parChTrans1D2" presStyleIdx="0" presStyleCnt="2"/>
      <dgm:spPr/>
    </dgm:pt>
    <dgm:pt modelId="{8F9AA8A4-DAC2-43E1-BAEF-2C24BD2EDC63}" type="pres">
      <dgm:prSet presAssocID="{6F1F256C-7FED-4363-9EF9-F0AC9716C750}" presName="connTx" presStyleLbl="parChTrans1D2" presStyleIdx="0" presStyleCnt="2"/>
      <dgm:spPr/>
    </dgm:pt>
    <dgm:pt modelId="{B8C7986D-5EBE-4EA6-8BE7-EC0C4E0177D1}" type="pres">
      <dgm:prSet presAssocID="{ACDBDD7F-3D35-4A41-AB3A-DC01209F983A}" presName="root2" presStyleCnt="0"/>
      <dgm:spPr/>
    </dgm:pt>
    <dgm:pt modelId="{90F81C85-78EA-4B3D-A72D-5CB24E10D19B}" type="pres">
      <dgm:prSet presAssocID="{ACDBDD7F-3D35-4A41-AB3A-DC01209F983A}" presName="LevelTwoTextNode" presStyleLbl="node2" presStyleIdx="0" presStyleCnt="2">
        <dgm:presLayoutVars>
          <dgm:chPref val="3"/>
        </dgm:presLayoutVars>
      </dgm:prSet>
      <dgm:spPr/>
    </dgm:pt>
    <dgm:pt modelId="{0BA30A52-18C3-44DC-BC7C-745BC2E71124}" type="pres">
      <dgm:prSet presAssocID="{ACDBDD7F-3D35-4A41-AB3A-DC01209F983A}" presName="level3hierChild" presStyleCnt="0"/>
      <dgm:spPr/>
    </dgm:pt>
    <dgm:pt modelId="{991A637E-E6F4-44A7-B580-49961B38FC8E}" type="pres">
      <dgm:prSet presAssocID="{8D63646B-3A5D-4809-A541-B8CF5A0EF407}" presName="conn2-1" presStyleLbl="parChTrans1D2" presStyleIdx="1" presStyleCnt="2"/>
      <dgm:spPr/>
    </dgm:pt>
    <dgm:pt modelId="{3A99DEC1-88FE-435A-85FF-F3C592BC0B7C}" type="pres">
      <dgm:prSet presAssocID="{8D63646B-3A5D-4809-A541-B8CF5A0EF407}" presName="connTx" presStyleLbl="parChTrans1D2" presStyleIdx="1" presStyleCnt="2"/>
      <dgm:spPr/>
    </dgm:pt>
    <dgm:pt modelId="{7D4D91BC-3735-401D-9372-848BA6F71FBE}" type="pres">
      <dgm:prSet presAssocID="{740BDD72-EFBC-44F5-9503-B32594F9ADB2}" presName="root2" presStyleCnt="0"/>
      <dgm:spPr/>
    </dgm:pt>
    <dgm:pt modelId="{C3ED2941-C734-4A2C-AD60-9578B44ED8A8}" type="pres">
      <dgm:prSet presAssocID="{740BDD72-EFBC-44F5-9503-B32594F9ADB2}" presName="LevelTwoTextNode" presStyleLbl="node2" presStyleIdx="1" presStyleCnt="2">
        <dgm:presLayoutVars>
          <dgm:chPref val="3"/>
        </dgm:presLayoutVars>
      </dgm:prSet>
      <dgm:spPr/>
    </dgm:pt>
    <dgm:pt modelId="{F037C0AA-00E8-41C0-BA7E-B3FBB73A6061}" type="pres">
      <dgm:prSet presAssocID="{740BDD72-EFBC-44F5-9503-B32594F9ADB2}" presName="level3hierChild" presStyleCnt="0"/>
      <dgm:spPr/>
    </dgm:pt>
  </dgm:ptLst>
  <dgm:cxnLst>
    <dgm:cxn modelId="{E63961FE-4671-4A58-B33E-3086E14799D5}" type="presOf" srcId="{8D63646B-3A5D-4809-A541-B8CF5A0EF407}" destId="{991A637E-E6F4-44A7-B580-49961B38FC8E}" srcOrd="0" destOrd="0" presId="urn:microsoft.com/office/officeart/2005/8/layout/hierarchy2"/>
    <dgm:cxn modelId="{C38ADF6A-6B1E-43A4-B0C0-1DFAEB5E9B28}" type="presOf" srcId="{F6C98FD3-7AD6-4C18-B3F5-30E040EA78A2}" destId="{099BDD88-08AD-48C8-ACF1-E5BDC42D3309}" srcOrd="0" destOrd="0" presId="urn:microsoft.com/office/officeart/2005/8/layout/hierarchy2"/>
    <dgm:cxn modelId="{4AF8618C-31AE-41A7-8BE4-19E7C166CEBD}" type="presOf" srcId="{8D63646B-3A5D-4809-A541-B8CF5A0EF407}" destId="{3A99DEC1-88FE-435A-85FF-F3C592BC0B7C}" srcOrd="1" destOrd="0" presId="urn:microsoft.com/office/officeart/2005/8/layout/hierarchy2"/>
    <dgm:cxn modelId="{40878BEE-8119-444D-A8F0-95EB86A88008}" type="presOf" srcId="{CCBDB0B9-E3A2-4255-910E-2E8675D1F8F7}" destId="{2EB6E866-5E9A-4DFC-9D01-3E862215E16A}" srcOrd="0" destOrd="0" presId="urn:microsoft.com/office/officeart/2005/8/layout/hierarchy2"/>
    <dgm:cxn modelId="{1C7B60FC-4091-4E46-A009-F84929627351}" type="presOf" srcId="{6F1F256C-7FED-4363-9EF9-F0AC9716C750}" destId="{8F9AA8A4-DAC2-43E1-BAEF-2C24BD2EDC63}" srcOrd="1" destOrd="0" presId="urn:microsoft.com/office/officeart/2005/8/layout/hierarchy2"/>
    <dgm:cxn modelId="{20A22C97-C7D7-4934-9F32-A2A5EC2CFA2C}" srcId="{F6C98FD3-7AD6-4C18-B3F5-30E040EA78A2}" destId="{CCBDB0B9-E3A2-4255-910E-2E8675D1F8F7}" srcOrd="0" destOrd="0" parTransId="{6123D511-9F09-4590-9C6A-0A6B9D2B29C6}" sibTransId="{CF6733B8-672C-4FC7-8FAF-68DA79EDF391}"/>
    <dgm:cxn modelId="{A9252AC4-92E8-4F6D-B712-A98FBFAC58E3}" type="presOf" srcId="{740BDD72-EFBC-44F5-9503-B32594F9ADB2}" destId="{C3ED2941-C734-4A2C-AD60-9578B44ED8A8}" srcOrd="0" destOrd="0" presId="urn:microsoft.com/office/officeart/2005/8/layout/hierarchy2"/>
    <dgm:cxn modelId="{4BDB443A-7EAE-4504-A285-57B80C6CE829}" type="presOf" srcId="{6F1F256C-7FED-4363-9EF9-F0AC9716C750}" destId="{65649722-8821-4A61-A904-E4571C307B58}" srcOrd="0" destOrd="0" presId="urn:microsoft.com/office/officeart/2005/8/layout/hierarchy2"/>
    <dgm:cxn modelId="{69106F56-3733-4BDD-9DEE-6A4C9E5C1FB6}" type="presOf" srcId="{ACDBDD7F-3D35-4A41-AB3A-DC01209F983A}" destId="{90F81C85-78EA-4B3D-A72D-5CB24E10D19B}" srcOrd="0" destOrd="0" presId="urn:microsoft.com/office/officeart/2005/8/layout/hierarchy2"/>
    <dgm:cxn modelId="{43CA9DE4-2199-4229-B76F-47F0088A3707}" srcId="{CCBDB0B9-E3A2-4255-910E-2E8675D1F8F7}" destId="{ACDBDD7F-3D35-4A41-AB3A-DC01209F983A}" srcOrd="0" destOrd="0" parTransId="{6F1F256C-7FED-4363-9EF9-F0AC9716C750}" sibTransId="{6EB99E4B-0140-4890-A73A-36D1BC9768DF}"/>
    <dgm:cxn modelId="{4C2092C7-5B1D-42D3-AF98-4D3D00163929}" srcId="{CCBDB0B9-E3A2-4255-910E-2E8675D1F8F7}" destId="{740BDD72-EFBC-44F5-9503-B32594F9ADB2}" srcOrd="1" destOrd="0" parTransId="{8D63646B-3A5D-4809-A541-B8CF5A0EF407}" sibTransId="{983BB8C2-B1C5-4B9D-AC9E-AD334AD87223}"/>
    <dgm:cxn modelId="{D5C4B7DA-BAA1-4E74-BAAF-FB8320029B03}" type="presParOf" srcId="{099BDD88-08AD-48C8-ACF1-E5BDC42D3309}" destId="{9AC9803D-4219-4509-8866-80A7326FFC5C}" srcOrd="0" destOrd="0" presId="urn:microsoft.com/office/officeart/2005/8/layout/hierarchy2"/>
    <dgm:cxn modelId="{91509276-A700-4543-A1F5-46C819F2EE75}" type="presParOf" srcId="{9AC9803D-4219-4509-8866-80A7326FFC5C}" destId="{2EB6E866-5E9A-4DFC-9D01-3E862215E16A}" srcOrd="0" destOrd="0" presId="urn:microsoft.com/office/officeart/2005/8/layout/hierarchy2"/>
    <dgm:cxn modelId="{C37737B4-EFA1-4628-8EA3-57E6514CBD01}" type="presParOf" srcId="{9AC9803D-4219-4509-8866-80A7326FFC5C}" destId="{F0E0662B-CFB7-4643-A1CC-7094DF0D7F32}" srcOrd="1" destOrd="0" presId="urn:microsoft.com/office/officeart/2005/8/layout/hierarchy2"/>
    <dgm:cxn modelId="{B20F7A65-C54F-4AC0-993B-3011D400AEB7}" type="presParOf" srcId="{F0E0662B-CFB7-4643-A1CC-7094DF0D7F32}" destId="{65649722-8821-4A61-A904-E4571C307B58}" srcOrd="0" destOrd="0" presId="urn:microsoft.com/office/officeart/2005/8/layout/hierarchy2"/>
    <dgm:cxn modelId="{EFB12130-2900-4A09-8630-6063114543EF}" type="presParOf" srcId="{65649722-8821-4A61-A904-E4571C307B58}" destId="{8F9AA8A4-DAC2-43E1-BAEF-2C24BD2EDC63}" srcOrd="0" destOrd="0" presId="urn:microsoft.com/office/officeart/2005/8/layout/hierarchy2"/>
    <dgm:cxn modelId="{B857EBF8-C5E8-4AD0-AC6A-357186385DF9}" type="presParOf" srcId="{F0E0662B-CFB7-4643-A1CC-7094DF0D7F32}" destId="{B8C7986D-5EBE-4EA6-8BE7-EC0C4E0177D1}" srcOrd="1" destOrd="0" presId="urn:microsoft.com/office/officeart/2005/8/layout/hierarchy2"/>
    <dgm:cxn modelId="{3208B1BB-D7A8-41BC-A73A-8F19524749AD}" type="presParOf" srcId="{B8C7986D-5EBE-4EA6-8BE7-EC0C4E0177D1}" destId="{90F81C85-78EA-4B3D-A72D-5CB24E10D19B}" srcOrd="0" destOrd="0" presId="urn:microsoft.com/office/officeart/2005/8/layout/hierarchy2"/>
    <dgm:cxn modelId="{648D33E9-1762-48EC-B2F0-B033003C85A0}" type="presParOf" srcId="{B8C7986D-5EBE-4EA6-8BE7-EC0C4E0177D1}" destId="{0BA30A52-18C3-44DC-BC7C-745BC2E71124}" srcOrd="1" destOrd="0" presId="urn:microsoft.com/office/officeart/2005/8/layout/hierarchy2"/>
    <dgm:cxn modelId="{F13AB38C-50CF-4D16-8713-8B2E5B08EFDD}" type="presParOf" srcId="{F0E0662B-CFB7-4643-A1CC-7094DF0D7F32}" destId="{991A637E-E6F4-44A7-B580-49961B38FC8E}" srcOrd="2" destOrd="0" presId="urn:microsoft.com/office/officeart/2005/8/layout/hierarchy2"/>
    <dgm:cxn modelId="{3CB76606-6AC9-4E7D-A5D5-31A5360B2C81}" type="presParOf" srcId="{991A637E-E6F4-44A7-B580-49961B38FC8E}" destId="{3A99DEC1-88FE-435A-85FF-F3C592BC0B7C}" srcOrd="0" destOrd="0" presId="urn:microsoft.com/office/officeart/2005/8/layout/hierarchy2"/>
    <dgm:cxn modelId="{1B31953B-3A22-4603-818D-C5CE7549863C}" type="presParOf" srcId="{F0E0662B-CFB7-4643-A1CC-7094DF0D7F32}" destId="{7D4D91BC-3735-401D-9372-848BA6F71FBE}" srcOrd="3" destOrd="0" presId="urn:microsoft.com/office/officeart/2005/8/layout/hierarchy2"/>
    <dgm:cxn modelId="{D7F9E89C-FF18-4464-B941-2D2E540A70BB}" type="presParOf" srcId="{7D4D91BC-3735-401D-9372-848BA6F71FBE}" destId="{C3ED2941-C734-4A2C-AD60-9578B44ED8A8}" srcOrd="0" destOrd="0" presId="urn:microsoft.com/office/officeart/2005/8/layout/hierarchy2"/>
    <dgm:cxn modelId="{571B23E3-8B38-405F-A5E0-FFFE879304EB}" type="presParOf" srcId="{7D4D91BC-3735-401D-9372-848BA6F71FBE}" destId="{F037C0AA-00E8-41C0-BA7E-B3FBB73A606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0257EB-3EF5-42E2-9F8C-935608B727F9}" type="doc">
      <dgm:prSet loTypeId="urn:microsoft.com/office/officeart/2005/8/layout/hierarchy2" loCatId="hierarchy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zh-CN" altLang="en-US"/>
        </a:p>
      </dgm:t>
    </dgm:pt>
    <dgm:pt modelId="{970B9D74-D594-4B55-B12E-62DD7CA0CD70}">
      <dgm:prSet phldrT="[文本]"/>
      <dgm:spPr/>
      <dgm:t>
        <a:bodyPr/>
        <a:lstStyle/>
        <a:p>
          <a:r>
            <a:rPr lang="zh-CN" altLang="en-US" dirty="0" smtClean="0"/>
            <a:t>摸角</a:t>
          </a:r>
          <a:endParaRPr lang="zh-CN" altLang="en-US" dirty="0"/>
        </a:p>
      </dgm:t>
    </dgm:pt>
    <dgm:pt modelId="{B6F9C529-DDE4-45A4-8BC9-225682935CA2}" type="parTrans" cxnId="{E87F62E6-5782-4A8D-B275-3B6A7C826532}">
      <dgm:prSet/>
      <dgm:spPr/>
      <dgm:t>
        <a:bodyPr/>
        <a:lstStyle/>
        <a:p>
          <a:endParaRPr lang="zh-CN" altLang="en-US"/>
        </a:p>
      </dgm:t>
    </dgm:pt>
    <dgm:pt modelId="{5D5F0B82-2AA7-4108-A653-C3F4D5E5999A}" type="sibTrans" cxnId="{E87F62E6-5782-4A8D-B275-3B6A7C826532}">
      <dgm:prSet/>
      <dgm:spPr/>
      <dgm:t>
        <a:bodyPr/>
        <a:lstStyle/>
        <a:p>
          <a:endParaRPr lang="zh-CN" altLang="en-US"/>
        </a:p>
      </dgm:t>
    </dgm:pt>
    <dgm:pt modelId="{F5EB84C6-848D-41CC-B85D-1C7AE5782846}">
      <dgm:prSet phldrT="[文本]"/>
      <dgm:spPr/>
      <dgm:t>
        <a:bodyPr/>
        <a:lstStyle/>
        <a:p>
          <a:r>
            <a:rPr lang="zh-CN" altLang="en-US" dirty="0" smtClean="0"/>
            <a:t>触摸</a:t>
          </a:r>
          <a:endParaRPr lang="zh-CN" altLang="en-US" dirty="0"/>
        </a:p>
      </dgm:t>
    </dgm:pt>
    <dgm:pt modelId="{613036A4-77E1-498E-A8AD-AEFD702AB065}" type="parTrans" cxnId="{2FEFCFF2-C2D1-447F-803C-C48B792D185F}">
      <dgm:prSet/>
      <dgm:spPr/>
      <dgm:t>
        <a:bodyPr/>
        <a:lstStyle/>
        <a:p>
          <a:endParaRPr lang="zh-CN" altLang="en-US"/>
        </a:p>
      </dgm:t>
    </dgm:pt>
    <dgm:pt modelId="{419C6F52-5860-4783-98C4-9A3715FB71F0}" type="sibTrans" cxnId="{2FEFCFF2-C2D1-447F-803C-C48B792D185F}">
      <dgm:prSet/>
      <dgm:spPr/>
      <dgm:t>
        <a:bodyPr/>
        <a:lstStyle/>
        <a:p>
          <a:endParaRPr lang="zh-CN" altLang="en-US"/>
        </a:p>
      </dgm:t>
    </dgm:pt>
    <dgm:pt modelId="{243907FF-4C13-4E91-9F4E-27BA6D11EEA6}">
      <dgm:prSet phldrT="[文本]"/>
      <dgm:spPr/>
      <dgm:t>
        <a:bodyPr/>
        <a:lstStyle/>
        <a:p>
          <a:r>
            <a:rPr lang="zh-CN" altLang="en-US" dirty="0" smtClean="0"/>
            <a:t>三角板</a:t>
          </a:r>
          <a:endParaRPr lang="zh-CN" altLang="en-US" dirty="0"/>
        </a:p>
      </dgm:t>
    </dgm:pt>
    <dgm:pt modelId="{840269E7-500B-4520-AE54-7F5987DDF23A}" type="parTrans" cxnId="{02F22C11-F4C3-4D48-8535-2ECEA85C6ECF}">
      <dgm:prSet/>
      <dgm:spPr/>
      <dgm:t>
        <a:bodyPr/>
        <a:lstStyle/>
        <a:p>
          <a:endParaRPr lang="zh-CN" altLang="en-US"/>
        </a:p>
      </dgm:t>
    </dgm:pt>
    <dgm:pt modelId="{EF64FCBF-3F0C-4AE1-9154-BB0333030447}" type="sibTrans" cxnId="{02F22C11-F4C3-4D48-8535-2ECEA85C6ECF}">
      <dgm:prSet/>
      <dgm:spPr/>
      <dgm:t>
        <a:bodyPr/>
        <a:lstStyle/>
        <a:p>
          <a:endParaRPr lang="zh-CN" altLang="en-US"/>
        </a:p>
      </dgm:t>
    </dgm:pt>
    <dgm:pt modelId="{4853885E-20C5-4F9F-94D1-289708518F66}">
      <dgm:prSet phldrT="[文本]"/>
      <dgm:spPr/>
      <dgm:t>
        <a:bodyPr/>
        <a:lstStyle/>
        <a:p>
          <a:r>
            <a:rPr lang="zh-CN" altLang="en-US" dirty="0" smtClean="0"/>
            <a:t>课桌</a:t>
          </a:r>
          <a:endParaRPr lang="zh-CN" altLang="en-US" dirty="0"/>
        </a:p>
      </dgm:t>
    </dgm:pt>
    <dgm:pt modelId="{BB41FD6B-A875-4F5F-B12A-3CB3A271A079}" type="parTrans" cxnId="{D3217C65-4B50-4F6B-8FB4-B2236609A462}">
      <dgm:prSet/>
      <dgm:spPr/>
      <dgm:t>
        <a:bodyPr/>
        <a:lstStyle/>
        <a:p>
          <a:endParaRPr lang="zh-CN" altLang="en-US"/>
        </a:p>
      </dgm:t>
    </dgm:pt>
    <dgm:pt modelId="{ECD5046F-242A-4AED-8732-135704DF14CE}" type="sibTrans" cxnId="{D3217C65-4B50-4F6B-8FB4-B2236609A462}">
      <dgm:prSet/>
      <dgm:spPr/>
      <dgm:t>
        <a:bodyPr/>
        <a:lstStyle/>
        <a:p>
          <a:endParaRPr lang="zh-CN" altLang="en-US"/>
        </a:p>
      </dgm:t>
    </dgm:pt>
    <dgm:pt modelId="{81095350-B99F-4805-902A-29BAF74B368F}">
      <dgm:prSet phldrT="[文本]"/>
      <dgm:spPr/>
      <dgm:t>
        <a:bodyPr/>
        <a:lstStyle/>
        <a:p>
          <a:r>
            <a:rPr lang="zh-CN" altLang="en-US" dirty="0" smtClean="0"/>
            <a:t>感受</a:t>
          </a:r>
          <a:endParaRPr lang="zh-CN" altLang="en-US" dirty="0"/>
        </a:p>
      </dgm:t>
    </dgm:pt>
    <dgm:pt modelId="{92872C01-B128-429E-96B9-ABC8A6B4F971}" type="parTrans" cxnId="{94A00B42-4F8C-443A-B5C5-45216CFDCDA2}">
      <dgm:prSet/>
      <dgm:spPr/>
      <dgm:t>
        <a:bodyPr/>
        <a:lstStyle/>
        <a:p>
          <a:endParaRPr lang="zh-CN" altLang="en-US"/>
        </a:p>
      </dgm:t>
    </dgm:pt>
    <dgm:pt modelId="{4578BD5B-10EE-4DAA-9868-88A113E21B0B}" type="sibTrans" cxnId="{94A00B42-4F8C-443A-B5C5-45216CFDCDA2}">
      <dgm:prSet/>
      <dgm:spPr/>
      <dgm:t>
        <a:bodyPr/>
        <a:lstStyle/>
        <a:p>
          <a:endParaRPr lang="zh-CN" altLang="en-US"/>
        </a:p>
      </dgm:t>
    </dgm:pt>
    <dgm:pt modelId="{B397708A-DA17-44AD-8A9E-D80E7D3BD01C}">
      <dgm:prSet phldrT="[文本]"/>
      <dgm:spPr/>
      <dgm:t>
        <a:bodyPr/>
        <a:lstStyle/>
        <a:p>
          <a:r>
            <a:rPr lang="zh-CN" altLang="en-US" dirty="0" smtClean="0"/>
            <a:t>边</a:t>
          </a:r>
          <a:endParaRPr lang="zh-CN" altLang="en-US" dirty="0"/>
        </a:p>
      </dgm:t>
    </dgm:pt>
    <dgm:pt modelId="{2728EA01-7387-44F5-BBBB-9C7256D4F806}" type="parTrans" cxnId="{D97BD33F-1821-4B2D-8D51-A0BFBF45ED55}">
      <dgm:prSet/>
      <dgm:spPr/>
      <dgm:t>
        <a:bodyPr/>
        <a:lstStyle/>
        <a:p>
          <a:endParaRPr lang="zh-CN" altLang="en-US"/>
        </a:p>
      </dgm:t>
    </dgm:pt>
    <dgm:pt modelId="{8F87A1D3-ED27-46C3-9333-AB1DB3DFAACA}" type="sibTrans" cxnId="{D97BD33F-1821-4B2D-8D51-A0BFBF45ED55}">
      <dgm:prSet/>
      <dgm:spPr/>
      <dgm:t>
        <a:bodyPr/>
        <a:lstStyle/>
        <a:p>
          <a:endParaRPr lang="zh-CN" altLang="en-US"/>
        </a:p>
      </dgm:t>
    </dgm:pt>
    <dgm:pt modelId="{F64FB902-F6F2-4309-BF10-73F5FE654123}">
      <dgm:prSet/>
      <dgm:spPr/>
      <dgm:t>
        <a:bodyPr/>
        <a:lstStyle/>
        <a:p>
          <a:r>
            <a:rPr lang="zh-CN" altLang="en-US" dirty="0" smtClean="0"/>
            <a:t>顶点</a:t>
          </a:r>
          <a:endParaRPr lang="zh-CN" altLang="en-US" dirty="0"/>
        </a:p>
      </dgm:t>
    </dgm:pt>
    <dgm:pt modelId="{CBC5C027-08DC-420B-BC80-968F1EA51769}" type="parTrans" cxnId="{C73ED546-C6CC-4396-83C6-26C7AECAFC00}">
      <dgm:prSet/>
      <dgm:spPr/>
      <dgm:t>
        <a:bodyPr/>
        <a:lstStyle/>
        <a:p>
          <a:endParaRPr lang="zh-CN" altLang="en-US"/>
        </a:p>
      </dgm:t>
    </dgm:pt>
    <dgm:pt modelId="{E07A5707-BF39-41D1-A13E-1460237F6419}" type="sibTrans" cxnId="{C73ED546-C6CC-4396-83C6-26C7AECAFC00}">
      <dgm:prSet/>
      <dgm:spPr/>
      <dgm:t>
        <a:bodyPr/>
        <a:lstStyle/>
        <a:p>
          <a:endParaRPr lang="zh-CN" altLang="en-US"/>
        </a:p>
      </dgm:t>
    </dgm:pt>
    <dgm:pt modelId="{53C2C4C9-3C81-4146-A202-7452D8C77125}">
      <dgm:prSet/>
      <dgm:spPr/>
      <dgm:t>
        <a:bodyPr/>
        <a:lstStyle/>
        <a:p>
          <a:r>
            <a:rPr lang="zh-CN" altLang="en-US" dirty="0" smtClean="0"/>
            <a:t>书本</a:t>
          </a:r>
          <a:endParaRPr lang="zh-CN" altLang="en-US" dirty="0"/>
        </a:p>
      </dgm:t>
    </dgm:pt>
    <dgm:pt modelId="{9C92999A-E902-4F8F-A612-B66E8A8BBA6E}" type="parTrans" cxnId="{895711A6-DD92-4829-9578-B2F0AEB63D79}">
      <dgm:prSet/>
      <dgm:spPr/>
      <dgm:t>
        <a:bodyPr/>
        <a:lstStyle/>
        <a:p>
          <a:endParaRPr lang="zh-CN" altLang="en-US"/>
        </a:p>
      </dgm:t>
    </dgm:pt>
    <dgm:pt modelId="{EBEC0316-36D0-4C83-A22F-B63EA6738B37}" type="sibTrans" cxnId="{895711A6-DD92-4829-9578-B2F0AEB63D79}">
      <dgm:prSet/>
      <dgm:spPr/>
      <dgm:t>
        <a:bodyPr/>
        <a:lstStyle/>
        <a:p>
          <a:endParaRPr lang="zh-CN" altLang="en-US"/>
        </a:p>
      </dgm:t>
    </dgm:pt>
    <dgm:pt modelId="{2C82A070-E642-43A5-BD1D-B5817E53A25A}" type="pres">
      <dgm:prSet presAssocID="{1F0257EB-3EF5-42E2-9F8C-935608B727F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1A080CA-7C56-415D-8F13-D22B30955D5D}" type="pres">
      <dgm:prSet presAssocID="{970B9D74-D594-4B55-B12E-62DD7CA0CD70}" presName="root1" presStyleCnt="0"/>
      <dgm:spPr/>
    </dgm:pt>
    <dgm:pt modelId="{CA9521F1-E3E6-4BF4-B339-BF09AEE5D802}" type="pres">
      <dgm:prSet presAssocID="{970B9D74-D594-4B55-B12E-62DD7CA0CD70}" presName="LevelOneTextNode" presStyleLbl="node0" presStyleIdx="0" presStyleCnt="1">
        <dgm:presLayoutVars>
          <dgm:chPref val="3"/>
        </dgm:presLayoutVars>
      </dgm:prSet>
      <dgm:spPr/>
    </dgm:pt>
    <dgm:pt modelId="{CDE22F90-4012-4387-9848-377238ADAF56}" type="pres">
      <dgm:prSet presAssocID="{970B9D74-D594-4B55-B12E-62DD7CA0CD70}" presName="level2hierChild" presStyleCnt="0"/>
      <dgm:spPr/>
    </dgm:pt>
    <dgm:pt modelId="{A310DB56-597D-43ED-862D-FF9F6E7757EA}" type="pres">
      <dgm:prSet presAssocID="{613036A4-77E1-498E-A8AD-AEFD702AB065}" presName="conn2-1" presStyleLbl="parChTrans1D2" presStyleIdx="0" presStyleCnt="2"/>
      <dgm:spPr/>
    </dgm:pt>
    <dgm:pt modelId="{BF247ABB-A748-4D02-A3BA-A55CE7E32088}" type="pres">
      <dgm:prSet presAssocID="{613036A4-77E1-498E-A8AD-AEFD702AB065}" presName="connTx" presStyleLbl="parChTrans1D2" presStyleIdx="0" presStyleCnt="2"/>
      <dgm:spPr/>
    </dgm:pt>
    <dgm:pt modelId="{160F9EDE-D36C-4BD9-8F0A-3E28D1A5868F}" type="pres">
      <dgm:prSet presAssocID="{F5EB84C6-848D-41CC-B85D-1C7AE5782846}" presName="root2" presStyleCnt="0"/>
      <dgm:spPr/>
    </dgm:pt>
    <dgm:pt modelId="{C2748E2F-398A-45C9-861C-A1D82D2F4E89}" type="pres">
      <dgm:prSet presAssocID="{F5EB84C6-848D-41CC-B85D-1C7AE5782846}" presName="LevelTwoTextNode" presStyleLbl="node2" presStyleIdx="0" presStyleCnt="2">
        <dgm:presLayoutVars>
          <dgm:chPref val="3"/>
        </dgm:presLayoutVars>
      </dgm:prSet>
      <dgm:spPr/>
    </dgm:pt>
    <dgm:pt modelId="{AA2C6602-77DA-409C-BD26-E3A33D6B0284}" type="pres">
      <dgm:prSet presAssocID="{F5EB84C6-848D-41CC-B85D-1C7AE5782846}" presName="level3hierChild" presStyleCnt="0"/>
      <dgm:spPr/>
    </dgm:pt>
    <dgm:pt modelId="{0A40B1A2-5C2A-40AF-8CCE-02D18A63B589}" type="pres">
      <dgm:prSet presAssocID="{840269E7-500B-4520-AE54-7F5987DDF23A}" presName="conn2-1" presStyleLbl="parChTrans1D3" presStyleIdx="0" presStyleCnt="5"/>
      <dgm:spPr/>
    </dgm:pt>
    <dgm:pt modelId="{0B0298F5-7781-4BBC-BEA7-E1888412F5B2}" type="pres">
      <dgm:prSet presAssocID="{840269E7-500B-4520-AE54-7F5987DDF23A}" presName="connTx" presStyleLbl="parChTrans1D3" presStyleIdx="0" presStyleCnt="5"/>
      <dgm:spPr/>
    </dgm:pt>
    <dgm:pt modelId="{1AF55C65-4A80-4D86-B49C-CC8AAAD1BA5B}" type="pres">
      <dgm:prSet presAssocID="{243907FF-4C13-4E91-9F4E-27BA6D11EEA6}" presName="root2" presStyleCnt="0"/>
      <dgm:spPr/>
    </dgm:pt>
    <dgm:pt modelId="{C15DAD19-3C89-4EC4-A2B0-058F6EB704FB}" type="pres">
      <dgm:prSet presAssocID="{243907FF-4C13-4E91-9F4E-27BA6D11EEA6}" presName="LevelTwoTextNode" presStyleLbl="node3" presStyleIdx="0" presStyleCnt="5">
        <dgm:presLayoutVars>
          <dgm:chPref val="3"/>
        </dgm:presLayoutVars>
      </dgm:prSet>
      <dgm:spPr/>
    </dgm:pt>
    <dgm:pt modelId="{9952223E-4BB3-4F50-9E1A-6608B6932719}" type="pres">
      <dgm:prSet presAssocID="{243907FF-4C13-4E91-9F4E-27BA6D11EEA6}" presName="level3hierChild" presStyleCnt="0"/>
      <dgm:spPr/>
    </dgm:pt>
    <dgm:pt modelId="{9595FC47-A9A3-49E7-BD4D-69338F4CD95C}" type="pres">
      <dgm:prSet presAssocID="{BB41FD6B-A875-4F5F-B12A-3CB3A271A079}" presName="conn2-1" presStyleLbl="parChTrans1D3" presStyleIdx="1" presStyleCnt="5"/>
      <dgm:spPr/>
    </dgm:pt>
    <dgm:pt modelId="{52A22D12-482E-498B-A4E2-22F8B521A7FB}" type="pres">
      <dgm:prSet presAssocID="{BB41FD6B-A875-4F5F-B12A-3CB3A271A079}" presName="connTx" presStyleLbl="parChTrans1D3" presStyleIdx="1" presStyleCnt="5"/>
      <dgm:spPr/>
    </dgm:pt>
    <dgm:pt modelId="{5DCE51D4-7184-4A02-BABD-7B69C06E3AA3}" type="pres">
      <dgm:prSet presAssocID="{4853885E-20C5-4F9F-94D1-289708518F66}" presName="root2" presStyleCnt="0"/>
      <dgm:spPr/>
    </dgm:pt>
    <dgm:pt modelId="{0425FF3A-8EA9-40E3-AF5E-995AB4CF6429}" type="pres">
      <dgm:prSet presAssocID="{4853885E-20C5-4F9F-94D1-289708518F66}" presName="LevelTwoTextNode" presStyleLbl="node3" presStyleIdx="1" presStyleCnt="5">
        <dgm:presLayoutVars>
          <dgm:chPref val="3"/>
        </dgm:presLayoutVars>
      </dgm:prSet>
      <dgm:spPr/>
    </dgm:pt>
    <dgm:pt modelId="{5A79A308-3523-4908-BC6F-A82269BB1D4D}" type="pres">
      <dgm:prSet presAssocID="{4853885E-20C5-4F9F-94D1-289708518F66}" presName="level3hierChild" presStyleCnt="0"/>
      <dgm:spPr/>
    </dgm:pt>
    <dgm:pt modelId="{D0A377CE-205B-408B-AAAB-3748A3F4FF75}" type="pres">
      <dgm:prSet presAssocID="{9C92999A-E902-4F8F-A612-B66E8A8BBA6E}" presName="conn2-1" presStyleLbl="parChTrans1D3" presStyleIdx="2" presStyleCnt="5"/>
      <dgm:spPr/>
    </dgm:pt>
    <dgm:pt modelId="{0D517CAE-B34E-499E-B4E6-EA3339D86A5A}" type="pres">
      <dgm:prSet presAssocID="{9C92999A-E902-4F8F-A612-B66E8A8BBA6E}" presName="connTx" presStyleLbl="parChTrans1D3" presStyleIdx="2" presStyleCnt="5"/>
      <dgm:spPr/>
    </dgm:pt>
    <dgm:pt modelId="{2E1C9555-C5C0-4458-9428-3ECCE03C433C}" type="pres">
      <dgm:prSet presAssocID="{53C2C4C9-3C81-4146-A202-7452D8C77125}" presName="root2" presStyleCnt="0"/>
      <dgm:spPr/>
    </dgm:pt>
    <dgm:pt modelId="{E5C56C70-511A-473C-9464-479401ACC6A2}" type="pres">
      <dgm:prSet presAssocID="{53C2C4C9-3C81-4146-A202-7452D8C77125}" presName="LevelTwoTextNode" presStyleLbl="node3" presStyleIdx="2" presStyleCnt="5">
        <dgm:presLayoutVars>
          <dgm:chPref val="3"/>
        </dgm:presLayoutVars>
      </dgm:prSet>
      <dgm:spPr/>
    </dgm:pt>
    <dgm:pt modelId="{81C4B2A0-562D-4AF4-B48A-B71601E3B75A}" type="pres">
      <dgm:prSet presAssocID="{53C2C4C9-3C81-4146-A202-7452D8C77125}" presName="level3hierChild" presStyleCnt="0"/>
      <dgm:spPr/>
    </dgm:pt>
    <dgm:pt modelId="{890148F9-037C-4F03-89C1-8E50CA673601}" type="pres">
      <dgm:prSet presAssocID="{92872C01-B128-429E-96B9-ABC8A6B4F971}" presName="conn2-1" presStyleLbl="parChTrans1D2" presStyleIdx="1" presStyleCnt="2"/>
      <dgm:spPr/>
    </dgm:pt>
    <dgm:pt modelId="{6D7AAE4F-B6CF-4374-8C9C-EC62EDE2FAB5}" type="pres">
      <dgm:prSet presAssocID="{92872C01-B128-429E-96B9-ABC8A6B4F971}" presName="connTx" presStyleLbl="parChTrans1D2" presStyleIdx="1" presStyleCnt="2"/>
      <dgm:spPr/>
    </dgm:pt>
    <dgm:pt modelId="{C1491F96-56E2-40A5-8855-9557EBD6216C}" type="pres">
      <dgm:prSet presAssocID="{81095350-B99F-4805-902A-29BAF74B368F}" presName="root2" presStyleCnt="0"/>
      <dgm:spPr/>
    </dgm:pt>
    <dgm:pt modelId="{519100BF-A2A2-42E3-ACC0-5EDA4A88F5F7}" type="pres">
      <dgm:prSet presAssocID="{81095350-B99F-4805-902A-29BAF74B368F}" presName="LevelTwoTextNode" presStyleLbl="node2" presStyleIdx="1" presStyleCnt="2">
        <dgm:presLayoutVars>
          <dgm:chPref val="3"/>
        </dgm:presLayoutVars>
      </dgm:prSet>
      <dgm:spPr/>
    </dgm:pt>
    <dgm:pt modelId="{5695379E-97FC-4B99-9330-52F23E1C3E70}" type="pres">
      <dgm:prSet presAssocID="{81095350-B99F-4805-902A-29BAF74B368F}" presName="level3hierChild" presStyleCnt="0"/>
      <dgm:spPr/>
    </dgm:pt>
    <dgm:pt modelId="{D982750E-4E56-45C6-9050-32B414DA7FF8}" type="pres">
      <dgm:prSet presAssocID="{2728EA01-7387-44F5-BBBB-9C7256D4F806}" presName="conn2-1" presStyleLbl="parChTrans1D3" presStyleIdx="3" presStyleCnt="5"/>
      <dgm:spPr/>
    </dgm:pt>
    <dgm:pt modelId="{1575951C-18C7-4542-B296-8F9859013FBF}" type="pres">
      <dgm:prSet presAssocID="{2728EA01-7387-44F5-BBBB-9C7256D4F806}" presName="connTx" presStyleLbl="parChTrans1D3" presStyleIdx="3" presStyleCnt="5"/>
      <dgm:spPr/>
    </dgm:pt>
    <dgm:pt modelId="{342C4125-E70D-4F15-9D40-3532CE14DC7E}" type="pres">
      <dgm:prSet presAssocID="{B397708A-DA17-44AD-8A9E-D80E7D3BD01C}" presName="root2" presStyleCnt="0"/>
      <dgm:spPr/>
    </dgm:pt>
    <dgm:pt modelId="{49389789-661C-4D1D-A91D-D86D29EE1E1A}" type="pres">
      <dgm:prSet presAssocID="{B397708A-DA17-44AD-8A9E-D80E7D3BD01C}" presName="LevelTwoTextNode" presStyleLbl="node3" presStyleIdx="3" presStyleCnt="5">
        <dgm:presLayoutVars>
          <dgm:chPref val="3"/>
        </dgm:presLayoutVars>
      </dgm:prSet>
      <dgm:spPr/>
    </dgm:pt>
    <dgm:pt modelId="{8383A106-02FA-4A3F-B31C-2A47199486D6}" type="pres">
      <dgm:prSet presAssocID="{B397708A-DA17-44AD-8A9E-D80E7D3BD01C}" presName="level3hierChild" presStyleCnt="0"/>
      <dgm:spPr/>
    </dgm:pt>
    <dgm:pt modelId="{12A35191-6E98-42BA-9E93-21816958D716}" type="pres">
      <dgm:prSet presAssocID="{CBC5C027-08DC-420B-BC80-968F1EA51769}" presName="conn2-1" presStyleLbl="parChTrans1D3" presStyleIdx="4" presStyleCnt="5"/>
      <dgm:spPr/>
    </dgm:pt>
    <dgm:pt modelId="{9222DA8D-0543-48DD-A9A5-ECF70AFECA60}" type="pres">
      <dgm:prSet presAssocID="{CBC5C027-08DC-420B-BC80-968F1EA51769}" presName="connTx" presStyleLbl="parChTrans1D3" presStyleIdx="4" presStyleCnt="5"/>
      <dgm:spPr/>
    </dgm:pt>
    <dgm:pt modelId="{1A31626B-1EDB-4FAB-9BCF-81EF2BA48254}" type="pres">
      <dgm:prSet presAssocID="{F64FB902-F6F2-4309-BF10-73F5FE654123}" presName="root2" presStyleCnt="0"/>
      <dgm:spPr/>
    </dgm:pt>
    <dgm:pt modelId="{2166B8AA-9679-4E91-B4C3-394A2D71DF67}" type="pres">
      <dgm:prSet presAssocID="{F64FB902-F6F2-4309-BF10-73F5FE654123}" presName="LevelTwoTextNode" presStyleLbl="node3" presStyleIdx="4" presStyleCnt="5">
        <dgm:presLayoutVars>
          <dgm:chPref val="3"/>
        </dgm:presLayoutVars>
      </dgm:prSet>
      <dgm:spPr/>
    </dgm:pt>
    <dgm:pt modelId="{C17C89B4-567C-4CE0-9364-A8095D3F3115}" type="pres">
      <dgm:prSet presAssocID="{F64FB902-F6F2-4309-BF10-73F5FE654123}" presName="level3hierChild" presStyleCnt="0"/>
      <dgm:spPr/>
    </dgm:pt>
  </dgm:ptLst>
  <dgm:cxnLst>
    <dgm:cxn modelId="{5C3FB456-7A8C-476B-B219-C81C6B08B56E}" type="presOf" srcId="{243907FF-4C13-4E91-9F4E-27BA6D11EEA6}" destId="{C15DAD19-3C89-4EC4-A2B0-058F6EB704FB}" srcOrd="0" destOrd="0" presId="urn:microsoft.com/office/officeart/2005/8/layout/hierarchy2"/>
    <dgm:cxn modelId="{A0498AC1-A991-45D8-9C73-7B619D06850C}" type="presOf" srcId="{F5EB84C6-848D-41CC-B85D-1C7AE5782846}" destId="{C2748E2F-398A-45C9-861C-A1D82D2F4E89}" srcOrd="0" destOrd="0" presId="urn:microsoft.com/office/officeart/2005/8/layout/hierarchy2"/>
    <dgm:cxn modelId="{90E9B1F5-0576-491B-8CC2-ED7D3C1C1845}" type="presOf" srcId="{840269E7-500B-4520-AE54-7F5987DDF23A}" destId="{0B0298F5-7781-4BBC-BEA7-E1888412F5B2}" srcOrd="1" destOrd="0" presId="urn:microsoft.com/office/officeart/2005/8/layout/hierarchy2"/>
    <dgm:cxn modelId="{C8F3C9C3-7D67-4B1D-BFFD-29900B13498F}" type="presOf" srcId="{9C92999A-E902-4F8F-A612-B66E8A8BBA6E}" destId="{0D517CAE-B34E-499E-B4E6-EA3339D86A5A}" srcOrd="1" destOrd="0" presId="urn:microsoft.com/office/officeart/2005/8/layout/hierarchy2"/>
    <dgm:cxn modelId="{3D2B044C-567A-4EC0-A450-17B78749DD6F}" type="presOf" srcId="{BB41FD6B-A875-4F5F-B12A-3CB3A271A079}" destId="{52A22D12-482E-498B-A4E2-22F8B521A7FB}" srcOrd="1" destOrd="0" presId="urn:microsoft.com/office/officeart/2005/8/layout/hierarchy2"/>
    <dgm:cxn modelId="{D97BD33F-1821-4B2D-8D51-A0BFBF45ED55}" srcId="{81095350-B99F-4805-902A-29BAF74B368F}" destId="{B397708A-DA17-44AD-8A9E-D80E7D3BD01C}" srcOrd="0" destOrd="0" parTransId="{2728EA01-7387-44F5-BBBB-9C7256D4F806}" sibTransId="{8F87A1D3-ED27-46C3-9333-AB1DB3DFAACA}"/>
    <dgm:cxn modelId="{C73ED546-C6CC-4396-83C6-26C7AECAFC00}" srcId="{81095350-B99F-4805-902A-29BAF74B368F}" destId="{F64FB902-F6F2-4309-BF10-73F5FE654123}" srcOrd="1" destOrd="0" parTransId="{CBC5C027-08DC-420B-BC80-968F1EA51769}" sibTransId="{E07A5707-BF39-41D1-A13E-1460237F6419}"/>
    <dgm:cxn modelId="{86E95C99-5D64-42FA-A6E4-54ACEFF35219}" type="presOf" srcId="{81095350-B99F-4805-902A-29BAF74B368F}" destId="{519100BF-A2A2-42E3-ACC0-5EDA4A88F5F7}" srcOrd="0" destOrd="0" presId="urn:microsoft.com/office/officeart/2005/8/layout/hierarchy2"/>
    <dgm:cxn modelId="{895711A6-DD92-4829-9578-B2F0AEB63D79}" srcId="{F5EB84C6-848D-41CC-B85D-1C7AE5782846}" destId="{53C2C4C9-3C81-4146-A202-7452D8C77125}" srcOrd="2" destOrd="0" parTransId="{9C92999A-E902-4F8F-A612-B66E8A8BBA6E}" sibTransId="{EBEC0316-36D0-4C83-A22F-B63EA6738B37}"/>
    <dgm:cxn modelId="{94A00B42-4F8C-443A-B5C5-45216CFDCDA2}" srcId="{970B9D74-D594-4B55-B12E-62DD7CA0CD70}" destId="{81095350-B99F-4805-902A-29BAF74B368F}" srcOrd="1" destOrd="0" parTransId="{92872C01-B128-429E-96B9-ABC8A6B4F971}" sibTransId="{4578BD5B-10EE-4DAA-9868-88A113E21B0B}"/>
    <dgm:cxn modelId="{2FEFCFF2-C2D1-447F-803C-C48B792D185F}" srcId="{970B9D74-D594-4B55-B12E-62DD7CA0CD70}" destId="{F5EB84C6-848D-41CC-B85D-1C7AE5782846}" srcOrd="0" destOrd="0" parTransId="{613036A4-77E1-498E-A8AD-AEFD702AB065}" sibTransId="{419C6F52-5860-4783-98C4-9A3715FB71F0}"/>
    <dgm:cxn modelId="{D3217C65-4B50-4F6B-8FB4-B2236609A462}" srcId="{F5EB84C6-848D-41CC-B85D-1C7AE5782846}" destId="{4853885E-20C5-4F9F-94D1-289708518F66}" srcOrd="1" destOrd="0" parTransId="{BB41FD6B-A875-4F5F-B12A-3CB3A271A079}" sibTransId="{ECD5046F-242A-4AED-8732-135704DF14CE}"/>
    <dgm:cxn modelId="{A97E9FBC-D9EF-479A-99F2-741D557D8572}" type="presOf" srcId="{53C2C4C9-3C81-4146-A202-7452D8C77125}" destId="{E5C56C70-511A-473C-9464-479401ACC6A2}" srcOrd="0" destOrd="0" presId="urn:microsoft.com/office/officeart/2005/8/layout/hierarchy2"/>
    <dgm:cxn modelId="{F6244B69-EA90-4C8C-A106-51FF7B5963E1}" type="presOf" srcId="{BB41FD6B-A875-4F5F-B12A-3CB3A271A079}" destId="{9595FC47-A9A3-49E7-BD4D-69338F4CD95C}" srcOrd="0" destOrd="0" presId="urn:microsoft.com/office/officeart/2005/8/layout/hierarchy2"/>
    <dgm:cxn modelId="{A3786048-A6FF-40C9-879A-4C3CD243DA99}" type="presOf" srcId="{92872C01-B128-429E-96B9-ABC8A6B4F971}" destId="{890148F9-037C-4F03-89C1-8E50CA673601}" srcOrd="0" destOrd="0" presId="urn:microsoft.com/office/officeart/2005/8/layout/hierarchy2"/>
    <dgm:cxn modelId="{C343BCAB-FAA0-4129-91B5-439F5FC81057}" type="presOf" srcId="{CBC5C027-08DC-420B-BC80-968F1EA51769}" destId="{12A35191-6E98-42BA-9E93-21816958D716}" srcOrd="0" destOrd="0" presId="urn:microsoft.com/office/officeart/2005/8/layout/hierarchy2"/>
    <dgm:cxn modelId="{FA1B0972-0E73-4A69-8253-39125C7E7AEF}" type="presOf" srcId="{9C92999A-E902-4F8F-A612-B66E8A8BBA6E}" destId="{D0A377CE-205B-408B-AAAB-3748A3F4FF75}" srcOrd="0" destOrd="0" presId="urn:microsoft.com/office/officeart/2005/8/layout/hierarchy2"/>
    <dgm:cxn modelId="{6354ED25-1C04-4E73-BE87-B5229F93061D}" type="presOf" srcId="{840269E7-500B-4520-AE54-7F5987DDF23A}" destId="{0A40B1A2-5C2A-40AF-8CCE-02D18A63B589}" srcOrd="0" destOrd="0" presId="urn:microsoft.com/office/officeart/2005/8/layout/hierarchy2"/>
    <dgm:cxn modelId="{E87F62E6-5782-4A8D-B275-3B6A7C826532}" srcId="{1F0257EB-3EF5-42E2-9F8C-935608B727F9}" destId="{970B9D74-D594-4B55-B12E-62DD7CA0CD70}" srcOrd="0" destOrd="0" parTransId="{B6F9C529-DDE4-45A4-8BC9-225682935CA2}" sibTransId="{5D5F0B82-2AA7-4108-A653-C3F4D5E5999A}"/>
    <dgm:cxn modelId="{9C813496-A3E9-44FE-A38C-4A2D3996E0DD}" type="presOf" srcId="{2728EA01-7387-44F5-BBBB-9C7256D4F806}" destId="{1575951C-18C7-4542-B296-8F9859013FBF}" srcOrd="1" destOrd="0" presId="urn:microsoft.com/office/officeart/2005/8/layout/hierarchy2"/>
    <dgm:cxn modelId="{B49E9FB2-BEAB-4065-B9A2-6B82AE70F645}" type="presOf" srcId="{F64FB902-F6F2-4309-BF10-73F5FE654123}" destId="{2166B8AA-9679-4E91-B4C3-394A2D71DF67}" srcOrd="0" destOrd="0" presId="urn:microsoft.com/office/officeart/2005/8/layout/hierarchy2"/>
    <dgm:cxn modelId="{D5023138-99BD-4E7F-A5E6-A0298A834B62}" type="presOf" srcId="{1F0257EB-3EF5-42E2-9F8C-935608B727F9}" destId="{2C82A070-E642-43A5-BD1D-B5817E53A25A}" srcOrd="0" destOrd="0" presId="urn:microsoft.com/office/officeart/2005/8/layout/hierarchy2"/>
    <dgm:cxn modelId="{CEB9A1D3-38B8-4B5D-995C-8E64F88A54F0}" type="presOf" srcId="{613036A4-77E1-498E-A8AD-AEFD702AB065}" destId="{BF247ABB-A748-4D02-A3BA-A55CE7E32088}" srcOrd="1" destOrd="0" presId="urn:microsoft.com/office/officeart/2005/8/layout/hierarchy2"/>
    <dgm:cxn modelId="{815A5855-0DC2-4298-A7AF-56B28192B3EC}" type="presOf" srcId="{970B9D74-D594-4B55-B12E-62DD7CA0CD70}" destId="{CA9521F1-E3E6-4BF4-B339-BF09AEE5D802}" srcOrd="0" destOrd="0" presId="urn:microsoft.com/office/officeart/2005/8/layout/hierarchy2"/>
    <dgm:cxn modelId="{D0E26476-9930-43ED-84EA-34A68B4F2103}" type="presOf" srcId="{4853885E-20C5-4F9F-94D1-289708518F66}" destId="{0425FF3A-8EA9-40E3-AF5E-995AB4CF6429}" srcOrd="0" destOrd="0" presId="urn:microsoft.com/office/officeart/2005/8/layout/hierarchy2"/>
    <dgm:cxn modelId="{2A2E0183-905F-4FD1-9620-181118A43F0E}" type="presOf" srcId="{CBC5C027-08DC-420B-BC80-968F1EA51769}" destId="{9222DA8D-0543-48DD-A9A5-ECF70AFECA60}" srcOrd="1" destOrd="0" presId="urn:microsoft.com/office/officeart/2005/8/layout/hierarchy2"/>
    <dgm:cxn modelId="{8801861E-AAF3-434F-971A-149C8B42028F}" type="presOf" srcId="{613036A4-77E1-498E-A8AD-AEFD702AB065}" destId="{A310DB56-597D-43ED-862D-FF9F6E7757EA}" srcOrd="0" destOrd="0" presId="urn:microsoft.com/office/officeart/2005/8/layout/hierarchy2"/>
    <dgm:cxn modelId="{480D6B6F-EF20-4ADB-814B-934765147AA1}" type="presOf" srcId="{B397708A-DA17-44AD-8A9E-D80E7D3BD01C}" destId="{49389789-661C-4D1D-A91D-D86D29EE1E1A}" srcOrd="0" destOrd="0" presId="urn:microsoft.com/office/officeart/2005/8/layout/hierarchy2"/>
    <dgm:cxn modelId="{02F22C11-F4C3-4D48-8535-2ECEA85C6ECF}" srcId="{F5EB84C6-848D-41CC-B85D-1C7AE5782846}" destId="{243907FF-4C13-4E91-9F4E-27BA6D11EEA6}" srcOrd="0" destOrd="0" parTransId="{840269E7-500B-4520-AE54-7F5987DDF23A}" sibTransId="{EF64FCBF-3F0C-4AE1-9154-BB0333030447}"/>
    <dgm:cxn modelId="{A216E9B0-0DEE-4C6E-A1B4-D664E3A0278A}" type="presOf" srcId="{92872C01-B128-429E-96B9-ABC8A6B4F971}" destId="{6D7AAE4F-B6CF-4374-8C9C-EC62EDE2FAB5}" srcOrd="1" destOrd="0" presId="urn:microsoft.com/office/officeart/2005/8/layout/hierarchy2"/>
    <dgm:cxn modelId="{398A11A1-CEF2-4C13-BE86-A395093573E3}" type="presOf" srcId="{2728EA01-7387-44F5-BBBB-9C7256D4F806}" destId="{D982750E-4E56-45C6-9050-32B414DA7FF8}" srcOrd="0" destOrd="0" presId="urn:microsoft.com/office/officeart/2005/8/layout/hierarchy2"/>
    <dgm:cxn modelId="{63C8DF96-6ECE-497D-B27F-F046B67078E4}" type="presParOf" srcId="{2C82A070-E642-43A5-BD1D-B5817E53A25A}" destId="{B1A080CA-7C56-415D-8F13-D22B30955D5D}" srcOrd="0" destOrd="0" presId="urn:microsoft.com/office/officeart/2005/8/layout/hierarchy2"/>
    <dgm:cxn modelId="{41B8716A-E46C-4D75-8B14-2BBAD15EC701}" type="presParOf" srcId="{B1A080CA-7C56-415D-8F13-D22B30955D5D}" destId="{CA9521F1-E3E6-4BF4-B339-BF09AEE5D802}" srcOrd="0" destOrd="0" presId="urn:microsoft.com/office/officeart/2005/8/layout/hierarchy2"/>
    <dgm:cxn modelId="{5D457FFB-4ACD-41CA-A309-02AA5E7C02D5}" type="presParOf" srcId="{B1A080CA-7C56-415D-8F13-D22B30955D5D}" destId="{CDE22F90-4012-4387-9848-377238ADAF56}" srcOrd="1" destOrd="0" presId="urn:microsoft.com/office/officeart/2005/8/layout/hierarchy2"/>
    <dgm:cxn modelId="{CF4BA2E5-A924-49B4-8636-9736A2C0318F}" type="presParOf" srcId="{CDE22F90-4012-4387-9848-377238ADAF56}" destId="{A310DB56-597D-43ED-862D-FF9F6E7757EA}" srcOrd="0" destOrd="0" presId="urn:microsoft.com/office/officeart/2005/8/layout/hierarchy2"/>
    <dgm:cxn modelId="{5432CDB7-C2F6-4DB7-8BB8-47DDBB735835}" type="presParOf" srcId="{A310DB56-597D-43ED-862D-FF9F6E7757EA}" destId="{BF247ABB-A748-4D02-A3BA-A55CE7E32088}" srcOrd="0" destOrd="0" presId="urn:microsoft.com/office/officeart/2005/8/layout/hierarchy2"/>
    <dgm:cxn modelId="{0632C8C8-4FDE-4488-BFC6-1C4E4FFAAD9D}" type="presParOf" srcId="{CDE22F90-4012-4387-9848-377238ADAF56}" destId="{160F9EDE-D36C-4BD9-8F0A-3E28D1A5868F}" srcOrd="1" destOrd="0" presId="urn:microsoft.com/office/officeart/2005/8/layout/hierarchy2"/>
    <dgm:cxn modelId="{B68FD3E8-91A0-428B-9FAC-4A2B31D9D0CC}" type="presParOf" srcId="{160F9EDE-D36C-4BD9-8F0A-3E28D1A5868F}" destId="{C2748E2F-398A-45C9-861C-A1D82D2F4E89}" srcOrd="0" destOrd="0" presId="urn:microsoft.com/office/officeart/2005/8/layout/hierarchy2"/>
    <dgm:cxn modelId="{3356F4EE-F90D-4B14-B088-E43826D0E425}" type="presParOf" srcId="{160F9EDE-D36C-4BD9-8F0A-3E28D1A5868F}" destId="{AA2C6602-77DA-409C-BD26-E3A33D6B0284}" srcOrd="1" destOrd="0" presId="urn:microsoft.com/office/officeart/2005/8/layout/hierarchy2"/>
    <dgm:cxn modelId="{D757F9A2-4D38-4F1F-98BF-3FC646321885}" type="presParOf" srcId="{AA2C6602-77DA-409C-BD26-E3A33D6B0284}" destId="{0A40B1A2-5C2A-40AF-8CCE-02D18A63B589}" srcOrd="0" destOrd="0" presId="urn:microsoft.com/office/officeart/2005/8/layout/hierarchy2"/>
    <dgm:cxn modelId="{45CEB6AF-8EB8-41CB-9695-40E36777CABD}" type="presParOf" srcId="{0A40B1A2-5C2A-40AF-8CCE-02D18A63B589}" destId="{0B0298F5-7781-4BBC-BEA7-E1888412F5B2}" srcOrd="0" destOrd="0" presId="urn:microsoft.com/office/officeart/2005/8/layout/hierarchy2"/>
    <dgm:cxn modelId="{41390638-D73E-499A-A221-E3424B124237}" type="presParOf" srcId="{AA2C6602-77DA-409C-BD26-E3A33D6B0284}" destId="{1AF55C65-4A80-4D86-B49C-CC8AAAD1BA5B}" srcOrd="1" destOrd="0" presId="urn:microsoft.com/office/officeart/2005/8/layout/hierarchy2"/>
    <dgm:cxn modelId="{2454415F-969B-4B6F-886F-06DE091D0915}" type="presParOf" srcId="{1AF55C65-4A80-4D86-B49C-CC8AAAD1BA5B}" destId="{C15DAD19-3C89-4EC4-A2B0-058F6EB704FB}" srcOrd="0" destOrd="0" presId="urn:microsoft.com/office/officeart/2005/8/layout/hierarchy2"/>
    <dgm:cxn modelId="{7BB04592-AE6A-4F7F-AAB3-B38BCAF6F205}" type="presParOf" srcId="{1AF55C65-4A80-4D86-B49C-CC8AAAD1BA5B}" destId="{9952223E-4BB3-4F50-9E1A-6608B6932719}" srcOrd="1" destOrd="0" presId="urn:microsoft.com/office/officeart/2005/8/layout/hierarchy2"/>
    <dgm:cxn modelId="{2C82135D-51D2-4EA2-AEB8-919A3DD7C778}" type="presParOf" srcId="{AA2C6602-77DA-409C-BD26-E3A33D6B0284}" destId="{9595FC47-A9A3-49E7-BD4D-69338F4CD95C}" srcOrd="2" destOrd="0" presId="urn:microsoft.com/office/officeart/2005/8/layout/hierarchy2"/>
    <dgm:cxn modelId="{06C15040-AC57-4A5E-94F3-8900F70C3104}" type="presParOf" srcId="{9595FC47-A9A3-49E7-BD4D-69338F4CD95C}" destId="{52A22D12-482E-498B-A4E2-22F8B521A7FB}" srcOrd="0" destOrd="0" presId="urn:microsoft.com/office/officeart/2005/8/layout/hierarchy2"/>
    <dgm:cxn modelId="{2D8EDD6E-0A13-436F-9EC3-8968FE39BBE3}" type="presParOf" srcId="{AA2C6602-77DA-409C-BD26-E3A33D6B0284}" destId="{5DCE51D4-7184-4A02-BABD-7B69C06E3AA3}" srcOrd="3" destOrd="0" presId="urn:microsoft.com/office/officeart/2005/8/layout/hierarchy2"/>
    <dgm:cxn modelId="{953D41BE-6100-4863-ADC0-6C8F6C956CB3}" type="presParOf" srcId="{5DCE51D4-7184-4A02-BABD-7B69C06E3AA3}" destId="{0425FF3A-8EA9-40E3-AF5E-995AB4CF6429}" srcOrd="0" destOrd="0" presId="urn:microsoft.com/office/officeart/2005/8/layout/hierarchy2"/>
    <dgm:cxn modelId="{74C9681C-C3FC-4514-944E-2882E533E81F}" type="presParOf" srcId="{5DCE51D4-7184-4A02-BABD-7B69C06E3AA3}" destId="{5A79A308-3523-4908-BC6F-A82269BB1D4D}" srcOrd="1" destOrd="0" presId="urn:microsoft.com/office/officeart/2005/8/layout/hierarchy2"/>
    <dgm:cxn modelId="{62D07383-FD16-4106-AC9D-7BC8B1261597}" type="presParOf" srcId="{AA2C6602-77DA-409C-BD26-E3A33D6B0284}" destId="{D0A377CE-205B-408B-AAAB-3748A3F4FF75}" srcOrd="4" destOrd="0" presId="urn:microsoft.com/office/officeart/2005/8/layout/hierarchy2"/>
    <dgm:cxn modelId="{3ED8EA62-81DF-4EF1-9853-CD2FC5930C09}" type="presParOf" srcId="{D0A377CE-205B-408B-AAAB-3748A3F4FF75}" destId="{0D517CAE-B34E-499E-B4E6-EA3339D86A5A}" srcOrd="0" destOrd="0" presId="urn:microsoft.com/office/officeart/2005/8/layout/hierarchy2"/>
    <dgm:cxn modelId="{C0771ADF-5D68-4CC3-A5AB-EC1560ACB0A7}" type="presParOf" srcId="{AA2C6602-77DA-409C-BD26-E3A33D6B0284}" destId="{2E1C9555-C5C0-4458-9428-3ECCE03C433C}" srcOrd="5" destOrd="0" presId="urn:microsoft.com/office/officeart/2005/8/layout/hierarchy2"/>
    <dgm:cxn modelId="{4BA71ABF-4E7D-4320-BEA7-A926E8688864}" type="presParOf" srcId="{2E1C9555-C5C0-4458-9428-3ECCE03C433C}" destId="{E5C56C70-511A-473C-9464-479401ACC6A2}" srcOrd="0" destOrd="0" presId="urn:microsoft.com/office/officeart/2005/8/layout/hierarchy2"/>
    <dgm:cxn modelId="{A9DA986C-016A-42CC-9A5F-7CE414F81024}" type="presParOf" srcId="{2E1C9555-C5C0-4458-9428-3ECCE03C433C}" destId="{81C4B2A0-562D-4AF4-B48A-B71601E3B75A}" srcOrd="1" destOrd="0" presId="urn:microsoft.com/office/officeart/2005/8/layout/hierarchy2"/>
    <dgm:cxn modelId="{0EE7B21B-15EE-4701-861D-4BC343D0DD07}" type="presParOf" srcId="{CDE22F90-4012-4387-9848-377238ADAF56}" destId="{890148F9-037C-4F03-89C1-8E50CA673601}" srcOrd="2" destOrd="0" presId="urn:microsoft.com/office/officeart/2005/8/layout/hierarchy2"/>
    <dgm:cxn modelId="{343AF571-779B-4533-BB04-856864EF8A1C}" type="presParOf" srcId="{890148F9-037C-4F03-89C1-8E50CA673601}" destId="{6D7AAE4F-B6CF-4374-8C9C-EC62EDE2FAB5}" srcOrd="0" destOrd="0" presId="urn:microsoft.com/office/officeart/2005/8/layout/hierarchy2"/>
    <dgm:cxn modelId="{5933735C-454E-4626-B90B-C46F733A64A7}" type="presParOf" srcId="{CDE22F90-4012-4387-9848-377238ADAF56}" destId="{C1491F96-56E2-40A5-8855-9557EBD6216C}" srcOrd="3" destOrd="0" presId="urn:microsoft.com/office/officeart/2005/8/layout/hierarchy2"/>
    <dgm:cxn modelId="{30A33ADB-BB5F-4729-BFA7-0840E5F61620}" type="presParOf" srcId="{C1491F96-56E2-40A5-8855-9557EBD6216C}" destId="{519100BF-A2A2-42E3-ACC0-5EDA4A88F5F7}" srcOrd="0" destOrd="0" presId="urn:microsoft.com/office/officeart/2005/8/layout/hierarchy2"/>
    <dgm:cxn modelId="{11805757-FB46-4FCE-BB69-FEFF0DBCF2EE}" type="presParOf" srcId="{C1491F96-56E2-40A5-8855-9557EBD6216C}" destId="{5695379E-97FC-4B99-9330-52F23E1C3E70}" srcOrd="1" destOrd="0" presId="urn:microsoft.com/office/officeart/2005/8/layout/hierarchy2"/>
    <dgm:cxn modelId="{49D849A0-9AD9-487A-8802-7151AFD006AF}" type="presParOf" srcId="{5695379E-97FC-4B99-9330-52F23E1C3E70}" destId="{D982750E-4E56-45C6-9050-32B414DA7FF8}" srcOrd="0" destOrd="0" presId="urn:microsoft.com/office/officeart/2005/8/layout/hierarchy2"/>
    <dgm:cxn modelId="{695AA443-015C-44E8-B2FA-1983CBB5E14E}" type="presParOf" srcId="{D982750E-4E56-45C6-9050-32B414DA7FF8}" destId="{1575951C-18C7-4542-B296-8F9859013FBF}" srcOrd="0" destOrd="0" presId="urn:microsoft.com/office/officeart/2005/8/layout/hierarchy2"/>
    <dgm:cxn modelId="{A339326A-AA68-4CD7-9EE4-EB5060B6356D}" type="presParOf" srcId="{5695379E-97FC-4B99-9330-52F23E1C3E70}" destId="{342C4125-E70D-4F15-9D40-3532CE14DC7E}" srcOrd="1" destOrd="0" presId="urn:microsoft.com/office/officeart/2005/8/layout/hierarchy2"/>
    <dgm:cxn modelId="{2E4B1168-BEA2-43C2-BD8C-D3CB549C467B}" type="presParOf" srcId="{342C4125-E70D-4F15-9D40-3532CE14DC7E}" destId="{49389789-661C-4D1D-A91D-D86D29EE1E1A}" srcOrd="0" destOrd="0" presId="urn:microsoft.com/office/officeart/2005/8/layout/hierarchy2"/>
    <dgm:cxn modelId="{4DA4B72B-ED6E-4B2B-B1AC-2648EA67184B}" type="presParOf" srcId="{342C4125-E70D-4F15-9D40-3532CE14DC7E}" destId="{8383A106-02FA-4A3F-B31C-2A47199486D6}" srcOrd="1" destOrd="0" presId="urn:microsoft.com/office/officeart/2005/8/layout/hierarchy2"/>
    <dgm:cxn modelId="{79F775EC-5A98-435F-9661-7F09FC7409A5}" type="presParOf" srcId="{5695379E-97FC-4B99-9330-52F23E1C3E70}" destId="{12A35191-6E98-42BA-9E93-21816958D716}" srcOrd="2" destOrd="0" presId="urn:microsoft.com/office/officeart/2005/8/layout/hierarchy2"/>
    <dgm:cxn modelId="{01A2073E-CA29-4D2E-BC39-5A9BDC57BD2D}" type="presParOf" srcId="{12A35191-6E98-42BA-9E93-21816958D716}" destId="{9222DA8D-0543-48DD-A9A5-ECF70AFECA60}" srcOrd="0" destOrd="0" presId="urn:microsoft.com/office/officeart/2005/8/layout/hierarchy2"/>
    <dgm:cxn modelId="{89932599-3751-4702-8739-2F78BE10FFEF}" type="presParOf" srcId="{5695379E-97FC-4B99-9330-52F23E1C3E70}" destId="{1A31626B-1EDB-4FAB-9BCF-81EF2BA48254}" srcOrd="3" destOrd="0" presId="urn:microsoft.com/office/officeart/2005/8/layout/hierarchy2"/>
    <dgm:cxn modelId="{04F80697-D790-4EB5-AC57-748BFE73F1C2}" type="presParOf" srcId="{1A31626B-1EDB-4FAB-9BCF-81EF2BA48254}" destId="{2166B8AA-9679-4E91-B4C3-394A2D71DF67}" srcOrd="0" destOrd="0" presId="urn:microsoft.com/office/officeart/2005/8/layout/hierarchy2"/>
    <dgm:cxn modelId="{BF216C16-050C-4211-9A6B-25CA218E2237}" type="presParOf" srcId="{1A31626B-1EDB-4FAB-9BCF-81EF2BA48254}" destId="{C17C89B4-567C-4CE0-9364-A8095D3F31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9B2ADE-67BD-41FE-85A4-CA188A6DCCD7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</dgm:pt>
    <dgm:pt modelId="{656C75AB-5863-4988-8EC8-7BA1CAC5FC81}">
      <dgm:prSet phldrT="[文本]"/>
      <dgm:spPr/>
      <dgm:t>
        <a:bodyPr/>
        <a:lstStyle/>
        <a:p>
          <a:r>
            <a:rPr lang="zh-CN" altLang="en-US" dirty="0" smtClean="0"/>
            <a:t>摆角</a:t>
          </a:r>
          <a:endParaRPr lang="zh-CN" altLang="en-US" dirty="0"/>
        </a:p>
      </dgm:t>
    </dgm:pt>
    <dgm:pt modelId="{34E83924-0E08-4C7F-BCB7-A826E936C2BB}" type="parTrans" cxnId="{A464D7B6-FDA6-4AD7-8B60-FDBBE657BE68}">
      <dgm:prSet/>
      <dgm:spPr/>
      <dgm:t>
        <a:bodyPr/>
        <a:lstStyle/>
        <a:p>
          <a:endParaRPr lang="zh-CN" altLang="en-US"/>
        </a:p>
      </dgm:t>
    </dgm:pt>
    <dgm:pt modelId="{8A1B072A-62EA-402C-B06F-3B49BE4D6622}" type="sibTrans" cxnId="{A464D7B6-FDA6-4AD7-8B60-FDBBE657BE68}">
      <dgm:prSet/>
      <dgm:spPr/>
      <dgm:t>
        <a:bodyPr/>
        <a:lstStyle/>
        <a:p>
          <a:endParaRPr lang="zh-CN" altLang="en-US"/>
        </a:p>
      </dgm:t>
    </dgm:pt>
    <dgm:pt modelId="{4ACFADFC-274F-4409-9FED-E3AD7A55CACA}">
      <dgm:prSet phldrT="[文本]"/>
      <dgm:spPr/>
      <dgm:t>
        <a:bodyPr/>
        <a:lstStyle/>
        <a:p>
          <a:r>
            <a:rPr lang="zh-CN" altLang="en-US" dirty="0" smtClean="0"/>
            <a:t>画角</a:t>
          </a:r>
          <a:endParaRPr lang="zh-CN" altLang="en-US" dirty="0"/>
        </a:p>
      </dgm:t>
    </dgm:pt>
    <dgm:pt modelId="{95EB9A71-FE81-4C98-BAED-0986419D0F17}" type="parTrans" cxnId="{A2B97A14-C2E9-488B-830B-2891E45FDAD6}">
      <dgm:prSet/>
      <dgm:spPr/>
      <dgm:t>
        <a:bodyPr/>
        <a:lstStyle/>
        <a:p>
          <a:endParaRPr lang="zh-CN" altLang="en-US"/>
        </a:p>
      </dgm:t>
    </dgm:pt>
    <dgm:pt modelId="{2EED11DD-A3E2-48B9-97F4-68C088D195EB}" type="sibTrans" cxnId="{A2B97A14-C2E9-488B-830B-2891E45FDAD6}">
      <dgm:prSet/>
      <dgm:spPr/>
      <dgm:t>
        <a:bodyPr/>
        <a:lstStyle/>
        <a:p>
          <a:endParaRPr lang="zh-CN" altLang="en-US"/>
        </a:p>
      </dgm:t>
    </dgm:pt>
    <dgm:pt modelId="{DFB0937C-56DC-43A2-97E9-71FC1E845E49}">
      <dgm:prSet phldrT="[文本]"/>
      <dgm:spPr/>
      <dgm:t>
        <a:bodyPr/>
        <a:lstStyle/>
        <a:p>
          <a:r>
            <a:rPr lang="zh-CN" altLang="en-US" dirty="0" smtClean="0"/>
            <a:t>讨论</a:t>
          </a:r>
          <a:endParaRPr lang="zh-CN" altLang="en-US" dirty="0"/>
        </a:p>
      </dgm:t>
    </dgm:pt>
    <dgm:pt modelId="{AEDBC622-D9E4-4F51-9E31-2472332815B1}" type="parTrans" cxnId="{66F159AD-5295-42F2-A9E8-992991D9C6E9}">
      <dgm:prSet/>
      <dgm:spPr/>
      <dgm:t>
        <a:bodyPr/>
        <a:lstStyle/>
        <a:p>
          <a:endParaRPr lang="zh-CN" altLang="en-US"/>
        </a:p>
      </dgm:t>
    </dgm:pt>
    <dgm:pt modelId="{94D90C8A-D4D6-40EA-94BB-FFA58BDC5455}" type="sibTrans" cxnId="{66F159AD-5295-42F2-A9E8-992991D9C6E9}">
      <dgm:prSet/>
      <dgm:spPr/>
      <dgm:t>
        <a:bodyPr/>
        <a:lstStyle/>
        <a:p>
          <a:endParaRPr lang="zh-CN" altLang="en-US"/>
        </a:p>
      </dgm:t>
    </dgm:pt>
    <dgm:pt modelId="{FD9B60D9-CB24-40C7-8BC7-3902C5BB8A29}">
      <dgm:prSet/>
      <dgm:spPr/>
      <dgm:t>
        <a:bodyPr/>
        <a:lstStyle/>
        <a:p>
          <a:r>
            <a:rPr lang="zh-CN" altLang="en-US" dirty="0" smtClean="0"/>
            <a:t>画角</a:t>
          </a:r>
          <a:endParaRPr lang="zh-CN" altLang="en-US" dirty="0"/>
        </a:p>
      </dgm:t>
    </dgm:pt>
    <dgm:pt modelId="{B0CBEFF7-8B54-49D7-AA8D-3956AFE69084}" type="parTrans" cxnId="{4AFDF6C0-058F-46F3-9A19-6968FDC3D5E5}">
      <dgm:prSet/>
      <dgm:spPr/>
      <dgm:t>
        <a:bodyPr/>
        <a:lstStyle/>
        <a:p>
          <a:endParaRPr lang="zh-CN" altLang="en-US"/>
        </a:p>
      </dgm:t>
    </dgm:pt>
    <dgm:pt modelId="{510C3EE6-5841-4B73-8759-1E5759E8F21C}" type="sibTrans" cxnId="{4AFDF6C0-058F-46F3-9A19-6968FDC3D5E5}">
      <dgm:prSet/>
      <dgm:spPr/>
      <dgm:t>
        <a:bodyPr/>
        <a:lstStyle/>
        <a:p>
          <a:endParaRPr lang="zh-CN" altLang="en-US"/>
        </a:p>
      </dgm:t>
    </dgm:pt>
    <dgm:pt modelId="{5FCA89BA-F1C2-4A32-85E4-FD564407301F}" type="pres">
      <dgm:prSet presAssocID="{4F9B2ADE-67BD-41FE-85A4-CA188A6DCCD7}" presName="arrowDiagram" presStyleCnt="0">
        <dgm:presLayoutVars>
          <dgm:chMax val="5"/>
          <dgm:dir/>
          <dgm:resizeHandles val="exact"/>
        </dgm:presLayoutVars>
      </dgm:prSet>
      <dgm:spPr/>
    </dgm:pt>
    <dgm:pt modelId="{8047F9F5-9C97-4D9C-8EB2-9490625F69D1}" type="pres">
      <dgm:prSet presAssocID="{4F9B2ADE-67BD-41FE-85A4-CA188A6DCCD7}" presName="arrow" presStyleLbl="bgShp" presStyleIdx="0" presStyleCnt="1"/>
      <dgm:spPr/>
    </dgm:pt>
    <dgm:pt modelId="{F3A1C964-E707-49D9-BCFC-4F726EB0244A}" type="pres">
      <dgm:prSet presAssocID="{4F9B2ADE-67BD-41FE-85A4-CA188A6DCCD7}" presName="arrowDiagram4" presStyleCnt="0"/>
      <dgm:spPr/>
    </dgm:pt>
    <dgm:pt modelId="{AEAEA0D6-1B0F-44FC-B82E-1BC5568B8782}" type="pres">
      <dgm:prSet presAssocID="{656C75AB-5863-4988-8EC8-7BA1CAC5FC81}" presName="bullet4a" presStyleLbl="node1" presStyleIdx="0" presStyleCnt="4"/>
      <dgm:spPr/>
    </dgm:pt>
    <dgm:pt modelId="{8030F3DE-8CF2-4CD8-896B-E4310DC6726D}" type="pres">
      <dgm:prSet presAssocID="{656C75AB-5863-4988-8EC8-7BA1CAC5FC81}" presName="textBox4a" presStyleLbl="revTx" presStyleIdx="0" presStyleCnt="4">
        <dgm:presLayoutVars>
          <dgm:bulletEnabled val="1"/>
        </dgm:presLayoutVars>
      </dgm:prSet>
      <dgm:spPr/>
    </dgm:pt>
    <dgm:pt modelId="{A04D392D-F968-412A-BA35-D06B05A086A3}" type="pres">
      <dgm:prSet presAssocID="{4ACFADFC-274F-4409-9FED-E3AD7A55CACA}" presName="bullet4b" presStyleLbl="node1" presStyleIdx="1" presStyleCnt="4"/>
      <dgm:spPr/>
    </dgm:pt>
    <dgm:pt modelId="{04276A90-D4B5-4311-A91F-21898B5E251B}" type="pres">
      <dgm:prSet presAssocID="{4ACFADFC-274F-4409-9FED-E3AD7A55CACA}" presName="textBox4b" presStyleLbl="revTx" presStyleIdx="1" presStyleCnt="4">
        <dgm:presLayoutVars>
          <dgm:bulletEnabled val="1"/>
        </dgm:presLayoutVars>
      </dgm:prSet>
      <dgm:spPr/>
    </dgm:pt>
    <dgm:pt modelId="{6D10277C-1795-4304-91A7-B827ED7960D6}" type="pres">
      <dgm:prSet presAssocID="{DFB0937C-56DC-43A2-97E9-71FC1E845E49}" presName="bullet4c" presStyleLbl="node1" presStyleIdx="2" presStyleCnt="4"/>
      <dgm:spPr/>
    </dgm:pt>
    <dgm:pt modelId="{3081A618-D1AD-4103-BAEE-64B8951EEFFA}" type="pres">
      <dgm:prSet presAssocID="{DFB0937C-56DC-43A2-97E9-71FC1E845E49}" presName="textBox4c" presStyleLbl="revTx" presStyleIdx="2" presStyleCnt="4">
        <dgm:presLayoutVars>
          <dgm:bulletEnabled val="1"/>
        </dgm:presLayoutVars>
      </dgm:prSet>
      <dgm:spPr/>
    </dgm:pt>
    <dgm:pt modelId="{3423B497-C096-4DED-9663-3F66DA15A5B0}" type="pres">
      <dgm:prSet presAssocID="{FD9B60D9-CB24-40C7-8BC7-3902C5BB8A29}" presName="bullet4d" presStyleLbl="node1" presStyleIdx="3" presStyleCnt="4"/>
      <dgm:spPr/>
    </dgm:pt>
    <dgm:pt modelId="{68AFB443-E2F2-4FD6-8822-AD082FC7FE63}" type="pres">
      <dgm:prSet presAssocID="{FD9B60D9-CB24-40C7-8BC7-3902C5BB8A29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ED260532-7053-4075-A027-F14406EA37C0}" type="presOf" srcId="{4F9B2ADE-67BD-41FE-85A4-CA188A6DCCD7}" destId="{5FCA89BA-F1C2-4A32-85E4-FD564407301F}" srcOrd="0" destOrd="0" presId="urn:microsoft.com/office/officeart/2005/8/layout/arrow2"/>
    <dgm:cxn modelId="{E77C9948-E552-4C19-AB79-F7565056A2AB}" type="presOf" srcId="{FD9B60D9-CB24-40C7-8BC7-3902C5BB8A29}" destId="{68AFB443-E2F2-4FD6-8822-AD082FC7FE63}" srcOrd="0" destOrd="0" presId="urn:microsoft.com/office/officeart/2005/8/layout/arrow2"/>
    <dgm:cxn modelId="{4AFDF6C0-058F-46F3-9A19-6968FDC3D5E5}" srcId="{4F9B2ADE-67BD-41FE-85A4-CA188A6DCCD7}" destId="{FD9B60D9-CB24-40C7-8BC7-3902C5BB8A29}" srcOrd="3" destOrd="0" parTransId="{B0CBEFF7-8B54-49D7-AA8D-3956AFE69084}" sibTransId="{510C3EE6-5841-4B73-8759-1E5759E8F21C}"/>
    <dgm:cxn modelId="{0BBD05FF-429B-4247-AF76-ECE859FF364D}" type="presOf" srcId="{DFB0937C-56DC-43A2-97E9-71FC1E845E49}" destId="{3081A618-D1AD-4103-BAEE-64B8951EEFFA}" srcOrd="0" destOrd="0" presId="urn:microsoft.com/office/officeart/2005/8/layout/arrow2"/>
    <dgm:cxn modelId="{C3E90CD2-C83E-4679-812C-7B376B74B816}" type="presOf" srcId="{4ACFADFC-274F-4409-9FED-E3AD7A55CACA}" destId="{04276A90-D4B5-4311-A91F-21898B5E251B}" srcOrd="0" destOrd="0" presId="urn:microsoft.com/office/officeart/2005/8/layout/arrow2"/>
    <dgm:cxn modelId="{A464D7B6-FDA6-4AD7-8B60-FDBBE657BE68}" srcId="{4F9B2ADE-67BD-41FE-85A4-CA188A6DCCD7}" destId="{656C75AB-5863-4988-8EC8-7BA1CAC5FC81}" srcOrd="0" destOrd="0" parTransId="{34E83924-0E08-4C7F-BCB7-A826E936C2BB}" sibTransId="{8A1B072A-62EA-402C-B06F-3B49BE4D6622}"/>
    <dgm:cxn modelId="{66F159AD-5295-42F2-A9E8-992991D9C6E9}" srcId="{4F9B2ADE-67BD-41FE-85A4-CA188A6DCCD7}" destId="{DFB0937C-56DC-43A2-97E9-71FC1E845E49}" srcOrd="2" destOrd="0" parTransId="{AEDBC622-D9E4-4F51-9E31-2472332815B1}" sibTransId="{94D90C8A-D4D6-40EA-94BB-FFA58BDC5455}"/>
    <dgm:cxn modelId="{A2B97A14-C2E9-488B-830B-2891E45FDAD6}" srcId="{4F9B2ADE-67BD-41FE-85A4-CA188A6DCCD7}" destId="{4ACFADFC-274F-4409-9FED-E3AD7A55CACA}" srcOrd="1" destOrd="0" parTransId="{95EB9A71-FE81-4C98-BAED-0986419D0F17}" sibTransId="{2EED11DD-A3E2-48B9-97F4-68C088D195EB}"/>
    <dgm:cxn modelId="{D5558D76-D68C-4F10-A108-F16A86BA74C9}" type="presOf" srcId="{656C75AB-5863-4988-8EC8-7BA1CAC5FC81}" destId="{8030F3DE-8CF2-4CD8-896B-E4310DC6726D}" srcOrd="0" destOrd="0" presId="urn:microsoft.com/office/officeart/2005/8/layout/arrow2"/>
    <dgm:cxn modelId="{330E06EA-9F6E-45A4-A976-C70D0164A0AA}" type="presParOf" srcId="{5FCA89BA-F1C2-4A32-85E4-FD564407301F}" destId="{8047F9F5-9C97-4D9C-8EB2-9490625F69D1}" srcOrd="0" destOrd="0" presId="urn:microsoft.com/office/officeart/2005/8/layout/arrow2"/>
    <dgm:cxn modelId="{DE25C5F7-7BD7-4758-ABC9-1A9EB4DE29BD}" type="presParOf" srcId="{5FCA89BA-F1C2-4A32-85E4-FD564407301F}" destId="{F3A1C964-E707-49D9-BCFC-4F726EB0244A}" srcOrd="1" destOrd="0" presId="urn:microsoft.com/office/officeart/2005/8/layout/arrow2"/>
    <dgm:cxn modelId="{E7A89E48-19DA-4EA9-8B63-5A1B83DA5065}" type="presParOf" srcId="{F3A1C964-E707-49D9-BCFC-4F726EB0244A}" destId="{AEAEA0D6-1B0F-44FC-B82E-1BC5568B8782}" srcOrd="0" destOrd="0" presId="urn:microsoft.com/office/officeart/2005/8/layout/arrow2"/>
    <dgm:cxn modelId="{E1A53BCE-D400-43E8-9CC6-6846509E09E3}" type="presParOf" srcId="{F3A1C964-E707-49D9-BCFC-4F726EB0244A}" destId="{8030F3DE-8CF2-4CD8-896B-E4310DC6726D}" srcOrd="1" destOrd="0" presId="urn:microsoft.com/office/officeart/2005/8/layout/arrow2"/>
    <dgm:cxn modelId="{142765B1-035B-4BBC-9708-6F7C4EBCD4C3}" type="presParOf" srcId="{F3A1C964-E707-49D9-BCFC-4F726EB0244A}" destId="{A04D392D-F968-412A-BA35-D06B05A086A3}" srcOrd="2" destOrd="0" presId="urn:microsoft.com/office/officeart/2005/8/layout/arrow2"/>
    <dgm:cxn modelId="{1B62EF1A-1970-44E9-9D3B-5CAF2D740D9F}" type="presParOf" srcId="{F3A1C964-E707-49D9-BCFC-4F726EB0244A}" destId="{04276A90-D4B5-4311-A91F-21898B5E251B}" srcOrd="3" destOrd="0" presId="urn:microsoft.com/office/officeart/2005/8/layout/arrow2"/>
    <dgm:cxn modelId="{BD3E8E75-4174-44F0-B29B-FBF9A8885C80}" type="presParOf" srcId="{F3A1C964-E707-49D9-BCFC-4F726EB0244A}" destId="{6D10277C-1795-4304-91A7-B827ED7960D6}" srcOrd="4" destOrd="0" presId="urn:microsoft.com/office/officeart/2005/8/layout/arrow2"/>
    <dgm:cxn modelId="{F4A1EA53-1D38-4247-8C7C-B7BC20C152D8}" type="presParOf" srcId="{F3A1C964-E707-49D9-BCFC-4F726EB0244A}" destId="{3081A618-D1AD-4103-BAEE-64B8951EEFFA}" srcOrd="5" destOrd="0" presId="urn:microsoft.com/office/officeart/2005/8/layout/arrow2"/>
    <dgm:cxn modelId="{DCBA64AA-1979-4903-B53F-6C117EA4AED2}" type="presParOf" srcId="{F3A1C964-E707-49D9-BCFC-4F726EB0244A}" destId="{3423B497-C096-4DED-9663-3F66DA15A5B0}" srcOrd="6" destOrd="0" presId="urn:microsoft.com/office/officeart/2005/8/layout/arrow2"/>
    <dgm:cxn modelId="{2FA09E30-851C-44EF-8B83-42C1C351AE82}" type="presParOf" srcId="{F3A1C964-E707-49D9-BCFC-4F726EB0244A}" destId="{68AFB443-E2F2-4FD6-8822-AD082FC7FE6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7D4EAE-81D5-4B13-B46B-57B32FF498B1}" type="doc">
      <dgm:prSet loTypeId="urn:microsoft.com/office/officeart/2005/8/layout/equation1" loCatId="process" qsTypeId="urn:microsoft.com/office/officeart/2005/8/quickstyle/3d2" qsCatId="3D" csTypeId="urn:microsoft.com/office/officeart/2005/8/colors/colorful5" csCatId="colorful" phldr="1"/>
      <dgm:spPr/>
    </dgm:pt>
    <dgm:pt modelId="{1D696141-813B-4D10-924B-BB125F9E775C}">
      <dgm:prSet phldrT="[文本]"/>
      <dgm:spPr/>
      <dgm:t>
        <a:bodyPr/>
        <a:lstStyle/>
        <a:p>
          <a:r>
            <a:rPr lang="zh-CN" altLang="en-US" dirty="0" smtClean="0"/>
            <a:t>观察</a:t>
          </a:r>
          <a:endParaRPr lang="zh-CN" altLang="en-US" dirty="0"/>
        </a:p>
      </dgm:t>
    </dgm:pt>
    <dgm:pt modelId="{CBCEC9A8-3999-408B-BAF0-C975B7179430}" type="parTrans" cxnId="{93096B99-9852-4A23-8473-237A5F738076}">
      <dgm:prSet/>
      <dgm:spPr/>
      <dgm:t>
        <a:bodyPr/>
        <a:lstStyle/>
        <a:p>
          <a:endParaRPr lang="zh-CN" altLang="en-US"/>
        </a:p>
      </dgm:t>
    </dgm:pt>
    <dgm:pt modelId="{B825A37B-3546-4435-AF68-448DD26B5C17}" type="sibTrans" cxnId="{93096B99-9852-4A23-8473-237A5F738076}">
      <dgm:prSet/>
      <dgm:spPr/>
      <dgm:t>
        <a:bodyPr/>
        <a:lstStyle/>
        <a:p>
          <a:endParaRPr lang="zh-CN" altLang="en-US"/>
        </a:p>
      </dgm:t>
    </dgm:pt>
    <dgm:pt modelId="{E72D7614-CF82-4A3A-AE8D-2C1C4520DAAE}">
      <dgm:prSet phldrT="[文本]"/>
      <dgm:spPr/>
      <dgm:t>
        <a:bodyPr/>
        <a:lstStyle/>
        <a:p>
          <a:r>
            <a:rPr lang="zh-CN" altLang="en-US" dirty="0" smtClean="0"/>
            <a:t>练习</a:t>
          </a:r>
          <a:endParaRPr lang="zh-CN" altLang="en-US" dirty="0"/>
        </a:p>
      </dgm:t>
    </dgm:pt>
    <dgm:pt modelId="{36F5A8B3-F252-40FB-961D-3DD4AA48F28C}" type="parTrans" cxnId="{01F0B02B-5E6E-4F53-936A-A5997162204D}">
      <dgm:prSet/>
      <dgm:spPr/>
      <dgm:t>
        <a:bodyPr/>
        <a:lstStyle/>
        <a:p>
          <a:endParaRPr lang="zh-CN" altLang="en-US"/>
        </a:p>
      </dgm:t>
    </dgm:pt>
    <dgm:pt modelId="{83A90A9F-6E8F-4E8D-A8D9-377C41472F4A}" type="sibTrans" cxnId="{01F0B02B-5E6E-4F53-936A-A5997162204D}">
      <dgm:prSet/>
      <dgm:spPr/>
      <dgm:t>
        <a:bodyPr/>
        <a:lstStyle/>
        <a:p>
          <a:endParaRPr lang="zh-CN" altLang="en-US"/>
        </a:p>
      </dgm:t>
    </dgm:pt>
    <dgm:pt modelId="{35C0764D-9B04-40C8-99E8-EDA9933CA957}">
      <dgm:prSet phldrT="[文本]"/>
      <dgm:spPr/>
      <dgm:t>
        <a:bodyPr/>
        <a:lstStyle/>
        <a:p>
          <a:r>
            <a:rPr lang="zh-CN" altLang="en-US" dirty="0" smtClean="0"/>
            <a:t>掌握</a:t>
          </a:r>
          <a:endParaRPr lang="zh-CN" altLang="en-US" dirty="0"/>
        </a:p>
      </dgm:t>
    </dgm:pt>
    <dgm:pt modelId="{54FA4FF3-D30B-4704-8714-8E39FD20A5DC}" type="parTrans" cxnId="{BD07EA05-89BF-4F22-887A-63BBC73AAB65}">
      <dgm:prSet/>
      <dgm:spPr/>
      <dgm:t>
        <a:bodyPr/>
        <a:lstStyle/>
        <a:p>
          <a:endParaRPr lang="zh-CN" altLang="en-US"/>
        </a:p>
      </dgm:t>
    </dgm:pt>
    <dgm:pt modelId="{46798E2F-2246-444A-B020-BD967FAF607A}" type="sibTrans" cxnId="{BD07EA05-89BF-4F22-887A-63BBC73AAB65}">
      <dgm:prSet/>
      <dgm:spPr/>
      <dgm:t>
        <a:bodyPr/>
        <a:lstStyle/>
        <a:p>
          <a:endParaRPr lang="zh-CN" altLang="en-US"/>
        </a:p>
      </dgm:t>
    </dgm:pt>
    <dgm:pt modelId="{DA983F34-D967-4BFD-BC85-1314AE5EEC6F}">
      <dgm:prSet/>
      <dgm:spPr/>
      <dgm:t>
        <a:bodyPr/>
        <a:lstStyle/>
        <a:p>
          <a:r>
            <a:rPr lang="zh-CN" altLang="en-US" dirty="0" smtClean="0"/>
            <a:t>发现</a:t>
          </a:r>
          <a:endParaRPr lang="zh-CN" altLang="en-US" dirty="0"/>
        </a:p>
      </dgm:t>
    </dgm:pt>
    <dgm:pt modelId="{5CD1B97B-469D-401B-99F4-4A3B1C79A2A6}" type="parTrans" cxnId="{DBA45CA1-A209-4F79-8304-B246EF77037F}">
      <dgm:prSet/>
      <dgm:spPr/>
      <dgm:t>
        <a:bodyPr/>
        <a:lstStyle/>
        <a:p>
          <a:endParaRPr lang="zh-CN" altLang="en-US"/>
        </a:p>
      </dgm:t>
    </dgm:pt>
    <dgm:pt modelId="{9B066EE5-471F-4113-B097-B244D126D68E}" type="sibTrans" cxnId="{DBA45CA1-A209-4F79-8304-B246EF77037F}">
      <dgm:prSet/>
      <dgm:spPr/>
      <dgm:t>
        <a:bodyPr/>
        <a:lstStyle/>
        <a:p>
          <a:endParaRPr lang="zh-CN" altLang="en-US"/>
        </a:p>
      </dgm:t>
    </dgm:pt>
    <dgm:pt modelId="{9C0B884A-9179-4EE0-A2B3-56B5D5814895}" type="pres">
      <dgm:prSet presAssocID="{C07D4EAE-81D5-4B13-B46B-57B32FF498B1}" presName="linearFlow" presStyleCnt="0">
        <dgm:presLayoutVars>
          <dgm:dir/>
          <dgm:resizeHandles val="exact"/>
        </dgm:presLayoutVars>
      </dgm:prSet>
      <dgm:spPr/>
    </dgm:pt>
    <dgm:pt modelId="{8E5719E9-388E-45E5-9F5C-B022325C4A13}" type="pres">
      <dgm:prSet presAssocID="{1D696141-813B-4D10-924B-BB125F9E775C}" presName="node" presStyleLbl="node1" presStyleIdx="0" presStyleCnt="4">
        <dgm:presLayoutVars>
          <dgm:bulletEnabled val="1"/>
        </dgm:presLayoutVars>
      </dgm:prSet>
      <dgm:spPr/>
    </dgm:pt>
    <dgm:pt modelId="{02A9AB1C-9C2F-4EEA-BC79-A89C76B1B371}" type="pres">
      <dgm:prSet presAssocID="{B825A37B-3546-4435-AF68-448DD26B5C17}" presName="spacerL" presStyleCnt="0"/>
      <dgm:spPr/>
    </dgm:pt>
    <dgm:pt modelId="{EC9C6513-FB15-4BA8-8AE8-7EFDBC50686B}" type="pres">
      <dgm:prSet presAssocID="{B825A37B-3546-4435-AF68-448DD26B5C17}" presName="sibTrans" presStyleLbl="sibTrans2D1" presStyleIdx="0" presStyleCnt="3"/>
      <dgm:spPr/>
    </dgm:pt>
    <dgm:pt modelId="{8D691EF3-11B3-480B-A8EA-3C653BD474AD}" type="pres">
      <dgm:prSet presAssocID="{B825A37B-3546-4435-AF68-448DD26B5C17}" presName="spacerR" presStyleCnt="0"/>
      <dgm:spPr/>
    </dgm:pt>
    <dgm:pt modelId="{60B54233-EAA5-4FAB-B813-B09110F01880}" type="pres">
      <dgm:prSet presAssocID="{DA983F34-D967-4BFD-BC85-1314AE5EEC6F}" presName="node" presStyleLbl="node1" presStyleIdx="1" presStyleCnt="4">
        <dgm:presLayoutVars>
          <dgm:bulletEnabled val="1"/>
        </dgm:presLayoutVars>
      </dgm:prSet>
      <dgm:spPr/>
    </dgm:pt>
    <dgm:pt modelId="{149029EE-08EE-4DF9-BBFB-C242BF6BBB76}" type="pres">
      <dgm:prSet presAssocID="{9B066EE5-471F-4113-B097-B244D126D68E}" presName="spacerL" presStyleCnt="0"/>
      <dgm:spPr/>
    </dgm:pt>
    <dgm:pt modelId="{C0C54BC2-B4D7-498D-BFB4-7C641DA08494}" type="pres">
      <dgm:prSet presAssocID="{9B066EE5-471F-4113-B097-B244D126D68E}" presName="sibTrans" presStyleLbl="sibTrans2D1" presStyleIdx="1" presStyleCnt="3"/>
      <dgm:spPr/>
    </dgm:pt>
    <dgm:pt modelId="{088A36BD-E54C-439E-AEC7-0345C0EAC31D}" type="pres">
      <dgm:prSet presAssocID="{9B066EE5-471F-4113-B097-B244D126D68E}" presName="spacerR" presStyleCnt="0"/>
      <dgm:spPr/>
    </dgm:pt>
    <dgm:pt modelId="{28352FB4-2B34-44D4-906B-2B58CE31C682}" type="pres">
      <dgm:prSet presAssocID="{E72D7614-CF82-4A3A-AE8D-2C1C4520DAA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E729B9A-1D22-4C79-9B82-52ABFCAB0129}" type="pres">
      <dgm:prSet presAssocID="{83A90A9F-6E8F-4E8D-A8D9-377C41472F4A}" presName="spacerL" presStyleCnt="0"/>
      <dgm:spPr/>
    </dgm:pt>
    <dgm:pt modelId="{899FE4E6-99D0-4C57-A10C-A484E8A442E7}" type="pres">
      <dgm:prSet presAssocID="{83A90A9F-6E8F-4E8D-A8D9-377C41472F4A}" presName="sibTrans" presStyleLbl="sibTrans2D1" presStyleIdx="2" presStyleCnt="3"/>
      <dgm:spPr/>
    </dgm:pt>
    <dgm:pt modelId="{5F998770-4AAD-4C3C-A067-916A3B577413}" type="pres">
      <dgm:prSet presAssocID="{83A90A9F-6E8F-4E8D-A8D9-377C41472F4A}" presName="spacerR" presStyleCnt="0"/>
      <dgm:spPr/>
    </dgm:pt>
    <dgm:pt modelId="{0FBAE108-AB6E-4C5E-8E7C-EEA98BEA4999}" type="pres">
      <dgm:prSet presAssocID="{35C0764D-9B04-40C8-99E8-EDA9933CA957}" presName="node" presStyleLbl="node1" presStyleIdx="3" presStyleCnt="4">
        <dgm:presLayoutVars>
          <dgm:bulletEnabled val="1"/>
        </dgm:presLayoutVars>
      </dgm:prSet>
      <dgm:spPr/>
    </dgm:pt>
  </dgm:ptLst>
  <dgm:cxnLst>
    <dgm:cxn modelId="{BD07EA05-89BF-4F22-887A-63BBC73AAB65}" srcId="{C07D4EAE-81D5-4B13-B46B-57B32FF498B1}" destId="{35C0764D-9B04-40C8-99E8-EDA9933CA957}" srcOrd="3" destOrd="0" parTransId="{54FA4FF3-D30B-4704-8714-8E39FD20A5DC}" sibTransId="{46798E2F-2246-444A-B020-BD967FAF607A}"/>
    <dgm:cxn modelId="{3DE017B0-118F-47BD-AC51-182520764AE7}" type="presOf" srcId="{B825A37B-3546-4435-AF68-448DD26B5C17}" destId="{EC9C6513-FB15-4BA8-8AE8-7EFDBC50686B}" srcOrd="0" destOrd="0" presId="urn:microsoft.com/office/officeart/2005/8/layout/equation1"/>
    <dgm:cxn modelId="{93096B99-9852-4A23-8473-237A5F738076}" srcId="{C07D4EAE-81D5-4B13-B46B-57B32FF498B1}" destId="{1D696141-813B-4D10-924B-BB125F9E775C}" srcOrd="0" destOrd="0" parTransId="{CBCEC9A8-3999-408B-BAF0-C975B7179430}" sibTransId="{B825A37B-3546-4435-AF68-448DD26B5C17}"/>
    <dgm:cxn modelId="{F6EA0ACD-658D-47C7-BA83-9DE87CBCDA70}" type="presOf" srcId="{DA983F34-D967-4BFD-BC85-1314AE5EEC6F}" destId="{60B54233-EAA5-4FAB-B813-B09110F01880}" srcOrd="0" destOrd="0" presId="urn:microsoft.com/office/officeart/2005/8/layout/equation1"/>
    <dgm:cxn modelId="{85154772-D9E7-48DC-BEF8-5F6A56764B5C}" type="presOf" srcId="{C07D4EAE-81D5-4B13-B46B-57B32FF498B1}" destId="{9C0B884A-9179-4EE0-A2B3-56B5D5814895}" srcOrd="0" destOrd="0" presId="urn:microsoft.com/office/officeart/2005/8/layout/equation1"/>
    <dgm:cxn modelId="{7476B9AA-098C-4445-AFAD-47825BEE7F8F}" type="presOf" srcId="{E72D7614-CF82-4A3A-AE8D-2C1C4520DAAE}" destId="{28352FB4-2B34-44D4-906B-2B58CE31C682}" srcOrd="0" destOrd="0" presId="urn:microsoft.com/office/officeart/2005/8/layout/equation1"/>
    <dgm:cxn modelId="{9844F4A5-B69B-4290-B086-7DD26C037334}" type="presOf" srcId="{9B066EE5-471F-4113-B097-B244D126D68E}" destId="{C0C54BC2-B4D7-498D-BFB4-7C641DA08494}" srcOrd="0" destOrd="0" presId="urn:microsoft.com/office/officeart/2005/8/layout/equation1"/>
    <dgm:cxn modelId="{4489B9CA-AF08-4CB0-843F-105FD29771AB}" type="presOf" srcId="{83A90A9F-6E8F-4E8D-A8D9-377C41472F4A}" destId="{899FE4E6-99D0-4C57-A10C-A484E8A442E7}" srcOrd="0" destOrd="0" presId="urn:microsoft.com/office/officeart/2005/8/layout/equation1"/>
    <dgm:cxn modelId="{01F0B02B-5E6E-4F53-936A-A5997162204D}" srcId="{C07D4EAE-81D5-4B13-B46B-57B32FF498B1}" destId="{E72D7614-CF82-4A3A-AE8D-2C1C4520DAAE}" srcOrd="2" destOrd="0" parTransId="{36F5A8B3-F252-40FB-961D-3DD4AA48F28C}" sibTransId="{83A90A9F-6E8F-4E8D-A8D9-377C41472F4A}"/>
    <dgm:cxn modelId="{AA74B4E6-3A59-409C-8094-644B9F322F30}" type="presOf" srcId="{35C0764D-9B04-40C8-99E8-EDA9933CA957}" destId="{0FBAE108-AB6E-4C5E-8E7C-EEA98BEA4999}" srcOrd="0" destOrd="0" presId="urn:microsoft.com/office/officeart/2005/8/layout/equation1"/>
    <dgm:cxn modelId="{DBA45CA1-A209-4F79-8304-B246EF77037F}" srcId="{C07D4EAE-81D5-4B13-B46B-57B32FF498B1}" destId="{DA983F34-D967-4BFD-BC85-1314AE5EEC6F}" srcOrd="1" destOrd="0" parTransId="{5CD1B97B-469D-401B-99F4-4A3B1C79A2A6}" sibTransId="{9B066EE5-471F-4113-B097-B244D126D68E}"/>
    <dgm:cxn modelId="{126B813C-B1BC-4BF1-9EAA-050959C203E7}" type="presOf" srcId="{1D696141-813B-4D10-924B-BB125F9E775C}" destId="{8E5719E9-388E-45E5-9F5C-B022325C4A13}" srcOrd="0" destOrd="0" presId="urn:microsoft.com/office/officeart/2005/8/layout/equation1"/>
    <dgm:cxn modelId="{5F61BDD7-6EE5-484F-8D94-1A66E02CF141}" type="presParOf" srcId="{9C0B884A-9179-4EE0-A2B3-56B5D5814895}" destId="{8E5719E9-388E-45E5-9F5C-B022325C4A13}" srcOrd="0" destOrd="0" presId="urn:microsoft.com/office/officeart/2005/8/layout/equation1"/>
    <dgm:cxn modelId="{05D6F0AB-D253-427D-A46F-27338E74727C}" type="presParOf" srcId="{9C0B884A-9179-4EE0-A2B3-56B5D5814895}" destId="{02A9AB1C-9C2F-4EEA-BC79-A89C76B1B371}" srcOrd="1" destOrd="0" presId="urn:microsoft.com/office/officeart/2005/8/layout/equation1"/>
    <dgm:cxn modelId="{D495571A-F3F8-4854-AC7F-CD7AED7ECB0C}" type="presParOf" srcId="{9C0B884A-9179-4EE0-A2B3-56B5D5814895}" destId="{EC9C6513-FB15-4BA8-8AE8-7EFDBC50686B}" srcOrd="2" destOrd="0" presId="urn:microsoft.com/office/officeart/2005/8/layout/equation1"/>
    <dgm:cxn modelId="{77A93770-182D-4410-A9EB-9B66FE199D5A}" type="presParOf" srcId="{9C0B884A-9179-4EE0-A2B3-56B5D5814895}" destId="{8D691EF3-11B3-480B-A8EA-3C653BD474AD}" srcOrd="3" destOrd="0" presId="urn:microsoft.com/office/officeart/2005/8/layout/equation1"/>
    <dgm:cxn modelId="{906E9090-BC1E-46D4-AB27-4F9CCAF17594}" type="presParOf" srcId="{9C0B884A-9179-4EE0-A2B3-56B5D5814895}" destId="{60B54233-EAA5-4FAB-B813-B09110F01880}" srcOrd="4" destOrd="0" presId="urn:microsoft.com/office/officeart/2005/8/layout/equation1"/>
    <dgm:cxn modelId="{4761CA22-5C8B-4CDC-81A5-499C08F16EC5}" type="presParOf" srcId="{9C0B884A-9179-4EE0-A2B3-56B5D5814895}" destId="{149029EE-08EE-4DF9-BBFB-C242BF6BBB76}" srcOrd="5" destOrd="0" presId="urn:microsoft.com/office/officeart/2005/8/layout/equation1"/>
    <dgm:cxn modelId="{CBC633D0-6374-42F1-9605-089E86074467}" type="presParOf" srcId="{9C0B884A-9179-4EE0-A2B3-56B5D5814895}" destId="{C0C54BC2-B4D7-498D-BFB4-7C641DA08494}" srcOrd="6" destOrd="0" presId="urn:microsoft.com/office/officeart/2005/8/layout/equation1"/>
    <dgm:cxn modelId="{71B7159D-7726-444F-ACA2-BABA44537EA8}" type="presParOf" srcId="{9C0B884A-9179-4EE0-A2B3-56B5D5814895}" destId="{088A36BD-E54C-439E-AEC7-0345C0EAC31D}" srcOrd="7" destOrd="0" presId="urn:microsoft.com/office/officeart/2005/8/layout/equation1"/>
    <dgm:cxn modelId="{F9D05CF2-8773-4C0F-AE87-ADFDCB9463B9}" type="presParOf" srcId="{9C0B884A-9179-4EE0-A2B3-56B5D5814895}" destId="{28352FB4-2B34-44D4-906B-2B58CE31C682}" srcOrd="8" destOrd="0" presId="urn:microsoft.com/office/officeart/2005/8/layout/equation1"/>
    <dgm:cxn modelId="{FBF30811-E7EC-4696-AA58-58E373CE18DC}" type="presParOf" srcId="{9C0B884A-9179-4EE0-A2B3-56B5D5814895}" destId="{6E729B9A-1D22-4C79-9B82-52ABFCAB0129}" srcOrd="9" destOrd="0" presId="urn:microsoft.com/office/officeart/2005/8/layout/equation1"/>
    <dgm:cxn modelId="{A8519A4B-0255-4DB8-94F5-C4D873BCC7E3}" type="presParOf" srcId="{9C0B884A-9179-4EE0-A2B3-56B5D5814895}" destId="{899FE4E6-99D0-4C57-A10C-A484E8A442E7}" srcOrd="10" destOrd="0" presId="urn:microsoft.com/office/officeart/2005/8/layout/equation1"/>
    <dgm:cxn modelId="{6B592343-A77C-4014-9135-9180589F69EC}" type="presParOf" srcId="{9C0B884A-9179-4EE0-A2B3-56B5D5814895}" destId="{5F998770-4AAD-4C3C-A067-916A3B577413}" srcOrd="11" destOrd="0" presId="urn:microsoft.com/office/officeart/2005/8/layout/equation1"/>
    <dgm:cxn modelId="{4B90E7BE-F2FD-4E6E-A2C0-29529952CE8C}" type="presParOf" srcId="{9C0B884A-9179-4EE0-A2B3-56B5D5814895}" destId="{0FBAE108-AB6E-4C5E-8E7C-EEA98BEA4999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F829A8-AC55-45D7-B2FF-39D2F1246F69}" type="doc">
      <dgm:prSet loTypeId="urn:microsoft.com/office/officeart/2005/8/layout/radial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180837FE-00C9-4AB9-BBB5-10148974522D}">
      <dgm:prSet phldrT="[文本]"/>
      <dgm:spPr/>
      <dgm:t>
        <a:bodyPr/>
        <a:lstStyle/>
        <a:p>
          <a:r>
            <a:rPr lang="zh-CN" altLang="en-US" dirty="0" smtClean="0"/>
            <a:t>发展</a:t>
          </a:r>
          <a:endParaRPr lang="zh-CN" altLang="en-US" dirty="0"/>
        </a:p>
      </dgm:t>
    </dgm:pt>
    <dgm:pt modelId="{0A74BE15-B62E-4922-90B1-143567727A63}" type="parTrans" cxnId="{83DD2C3B-53FD-4D18-9FD0-CA6CAAC9FA86}">
      <dgm:prSet/>
      <dgm:spPr/>
      <dgm:t>
        <a:bodyPr/>
        <a:lstStyle/>
        <a:p>
          <a:endParaRPr lang="zh-CN" altLang="en-US"/>
        </a:p>
      </dgm:t>
    </dgm:pt>
    <dgm:pt modelId="{97D050C3-9552-4CBF-AF95-CC896E0810FF}" type="sibTrans" cxnId="{83DD2C3B-53FD-4D18-9FD0-CA6CAAC9FA86}">
      <dgm:prSet/>
      <dgm:spPr/>
      <dgm:t>
        <a:bodyPr/>
        <a:lstStyle/>
        <a:p>
          <a:endParaRPr lang="zh-CN" altLang="en-US"/>
        </a:p>
      </dgm:t>
    </dgm:pt>
    <dgm:pt modelId="{2433535A-59C6-4BC2-8B8C-60CCBF2B77D9}">
      <dgm:prSet phldrT="[文本]"/>
      <dgm:spPr/>
      <dgm:t>
        <a:bodyPr/>
        <a:lstStyle/>
        <a:p>
          <a:r>
            <a:rPr lang="zh-CN" altLang="en-US" dirty="0" smtClean="0"/>
            <a:t>画角</a:t>
          </a:r>
          <a:endParaRPr lang="zh-CN" altLang="en-US" dirty="0"/>
        </a:p>
      </dgm:t>
    </dgm:pt>
    <dgm:pt modelId="{39C6BD18-C76F-4EC8-9BE8-AFD0754A8D99}" type="parTrans" cxnId="{246DCC1C-3009-4FE8-968F-DB48B314AC90}">
      <dgm:prSet/>
      <dgm:spPr/>
      <dgm:t>
        <a:bodyPr/>
        <a:lstStyle/>
        <a:p>
          <a:endParaRPr lang="zh-CN" altLang="en-US"/>
        </a:p>
      </dgm:t>
    </dgm:pt>
    <dgm:pt modelId="{9D1752E3-6B29-4986-8F0C-A254225CD658}" type="sibTrans" cxnId="{246DCC1C-3009-4FE8-968F-DB48B314AC90}">
      <dgm:prSet/>
      <dgm:spPr/>
      <dgm:t>
        <a:bodyPr/>
        <a:lstStyle/>
        <a:p>
          <a:endParaRPr lang="zh-CN" altLang="en-US"/>
        </a:p>
      </dgm:t>
    </dgm:pt>
    <dgm:pt modelId="{EF72EBC3-2C6D-48C6-94C5-105C637939AF}">
      <dgm:prSet phldrT="[文本]"/>
      <dgm:spPr/>
      <dgm:t>
        <a:bodyPr/>
        <a:lstStyle/>
        <a:p>
          <a:r>
            <a:rPr lang="zh-CN" altLang="en-US" dirty="0" smtClean="0"/>
            <a:t>回忆</a:t>
          </a:r>
          <a:endParaRPr lang="zh-CN" altLang="en-US" dirty="0"/>
        </a:p>
      </dgm:t>
    </dgm:pt>
    <dgm:pt modelId="{DE4C5944-CEE6-4263-B2D6-46870ED84BF7}" type="parTrans" cxnId="{AD90A1A5-F6BF-4C98-B547-DA7F420A3050}">
      <dgm:prSet/>
      <dgm:spPr/>
      <dgm:t>
        <a:bodyPr/>
        <a:lstStyle/>
        <a:p>
          <a:endParaRPr lang="zh-CN" altLang="en-US"/>
        </a:p>
      </dgm:t>
    </dgm:pt>
    <dgm:pt modelId="{CC20A105-12A3-4F8E-8601-69D22BA46538}" type="sibTrans" cxnId="{AD90A1A5-F6BF-4C98-B547-DA7F420A3050}">
      <dgm:prSet/>
      <dgm:spPr/>
      <dgm:t>
        <a:bodyPr/>
        <a:lstStyle/>
        <a:p>
          <a:endParaRPr lang="zh-CN" altLang="en-US"/>
        </a:p>
      </dgm:t>
    </dgm:pt>
    <dgm:pt modelId="{66A33C98-C855-4A29-AB46-FD74008403BC}">
      <dgm:prSet phldrT="[文本]"/>
      <dgm:spPr/>
      <dgm:t>
        <a:bodyPr/>
        <a:lstStyle/>
        <a:p>
          <a:r>
            <a:rPr lang="zh-CN" altLang="en-US" dirty="0" smtClean="0"/>
            <a:t>说角</a:t>
          </a:r>
          <a:endParaRPr lang="zh-CN" altLang="en-US" dirty="0"/>
        </a:p>
      </dgm:t>
    </dgm:pt>
    <dgm:pt modelId="{CF87154E-9538-4C86-8B1A-DC2FE3D683DF}" type="parTrans" cxnId="{101091F7-29BA-47E7-8C1F-E3929610C337}">
      <dgm:prSet/>
      <dgm:spPr/>
      <dgm:t>
        <a:bodyPr/>
        <a:lstStyle/>
        <a:p>
          <a:endParaRPr lang="zh-CN" altLang="en-US"/>
        </a:p>
      </dgm:t>
    </dgm:pt>
    <dgm:pt modelId="{4E07D710-3C6A-4ED4-A36C-0838A3EBDF37}" type="sibTrans" cxnId="{101091F7-29BA-47E7-8C1F-E3929610C337}">
      <dgm:prSet/>
      <dgm:spPr/>
      <dgm:t>
        <a:bodyPr/>
        <a:lstStyle/>
        <a:p>
          <a:endParaRPr lang="zh-CN" altLang="en-US"/>
        </a:p>
      </dgm:t>
    </dgm:pt>
    <dgm:pt modelId="{C72FC91A-A0B8-4BDD-8200-28E886890611}" type="pres">
      <dgm:prSet presAssocID="{73F829A8-AC55-45D7-B2FF-39D2F1246F69}" presName="composite" presStyleCnt="0">
        <dgm:presLayoutVars>
          <dgm:chMax val="1"/>
          <dgm:dir/>
          <dgm:resizeHandles val="exact"/>
        </dgm:presLayoutVars>
      </dgm:prSet>
      <dgm:spPr/>
    </dgm:pt>
    <dgm:pt modelId="{216E3C05-2A8F-455B-BE0F-CCB1D75E6ACE}" type="pres">
      <dgm:prSet presAssocID="{73F829A8-AC55-45D7-B2FF-39D2F1246F69}" presName="radial" presStyleCnt="0">
        <dgm:presLayoutVars>
          <dgm:animLvl val="ctr"/>
        </dgm:presLayoutVars>
      </dgm:prSet>
      <dgm:spPr/>
    </dgm:pt>
    <dgm:pt modelId="{CEFC0837-3689-4BF1-8DCD-D9103C4155A1}" type="pres">
      <dgm:prSet presAssocID="{180837FE-00C9-4AB9-BBB5-10148974522D}" presName="centerShape" presStyleLbl="vennNode1" presStyleIdx="0" presStyleCnt="4"/>
      <dgm:spPr/>
    </dgm:pt>
    <dgm:pt modelId="{1378FAF4-8AD6-4FB6-8120-6C0DDB78D7FA}" type="pres">
      <dgm:prSet presAssocID="{2433535A-59C6-4BC2-8B8C-60CCBF2B77D9}" presName="node" presStyleLbl="vennNode1" presStyleIdx="1" presStyleCnt="4" custScaleX="155905" custScaleY="136473">
        <dgm:presLayoutVars>
          <dgm:bulletEnabled val="1"/>
        </dgm:presLayoutVars>
      </dgm:prSet>
      <dgm:spPr/>
    </dgm:pt>
    <dgm:pt modelId="{F174E181-46E8-40AB-8D67-EC06CDD3ABE2}" type="pres">
      <dgm:prSet presAssocID="{EF72EBC3-2C6D-48C6-94C5-105C637939AF}" presName="node" presStyleLbl="vennNode1" presStyleIdx="2" presStyleCnt="4" custScaleX="129252" custScaleY="130106">
        <dgm:presLayoutVars>
          <dgm:bulletEnabled val="1"/>
        </dgm:presLayoutVars>
      </dgm:prSet>
      <dgm:spPr/>
    </dgm:pt>
    <dgm:pt modelId="{7D953387-A730-4DC7-811D-9571E774550A}" type="pres">
      <dgm:prSet presAssocID="{66A33C98-C855-4A29-AB46-FD74008403BC}" presName="node" presStyleLbl="vennNode1" presStyleIdx="3" presStyleCnt="4" custScaleX="151503" custScaleY="144823">
        <dgm:presLayoutVars>
          <dgm:bulletEnabled val="1"/>
        </dgm:presLayoutVars>
      </dgm:prSet>
      <dgm:spPr/>
    </dgm:pt>
  </dgm:ptLst>
  <dgm:cxnLst>
    <dgm:cxn modelId="{B7A4479D-0531-4367-9E4C-A91DC1E8E67B}" type="presOf" srcId="{66A33C98-C855-4A29-AB46-FD74008403BC}" destId="{7D953387-A730-4DC7-811D-9571E774550A}" srcOrd="0" destOrd="0" presId="urn:microsoft.com/office/officeart/2005/8/layout/radial3"/>
    <dgm:cxn modelId="{74B130F4-A73C-4220-A7AA-D51E0EEDABBD}" type="presOf" srcId="{73F829A8-AC55-45D7-B2FF-39D2F1246F69}" destId="{C72FC91A-A0B8-4BDD-8200-28E886890611}" srcOrd="0" destOrd="0" presId="urn:microsoft.com/office/officeart/2005/8/layout/radial3"/>
    <dgm:cxn modelId="{83DD2C3B-53FD-4D18-9FD0-CA6CAAC9FA86}" srcId="{73F829A8-AC55-45D7-B2FF-39D2F1246F69}" destId="{180837FE-00C9-4AB9-BBB5-10148974522D}" srcOrd="0" destOrd="0" parTransId="{0A74BE15-B62E-4922-90B1-143567727A63}" sibTransId="{97D050C3-9552-4CBF-AF95-CC896E0810FF}"/>
    <dgm:cxn modelId="{AD90A1A5-F6BF-4C98-B547-DA7F420A3050}" srcId="{180837FE-00C9-4AB9-BBB5-10148974522D}" destId="{EF72EBC3-2C6D-48C6-94C5-105C637939AF}" srcOrd="1" destOrd="0" parTransId="{DE4C5944-CEE6-4263-B2D6-46870ED84BF7}" sibTransId="{CC20A105-12A3-4F8E-8601-69D22BA46538}"/>
    <dgm:cxn modelId="{C4E0F9EF-33A5-4D95-A7DF-33B660677D7B}" type="presOf" srcId="{2433535A-59C6-4BC2-8B8C-60CCBF2B77D9}" destId="{1378FAF4-8AD6-4FB6-8120-6C0DDB78D7FA}" srcOrd="0" destOrd="0" presId="urn:microsoft.com/office/officeart/2005/8/layout/radial3"/>
    <dgm:cxn modelId="{101091F7-29BA-47E7-8C1F-E3929610C337}" srcId="{180837FE-00C9-4AB9-BBB5-10148974522D}" destId="{66A33C98-C855-4A29-AB46-FD74008403BC}" srcOrd="2" destOrd="0" parTransId="{CF87154E-9538-4C86-8B1A-DC2FE3D683DF}" sibTransId="{4E07D710-3C6A-4ED4-A36C-0838A3EBDF37}"/>
    <dgm:cxn modelId="{246DCC1C-3009-4FE8-968F-DB48B314AC90}" srcId="{180837FE-00C9-4AB9-BBB5-10148974522D}" destId="{2433535A-59C6-4BC2-8B8C-60CCBF2B77D9}" srcOrd="0" destOrd="0" parTransId="{39C6BD18-C76F-4EC8-9BE8-AFD0754A8D99}" sibTransId="{9D1752E3-6B29-4986-8F0C-A254225CD658}"/>
    <dgm:cxn modelId="{DE0FC2B8-98A3-487A-AC18-0503CA65D55D}" type="presOf" srcId="{180837FE-00C9-4AB9-BBB5-10148974522D}" destId="{CEFC0837-3689-4BF1-8DCD-D9103C4155A1}" srcOrd="0" destOrd="0" presId="urn:microsoft.com/office/officeart/2005/8/layout/radial3"/>
    <dgm:cxn modelId="{5E04FFF7-E536-4E5F-BAC3-EB5D692327CE}" type="presOf" srcId="{EF72EBC3-2C6D-48C6-94C5-105C637939AF}" destId="{F174E181-46E8-40AB-8D67-EC06CDD3ABE2}" srcOrd="0" destOrd="0" presId="urn:microsoft.com/office/officeart/2005/8/layout/radial3"/>
    <dgm:cxn modelId="{0116E097-3F9C-45B9-BF6C-005A6C0B0A81}" type="presParOf" srcId="{C72FC91A-A0B8-4BDD-8200-28E886890611}" destId="{216E3C05-2A8F-455B-BE0F-CCB1D75E6ACE}" srcOrd="0" destOrd="0" presId="urn:microsoft.com/office/officeart/2005/8/layout/radial3"/>
    <dgm:cxn modelId="{C6F7203C-13C4-44A0-8D2F-2ACAD2BDE735}" type="presParOf" srcId="{216E3C05-2A8F-455B-BE0F-CCB1D75E6ACE}" destId="{CEFC0837-3689-4BF1-8DCD-D9103C4155A1}" srcOrd="0" destOrd="0" presId="urn:microsoft.com/office/officeart/2005/8/layout/radial3"/>
    <dgm:cxn modelId="{29963F4A-660F-4E75-9BE9-26DE74A11439}" type="presParOf" srcId="{216E3C05-2A8F-455B-BE0F-CCB1D75E6ACE}" destId="{1378FAF4-8AD6-4FB6-8120-6C0DDB78D7FA}" srcOrd="1" destOrd="0" presId="urn:microsoft.com/office/officeart/2005/8/layout/radial3"/>
    <dgm:cxn modelId="{BE12362D-9134-427A-8FF6-73FE350BA939}" type="presParOf" srcId="{216E3C05-2A8F-455B-BE0F-CCB1D75E6ACE}" destId="{F174E181-46E8-40AB-8D67-EC06CDD3ABE2}" srcOrd="2" destOrd="0" presId="urn:microsoft.com/office/officeart/2005/8/layout/radial3"/>
    <dgm:cxn modelId="{413A3D8E-D7BE-46AA-841E-CB3ABF742A35}" type="presParOf" srcId="{216E3C05-2A8F-455B-BE0F-CCB1D75E6ACE}" destId="{7D953387-A730-4DC7-811D-9571E774550A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06CD78A-54B1-473B-94B2-EBC3953FA69F}" type="doc">
      <dgm:prSet loTypeId="urn:microsoft.com/office/officeart/2005/8/layout/hProcess9" loCatId="process" qsTypeId="urn:microsoft.com/office/officeart/2005/8/quickstyle/3d1" qsCatId="3D" csTypeId="urn:microsoft.com/office/officeart/2005/8/colors/colorful5" csCatId="colorful" phldr="1"/>
      <dgm:spPr/>
    </dgm:pt>
    <dgm:pt modelId="{E7C78F33-030E-47B5-9403-F1E37EF087CA}">
      <dgm:prSet phldrT="[文本]"/>
      <dgm:spPr/>
      <dgm:t>
        <a:bodyPr/>
        <a:lstStyle/>
        <a:p>
          <a:r>
            <a:rPr lang="zh-CN" altLang="en-US" dirty="0" smtClean="0"/>
            <a:t>辨析角</a:t>
          </a:r>
          <a:endParaRPr lang="zh-CN" altLang="en-US" dirty="0"/>
        </a:p>
      </dgm:t>
    </dgm:pt>
    <dgm:pt modelId="{4B0042D8-083E-49CA-AE2C-DFFFD011D324}" type="parTrans" cxnId="{A1CF2852-461D-4CCD-9F9D-8BFA7F1A71D1}">
      <dgm:prSet/>
      <dgm:spPr/>
      <dgm:t>
        <a:bodyPr/>
        <a:lstStyle/>
        <a:p>
          <a:endParaRPr lang="zh-CN" altLang="en-US"/>
        </a:p>
      </dgm:t>
    </dgm:pt>
    <dgm:pt modelId="{CC66AB05-5595-4220-A49D-600D11B02509}" type="sibTrans" cxnId="{A1CF2852-461D-4CCD-9F9D-8BFA7F1A71D1}">
      <dgm:prSet/>
      <dgm:spPr/>
      <dgm:t>
        <a:bodyPr/>
        <a:lstStyle/>
        <a:p>
          <a:endParaRPr lang="zh-CN" altLang="en-US"/>
        </a:p>
      </dgm:t>
    </dgm:pt>
    <dgm:pt modelId="{C7E5B3C8-84A4-444D-B435-BAC0016B5D6D}">
      <dgm:prSet phldrT="[文本]"/>
      <dgm:spPr/>
      <dgm:t>
        <a:bodyPr/>
        <a:lstStyle/>
        <a:p>
          <a:r>
            <a:rPr lang="zh-CN" altLang="en-US" dirty="0" smtClean="0"/>
            <a:t>标注角</a:t>
          </a:r>
          <a:endParaRPr lang="zh-CN" altLang="en-US" dirty="0"/>
        </a:p>
      </dgm:t>
    </dgm:pt>
    <dgm:pt modelId="{C8928738-2B88-4E53-99C0-B0017C34F4CF}" type="parTrans" cxnId="{0F8E1AC2-96F8-4A92-B8C1-0E31D4B124D9}">
      <dgm:prSet/>
      <dgm:spPr/>
      <dgm:t>
        <a:bodyPr/>
        <a:lstStyle/>
        <a:p>
          <a:endParaRPr lang="zh-CN" altLang="en-US"/>
        </a:p>
      </dgm:t>
    </dgm:pt>
    <dgm:pt modelId="{4156373B-6D90-4D73-8C87-D3622D771093}" type="sibTrans" cxnId="{0F8E1AC2-96F8-4A92-B8C1-0E31D4B124D9}">
      <dgm:prSet/>
      <dgm:spPr/>
      <dgm:t>
        <a:bodyPr/>
        <a:lstStyle/>
        <a:p>
          <a:endParaRPr lang="zh-CN" altLang="en-US"/>
        </a:p>
      </dgm:t>
    </dgm:pt>
    <dgm:pt modelId="{5D991C42-0645-4C40-BC02-95DF725CC3CA}">
      <dgm:prSet phldrT="[文本]"/>
      <dgm:spPr/>
      <dgm:t>
        <a:bodyPr/>
        <a:lstStyle/>
        <a:p>
          <a:r>
            <a:rPr lang="zh-CN" altLang="en-US" dirty="0" smtClean="0"/>
            <a:t>数角</a:t>
          </a:r>
          <a:endParaRPr lang="zh-CN" altLang="en-US" dirty="0"/>
        </a:p>
      </dgm:t>
    </dgm:pt>
    <dgm:pt modelId="{513B5BF2-F72D-4A4E-91C8-4FDF8FDFC4CD}" type="parTrans" cxnId="{57E29CB8-31C0-4654-A9DE-57455CB31E11}">
      <dgm:prSet/>
      <dgm:spPr/>
      <dgm:t>
        <a:bodyPr/>
        <a:lstStyle/>
        <a:p>
          <a:endParaRPr lang="zh-CN" altLang="en-US"/>
        </a:p>
      </dgm:t>
    </dgm:pt>
    <dgm:pt modelId="{94F95C2E-9B93-42F5-B9C5-29877CA36507}" type="sibTrans" cxnId="{57E29CB8-31C0-4654-A9DE-57455CB31E11}">
      <dgm:prSet/>
      <dgm:spPr/>
      <dgm:t>
        <a:bodyPr/>
        <a:lstStyle/>
        <a:p>
          <a:endParaRPr lang="zh-CN" altLang="en-US"/>
        </a:p>
      </dgm:t>
    </dgm:pt>
    <dgm:pt modelId="{4F2AEEB9-5CD1-40F1-9B18-64F98797503D}">
      <dgm:prSet/>
      <dgm:spPr/>
      <dgm:t>
        <a:bodyPr/>
        <a:lstStyle/>
        <a:p>
          <a:r>
            <a:rPr lang="zh-CN" altLang="en-US" dirty="0" smtClean="0"/>
            <a:t>剪角</a:t>
          </a:r>
          <a:endParaRPr lang="zh-CN" altLang="en-US" dirty="0"/>
        </a:p>
      </dgm:t>
    </dgm:pt>
    <dgm:pt modelId="{4F8E9D09-549D-4DEB-99D2-69639149D76A}" type="parTrans" cxnId="{161D2D66-B4D7-4330-A7D3-EDCCB19CA384}">
      <dgm:prSet/>
      <dgm:spPr/>
      <dgm:t>
        <a:bodyPr/>
        <a:lstStyle/>
        <a:p>
          <a:endParaRPr lang="zh-CN" altLang="en-US"/>
        </a:p>
      </dgm:t>
    </dgm:pt>
    <dgm:pt modelId="{EA14DEAC-5E57-43C6-872E-B186DC8A39DA}" type="sibTrans" cxnId="{161D2D66-B4D7-4330-A7D3-EDCCB19CA384}">
      <dgm:prSet/>
      <dgm:spPr/>
      <dgm:t>
        <a:bodyPr/>
        <a:lstStyle/>
        <a:p>
          <a:endParaRPr lang="zh-CN" altLang="en-US"/>
        </a:p>
      </dgm:t>
    </dgm:pt>
    <dgm:pt modelId="{91181911-4009-4EFD-8619-363A2E2A091D}" type="pres">
      <dgm:prSet presAssocID="{706CD78A-54B1-473B-94B2-EBC3953FA69F}" presName="CompostProcess" presStyleCnt="0">
        <dgm:presLayoutVars>
          <dgm:dir/>
          <dgm:resizeHandles val="exact"/>
        </dgm:presLayoutVars>
      </dgm:prSet>
      <dgm:spPr/>
    </dgm:pt>
    <dgm:pt modelId="{2EB5C08B-B156-4168-93EC-26E04B7D6F92}" type="pres">
      <dgm:prSet presAssocID="{706CD78A-54B1-473B-94B2-EBC3953FA69F}" presName="arrow" presStyleLbl="bgShp" presStyleIdx="0" presStyleCnt="1"/>
      <dgm:spPr/>
    </dgm:pt>
    <dgm:pt modelId="{B752CA88-337E-48B8-ACEC-C6ECBA0DA082}" type="pres">
      <dgm:prSet presAssocID="{706CD78A-54B1-473B-94B2-EBC3953FA69F}" presName="linearProcess" presStyleCnt="0"/>
      <dgm:spPr/>
    </dgm:pt>
    <dgm:pt modelId="{D179013E-CD57-4ADB-9220-C25C78592844}" type="pres">
      <dgm:prSet presAssocID="{E7C78F33-030E-47B5-9403-F1E37EF087CA}" presName="textNode" presStyleLbl="node1" presStyleIdx="0" presStyleCnt="4">
        <dgm:presLayoutVars>
          <dgm:bulletEnabled val="1"/>
        </dgm:presLayoutVars>
      </dgm:prSet>
      <dgm:spPr/>
    </dgm:pt>
    <dgm:pt modelId="{65B5B560-8972-4613-AE3B-8D0210E8942C}" type="pres">
      <dgm:prSet presAssocID="{CC66AB05-5595-4220-A49D-600D11B02509}" presName="sibTrans" presStyleCnt="0"/>
      <dgm:spPr/>
    </dgm:pt>
    <dgm:pt modelId="{83815116-0C05-43F2-830F-E2B75F298AB7}" type="pres">
      <dgm:prSet presAssocID="{C7E5B3C8-84A4-444D-B435-BAC0016B5D6D}" presName="textNode" presStyleLbl="node1" presStyleIdx="1" presStyleCnt="4">
        <dgm:presLayoutVars>
          <dgm:bulletEnabled val="1"/>
        </dgm:presLayoutVars>
      </dgm:prSet>
      <dgm:spPr/>
    </dgm:pt>
    <dgm:pt modelId="{80AC06BD-7144-47CB-BE43-C501774EFE0C}" type="pres">
      <dgm:prSet presAssocID="{4156373B-6D90-4D73-8C87-D3622D771093}" presName="sibTrans" presStyleCnt="0"/>
      <dgm:spPr/>
    </dgm:pt>
    <dgm:pt modelId="{F4CC0590-B021-41BD-936F-EE7D57963BBB}" type="pres">
      <dgm:prSet presAssocID="{5D991C42-0645-4C40-BC02-95DF725CC3CA}" presName="textNode" presStyleLbl="node1" presStyleIdx="2" presStyleCnt="4">
        <dgm:presLayoutVars>
          <dgm:bulletEnabled val="1"/>
        </dgm:presLayoutVars>
      </dgm:prSet>
      <dgm:spPr/>
    </dgm:pt>
    <dgm:pt modelId="{C7C82D08-21C4-4F82-9CD7-16E969DA628E}" type="pres">
      <dgm:prSet presAssocID="{94F95C2E-9B93-42F5-B9C5-29877CA36507}" presName="sibTrans" presStyleCnt="0"/>
      <dgm:spPr/>
    </dgm:pt>
    <dgm:pt modelId="{388B2AED-1766-4A28-B6CF-8BEEA0817547}" type="pres">
      <dgm:prSet presAssocID="{4F2AEEB9-5CD1-40F1-9B18-64F98797503D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0F8E1AC2-96F8-4A92-B8C1-0E31D4B124D9}" srcId="{706CD78A-54B1-473B-94B2-EBC3953FA69F}" destId="{C7E5B3C8-84A4-444D-B435-BAC0016B5D6D}" srcOrd="1" destOrd="0" parTransId="{C8928738-2B88-4E53-99C0-B0017C34F4CF}" sibTransId="{4156373B-6D90-4D73-8C87-D3622D771093}"/>
    <dgm:cxn modelId="{3C94E0F6-AF51-43A4-AF95-687FD496BCFB}" type="presOf" srcId="{5D991C42-0645-4C40-BC02-95DF725CC3CA}" destId="{F4CC0590-B021-41BD-936F-EE7D57963BBB}" srcOrd="0" destOrd="0" presId="urn:microsoft.com/office/officeart/2005/8/layout/hProcess9"/>
    <dgm:cxn modelId="{161D2D66-B4D7-4330-A7D3-EDCCB19CA384}" srcId="{706CD78A-54B1-473B-94B2-EBC3953FA69F}" destId="{4F2AEEB9-5CD1-40F1-9B18-64F98797503D}" srcOrd="3" destOrd="0" parTransId="{4F8E9D09-549D-4DEB-99D2-69639149D76A}" sibTransId="{EA14DEAC-5E57-43C6-872E-B186DC8A39DA}"/>
    <dgm:cxn modelId="{B454C04C-7B32-4D7D-B163-EE3C5D4C3165}" type="presOf" srcId="{C7E5B3C8-84A4-444D-B435-BAC0016B5D6D}" destId="{83815116-0C05-43F2-830F-E2B75F298AB7}" srcOrd="0" destOrd="0" presId="urn:microsoft.com/office/officeart/2005/8/layout/hProcess9"/>
    <dgm:cxn modelId="{69E19A1A-0F19-4142-A6E4-8F2A27D708E1}" type="presOf" srcId="{4F2AEEB9-5CD1-40F1-9B18-64F98797503D}" destId="{388B2AED-1766-4A28-B6CF-8BEEA0817547}" srcOrd="0" destOrd="0" presId="urn:microsoft.com/office/officeart/2005/8/layout/hProcess9"/>
    <dgm:cxn modelId="{A1CF2852-461D-4CCD-9F9D-8BFA7F1A71D1}" srcId="{706CD78A-54B1-473B-94B2-EBC3953FA69F}" destId="{E7C78F33-030E-47B5-9403-F1E37EF087CA}" srcOrd="0" destOrd="0" parTransId="{4B0042D8-083E-49CA-AE2C-DFFFD011D324}" sibTransId="{CC66AB05-5595-4220-A49D-600D11B02509}"/>
    <dgm:cxn modelId="{1CCEED94-8ABE-493F-BC5D-BCAE28132136}" type="presOf" srcId="{E7C78F33-030E-47B5-9403-F1E37EF087CA}" destId="{D179013E-CD57-4ADB-9220-C25C78592844}" srcOrd="0" destOrd="0" presId="urn:microsoft.com/office/officeart/2005/8/layout/hProcess9"/>
    <dgm:cxn modelId="{57E29CB8-31C0-4654-A9DE-57455CB31E11}" srcId="{706CD78A-54B1-473B-94B2-EBC3953FA69F}" destId="{5D991C42-0645-4C40-BC02-95DF725CC3CA}" srcOrd="2" destOrd="0" parTransId="{513B5BF2-F72D-4A4E-91C8-4FDF8FDFC4CD}" sibTransId="{94F95C2E-9B93-42F5-B9C5-29877CA36507}"/>
    <dgm:cxn modelId="{5F13FFF7-08F4-4751-A17E-8749B94846CD}" type="presOf" srcId="{706CD78A-54B1-473B-94B2-EBC3953FA69F}" destId="{91181911-4009-4EFD-8619-363A2E2A091D}" srcOrd="0" destOrd="0" presId="urn:microsoft.com/office/officeart/2005/8/layout/hProcess9"/>
    <dgm:cxn modelId="{C4BC6BAA-410B-4556-80D9-F222CFA1DE5D}" type="presParOf" srcId="{91181911-4009-4EFD-8619-363A2E2A091D}" destId="{2EB5C08B-B156-4168-93EC-26E04B7D6F92}" srcOrd="0" destOrd="0" presId="urn:microsoft.com/office/officeart/2005/8/layout/hProcess9"/>
    <dgm:cxn modelId="{1339B786-69C4-427A-8549-AE6863DB8829}" type="presParOf" srcId="{91181911-4009-4EFD-8619-363A2E2A091D}" destId="{B752CA88-337E-48B8-ACEC-C6ECBA0DA082}" srcOrd="1" destOrd="0" presId="urn:microsoft.com/office/officeart/2005/8/layout/hProcess9"/>
    <dgm:cxn modelId="{D4B8590D-5A95-4229-B5B7-E749629D4474}" type="presParOf" srcId="{B752CA88-337E-48B8-ACEC-C6ECBA0DA082}" destId="{D179013E-CD57-4ADB-9220-C25C78592844}" srcOrd="0" destOrd="0" presId="urn:microsoft.com/office/officeart/2005/8/layout/hProcess9"/>
    <dgm:cxn modelId="{798B4C57-480F-41ED-86A4-445EEC3C7373}" type="presParOf" srcId="{B752CA88-337E-48B8-ACEC-C6ECBA0DA082}" destId="{65B5B560-8972-4613-AE3B-8D0210E8942C}" srcOrd="1" destOrd="0" presId="urn:microsoft.com/office/officeart/2005/8/layout/hProcess9"/>
    <dgm:cxn modelId="{3C937123-A8A6-42F1-A9C4-D4112DDEDD8C}" type="presParOf" srcId="{B752CA88-337E-48B8-ACEC-C6ECBA0DA082}" destId="{83815116-0C05-43F2-830F-E2B75F298AB7}" srcOrd="2" destOrd="0" presId="urn:microsoft.com/office/officeart/2005/8/layout/hProcess9"/>
    <dgm:cxn modelId="{68AFBEF6-A109-4E8B-A50C-AC593FB44209}" type="presParOf" srcId="{B752CA88-337E-48B8-ACEC-C6ECBA0DA082}" destId="{80AC06BD-7144-47CB-BE43-C501774EFE0C}" srcOrd="3" destOrd="0" presId="urn:microsoft.com/office/officeart/2005/8/layout/hProcess9"/>
    <dgm:cxn modelId="{52BA1E0D-50C0-4E7A-877D-A1D5B2F293D2}" type="presParOf" srcId="{B752CA88-337E-48B8-ACEC-C6ECBA0DA082}" destId="{F4CC0590-B021-41BD-936F-EE7D57963BBB}" srcOrd="4" destOrd="0" presId="urn:microsoft.com/office/officeart/2005/8/layout/hProcess9"/>
    <dgm:cxn modelId="{5C9CB6FE-BFDE-422F-A6B7-4F532969833B}" type="presParOf" srcId="{B752CA88-337E-48B8-ACEC-C6ECBA0DA082}" destId="{C7C82D08-21C4-4F82-9CD7-16E969DA628E}" srcOrd="5" destOrd="0" presId="urn:microsoft.com/office/officeart/2005/8/layout/hProcess9"/>
    <dgm:cxn modelId="{ADE0F115-8132-4919-AA3C-A483D2D89523}" type="presParOf" srcId="{B752CA88-337E-48B8-ACEC-C6ECBA0DA082}" destId="{388B2AED-1766-4A28-B6CF-8BEEA081754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121DC4-8D6D-484A-96C6-F8253682DF14}">
      <dsp:nvSpPr>
        <dsp:cNvPr id="0" name=""/>
        <dsp:cNvSpPr/>
      </dsp:nvSpPr>
      <dsp:spPr>
        <a:xfrm>
          <a:off x="3702" y="553210"/>
          <a:ext cx="5003014" cy="12468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空间游戏，引出角</a:t>
          </a:r>
          <a:endParaRPr lang="zh-CN" sz="4500" kern="1200" dirty="0"/>
        </a:p>
      </dsp:txBody>
      <dsp:txXfrm>
        <a:off x="3702" y="553210"/>
        <a:ext cx="5003014" cy="1246872"/>
      </dsp:txXfrm>
    </dsp:sp>
    <dsp:sp modelId="{C10A8047-04D3-4CBB-BFCE-07DF9B15FB00}">
      <dsp:nvSpPr>
        <dsp:cNvPr id="0" name=""/>
        <dsp:cNvSpPr/>
      </dsp:nvSpPr>
      <dsp:spPr>
        <a:xfrm>
          <a:off x="5278922" y="565973"/>
          <a:ext cx="5098667" cy="12213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实践探索 ，认识角</a:t>
          </a:r>
          <a:endParaRPr lang="zh-CN" sz="4500" kern="1200" dirty="0"/>
        </a:p>
      </dsp:txBody>
      <dsp:txXfrm>
        <a:off x="5278922" y="565973"/>
        <a:ext cx="5098667" cy="1221344"/>
      </dsp:txXfrm>
    </dsp:sp>
    <dsp:sp modelId="{1CCC187E-4A74-4D11-8DF0-01E51983B485}">
      <dsp:nvSpPr>
        <dsp:cNvPr id="0" name=""/>
        <dsp:cNvSpPr/>
      </dsp:nvSpPr>
      <dsp:spPr>
        <a:xfrm>
          <a:off x="0" y="2036061"/>
          <a:ext cx="4994331" cy="12068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练习反馈，巩固角</a:t>
          </a:r>
          <a:endParaRPr lang="zh-CN" altLang="en-US" sz="4500" kern="1200" dirty="0"/>
        </a:p>
      </dsp:txBody>
      <dsp:txXfrm>
        <a:off x="0" y="2036061"/>
        <a:ext cx="4994331" cy="1206825"/>
      </dsp:txXfrm>
    </dsp:sp>
    <dsp:sp modelId="{DE550EFB-86F5-4FB7-8E75-A9A77A7EAAC5}">
      <dsp:nvSpPr>
        <dsp:cNvPr id="0" name=""/>
        <dsp:cNvSpPr/>
      </dsp:nvSpPr>
      <dsp:spPr>
        <a:xfrm>
          <a:off x="5336139" y="2047233"/>
          <a:ext cx="5045152" cy="123459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总结拓展，用角</a:t>
          </a:r>
          <a:r>
            <a:rPr lang="zh-CN" altLang="zh-CN" sz="4500" kern="1200" dirty="0" smtClean="0"/>
            <a:t>应</a:t>
          </a:r>
          <a:endParaRPr lang="zh-CN" sz="4500" kern="1200" dirty="0"/>
        </a:p>
      </dsp:txBody>
      <dsp:txXfrm>
        <a:off x="5336139" y="2047233"/>
        <a:ext cx="5045152" cy="1234590"/>
      </dsp:txXfrm>
    </dsp:sp>
    <dsp:sp modelId="{AE3FC54F-D46A-4DCD-8F71-BC79C337C917}">
      <dsp:nvSpPr>
        <dsp:cNvPr id="0" name=""/>
        <dsp:cNvSpPr/>
      </dsp:nvSpPr>
      <dsp:spPr>
        <a:xfrm>
          <a:off x="0" y="3591608"/>
          <a:ext cx="4969996" cy="11850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作</a:t>
          </a:r>
          <a:r>
            <a:rPr lang="en-US" altLang="zh-CN" sz="4500" kern="1200" dirty="0" smtClean="0"/>
            <a:t>    </a:t>
          </a:r>
          <a:r>
            <a:rPr lang="zh-CN" sz="4500" kern="1200" dirty="0" smtClean="0"/>
            <a:t>业</a:t>
          </a:r>
          <a:endParaRPr lang="zh-CN" altLang="en-US" sz="4500" kern="1200" dirty="0"/>
        </a:p>
      </dsp:txBody>
      <dsp:txXfrm>
        <a:off x="0" y="3591608"/>
        <a:ext cx="4969996" cy="1185005"/>
      </dsp:txXfrm>
    </dsp:sp>
    <dsp:sp modelId="{18294DE5-0795-4D23-8074-ABE1037E09C1}">
      <dsp:nvSpPr>
        <dsp:cNvPr id="0" name=""/>
        <dsp:cNvSpPr/>
      </dsp:nvSpPr>
      <dsp:spPr>
        <a:xfrm>
          <a:off x="5292423" y="3591608"/>
          <a:ext cx="5088868" cy="12100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4500" kern="1200" dirty="0" smtClean="0"/>
            <a:t>板</a:t>
          </a:r>
          <a:r>
            <a:rPr lang="en-US" altLang="zh-CN" sz="4500" kern="1200" dirty="0" smtClean="0"/>
            <a:t> </a:t>
          </a:r>
          <a:r>
            <a:rPr lang="zh-CN" sz="4500" kern="1200" dirty="0" smtClean="0"/>
            <a:t>书</a:t>
          </a:r>
          <a:r>
            <a:rPr lang="en-US" altLang="zh-CN" sz="4500" kern="1200" dirty="0" smtClean="0"/>
            <a:t> </a:t>
          </a:r>
          <a:r>
            <a:rPr lang="zh-CN" sz="4500" kern="1200" dirty="0" smtClean="0"/>
            <a:t>设</a:t>
          </a:r>
          <a:r>
            <a:rPr lang="en-US" altLang="zh-CN" sz="4500" kern="1200" dirty="0" smtClean="0"/>
            <a:t> </a:t>
          </a:r>
          <a:r>
            <a:rPr lang="zh-CN" sz="4500" kern="1200" dirty="0" smtClean="0"/>
            <a:t>计</a:t>
          </a:r>
          <a:endParaRPr lang="zh-CN" altLang="en-US" sz="4500" kern="1200" dirty="0"/>
        </a:p>
      </dsp:txBody>
      <dsp:txXfrm>
        <a:off x="5292423" y="3591608"/>
        <a:ext cx="5088868" cy="12100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B6E866-5E9A-4DFC-9D01-3E862215E16A}">
      <dsp:nvSpPr>
        <dsp:cNvPr id="0" name=""/>
        <dsp:cNvSpPr/>
      </dsp:nvSpPr>
      <dsp:spPr>
        <a:xfrm>
          <a:off x="599" y="1689340"/>
          <a:ext cx="2587052" cy="12935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300" kern="1200" dirty="0" smtClean="0"/>
            <a:t>找角</a:t>
          </a:r>
          <a:endParaRPr lang="zh-CN" altLang="en-US" sz="6300" kern="1200" dirty="0"/>
        </a:p>
      </dsp:txBody>
      <dsp:txXfrm>
        <a:off x="599" y="1689340"/>
        <a:ext cx="2587052" cy="1293526"/>
      </dsp:txXfrm>
    </dsp:sp>
    <dsp:sp modelId="{65649722-8821-4A61-A904-E4571C307B58}">
      <dsp:nvSpPr>
        <dsp:cNvPr id="0" name=""/>
        <dsp:cNvSpPr/>
      </dsp:nvSpPr>
      <dsp:spPr>
        <a:xfrm rot="19457599">
          <a:off x="2467869" y="1939298"/>
          <a:ext cx="1274386" cy="49833"/>
        </a:xfrm>
        <a:custGeom>
          <a:avLst/>
          <a:gdLst/>
          <a:ahLst/>
          <a:cxnLst/>
          <a:rect l="0" t="0" r="0" b="0"/>
          <a:pathLst>
            <a:path>
              <a:moveTo>
                <a:pt x="0" y="24916"/>
              </a:moveTo>
              <a:lnTo>
                <a:pt x="1274386" y="249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9457599">
        <a:off x="3073203" y="1932355"/>
        <a:ext cx="63719" cy="63719"/>
      </dsp:txXfrm>
    </dsp:sp>
    <dsp:sp modelId="{90F81C85-78EA-4B3D-A72D-5CB24E10D19B}">
      <dsp:nvSpPr>
        <dsp:cNvPr id="0" name=""/>
        <dsp:cNvSpPr/>
      </dsp:nvSpPr>
      <dsp:spPr>
        <a:xfrm>
          <a:off x="3622473" y="945563"/>
          <a:ext cx="2587052" cy="12935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300" kern="1200" dirty="0" smtClean="0"/>
            <a:t>寻找角</a:t>
          </a:r>
          <a:endParaRPr lang="zh-CN" altLang="en-US" sz="6300" kern="1200" dirty="0"/>
        </a:p>
      </dsp:txBody>
      <dsp:txXfrm>
        <a:off x="3622473" y="945563"/>
        <a:ext cx="2587052" cy="1293526"/>
      </dsp:txXfrm>
    </dsp:sp>
    <dsp:sp modelId="{991A637E-E6F4-44A7-B580-49961B38FC8E}">
      <dsp:nvSpPr>
        <dsp:cNvPr id="0" name=""/>
        <dsp:cNvSpPr/>
      </dsp:nvSpPr>
      <dsp:spPr>
        <a:xfrm rot="2142401">
          <a:off x="2467869" y="2683075"/>
          <a:ext cx="1274386" cy="49833"/>
        </a:xfrm>
        <a:custGeom>
          <a:avLst/>
          <a:gdLst/>
          <a:ahLst/>
          <a:cxnLst/>
          <a:rect l="0" t="0" r="0" b="0"/>
          <a:pathLst>
            <a:path>
              <a:moveTo>
                <a:pt x="0" y="24916"/>
              </a:moveTo>
              <a:lnTo>
                <a:pt x="1274386" y="249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2142401">
        <a:off x="3073203" y="2676133"/>
        <a:ext cx="63719" cy="63719"/>
      </dsp:txXfrm>
    </dsp:sp>
    <dsp:sp modelId="{C3ED2941-C734-4A2C-AD60-9578B44ED8A8}">
      <dsp:nvSpPr>
        <dsp:cNvPr id="0" name=""/>
        <dsp:cNvSpPr/>
      </dsp:nvSpPr>
      <dsp:spPr>
        <a:xfrm>
          <a:off x="3622473" y="2433118"/>
          <a:ext cx="2587052" cy="12935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300" kern="1200" dirty="0" smtClean="0"/>
            <a:t>比划角</a:t>
          </a:r>
          <a:endParaRPr lang="zh-CN" altLang="en-US" sz="6300" kern="1200" dirty="0"/>
        </a:p>
      </dsp:txBody>
      <dsp:txXfrm>
        <a:off x="3622473" y="2433118"/>
        <a:ext cx="2587052" cy="12935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521F1-E3E6-4BF4-B339-BF09AEE5D802}">
      <dsp:nvSpPr>
        <dsp:cNvPr id="0" name=""/>
        <dsp:cNvSpPr/>
      </dsp:nvSpPr>
      <dsp:spPr>
        <a:xfrm>
          <a:off x="334772" y="2540920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摸角</a:t>
          </a:r>
          <a:endParaRPr lang="zh-CN" altLang="en-US" sz="4800" kern="1200" dirty="0"/>
        </a:p>
      </dsp:txBody>
      <dsp:txXfrm>
        <a:off x="334772" y="2540920"/>
        <a:ext cx="1962751" cy="981375"/>
      </dsp:txXfrm>
    </dsp:sp>
    <dsp:sp modelId="{A310DB56-597D-43ED-862D-FF9F6E7757EA}">
      <dsp:nvSpPr>
        <dsp:cNvPr id="0" name=""/>
        <dsp:cNvSpPr/>
      </dsp:nvSpPr>
      <dsp:spPr>
        <a:xfrm rot="17945813">
          <a:off x="1882835" y="2310182"/>
          <a:ext cx="16144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14476" y="16062"/>
              </a:lnTo>
            </a:path>
          </a:pathLst>
        </a:custGeom>
        <a:noFill/>
        <a:ln w="254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7945813">
        <a:off x="2649712" y="2285882"/>
        <a:ext cx="80723" cy="80723"/>
      </dsp:txXfrm>
    </dsp:sp>
    <dsp:sp modelId="{C2748E2F-398A-45C9-861C-A1D82D2F4E89}">
      <dsp:nvSpPr>
        <dsp:cNvPr id="0" name=""/>
        <dsp:cNvSpPr/>
      </dsp:nvSpPr>
      <dsp:spPr>
        <a:xfrm>
          <a:off x="3082624" y="1130193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触摸</a:t>
          </a:r>
          <a:endParaRPr lang="zh-CN" altLang="en-US" sz="4800" kern="1200" dirty="0"/>
        </a:p>
      </dsp:txBody>
      <dsp:txXfrm>
        <a:off x="3082624" y="1130193"/>
        <a:ext cx="1962751" cy="981375"/>
      </dsp:txXfrm>
    </dsp:sp>
    <dsp:sp modelId="{0A40B1A2-5C2A-40AF-8CCE-02D18A63B589}">
      <dsp:nvSpPr>
        <dsp:cNvPr id="0" name=""/>
        <dsp:cNvSpPr/>
      </dsp:nvSpPr>
      <dsp:spPr>
        <a:xfrm rot="18289469">
          <a:off x="4750525" y="1040527"/>
          <a:ext cx="13748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74801" y="16062"/>
              </a:lnTo>
            </a:path>
          </a:pathLst>
        </a:custGeom>
        <a:noFill/>
        <a:ln w="254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8289469">
        <a:off x="5403555" y="1022219"/>
        <a:ext cx="68740" cy="68740"/>
      </dsp:txXfrm>
    </dsp:sp>
    <dsp:sp modelId="{C15DAD19-3C89-4EC4-A2B0-058F6EB704FB}">
      <dsp:nvSpPr>
        <dsp:cNvPr id="0" name=""/>
        <dsp:cNvSpPr/>
      </dsp:nvSpPr>
      <dsp:spPr>
        <a:xfrm>
          <a:off x="5830476" y="1611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三角板</a:t>
          </a:r>
          <a:endParaRPr lang="zh-CN" altLang="en-US" sz="4800" kern="1200" dirty="0"/>
        </a:p>
      </dsp:txBody>
      <dsp:txXfrm>
        <a:off x="5830476" y="1611"/>
        <a:ext cx="1962751" cy="981375"/>
      </dsp:txXfrm>
    </dsp:sp>
    <dsp:sp modelId="{9595FC47-A9A3-49E7-BD4D-69338F4CD95C}">
      <dsp:nvSpPr>
        <dsp:cNvPr id="0" name=""/>
        <dsp:cNvSpPr/>
      </dsp:nvSpPr>
      <dsp:spPr>
        <a:xfrm>
          <a:off x="5045375" y="1604818"/>
          <a:ext cx="78510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85100" y="16062"/>
              </a:lnTo>
            </a:path>
          </a:pathLst>
        </a:custGeom>
        <a:noFill/>
        <a:ln w="254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5418298" y="1601253"/>
        <a:ext cx="39255" cy="39255"/>
      </dsp:txXfrm>
    </dsp:sp>
    <dsp:sp modelId="{0425FF3A-8EA9-40E3-AF5E-995AB4CF6429}">
      <dsp:nvSpPr>
        <dsp:cNvPr id="0" name=""/>
        <dsp:cNvSpPr/>
      </dsp:nvSpPr>
      <dsp:spPr>
        <a:xfrm>
          <a:off x="5830476" y="1130193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课桌</a:t>
          </a:r>
          <a:endParaRPr lang="zh-CN" altLang="en-US" sz="4800" kern="1200" dirty="0"/>
        </a:p>
      </dsp:txBody>
      <dsp:txXfrm>
        <a:off x="5830476" y="1130193"/>
        <a:ext cx="1962751" cy="981375"/>
      </dsp:txXfrm>
    </dsp:sp>
    <dsp:sp modelId="{D0A377CE-205B-408B-AAAB-3748A3F4FF75}">
      <dsp:nvSpPr>
        <dsp:cNvPr id="0" name=""/>
        <dsp:cNvSpPr/>
      </dsp:nvSpPr>
      <dsp:spPr>
        <a:xfrm rot="3310531">
          <a:off x="4750525" y="2169109"/>
          <a:ext cx="13748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74801" y="16062"/>
              </a:lnTo>
            </a:path>
          </a:pathLst>
        </a:custGeom>
        <a:noFill/>
        <a:ln w="254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3310531">
        <a:off x="5403555" y="2150801"/>
        <a:ext cx="68740" cy="68740"/>
      </dsp:txXfrm>
    </dsp:sp>
    <dsp:sp modelId="{E5C56C70-511A-473C-9464-479401ACC6A2}">
      <dsp:nvSpPr>
        <dsp:cNvPr id="0" name=""/>
        <dsp:cNvSpPr/>
      </dsp:nvSpPr>
      <dsp:spPr>
        <a:xfrm>
          <a:off x="5830476" y="2258775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书本</a:t>
          </a:r>
          <a:endParaRPr lang="zh-CN" altLang="en-US" sz="4800" kern="1200" dirty="0"/>
        </a:p>
      </dsp:txBody>
      <dsp:txXfrm>
        <a:off x="5830476" y="2258775"/>
        <a:ext cx="1962751" cy="981375"/>
      </dsp:txXfrm>
    </dsp:sp>
    <dsp:sp modelId="{890148F9-037C-4F03-89C1-8E50CA673601}">
      <dsp:nvSpPr>
        <dsp:cNvPr id="0" name=""/>
        <dsp:cNvSpPr/>
      </dsp:nvSpPr>
      <dsp:spPr>
        <a:xfrm rot="3654187">
          <a:off x="1882835" y="3720910"/>
          <a:ext cx="161447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14476" y="16062"/>
              </a:lnTo>
            </a:path>
          </a:pathLst>
        </a:custGeom>
        <a:noFill/>
        <a:ln w="254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3654187">
        <a:off x="2649712" y="3696610"/>
        <a:ext cx="80723" cy="80723"/>
      </dsp:txXfrm>
    </dsp:sp>
    <dsp:sp modelId="{519100BF-A2A2-42E3-ACC0-5EDA4A88F5F7}">
      <dsp:nvSpPr>
        <dsp:cNvPr id="0" name=""/>
        <dsp:cNvSpPr/>
      </dsp:nvSpPr>
      <dsp:spPr>
        <a:xfrm>
          <a:off x="3082624" y="3951648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感受</a:t>
          </a:r>
          <a:endParaRPr lang="zh-CN" altLang="en-US" sz="4800" kern="1200" dirty="0"/>
        </a:p>
      </dsp:txBody>
      <dsp:txXfrm>
        <a:off x="3082624" y="3951648"/>
        <a:ext cx="1962751" cy="981375"/>
      </dsp:txXfrm>
    </dsp:sp>
    <dsp:sp modelId="{D982750E-4E56-45C6-9050-32B414DA7FF8}">
      <dsp:nvSpPr>
        <dsp:cNvPr id="0" name=""/>
        <dsp:cNvSpPr/>
      </dsp:nvSpPr>
      <dsp:spPr>
        <a:xfrm rot="19457599">
          <a:off x="4954498" y="4144128"/>
          <a:ext cx="96685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6854" y="16062"/>
              </a:lnTo>
            </a:path>
          </a:pathLst>
        </a:custGeom>
        <a:noFill/>
        <a:ln w="254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9457599">
        <a:off x="5413754" y="4136019"/>
        <a:ext cx="48342" cy="48342"/>
      </dsp:txXfrm>
    </dsp:sp>
    <dsp:sp modelId="{49389789-661C-4D1D-A91D-D86D29EE1E1A}">
      <dsp:nvSpPr>
        <dsp:cNvPr id="0" name=""/>
        <dsp:cNvSpPr/>
      </dsp:nvSpPr>
      <dsp:spPr>
        <a:xfrm>
          <a:off x="5830476" y="3387357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边</a:t>
          </a:r>
          <a:endParaRPr lang="zh-CN" altLang="en-US" sz="4800" kern="1200" dirty="0"/>
        </a:p>
      </dsp:txBody>
      <dsp:txXfrm>
        <a:off x="5830476" y="3387357"/>
        <a:ext cx="1962751" cy="981375"/>
      </dsp:txXfrm>
    </dsp:sp>
    <dsp:sp modelId="{12A35191-6E98-42BA-9E93-21816958D716}">
      <dsp:nvSpPr>
        <dsp:cNvPr id="0" name=""/>
        <dsp:cNvSpPr/>
      </dsp:nvSpPr>
      <dsp:spPr>
        <a:xfrm rot="2142401">
          <a:off x="4954498" y="4708419"/>
          <a:ext cx="96685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66854" y="16062"/>
              </a:lnTo>
            </a:path>
          </a:pathLst>
        </a:custGeom>
        <a:noFill/>
        <a:ln w="254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2142401">
        <a:off x="5413754" y="4700310"/>
        <a:ext cx="48342" cy="48342"/>
      </dsp:txXfrm>
    </dsp:sp>
    <dsp:sp modelId="{2166B8AA-9679-4E91-B4C3-394A2D71DF67}">
      <dsp:nvSpPr>
        <dsp:cNvPr id="0" name=""/>
        <dsp:cNvSpPr/>
      </dsp:nvSpPr>
      <dsp:spPr>
        <a:xfrm>
          <a:off x="5830476" y="4515939"/>
          <a:ext cx="1962751" cy="981375"/>
        </a:xfrm>
        <a:prstGeom prst="roundRect">
          <a:avLst>
            <a:gd name="adj" fmla="val 10000"/>
          </a:avLst>
        </a:prstGeom>
        <a:solidFill>
          <a:schemeClr val="accent6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kern="1200" dirty="0" smtClean="0"/>
            <a:t>顶点</a:t>
          </a:r>
          <a:endParaRPr lang="zh-CN" altLang="en-US" sz="4800" kern="1200" dirty="0"/>
        </a:p>
      </dsp:txBody>
      <dsp:txXfrm>
        <a:off x="5830476" y="4515939"/>
        <a:ext cx="1962751" cy="9813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47F9F5-9C97-4D9C-8EB2-9490625F69D1}">
      <dsp:nvSpPr>
        <dsp:cNvPr id="0" name=""/>
        <dsp:cNvSpPr/>
      </dsp:nvSpPr>
      <dsp:spPr>
        <a:xfrm>
          <a:off x="0" y="43203"/>
          <a:ext cx="8531616" cy="5332259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EAEA0D6-1B0F-44FC-B82E-1BC5568B8782}">
      <dsp:nvSpPr>
        <dsp:cNvPr id="0" name=""/>
        <dsp:cNvSpPr/>
      </dsp:nvSpPr>
      <dsp:spPr>
        <a:xfrm>
          <a:off x="840364" y="4008272"/>
          <a:ext cx="196227" cy="1962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30F3DE-8CF2-4CD8-896B-E4310DC6726D}">
      <dsp:nvSpPr>
        <dsp:cNvPr id="0" name=""/>
        <dsp:cNvSpPr/>
      </dsp:nvSpPr>
      <dsp:spPr>
        <a:xfrm>
          <a:off x="938477" y="4106385"/>
          <a:ext cx="1458906" cy="1269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977" tIns="0" rIns="0" bIns="0" numCol="1" spcCol="1270" anchor="t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300" kern="1200" dirty="0" smtClean="0"/>
            <a:t>摆角</a:t>
          </a:r>
          <a:endParaRPr lang="zh-CN" altLang="en-US" sz="5300" kern="1200" dirty="0"/>
        </a:p>
      </dsp:txBody>
      <dsp:txXfrm>
        <a:off x="938477" y="4106385"/>
        <a:ext cx="1458906" cy="1269077"/>
      </dsp:txXfrm>
    </dsp:sp>
    <dsp:sp modelId="{A04D392D-F968-412A-BA35-D06B05A086A3}">
      <dsp:nvSpPr>
        <dsp:cNvPr id="0" name=""/>
        <dsp:cNvSpPr/>
      </dsp:nvSpPr>
      <dsp:spPr>
        <a:xfrm>
          <a:off x="2226751" y="2767988"/>
          <a:ext cx="341264" cy="3412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276A90-D4B5-4311-A91F-21898B5E251B}">
      <dsp:nvSpPr>
        <dsp:cNvPr id="0" name=""/>
        <dsp:cNvSpPr/>
      </dsp:nvSpPr>
      <dsp:spPr>
        <a:xfrm>
          <a:off x="2397384" y="2938620"/>
          <a:ext cx="1791639" cy="2436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829" tIns="0" rIns="0" bIns="0" numCol="1" spcCol="1270" anchor="t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300" kern="1200" dirty="0" smtClean="0"/>
            <a:t>画角</a:t>
          </a:r>
          <a:endParaRPr lang="zh-CN" altLang="en-US" sz="5300" kern="1200" dirty="0"/>
        </a:p>
      </dsp:txBody>
      <dsp:txXfrm>
        <a:off x="2397384" y="2938620"/>
        <a:ext cx="1791639" cy="2436842"/>
      </dsp:txXfrm>
    </dsp:sp>
    <dsp:sp modelId="{6D10277C-1795-4304-91A7-B827ED7960D6}">
      <dsp:nvSpPr>
        <dsp:cNvPr id="0" name=""/>
        <dsp:cNvSpPr/>
      </dsp:nvSpPr>
      <dsp:spPr>
        <a:xfrm>
          <a:off x="3997062" y="1854038"/>
          <a:ext cx="452175" cy="4521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81A618-D1AD-4103-BAEE-64B8951EEFFA}">
      <dsp:nvSpPr>
        <dsp:cNvPr id="0" name=""/>
        <dsp:cNvSpPr/>
      </dsp:nvSpPr>
      <dsp:spPr>
        <a:xfrm>
          <a:off x="4223149" y="2080126"/>
          <a:ext cx="1791639" cy="329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99" tIns="0" rIns="0" bIns="0" numCol="1" spcCol="1270" anchor="t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300" kern="1200" dirty="0" smtClean="0"/>
            <a:t>讨论</a:t>
          </a:r>
          <a:endParaRPr lang="zh-CN" altLang="en-US" sz="5300" kern="1200" dirty="0"/>
        </a:p>
      </dsp:txBody>
      <dsp:txXfrm>
        <a:off x="4223149" y="2080126"/>
        <a:ext cx="1791639" cy="3295336"/>
      </dsp:txXfrm>
    </dsp:sp>
    <dsp:sp modelId="{3423B497-C096-4DED-9663-3F66DA15A5B0}">
      <dsp:nvSpPr>
        <dsp:cNvPr id="0" name=""/>
        <dsp:cNvSpPr/>
      </dsp:nvSpPr>
      <dsp:spPr>
        <a:xfrm>
          <a:off x="5925207" y="1249360"/>
          <a:ext cx="605744" cy="6057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AFB443-E2F2-4FD6-8822-AD082FC7FE63}">
      <dsp:nvSpPr>
        <dsp:cNvPr id="0" name=""/>
        <dsp:cNvSpPr/>
      </dsp:nvSpPr>
      <dsp:spPr>
        <a:xfrm>
          <a:off x="6228079" y="1552233"/>
          <a:ext cx="1791639" cy="3823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972" tIns="0" rIns="0" bIns="0" numCol="1" spcCol="1270" anchor="t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300" kern="1200" dirty="0" smtClean="0"/>
            <a:t>画角</a:t>
          </a:r>
          <a:endParaRPr lang="zh-CN" altLang="en-US" sz="5300" kern="1200" dirty="0"/>
        </a:p>
      </dsp:txBody>
      <dsp:txXfrm>
        <a:off x="6228079" y="1552233"/>
        <a:ext cx="1791639" cy="382323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5719E9-388E-45E5-9F5C-B022325C4A13}">
      <dsp:nvSpPr>
        <dsp:cNvPr id="0" name=""/>
        <dsp:cNvSpPr/>
      </dsp:nvSpPr>
      <dsp:spPr>
        <a:xfrm>
          <a:off x="6335" y="1382960"/>
          <a:ext cx="1760041" cy="176004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观察</a:t>
          </a:r>
          <a:endParaRPr lang="zh-CN" altLang="en-US" sz="4400" kern="1200" dirty="0"/>
        </a:p>
      </dsp:txBody>
      <dsp:txXfrm>
        <a:off x="6335" y="1382960"/>
        <a:ext cx="1760041" cy="1760041"/>
      </dsp:txXfrm>
    </dsp:sp>
    <dsp:sp modelId="{EC9C6513-FB15-4BA8-8AE8-7EFDBC50686B}">
      <dsp:nvSpPr>
        <dsp:cNvPr id="0" name=""/>
        <dsp:cNvSpPr/>
      </dsp:nvSpPr>
      <dsp:spPr>
        <a:xfrm>
          <a:off x="1909291" y="1752569"/>
          <a:ext cx="1020824" cy="1020824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700" kern="1200"/>
        </a:p>
      </dsp:txBody>
      <dsp:txXfrm>
        <a:off x="1909291" y="1752569"/>
        <a:ext cx="1020824" cy="1020824"/>
      </dsp:txXfrm>
    </dsp:sp>
    <dsp:sp modelId="{60B54233-EAA5-4FAB-B813-B09110F01880}">
      <dsp:nvSpPr>
        <dsp:cNvPr id="0" name=""/>
        <dsp:cNvSpPr/>
      </dsp:nvSpPr>
      <dsp:spPr>
        <a:xfrm>
          <a:off x="3073031" y="1382960"/>
          <a:ext cx="1760041" cy="1760041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发现</a:t>
          </a:r>
          <a:endParaRPr lang="zh-CN" altLang="en-US" sz="4400" kern="1200" dirty="0"/>
        </a:p>
      </dsp:txBody>
      <dsp:txXfrm>
        <a:off x="3073031" y="1382960"/>
        <a:ext cx="1760041" cy="1760041"/>
      </dsp:txXfrm>
    </dsp:sp>
    <dsp:sp modelId="{C0C54BC2-B4D7-498D-BFB4-7C641DA08494}">
      <dsp:nvSpPr>
        <dsp:cNvPr id="0" name=""/>
        <dsp:cNvSpPr/>
      </dsp:nvSpPr>
      <dsp:spPr>
        <a:xfrm>
          <a:off x="4975987" y="1752569"/>
          <a:ext cx="1020824" cy="1020824"/>
        </a:xfrm>
        <a:prstGeom prst="mathPlus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700" kern="1200"/>
        </a:p>
      </dsp:txBody>
      <dsp:txXfrm>
        <a:off x="4975987" y="1752569"/>
        <a:ext cx="1020824" cy="1020824"/>
      </dsp:txXfrm>
    </dsp:sp>
    <dsp:sp modelId="{28352FB4-2B34-44D4-906B-2B58CE31C682}">
      <dsp:nvSpPr>
        <dsp:cNvPr id="0" name=""/>
        <dsp:cNvSpPr/>
      </dsp:nvSpPr>
      <dsp:spPr>
        <a:xfrm>
          <a:off x="6139727" y="1382960"/>
          <a:ext cx="1760041" cy="1760041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练习</a:t>
          </a:r>
          <a:endParaRPr lang="zh-CN" altLang="en-US" sz="4400" kern="1200" dirty="0"/>
        </a:p>
      </dsp:txBody>
      <dsp:txXfrm>
        <a:off x="6139727" y="1382960"/>
        <a:ext cx="1760041" cy="1760041"/>
      </dsp:txXfrm>
    </dsp:sp>
    <dsp:sp modelId="{899FE4E6-99D0-4C57-A10C-A484E8A442E7}">
      <dsp:nvSpPr>
        <dsp:cNvPr id="0" name=""/>
        <dsp:cNvSpPr/>
      </dsp:nvSpPr>
      <dsp:spPr>
        <a:xfrm>
          <a:off x="8042684" y="1752569"/>
          <a:ext cx="1020824" cy="1020824"/>
        </a:xfrm>
        <a:prstGeom prst="mathEqual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/>
        </a:p>
      </dsp:txBody>
      <dsp:txXfrm>
        <a:off x="8042684" y="1752569"/>
        <a:ext cx="1020824" cy="1020824"/>
      </dsp:txXfrm>
    </dsp:sp>
    <dsp:sp modelId="{0FBAE108-AB6E-4C5E-8E7C-EEA98BEA4999}">
      <dsp:nvSpPr>
        <dsp:cNvPr id="0" name=""/>
        <dsp:cNvSpPr/>
      </dsp:nvSpPr>
      <dsp:spPr>
        <a:xfrm>
          <a:off x="9206423" y="1382960"/>
          <a:ext cx="1760041" cy="1760041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掌握</a:t>
          </a:r>
          <a:endParaRPr lang="zh-CN" altLang="en-US" sz="4400" kern="1200" dirty="0"/>
        </a:p>
      </dsp:txBody>
      <dsp:txXfrm>
        <a:off x="9206423" y="1382960"/>
        <a:ext cx="1760041" cy="176004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FC0837-3689-4BF1-8DCD-D9103C4155A1}">
      <dsp:nvSpPr>
        <dsp:cNvPr id="0" name=""/>
        <dsp:cNvSpPr/>
      </dsp:nvSpPr>
      <dsp:spPr>
        <a:xfrm>
          <a:off x="1526504" y="1296090"/>
          <a:ext cx="2780108" cy="278010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6500" kern="1200" dirty="0" smtClean="0"/>
            <a:t>发展</a:t>
          </a:r>
          <a:endParaRPr lang="zh-CN" altLang="en-US" sz="6500" kern="1200" dirty="0"/>
        </a:p>
      </dsp:txBody>
      <dsp:txXfrm>
        <a:off x="1526504" y="1296090"/>
        <a:ext cx="2780108" cy="2780108"/>
      </dsp:txXfrm>
    </dsp:sp>
    <dsp:sp modelId="{1378FAF4-8AD6-4FB6-8120-6C0DDB78D7FA}">
      <dsp:nvSpPr>
        <dsp:cNvPr id="0" name=""/>
        <dsp:cNvSpPr/>
      </dsp:nvSpPr>
      <dsp:spPr>
        <a:xfrm>
          <a:off x="1832976" y="-71100"/>
          <a:ext cx="2167163" cy="1897048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500" kern="1200" dirty="0" smtClean="0"/>
            <a:t>画角</a:t>
          </a:r>
          <a:endParaRPr lang="zh-CN" altLang="en-US" sz="4500" kern="1200" dirty="0"/>
        </a:p>
      </dsp:txBody>
      <dsp:txXfrm>
        <a:off x="1832976" y="-71100"/>
        <a:ext cx="2167163" cy="1897048"/>
      </dsp:txXfrm>
    </dsp:sp>
    <dsp:sp modelId="{F174E181-46E8-40AB-8D67-EC06CDD3ABE2}">
      <dsp:nvSpPr>
        <dsp:cNvPr id="0" name=""/>
        <dsp:cNvSpPr/>
      </dsp:nvSpPr>
      <dsp:spPr>
        <a:xfrm>
          <a:off x="3584619" y="2686232"/>
          <a:ext cx="1796672" cy="180854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500" kern="1200" dirty="0" smtClean="0"/>
            <a:t>回忆</a:t>
          </a:r>
          <a:endParaRPr lang="zh-CN" altLang="en-US" sz="4500" kern="1200" dirty="0"/>
        </a:p>
      </dsp:txBody>
      <dsp:txXfrm>
        <a:off x="3584619" y="2686232"/>
        <a:ext cx="1796672" cy="1808543"/>
      </dsp:txXfrm>
    </dsp:sp>
    <dsp:sp modelId="{7D953387-A730-4DC7-811D-9571E774550A}">
      <dsp:nvSpPr>
        <dsp:cNvPr id="0" name=""/>
        <dsp:cNvSpPr/>
      </dsp:nvSpPr>
      <dsp:spPr>
        <a:xfrm>
          <a:off x="297174" y="2583945"/>
          <a:ext cx="2105973" cy="2013117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500" kern="1200" dirty="0" smtClean="0"/>
            <a:t>说角</a:t>
          </a:r>
          <a:endParaRPr lang="zh-CN" altLang="en-US" sz="4500" kern="1200" dirty="0"/>
        </a:p>
      </dsp:txBody>
      <dsp:txXfrm>
        <a:off x="297174" y="2583945"/>
        <a:ext cx="2105973" cy="201311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B5C08B-B156-4168-93EC-26E04B7D6F92}">
      <dsp:nvSpPr>
        <dsp:cNvPr id="0" name=""/>
        <dsp:cNvSpPr/>
      </dsp:nvSpPr>
      <dsp:spPr>
        <a:xfrm>
          <a:off x="548639" y="0"/>
          <a:ext cx="6217919" cy="4710366"/>
        </a:xfrm>
        <a:prstGeom prst="right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179013E-CD57-4ADB-9220-C25C78592844}">
      <dsp:nvSpPr>
        <dsp:cNvPr id="0" name=""/>
        <dsp:cNvSpPr/>
      </dsp:nvSpPr>
      <dsp:spPr>
        <a:xfrm>
          <a:off x="5491" y="1413109"/>
          <a:ext cx="1686482" cy="188414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 dirty="0" smtClean="0"/>
            <a:t>辨析角</a:t>
          </a:r>
          <a:endParaRPr lang="zh-CN" altLang="en-US" sz="4600" kern="1200" dirty="0"/>
        </a:p>
      </dsp:txBody>
      <dsp:txXfrm>
        <a:off x="5491" y="1413109"/>
        <a:ext cx="1686482" cy="1884146"/>
      </dsp:txXfrm>
    </dsp:sp>
    <dsp:sp modelId="{83815116-0C05-43F2-830F-E2B75F298AB7}">
      <dsp:nvSpPr>
        <dsp:cNvPr id="0" name=""/>
        <dsp:cNvSpPr/>
      </dsp:nvSpPr>
      <dsp:spPr>
        <a:xfrm>
          <a:off x="1878069" y="1413109"/>
          <a:ext cx="1686482" cy="1884146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 dirty="0" smtClean="0"/>
            <a:t>标注角</a:t>
          </a:r>
          <a:endParaRPr lang="zh-CN" altLang="en-US" sz="4600" kern="1200" dirty="0"/>
        </a:p>
      </dsp:txBody>
      <dsp:txXfrm>
        <a:off x="1878069" y="1413109"/>
        <a:ext cx="1686482" cy="1884146"/>
      </dsp:txXfrm>
    </dsp:sp>
    <dsp:sp modelId="{F4CC0590-B021-41BD-936F-EE7D57963BBB}">
      <dsp:nvSpPr>
        <dsp:cNvPr id="0" name=""/>
        <dsp:cNvSpPr/>
      </dsp:nvSpPr>
      <dsp:spPr>
        <a:xfrm>
          <a:off x="3750646" y="1413109"/>
          <a:ext cx="1686482" cy="1884146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 dirty="0" smtClean="0"/>
            <a:t>数角</a:t>
          </a:r>
          <a:endParaRPr lang="zh-CN" altLang="en-US" sz="4600" kern="1200" dirty="0"/>
        </a:p>
      </dsp:txBody>
      <dsp:txXfrm>
        <a:off x="3750646" y="1413109"/>
        <a:ext cx="1686482" cy="1884146"/>
      </dsp:txXfrm>
    </dsp:sp>
    <dsp:sp modelId="{388B2AED-1766-4A28-B6CF-8BEEA0817547}">
      <dsp:nvSpPr>
        <dsp:cNvPr id="0" name=""/>
        <dsp:cNvSpPr/>
      </dsp:nvSpPr>
      <dsp:spPr>
        <a:xfrm>
          <a:off x="5623224" y="1413109"/>
          <a:ext cx="1686482" cy="1884146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600" kern="1200" dirty="0" smtClean="0"/>
            <a:t>剪角</a:t>
          </a:r>
          <a:endParaRPr lang="zh-CN" altLang="en-US" sz="4600" kern="1200" dirty="0"/>
        </a:p>
      </dsp:txBody>
      <dsp:txXfrm>
        <a:off x="5623224" y="1413109"/>
        <a:ext cx="1686482" cy="1884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201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5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3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1" y="713675"/>
            <a:ext cx="4681655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3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1" y="2313873"/>
            <a:ext cx="4681655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9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5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2019/2/20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40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2019/2/20 Wednesday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2662555"/>
          </a:xfrm>
        </p:spPr>
        <p:txBody>
          <a:bodyPr>
            <a:normAutofit fontScale="90000"/>
          </a:bodyPr>
          <a:lstStyle/>
          <a:p>
            <a:r>
              <a:rPr lang="en-US" altLang="zh-CN"/>
              <a:t/>
            </a:r>
            <a:br>
              <a:rPr lang="en-US" altLang="zh-CN"/>
            </a:br>
            <a:r>
              <a:rPr lang="en-US" altLang="zh-CN"/>
              <a:t/>
            </a:r>
            <a:br>
              <a:rPr lang="en-US" altLang="zh-CN"/>
            </a:br>
            <a:r>
              <a:rPr lang="en-US" altLang="zh-CN"/>
              <a:t>2019</a:t>
            </a:r>
            <a:r>
              <a:rPr lang="zh-CN" altLang="en-US"/>
              <a:t>空间观念</a:t>
            </a:r>
            <a:r>
              <a:rPr lang="en-US" altLang="zh-CN"/>
              <a:t>“</a:t>
            </a:r>
            <a:r>
              <a:rPr lang="zh-CN" altLang="zh-CN"/>
              <a:t>活起来的角</a:t>
            </a:r>
            <a:r>
              <a:rPr lang="en-US" altLang="zh-CN"/>
              <a:t>”</a:t>
            </a:r>
            <a:r>
              <a:rPr lang="zh-CN" altLang="zh-CN"/>
              <a:t/>
            </a:r>
            <a:br>
              <a:rPr lang="zh-CN" altLang="zh-CN"/>
            </a:br>
            <a:r>
              <a:rPr lang="zh-CN" altLang="zh-CN"/>
              <a:t/>
            </a:r>
            <a:br>
              <a:rPr lang="zh-CN" altLang="zh-CN"/>
            </a:br>
            <a:r>
              <a:rPr lang="zh-CN" altLang="zh-CN"/>
              <a:t>              </a:t>
            </a:r>
            <a:r>
              <a:rPr lang="en-US" altLang="zh-CN"/>
              <a:t>——</a:t>
            </a:r>
            <a:r>
              <a:rPr lang="zh-CN" altLang="en-US"/>
              <a:t>《认识角》同课异构</a:t>
            </a:r>
            <a:r>
              <a:rPr lang="zh-CN" altLang="zh-CN"/>
              <a:t/>
            </a:r>
            <a:br>
              <a:rPr lang="zh-CN" altLang="zh-CN"/>
            </a:b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971927"/>
            <a:ext cx="10515600" cy="220535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/>
              <a:t>   </a:t>
            </a:r>
          </a:p>
          <a:p>
            <a:pPr marL="0" indent="0" algn="ctr">
              <a:buNone/>
            </a:pPr>
            <a:r>
              <a:rPr lang="zh-CN" altLang="en-US"/>
              <a:t>黑龙江省大庆市林甸县鹤鸣湖镇庆丰小学</a:t>
            </a:r>
          </a:p>
          <a:p>
            <a:pPr marL="0" indent="0" algn="ctr">
              <a:buNone/>
            </a:pPr>
            <a:endParaRPr lang="zh-CN" altLang="zh-CN"/>
          </a:p>
          <a:p>
            <a:pPr marL="0" indent="0" algn="ctr">
              <a:buNone/>
            </a:pPr>
            <a:r>
              <a:rPr lang="zh-CN" altLang="zh-CN"/>
              <a:t>  徐丽凤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设计意图：</a:t>
            </a:r>
            <a:endParaRPr lang="en-US" altLang="zh-CN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sz="3200" dirty="0"/>
          </a:p>
          <a:p>
            <a:pPr marL="0" indent="0">
              <a:buNone/>
            </a:pPr>
            <a:r>
              <a:rPr lang="zh-CN" altLang="en-US" sz="3200" dirty="0"/>
              <a:t>     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《认识角》是学生学习其它几何图形的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基础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，是学生打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开空间几何领域的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敲门砖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。因此，我以发展学生空间观念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为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理念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，以课程标准和教材内容为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依托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，以学生身心发展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规律为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根本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设计这节课。将多方面的因素加以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融合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，充分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带动学生手、口、脑并用。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教材分析：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  </a:t>
            </a:r>
          </a:p>
          <a:p>
            <a:pPr marL="0" indent="0">
              <a:buNone/>
            </a:pPr>
            <a:r>
              <a:rPr lang="zh-CN" altLang="en-US" dirty="0"/>
              <a:t>       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《认识角》一课是学生在认识了长方形、正方形、三 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角形等基本图形的基础上进行教学的。教材结合生活情境，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引导学生从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观察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生活实物开始，逐步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抽象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出角的几何图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形，再通过学生实际操作，加深他们对角的认识，为后续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学习几何图形知识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奠定基础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学情分析：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sz="3200" dirty="0">
              <a:latin typeface="新宋体" panose="02010609030101010101" charset="-122"/>
              <a:ea typeface="新宋体" panose="02010609030101010101" charset="-122"/>
            </a:endParaRP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    低年级学生的认知规律是以具体的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形象思维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为主，抽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象思维能力较低。本节课内容比较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抽象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。为了帮助学生更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好地认识角，形成角的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表象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，我设计了贴近学生生活的数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学活动，让孩子们在实践活动中经过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独立思考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合作探究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动手操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作去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认识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角、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发现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角，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感受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生活中的角。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ym typeface="+mn-ea"/>
              </a:rPr>
              <a:t>学习</a:t>
            </a:r>
            <a:r>
              <a:rPr lang="zh-CN" altLang="en-US" dirty="0" smtClean="0">
                <a:sym typeface="+mn-ea"/>
              </a:rPr>
              <a:t>目</a:t>
            </a:r>
            <a:r>
              <a:rPr lang="zh-CN" altLang="en-US" dirty="0">
                <a:sym typeface="+mn-ea"/>
              </a:rPr>
              <a:t>标：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zh-CN" altLang="en-US"/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1.结合生活实际，经历从实际物体中抽象出角的过程，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直观认识平面图形中的角。知道角的各部分名称及记法和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读法。初步发展空间观念。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2.通过观察、操作、比较等学习活动，经历发现角、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认识角、寻找角、画角等过程，培养观察、操作、抽象概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括等能力。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3.在认识角的过程中，体会数学与生活的紧密联系，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增强学习数学的兴趣</a:t>
            </a:r>
            <a:r>
              <a:rPr lang="zh-CN" altLang="en-US"/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重、难点：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370"/>
            <a:ext cx="10515600" cy="4486910"/>
          </a:xfrm>
        </p:spPr>
        <p:txBody>
          <a:bodyPr/>
          <a:lstStyle/>
          <a:p>
            <a:endParaRPr lang="zh-CN" altLang="en-US" sz="3200">
              <a:latin typeface="新宋体" panose="02010609030101010101" charset="-122"/>
              <a:ea typeface="新宋体" panose="02010609030101010101" charset="-122"/>
              <a:sym typeface="+mn-ea"/>
            </a:endParaRPr>
          </a:p>
          <a:p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sym typeface="+mn-ea"/>
              </a:rPr>
              <a:t>教学重点：建立角的概念，知道角各部分的名称及记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sym typeface="+mn-ea"/>
              </a:rPr>
              <a:t> 法和读法。</a:t>
            </a:r>
            <a:endParaRPr lang="zh-CN" altLang="en-US" sz="3200">
              <a:latin typeface="新宋体" panose="02010609030101010101" charset="-122"/>
              <a:ea typeface="新宋体" panose="02010609030101010101" charset="-122"/>
            </a:endParaRPr>
          </a:p>
          <a:p>
            <a:endParaRPr lang="zh-CN" altLang="en-US" sz="4000">
              <a:latin typeface="+mj-ea"/>
              <a:ea typeface="+mj-ea"/>
              <a:sym typeface="+mn-ea"/>
            </a:endParaRPr>
          </a:p>
          <a:p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sym typeface="+mn-ea"/>
              </a:rPr>
              <a:t>教学难点：通过大量的感性经验积累，形成角的正确</a:t>
            </a:r>
          </a:p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  <a:sym typeface="+mn-ea"/>
              </a:rPr>
              <a:t> 表象。</a:t>
            </a:r>
            <a:endParaRPr lang="zh-CN" altLang="en-US" sz="3200">
              <a:latin typeface="新宋体" panose="02010609030101010101" charset="-122"/>
              <a:ea typeface="新宋体" panose="02010609030101010101" charset="-122"/>
            </a:endParaRPr>
          </a:p>
          <a:p>
            <a:endParaRPr lang="zh-CN" altLang="en-US" sz="3200">
              <a:latin typeface="新宋体" panose="02010609030101010101" charset="-122"/>
              <a:ea typeface="新宋体" panose="0201060903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教 法：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  <a:p>
            <a:pPr marL="0" indent="0">
              <a:buNone/>
            </a:pPr>
            <a:r>
              <a:rPr lang="en-US" altLang="zh-CN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1.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情景教学法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：教学中，我为学生创设了生活中的情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景，让学生从实物中提取角，在教室中找角，使学生感受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到数学就在身边。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en-US" altLang="zh-CN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2.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动手操作法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：课堂上引导学生比划角、画角，让学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生在实际操作中培养动手能力，发展空间想象力。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学 法：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    本节课中的主要学法是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观察发现法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动手操作法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自 </a:t>
            </a:r>
          </a:p>
          <a:p>
            <a:pPr marL="0" indent="0">
              <a:buNone/>
            </a:pP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主探究法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合作交流法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等，让学生在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找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摸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思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画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练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中掌握知识，学会技能，培养空间观念。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4212921" cy="1143000"/>
          </a:xfrm>
        </p:spPr>
        <p:txBody>
          <a:bodyPr/>
          <a:lstStyle/>
          <a:p>
            <a:r>
              <a:rPr lang="zh-CN" altLang="en-US" dirty="0"/>
              <a:t>教学流程</a:t>
            </a: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609600" y="438412"/>
          <a:ext cx="10972800" cy="5687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图示 7"/>
          <p:cNvGraphicFramePr/>
          <p:nvPr/>
        </p:nvGraphicFramePr>
        <p:xfrm>
          <a:off x="303410" y="1515650"/>
          <a:ext cx="10381292" cy="5342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空间游戏，引出角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我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创设了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“捉迷藏”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的游戏情境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。在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第一时间吸引学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 </a:t>
            </a:r>
            <a:endParaRPr lang="en-US" altLang="zh-CN" sz="3200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indent="0">
              <a:buNone/>
            </a:pP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注意力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r>
              <a:rPr lang="zh-CN" altLang="zh-CN" sz="3200" dirty="0" smtClean="0">
                <a:latin typeface="新宋体" pitchFamily="49" charset="-122"/>
                <a:ea typeface="新宋体" pitchFamily="49" charset="-122"/>
              </a:rPr>
              <a:t>在</a:t>
            </a:r>
            <a:r>
              <a:rPr lang="zh-CN" altLang="zh-CN" sz="3200" dirty="0" smtClean="0">
                <a:latin typeface="新宋体" pitchFamily="49" charset="-122"/>
                <a:ea typeface="新宋体" pitchFamily="49" charset="-122"/>
              </a:rPr>
              <a:t>猜测过程中开启学生</a:t>
            </a:r>
            <a:r>
              <a:rPr lang="zh-CN" altLang="zh-CN" sz="3200" dirty="0" smtClean="0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思维</a:t>
            </a:r>
            <a:r>
              <a:rPr lang="zh-CN" altLang="zh-CN" sz="3200" dirty="0" smtClean="0">
                <a:latin typeface="新宋体" pitchFamily="49" charset="-122"/>
                <a:ea typeface="新宋体" pitchFamily="49" charset="-122"/>
              </a:rPr>
              <a:t>，发展学生</a:t>
            </a:r>
            <a:r>
              <a:rPr lang="zh-CN" altLang="zh-CN" sz="3200" dirty="0" smtClean="0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数学</a:t>
            </a:r>
            <a:r>
              <a:rPr lang="zh-CN" altLang="zh-CN" sz="3200" dirty="0" smtClean="0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语</a:t>
            </a:r>
            <a:r>
              <a:rPr lang="en-US" altLang="zh-CN" sz="3200" dirty="0" smtClean="0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 </a:t>
            </a:r>
          </a:p>
          <a:p>
            <a:pPr marL="0" indent="0">
              <a:buNone/>
            </a:pPr>
            <a:r>
              <a:rPr lang="zh-CN" altLang="zh-CN" sz="3200" dirty="0" smtClean="0">
                <a:solidFill>
                  <a:srgbClr val="FF0000"/>
                </a:solidFill>
                <a:latin typeface="新宋体" pitchFamily="49" charset="-122"/>
                <a:ea typeface="新宋体" pitchFamily="49" charset="-122"/>
              </a:rPr>
              <a:t>言</a:t>
            </a:r>
            <a:r>
              <a:rPr lang="zh-CN" altLang="zh-CN" sz="3200" dirty="0" smtClean="0">
                <a:latin typeface="新宋体" pitchFamily="49" charset="-122"/>
                <a:ea typeface="新宋体" pitchFamily="49" charset="-122"/>
              </a:rPr>
              <a:t>，为角的出现做好铺垫。 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2231" y="274638"/>
            <a:ext cx="5265107" cy="1143000"/>
          </a:xfrm>
        </p:spPr>
        <p:txBody>
          <a:bodyPr/>
          <a:lstStyle/>
          <a:p>
            <a:r>
              <a:rPr lang="zh-CN" altLang="en-US"/>
              <a:t>实践探索 ，认识角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zh-CN" altLang="en-US" sz="32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活动一：发现角</a:t>
            </a:r>
          </a:p>
          <a:p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活动二：找角</a:t>
            </a:r>
          </a:p>
          <a:p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活动三：摸角</a:t>
            </a:r>
          </a:p>
          <a:p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活动四：画角</a:t>
            </a:r>
          </a:p>
          <a:p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动五：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认识角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的特点</a:t>
            </a:r>
            <a:endParaRPr lang="zh-CN" altLang="en-US" sz="32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活动六：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想象角</a:t>
            </a:r>
          </a:p>
          <a:p>
            <a:endParaRPr lang="zh-CN" altLang="en-US" sz="32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活动一：发现角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内容占位符 3" descr="12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152525" y="1691005"/>
            <a:ext cx="2845435" cy="2508250"/>
          </a:xfrm>
          <a:prstGeom prst="rect">
            <a:avLst/>
          </a:prstGeom>
          <a:ln>
            <a:solidFill>
              <a:srgbClr val="E0ECF2"/>
            </a:solidFill>
          </a:ln>
        </p:spPr>
      </p:pic>
      <p:pic>
        <p:nvPicPr>
          <p:cNvPr id="5" name="图片 4" descr="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8206" y="1691007"/>
            <a:ext cx="2674620" cy="2507615"/>
          </a:xfrm>
          <a:prstGeom prst="rect">
            <a:avLst/>
          </a:prstGeom>
        </p:spPr>
      </p:pic>
      <p:pic>
        <p:nvPicPr>
          <p:cNvPr id="6" name="图片 5" descr="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49285" y="1690372"/>
            <a:ext cx="2675891" cy="25088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52526" y="4794885"/>
            <a:ext cx="9773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导学生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观察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三种物品，发现它们身上共有的图形——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角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，再将角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提取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出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来，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给学生以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直观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的感受。</a:t>
            </a:r>
          </a:p>
        </p:txBody>
      </p:sp>
    </p:spTree>
    <p:custDataLst>
      <p:tags r:id="rId1"/>
    </p:custData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6320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新宋体" panose="02010609030101010101" charset="-122"/>
                <a:ea typeface="新宋体" panose="02010609030101010101" charset="-122"/>
              </a:rPr>
              <a:t>    </a:t>
            </a:r>
          </a:p>
          <a:p>
            <a:pPr marL="0" indent="0">
              <a:buNone/>
            </a:pPr>
            <a:r>
              <a:rPr lang="en-US" altLang="zh-CN" sz="3200" dirty="0">
                <a:latin typeface="新宋体" panose="02010609030101010101" charset="-122"/>
                <a:ea typeface="新宋体" panose="02010609030101010101" charset="-122"/>
              </a:rPr>
              <a:t> </a:t>
            </a:r>
            <a:endParaRPr lang="zh-CN" altLang="en-US" sz="3200" dirty="0">
              <a:latin typeface="新宋体" panose="02010609030101010101" charset="-122"/>
              <a:ea typeface="新宋体" panose="02010609030101010101" charset="-122"/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1556011" y="1791222"/>
          <a:ext cx="6210126" cy="46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4713" y="876824"/>
            <a:ext cx="3757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/>
              <a:t>活动二：</a:t>
            </a:r>
            <a:endParaRPr lang="zh-CN" alt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480121" y="1841327"/>
            <a:ext cx="270562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        </a:t>
            </a:r>
            <a:r>
              <a:rPr lang="zh-CN" altLang="zh-CN" sz="3200" dirty="0" smtClean="0"/>
              <a:t>寻找教室中隐藏的角</a:t>
            </a:r>
            <a:r>
              <a:rPr lang="zh-CN" altLang="en-US" sz="3200" dirty="0" smtClean="0"/>
              <a:t>，</a:t>
            </a:r>
            <a:r>
              <a:rPr lang="zh-CN" altLang="zh-CN" sz="3200" dirty="0" smtClean="0"/>
              <a:t>由</a:t>
            </a:r>
            <a:r>
              <a:rPr lang="zh-CN" altLang="zh-CN" sz="3200" dirty="0" smtClean="0"/>
              <a:t>抽象到现</a:t>
            </a:r>
            <a:r>
              <a:rPr lang="zh-CN" altLang="zh-CN" sz="3200" dirty="0" smtClean="0"/>
              <a:t>实</a:t>
            </a:r>
            <a:r>
              <a:rPr lang="zh-CN" altLang="en-US" sz="3200" dirty="0" smtClean="0"/>
              <a:t>。</a:t>
            </a:r>
            <a:endParaRPr lang="en-US" altLang="zh-CN" sz="3200" dirty="0" smtClean="0"/>
          </a:p>
          <a:p>
            <a:r>
              <a:rPr lang="zh-CN" altLang="en-US" sz="3200" dirty="0" smtClean="0"/>
              <a:t>        通过比划角，</a:t>
            </a:r>
            <a:r>
              <a:rPr lang="zh-CN" altLang="zh-CN" sz="3200" dirty="0" smtClean="0"/>
              <a:t>让</a:t>
            </a:r>
            <a:r>
              <a:rPr lang="zh-CN" altLang="zh-CN" sz="3200" dirty="0" smtClean="0"/>
              <a:t>角的图像在意识中深刻起来。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活动三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1518433" y="1164922"/>
          <a:ext cx="8128000" cy="5498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4638"/>
            <a:ext cx="5089743" cy="1143000"/>
          </a:xfrm>
        </p:spPr>
        <p:txBody>
          <a:bodyPr/>
          <a:lstStyle/>
          <a:p>
            <a:r>
              <a:rPr lang="zh-CN" altLang="en-US" dirty="0"/>
              <a:t>活动四：画角</a:t>
            </a:r>
          </a:p>
        </p:txBody>
      </p:sp>
      <p:graphicFrame>
        <p:nvGraphicFramePr>
          <p:cNvPr id="5" name="图示 4"/>
          <p:cNvGraphicFramePr/>
          <p:nvPr/>
        </p:nvGraphicFramePr>
        <p:xfrm>
          <a:off x="1628384" y="719668"/>
          <a:ext cx="85316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71375" y="5473874"/>
            <a:ext cx="254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动手 、操作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7545" y="4459266"/>
            <a:ext cx="2517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思考、创作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3716" y="3544866"/>
            <a:ext cx="2480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描述、演示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83036" y="2843408"/>
            <a:ext cx="230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掌握、巩固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4638"/>
            <a:ext cx="6267188" cy="1143000"/>
          </a:xfrm>
        </p:spPr>
        <p:txBody>
          <a:bodyPr/>
          <a:lstStyle/>
          <a:p>
            <a:r>
              <a:rPr lang="zh-CN" altLang="en-US" dirty="0"/>
              <a:t>活</a:t>
            </a:r>
            <a:r>
              <a:rPr lang="zh-CN" altLang="en-US" dirty="0" smtClean="0"/>
              <a:t>动五：</a:t>
            </a:r>
            <a:r>
              <a:rPr lang="zh-CN" altLang="en-US" dirty="0"/>
              <a:t>认识角</a:t>
            </a:r>
            <a:r>
              <a:rPr lang="zh-CN" altLang="en-US" dirty="0" smtClean="0"/>
              <a:t>的特点</a:t>
            </a:r>
            <a:endParaRPr lang="zh-CN" alt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65545" y="1803748"/>
            <a:ext cx="9444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 smtClean="0">
                <a:latin typeface="楷体" pitchFamily="49" charset="-122"/>
                <a:ea typeface="楷体" pitchFamily="49" charset="-122"/>
              </a:rPr>
              <a:t>自主学习能力对学生终身学习起着至关重要的作</a:t>
            </a:r>
            <a:r>
              <a:rPr lang="zh-CN" altLang="zh-CN" sz="3200" dirty="0" smtClean="0">
                <a:latin typeface="楷体" pitchFamily="49" charset="-122"/>
                <a:ea typeface="楷体" pitchFamily="49" charset="-122"/>
              </a:rPr>
              <a:t>用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5402893" cy="1143000"/>
          </a:xfrm>
        </p:spPr>
        <p:txBody>
          <a:bodyPr/>
          <a:lstStyle/>
          <a:p>
            <a:r>
              <a:rPr lang="zh-CN" altLang="en-US" dirty="0"/>
              <a:t>活</a:t>
            </a:r>
            <a:r>
              <a:rPr lang="zh-CN" altLang="en-US" dirty="0" smtClean="0"/>
              <a:t>动六：</a:t>
            </a:r>
            <a:r>
              <a:rPr lang="zh-CN" altLang="en-US" dirty="0"/>
              <a:t>想象角</a:t>
            </a: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609601" y="1600202"/>
          <a:ext cx="567846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13535" y="2079321"/>
            <a:ext cx="498535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头脑中画一个角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说说角的特点和各部分名称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回忆本节课内容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发展空间观念</a:t>
            </a:r>
            <a:endParaRPr lang="en-US" altLang="zh-CN" sz="2800" dirty="0" smtClean="0"/>
          </a:p>
          <a:p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4638"/>
            <a:ext cx="5039639" cy="1143000"/>
          </a:xfrm>
        </p:spPr>
        <p:txBody>
          <a:bodyPr/>
          <a:lstStyle/>
          <a:p>
            <a:r>
              <a:rPr lang="zh-CN" altLang="en-US" dirty="0"/>
              <a:t>练习反馈，巩固角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17282" y="1490598"/>
            <a:ext cx="3265119" cy="4635570"/>
          </a:xfrm>
        </p:spPr>
        <p:txBody>
          <a:bodyPr>
            <a:normAutofit/>
          </a:bodyPr>
          <a:lstStyle/>
          <a:p>
            <a:endParaRPr lang="zh-CN" altLang="en-US" sz="32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indent="0">
              <a:buNone/>
            </a:pP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巩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固对角的认识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，增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强学生的辨析、思考、合作等能力，提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高学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习数</a:t>
            </a:r>
            <a:r>
              <a:rPr lang="zh-CN" altLang="en-US" sz="32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学的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兴趣和探索数学奥秘的意识，培养学生的空间观念。 </a:t>
            </a:r>
          </a:p>
        </p:txBody>
      </p:sp>
      <p:graphicFrame>
        <p:nvGraphicFramePr>
          <p:cNvPr id="4" name="图示 3"/>
          <p:cNvGraphicFramePr/>
          <p:nvPr/>
        </p:nvGraphicFramePr>
        <p:xfrm>
          <a:off x="363258" y="1427967"/>
          <a:ext cx="7315199" cy="4710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4638"/>
            <a:ext cx="5703519" cy="1143000"/>
          </a:xfrm>
        </p:spPr>
        <p:txBody>
          <a:bodyPr/>
          <a:lstStyle/>
          <a:p>
            <a:r>
              <a:rPr lang="zh-CN" altLang="en-US" dirty="0"/>
              <a:t>总结拓展，应用角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24255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zh-CN" altLang="en-US" sz="3200" dirty="0">
              <a:latin typeface="新宋体" panose="02010609030101010101" charset="-122"/>
              <a:ea typeface="新宋体" panose="02010609030101010101" charset="-122"/>
            </a:endParaRP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    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总结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本节课所学内容，引导学生系统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梳理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知识，学会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新的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学习方法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。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欣赏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美丽的图片，使学生感受数学与生活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的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联系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，让学生意识到学习数学的最终目的是将数学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运用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</a:rPr>
              <a:t>到生活中，让生活更美丽。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sz="32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我设计了这样的作业——制作一个活动的角，既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巩固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了本节课所学，又为下节课的学习做好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准备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，同时，可提</a:t>
            </a:r>
          </a:p>
          <a:p>
            <a:pPr marL="0" indent="0">
              <a:buNone/>
            </a:pP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升学生的动手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操作能力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和</a:t>
            </a:r>
            <a:r>
              <a:rPr lang="zh-CN" altLang="en-US" sz="3200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空间感受力</a:t>
            </a:r>
            <a:r>
              <a:rPr lang="zh-CN" altLang="en-US" sz="3200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板书设计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3200">
                <a:latin typeface="新宋体" panose="02010609030101010101" charset="-122"/>
                <a:ea typeface="新宋体" panose="02010609030101010101" charset="-122"/>
              </a:rPr>
              <a:t>为体现板书提取重点、简洁明了的特点，我做如下设计：</a:t>
            </a:r>
          </a:p>
          <a:p>
            <a:pPr marL="0" indent="0">
              <a:buNone/>
            </a:pPr>
            <a:endParaRPr lang="zh-CN" altLang="en-US" sz="3200">
              <a:latin typeface="新宋体" panose="02010609030101010101" charset="-122"/>
              <a:ea typeface="新宋体" panose="02010609030101010101" charset="-122"/>
            </a:endParaRPr>
          </a:p>
        </p:txBody>
      </p:sp>
      <p:pic>
        <p:nvPicPr>
          <p:cNvPr id="4" name="图片 -2147482624" descr="u=2906898733,3668224477&amp;fm=26&amp;gp=0.jpg"/>
          <p:cNvPicPr>
            <a:picLocks noChangeAspect="1"/>
          </p:cNvPicPr>
          <p:nvPr/>
        </p:nvPicPr>
        <p:blipFill>
          <a:blip r:embed="rId4" cstate="print"/>
          <a:srcRect l="19200" t="29333" r="30000" b="25867"/>
          <a:stretch>
            <a:fillRect/>
          </a:stretch>
        </p:blipFill>
        <p:spPr>
          <a:xfrm>
            <a:off x="3999865" y="2648585"/>
            <a:ext cx="3277235" cy="1946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2983865" y="5299712"/>
            <a:ext cx="508000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600200" indent="-1600200"/>
            <a:r>
              <a:rPr lang="en-US" altLang="zh-CN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</a:t>
            </a:r>
            <a:r>
              <a:rPr lang="zh-CN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记作：</a:t>
            </a:r>
            <a:r>
              <a:rPr lang="en-US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∠1</a:t>
            </a:r>
          </a:p>
          <a:p>
            <a:pPr marL="1600200" indent="-1600200"/>
            <a:r>
              <a:rPr lang="en-US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   </a:t>
            </a:r>
            <a:r>
              <a:rPr lang="zh-CN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读作：角</a:t>
            </a:r>
            <a:r>
              <a:rPr lang="en-US" sz="3200" b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</a:t>
            </a:r>
            <a:endParaRPr lang="zh-CN" altLang="en-US" sz="320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pPr marL="0" indent="0">
              <a:buNone/>
            </a:pPr>
            <a:r>
              <a:rPr lang="en-US" altLang="zh-CN" sz="166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</a:t>
            </a:r>
            <a:r>
              <a:rPr lang="zh-CN" altLang="en-US" sz="166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谢  谢！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1469</Words>
  <Application>Microsoft Office PowerPoint</Application>
  <PresentationFormat>自定义</PresentationFormat>
  <Paragraphs>146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4" baseType="lpstr">
      <vt:lpstr>Office 主题</vt:lpstr>
      <vt:lpstr>1_Office 主题</vt:lpstr>
      <vt:lpstr>  2019空间观念“活起来的角”                ——《认识角》同课异构 </vt:lpstr>
      <vt:lpstr>设计意图：</vt:lpstr>
      <vt:lpstr>教材分析：</vt:lpstr>
      <vt:lpstr>学情分析：</vt:lpstr>
      <vt:lpstr>学习目标：</vt:lpstr>
      <vt:lpstr>重、难点：</vt:lpstr>
      <vt:lpstr>教 法：</vt:lpstr>
      <vt:lpstr>学 法：</vt:lpstr>
      <vt:lpstr>教学流程</vt:lpstr>
      <vt:lpstr>空间游戏，引出角</vt:lpstr>
      <vt:lpstr>实践探索 ，认识角</vt:lpstr>
      <vt:lpstr>活动一：发现角</vt:lpstr>
      <vt:lpstr>幻灯片 13</vt:lpstr>
      <vt:lpstr>活动三：</vt:lpstr>
      <vt:lpstr>活动四：画角</vt:lpstr>
      <vt:lpstr>活动五：认识角的特点</vt:lpstr>
      <vt:lpstr>活动六：想象角</vt:lpstr>
      <vt:lpstr>练习反馈，巩固角</vt:lpstr>
      <vt:lpstr>总结拓展，应用角</vt:lpstr>
      <vt:lpstr>作业</vt:lpstr>
      <vt:lpstr>板书设计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</cp:revision>
  <dcterms:created xsi:type="dcterms:W3CDTF">2018-03-01T02:03:00Z</dcterms:created>
  <dcterms:modified xsi:type="dcterms:W3CDTF">2019-02-20T10:51:40Z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2052-11.1.0.8415</vt:lpwstr>
  </property>
</Properties>
</file>