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ppt" ContentType="application/vnd.ms-powerpoint"/>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22" r:id="rId2"/>
    <p:sldMasterId id="2147483745" r:id="rId3"/>
  </p:sldMasterIdLst>
  <p:notesMasterIdLst>
    <p:notesMasterId r:id="rId15"/>
  </p:notesMasterIdLst>
  <p:sldIdLst>
    <p:sldId id="298" r:id="rId4"/>
    <p:sldId id="299" r:id="rId5"/>
    <p:sldId id="313" r:id="rId6"/>
    <p:sldId id="311" r:id="rId7"/>
    <p:sldId id="301" r:id="rId8"/>
    <p:sldId id="302" r:id="rId9"/>
    <p:sldId id="303" r:id="rId10"/>
    <p:sldId id="304" r:id="rId11"/>
    <p:sldId id="306" r:id="rId12"/>
    <p:sldId id="307" r:id="rId13"/>
    <p:sldId id="300" r:id="rId14"/>
  </p:sldIdLst>
  <p:sldSz cx="9144000" cy="5143500" type="screen16x9"/>
  <p:notesSz cx="6858000" cy="9144000"/>
  <p:custDataLst>
    <p:tags r:id="rId16"/>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2C26"/>
    <a:srgbClr val="6699FF"/>
    <a:srgbClr val="BD912B"/>
    <a:srgbClr val="EB7D42"/>
    <a:srgbClr val="0EDDE2"/>
    <a:srgbClr val="5B2E00"/>
    <a:srgbClr val="000000"/>
    <a:srgbClr val="5C2E00"/>
    <a:srgbClr val="DA4B28"/>
    <a:srgbClr val="2955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7" d="100"/>
          <a:sy n="87" d="100"/>
        </p:scale>
        <p:origin x="-2094" y="-756"/>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diagrams/_rels/data1.xml.rels><?xml version="1.0" encoding="UTF-8" standalone="yes"?>
<Relationships xmlns="http://schemas.openxmlformats.org/package/2006/relationships"><Relationship Id="rId1" Type="http://schemas.openxmlformats.org/officeDocument/2006/relationships/image" Target="../media/image10.jpeg"/></Relationships>
</file>

<file path=ppt/diagrams/_rels/data2.xml.rels><?xml version="1.0" encoding="UTF-8" standalone="yes"?>
<Relationships xmlns="http://schemas.openxmlformats.org/package/2006/relationships"><Relationship Id="rId1" Type="http://schemas.openxmlformats.org/officeDocument/2006/relationships/image" Target="../media/image11.png"/></Relationships>
</file>

<file path=ppt/diagrams/_rels/data3.xml.rels><?xml version="1.0" encoding="UTF-8" standalone="yes"?>
<Relationships xmlns="http://schemas.openxmlformats.org/package/2006/relationships"><Relationship Id="rId1" Type="http://schemas.openxmlformats.org/officeDocument/2006/relationships/image" Target="../media/image12.gif"/></Relationships>
</file>

<file path=ppt/diagrams/_rels/data4.xml.rels><?xml version="1.0" encoding="UTF-8" standalone="yes"?>
<Relationships xmlns="http://schemas.openxmlformats.org/package/2006/relationships"><Relationship Id="rId1" Type="http://schemas.openxmlformats.org/officeDocument/2006/relationships/image" Target="../media/image13.jpeg"/></Relationships>
</file>

<file path=ppt/diagrams/_rels/data6.xml.rels><?xml version="1.0" encoding="UTF-8" standalone="yes"?>
<Relationships xmlns="http://schemas.openxmlformats.org/package/2006/relationships"><Relationship Id="rId1" Type="http://schemas.openxmlformats.org/officeDocument/2006/relationships/slide" Target="../slides/slide3.xml"/></Relationships>
</file>

<file path=ppt/diagrams/_rels/drawing1.xml.rels><?xml version="1.0" encoding="UTF-8" standalone="yes"?>
<Relationships xmlns="http://schemas.openxmlformats.org/package/2006/relationships"><Relationship Id="rId1" Type="http://schemas.openxmlformats.org/officeDocument/2006/relationships/image" Target="../media/image10.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11.png"/></Relationships>
</file>

<file path=ppt/diagrams/_rels/drawing3.xml.rels><?xml version="1.0" encoding="UTF-8" standalone="yes"?>
<Relationships xmlns="http://schemas.openxmlformats.org/package/2006/relationships"><Relationship Id="rId1" Type="http://schemas.openxmlformats.org/officeDocument/2006/relationships/image" Target="../media/image12.gif"/></Relationships>
</file>

<file path=ppt/diagrams/_rels/drawing4.xml.rels><?xml version="1.0" encoding="UTF-8" standalone="yes"?>
<Relationships xmlns="http://schemas.openxmlformats.org/package/2006/relationships"><Relationship Id="rId1" Type="http://schemas.openxmlformats.org/officeDocument/2006/relationships/image" Target="../media/image13.jpe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E183929-D1B4-46F7-9C58-5A05A2D9F083}" type="doc">
      <dgm:prSet loTypeId="urn:microsoft.com/office/officeart/2005/8/layout/bList2#1" loCatId="list" qsTypeId="urn:microsoft.com/office/officeart/2005/8/quickstyle/3d5" qsCatId="3D" csTypeId="urn:microsoft.com/office/officeart/2005/8/colors/accent0_3" csCatId="mainScheme" phldr="1"/>
      <dgm:spPr/>
    </dgm:pt>
    <dgm:pt modelId="{FFCB883A-A856-4A7F-9BA1-51EEEA252ED3}">
      <dgm:prSet phldrT="[文本]" custT="1"/>
      <dgm:spPr/>
      <dgm:t>
        <a:bodyPr/>
        <a:lstStyle/>
        <a:p>
          <a:pPr algn="ctr"/>
          <a:r>
            <a:rPr lang="zh-CN" altLang="en-US" sz="3200" b="1" smtClean="0"/>
            <a:t>教材分析</a:t>
          </a:r>
          <a:endParaRPr lang="zh-CN" altLang="en-US" sz="3200" b="1" dirty="0"/>
        </a:p>
      </dgm:t>
    </dgm:pt>
    <dgm:pt modelId="{194F9041-9D4B-4A6F-8E33-BB823DA473E0}" type="sibTrans" cxnId="{2DAAEBDC-4D95-44C4-BB44-61354F8E1E7F}">
      <dgm:prSet/>
      <dgm:spPr/>
      <dgm:t>
        <a:bodyPr/>
        <a:lstStyle/>
        <a:p>
          <a:endParaRPr lang="zh-CN" altLang="en-US"/>
        </a:p>
      </dgm:t>
    </dgm:pt>
    <dgm:pt modelId="{467EE561-E428-44D5-82E1-7E9F1DA6C50F}" type="parTrans" cxnId="{2DAAEBDC-4D95-44C4-BB44-61354F8E1E7F}">
      <dgm:prSet/>
      <dgm:spPr/>
      <dgm:t>
        <a:bodyPr/>
        <a:lstStyle/>
        <a:p>
          <a:endParaRPr lang="zh-CN" altLang="en-US"/>
        </a:p>
      </dgm:t>
    </dgm:pt>
    <dgm:pt modelId="{7E3F684B-E6B3-43D8-9F29-C836EB4E7E28}">
      <dgm:prSet/>
      <dgm:spPr/>
      <dgm:t>
        <a:bodyPr/>
        <a:lstStyle/>
        <a:p>
          <a:r>
            <a:rPr lang="zh-CN" b="1" dirty="0" smtClean="0"/>
            <a:t>本课</a:t>
          </a:r>
          <a:r>
            <a:rPr lang="zh-CN" altLang="en-US" b="1" dirty="0" smtClean="0"/>
            <a:t>是学生在初步已经认识长方形、正方形和三角形的基础上接触到的一个抽象的图形概念，教材通过主题图</a:t>
          </a:r>
          <a:r>
            <a:rPr lang="en-US" altLang="zh-CN" b="1" dirty="0" smtClean="0"/>
            <a:t>——</a:t>
          </a:r>
          <a:r>
            <a:rPr lang="zh-CN" altLang="en-US" b="1" dirty="0" smtClean="0"/>
            <a:t>引导学生从观察实物开始逐步抽象，再通过让学生实际操作。加深学生对角的认识并掌握角的基本特征，学生熟练这部分内容后为学生今后进一步学习长方形、正方形、三角形等几何图形奠定了坚实的基础，起到了承前启后的作用。</a:t>
          </a:r>
          <a:endParaRPr lang="zh-CN" altLang="en-US" b="1" dirty="0"/>
        </a:p>
      </dgm:t>
    </dgm:pt>
    <dgm:pt modelId="{863AEF19-DF8C-45DA-92D4-C2172139A1C9}" type="parTrans" cxnId="{2B7A02EA-D294-4BA9-93F4-50D484E782CC}">
      <dgm:prSet/>
      <dgm:spPr/>
      <dgm:t>
        <a:bodyPr/>
        <a:lstStyle/>
        <a:p>
          <a:endParaRPr lang="zh-CN" altLang="en-US"/>
        </a:p>
      </dgm:t>
    </dgm:pt>
    <dgm:pt modelId="{1C235C38-ABFB-4496-AC19-6107E400DFBA}" type="sibTrans" cxnId="{2B7A02EA-D294-4BA9-93F4-50D484E782CC}">
      <dgm:prSet/>
      <dgm:spPr/>
      <dgm:t>
        <a:bodyPr/>
        <a:lstStyle/>
        <a:p>
          <a:endParaRPr lang="zh-CN" altLang="en-US"/>
        </a:p>
      </dgm:t>
    </dgm:pt>
    <dgm:pt modelId="{0481D9DA-E41C-47E4-8E54-DC8D719C475F}" type="pres">
      <dgm:prSet presAssocID="{0E183929-D1B4-46F7-9C58-5A05A2D9F083}" presName="diagram" presStyleCnt="0">
        <dgm:presLayoutVars>
          <dgm:dir/>
          <dgm:animLvl val="lvl"/>
          <dgm:resizeHandles val="exact"/>
        </dgm:presLayoutVars>
      </dgm:prSet>
      <dgm:spPr/>
    </dgm:pt>
    <dgm:pt modelId="{7D7ACAEF-AA9B-4F9B-B1D2-51605A905596}" type="pres">
      <dgm:prSet presAssocID="{FFCB883A-A856-4A7F-9BA1-51EEEA252ED3}" presName="compNode" presStyleCnt="0"/>
      <dgm:spPr/>
    </dgm:pt>
    <dgm:pt modelId="{79DC1FB7-0FCA-4A4D-8DB3-E12D26254589}" type="pres">
      <dgm:prSet presAssocID="{FFCB883A-A856-4A7F-9BA1-51EEEA252ED3}" presName="childRect" presStyleLbl="bgAcc1" presStyleIdx="0" presStyleCnt="1" custLinFactNeighborX="8750" custLinFactNeighborY="-137">
        <dgm:presLayoutVars>
          <dgm:bulletEnabled val="1"/>
        </dgm:presLayoutVars>
      </dgm:prSet>
      <dgm:spPr/>
      <dgm:t>
        <a:bodyPr/>
        <a:lstStyle/>
        <a:p>
          <a:endParaRPr lang="zh-CN" altLang="en-US"/>
        </a:p>
      </dgm:t>
    </dgm:pt>
    <dgm:pt modelId="{BE9CBEB5-6B14-498B-B3AF-4B36893F76D5}" type="pres">
      <dgm:prSet presAssocID="{FFCB883A-A856-4A7F-9BA1-51EEEA252ED3}" presName="parentText" presStyleLbl="node1" presStyleIdx="0" presStyleCnt="0">
        <dgm:presLayoutVars>
          <dgm:chMax val="0"/>
          <dgm:bulletEnabled val="1"/>
        </dgm:presLayoutVars>
      </dgm:prSet>
      <dgm:spPr/>
      <dgm:t>
        <a:bodyPr/>
        <a:lstStyle/>
        <a:p>
          <a:endParaRPr lang="zh-CN" altLang="en-US"/>
        </a:p>
      </dgm:t>
    </dgm:pt>
    <dgm:pt modelId="{A355E079-5573-4372-B833-FD2B661BFE00}" type="pres">
      <dgm:prSet presAssocID="{FFCB883A-A856-4A7F-9BA1-51EEEA252ED3}" presName="parentRect" presStyleLbl="alignNode1" presStyleIdx="0" presStyleCnt="1" custScaleX="100686" custScaleY="77422" custLinFactNeighborX="8186" custLinFactNeighborY="-15538"/>
      <dgm:spPr/>
      <dgm:t>
        <a:bodyPr/>
        <a:lstStyle/>
        <a:p>
          <a:endParaRPr lang="zh-CN" altLang="en-US"/>
        </a:p>
      </dgm:t>
    </dgm:pt>
    <dgm:pt modelId="{64337C84-5D38-436A-9AA9-3BA38608EE4B}" type="pres">
      <dgm:prSet presAssocID="{FFCB883A-A856-4A7F-9BA1-51EEEA252ED3}" presName="adorn" presStyleLbl="fgAccFollowNode1" presStyleIdx="0" presStyleCnt="1" custScaleX="67247" custScaleY="64674" custLinFactNeighborY="-30679"/>
      <dgm:spPr>
        <a:blipFill rotWithShape="0">
          <a:blip xmlns:r="http://schemas.openxmlformats.org/officeDocument/2006/relationships" r:embed="rId1"/>
          <a:stretch>
            <a:fillRect/>
          </a:stretch>
        </a:blipFill>
      </dgm:spPr>
    </dgm:pt>
  </dgm:ptLst>
  <dgm:cxnLst>
    <dgm:cxn modelId="{4553E7CB-6BAF-4247-9D36-E04C211EF206}" type="presOf" srcId="{7E3F684B-E6B3-43D8-9F29-C836EB4E7E28}" destId="{79DC1FB7-0FCA-4A4D-8DB3-E12D26254589}" srcOrd="0" destOrd="0" presId="urn:microsoft.com/office/officeart/2005/8/layout/bList2#1"/>
    <dgm:cxn modelId="{2B7A02EA-D294-4BA9-93F4-50D484E782CC}" srcId="{FFCB883A-A856-4A7F-9BA1-51EEEA252ED3}" destId="{7E3F684B-E6B3-43D8-9F29-C836EB4E7E28}" srcOrd="0" destOrd="0" parTransId="{863AEF19-DF8C-45DA-92D4-C2172139A1C9}" sibTransId="{1C235C38-ABFB-4496-AC19-6107E400DFBA}"/>
    <dgm:cxn modelId="{2DAAEBDC-4D95-44C4-BB44-61354F8E1E7F}" srcId="{0E183929-D1B4-46F7-9C58-5A05A2D9F083}" destId="{FFCB883A-A856-4A7F-9BA1-51EEEA252ED3}" srcOrd="0" destOrd="0" parTransId="{467EE561-E428-44D5-82E1-7E9F1DA6C50F}" sibTransId="{194F9041-9D4B-4A6F-8E33-BB823DA473E0}"/>
    <dgm:cxn modelId="{5DB9AFAC-D53A-4B8A-AC44-3435BB06AB77}" type="presOf" srcId="{FFCB883A-A856-4A7F-9BA1-51EEEA252ED3}" destId="{BE9CBEB5-6B14-498B-B3AF-4B36893F76D5}" srcOrd="0" destOrd="0" presId="urn:microsoft.com/office/officeart/2005/8/layout/bList2#1"/>
    <dgm:cxn modelId="{33E5170E-8DB6-4D4F-9C57-44C817D70CBF}" type="presOf" srcId="{0E183929-D1B4-46F7-9C58-5A05A2D9F083}" destId="{0481D9DA-E41C-47E4-8E54-DC8D719C475F}" srcOrd="0" destOrd="0" presId="urn:microsoft.com/office/officeart/2005/8/layout/bList2#1"/>
    <dgm:cxn modelId="{F8CB44CF-0F68-4A55-A7D6-7B9FFA899459}" type="presOf" srcId="{FFCB883A-A856-4A7F-9BA1-51EEEA252ED3}" destId="{A355E079-5573-4372-B833-FD2B661BFE00}" srcOrd="1" destOrd="0" presId="urn:microsoft.com/office/officeart/2005/8/layout/bList2#1"/>
    <dgm:cxn modelId="{2068F476-98D2-403D-B480-9EA7107802D9}" type="presParOf" srcId="{0481D9DA-E41C-47E4-8E54-DC8D719C475F}" destId="{7D7ACAEF-AA9B-4F9B-B1D2-51605A905596}" srcOrd="0" destOrd="0" presId="urn:microsoft.com/office/officeart/2005/8/layout/bList2#1"/>
    <dgm:cxn modelId="{172D3E37-2347-4B10-9DC4-969F37EA756E}" type="presParOf" srcId="{7D7ACAEF-AA9B-4F9B-B1D2-51605A905596}" destId="{79DC1FB7-0FCA-4A4D-8DB3-E12D26254589}" srcOrd="0" destOrd="0" presId="urn:microsoft.com/office/officeart/2005/8/layout/bList2#1"/>
    <dgm:cxn modelId="{8ADC6475-6051-4419-9E12-A165901A35A2}" type="presParOf" srcId="{7D7ACAEF-AA9B-4F9B-B1D2-51605A905596}" destId="{BE9CBEB5-6B14-498B-B3AF-4B36893F76D5}" srcOrd="1" destOrd="0" presId="urn:microsoft.com/office/officeart/2005/8/layout/bList2#1"/>
    <dgm:cxn modelId="{6EDBCD3E-D6CA-4EA6-8311-6EA29AC28EC1}" type="presParOf" srcId="{7D7ACAEF-AA9B-4F9B-B1D2-51605A905596}" destId="{A355E079-5573-4372-B833-FD2B661BFE00}" srcOrd="2" destOrd="0" presId="urn:microsoft.com/office/officeart/2005/8/layout/bList2#1"/>
    <dgm:cxn modelId="{67989C45-BA08-4443-B758-0B55683EE9B2}" type="presParOf" srcId="{7D7ACAEF-AA9B-4F9B-B1D2-51605A905596}" destId="{64337C84-5D38-436A-9AA9-3BA38608EE4B}" srcOrd="3" destOrd="0" presId="urn:microsoft.com/office/officeart/2005/8/layout/b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065ABF1-E8D6-49F7-B8D7-E7742CCE32F3}" type="doc">
      <dgm:prSet loTypeId="urn:microsoft.com/office/officeart/2005/8/layout/bList2#2" loCatId="list" qsTypeId="urn:microsoft.com/office/officeart/2005/8/quickstyle/3d5" qsCatId="3D" csTypeId="urn:microsoft.com/office/officeart/2005/8/colors/accent0_3" csCatId="mainScheme" phldr="1"/>
      <dgm:spPr/>
    </dgm:pt>
    <dgm:pt modelId="{FD5A4CD4-0AFC-4A72-8960-C7A6E7848F86}">
      <dgm:prSet phldrT="[文本]" custT="1"/>
      <dgm:spPr/>
      <dgm:t>
        <a:bodyPr/>
        <a:lstStyle/>
        <a:p>
          <a:pPr algn="ctr"/>
          <a:r>
            <a:rPr lang="zh-CN" altLang="en-US" sz="4000" b="1" dirty="0" smtClean="0"/>
            <a:t>学情分析</a:t>
          </a:r>
          <a:endParaRPr lang="zh-CN" altLang="en-US" sz="4000" b="1" dirty="0"/>
        </a:p>
      </dgm:t>
    </dgm:pt>
    <dgm:pt modelId="{42DF2173-39A6-4E5D-9831-AEBC809A222E}" type="parTrans" cxnId="{80FD3D64-A7E2-45BC-AF05-E93861AE4841}">
      <dgm:prSet/>
      <dgm:spPr/>
      <dgm:t>
        <a:bodyPr/>
        <a:lstStyle/>
        <a:p>
          <a:endParaRPr lang="zh-CN" altLang="en-US"/>
        </a:p>
      </dgm:t>
    </dgm:pt>
    <dgm:pt modelId="{CB89C846-52D2-49C4-AC04-72153312AA04}" type="sibTrans" cxnId="{80FD3D64-A7E2-45BC-AF05-E93861AE4841}">
      <dgm:prSet/>
      <dgm:spPr/>
      <dgm:t>
        <a:bodyPr/>
        <a:lstStyle/>
        <a:p>
          <a:endParaRPr lang="zh-CN" altLang="en-US"/>
        </a:p>
      </dgm:t>
    </dgm:pt>
    <dgm:pt modelId="{B2045EF2-9848-415A-B0C0-7FF6C39D4B64}">
      <dgm:prSet custT="1"/>
      <dgm:spPr/>
      <dgm:t>
        <a:bodyPr/>
        <a:lstStyle/>
        <a:p>
          <a:r>
            <a:rPr lang="zh-CN" altLang="en-US" sz="2400" b="1" dirty="0" smtClean="0"/>
            <a:t>本节课的教学对象是二年级的小学生，他们对角并不陌生，能够很容易的在周围的物体上找到角，怎样引导学生从观察实物中抽象出所学的角，使学生经历数学知识抽象的过程，形成数学的概念和法则，是本课的重中之重。引导学生感知的基础上加以抽象概括</a:t>
          </a:r>
          <a:r>
            <a:rPr lang="en-US" altLang="en-US" sz="2400" b="1" dirty="0" smtClean="0"/>
            <a:t>,</a:t>
          </a:r>
          <a:r>
            <a:rPr lang="zh-CN" altLang="en-US" sz="2400" b="1" dirty="0" smtClean="0"/>
            <a:t>充分遵循了</a:t>
          </a:r>
          <a:r>
            <a:rPr lang="en-US" altLang="en-US" sz="2400" b="1" dirty="0" smtClean="0"/>
            <a:t>(</a:t>
          </a:r>
          <a:r>
            <a:rPr lang="zh-CN" altLang="en-US" sz="2400" b="1" dirty="0" smtClean="0"/>
            <a:t>从</a:t>
          </a:r>
          <a:r>
            <a:rPr lang="en-US" altLang="en-US" sz="2400" b="1" dirty="0" smtClean="0"/>
            <a:t>)</a:t>
          </a:r>
          <a:r>
            <a:rPr lang="zh-CN" altLang="en-US" sz="2400" b="1" dirty="0" smtClean="0"/>
            <a:t>感知→</a:t>
          </a:r>
          <a:r>
            <a:rPr lang="en-US" altLang="en-US" sz="2400" b="1" dirty="0" smtClean="0"/>
            <a:t>(</a:t>
          </a:r>
          <a:r>
            <a:rPr lang="zh-CN" altLang="en-US" sz="2400" b="1" dirty="0" smtClean="0"/>
            <a:t>经</a:t>
          </a:r>
          <a:r>
            <a:rPr lang="en-US" altLang="en-US" sz="2400" b="1" dirty="0" smtClean="0"/>
            <a:t>)</a:t>
          </a:r>
          <a:r>
            <a:rPr lang="zh-CN" altLang="en-US" sz="2400" b="1" dirty="0" smtClean="0"/>
            <a:t>表象→</a:t>
          </a:r>
          <a:r>
            <a:rPr lang="en-US" altLang="en-US" sz="2400" b="1" dirty="0" smtClean="0"/>
            <a:t>(</a:t>
          </a:r>
          <a:r>
            <a:rPr lang="zh-CN" altLang="en-US" sz="2400" b="1" dirty="0" smtClean="0"/>
            <a:t>到</a:t>
          </a:r>
          <a:r>
            <a:rPr lang="en-US" altLang="en-US" sz="2400" b="1" dirty="0" smtClean="0"/>
            <a:t>)</a:t>
          </a:r>
          <a:r>
            <a:rPr lang="zh-CN" altLang="en-US" sz="2400" b="1" dirty="0" smtClean="0"/>
            <a:t>概念这一认知规律 。</a:t>
          </a:r>
          <a:endParaRPr lang="zh-CN" altLang="en-US" sz="2400" b="1" dirty="0"/>
        </a:p>
      </dgm:t>
    </dgm:pt>
    <dgm:pt modelId="{63410E9E-FD4A-40DE-BE74-EA4394A915F3}" type="parTrans" cxnId="{DA33C1D6-5D24-415D-A753-160A9560C2D1}">
      <dgm:prSet/>
      <dgm:spPr/>
      <dgm:t>
        <a:bodyPr/>
        <a:lstStyle/>
        <a:p>
          <a:endParaRPr lang="zh-CN" altLang="en-US"/>
        </a:p>
      </dgm:t>
    </dgm:pt>
    <dgm:pt modelId="{0A24BEBB-1894-4C18-8B71-7894ED3D9FD8}" type="sibTrans" cxnId="{DA33C1D6-5D24-415D-A753-160A9560C2D1}">
      <dgm:prSet/>
      <dgm:spPr/>
      <dgm:t>
        <a:bodyPr/>
        <a:lstStyle/>
        <a:p>
          <a:endParaRPr lang="zh-CN" altLang="en-US"/>
        </a:p>
      </dgm:t>
    </dgm:pt>
    <dgm:pt modelId="{BD0D596E-6C60-4E3F-A226-CA958FFA220B}" type="pres">
      <dgm:prSet presAssocID="{9065ABF1-E8D6-49F7-B8D7-E7742CCE32F3}" presName="diagram" presStyleCnt="0">
        <dgm:presLayoutVars>
          <dgm:dir/>
          <dgm:animLvl val="lvl"/>
          <dgm:resizeHandles val="exact"/>
        </dgm:presLayoutVars>
      </dgm:prSet>
      <dgm:spPr/>
    </dgm:pt>
    <dgm:pt modelId="{40720D8C-E943-4D3D-B5A6-60FF041DBC2B}" type="pres">
      <dgm:prSet presAssocID="{FD5A4CD4-0AFC-4A72-8960-C7A6E7848F86}" presName="compNode" presStyleCnt="0"/>
      <dgm:spPr/>
    </dgm:pt>
    <dgm:pt modelId="{183346E3-7A7D-4182-A05B-F925155AED38}" type="pres">
      <dgm:prSet presAssocID="{FD5A4CD4-0AFC-4A72-8960-C7A6E7848F86}" presName="childRect" presStyleLbl="bgAcc1" presStyleIdx="0" presStyleCnt="1" custScaleX="116043" custScaleY="120451" custLinFactNeighborY="-2204">
        <dgm:presLayoutVars>
          <dgm:bulletEnabled val="1"/>
        </dgm:presLayoutVars>
      </dgm:prSet>
      <dgm:spPr/>
      <dgm:t>
        <a:bodyPr/>
        <a:lstStyle/>
        <a:p>
          <a:endParaRPr lang="zh-CN" altLang="en-US"/>
        </a:p>
      </dgm:t>
    </dgm:pt>
    <dgm:pt modelId="{0F135770-05BF-4AE2-B811-3AAF2283EF02}" type="pres">
      <dgm:prSet presAssocID="{FD5A4CD4-0AFC-4A72-8960-C7A6E7848F86}" presName="parentText" presStyleLbl="node1" presStyleIdx="0" presStyleCnt="0">
        <dgm:presLayoutVars>
          <dgm:chMax val="0"/>
          <dgm:bulletEnabled val="1"/>
        </dgm:presLayoutVars>
      </dgm:prSet>
      <dgm:spPr/>
      <dgm:t>
        <a:bodyPr/>
        <a:lstStyle/>
        <a:p>
          <a:endParaRPr lang="zh-CN" altLang="en-US"/>
        </a:p>
      </dgm:t>
    </dgm:pt>
    <dgm:pt modelId="{EA05274B-F38D-4BC4-BA3E-B3B7B506D264}" type="pres">
      <dgm:prSet presAssocID="{FD5A4CD4-0AFC-4A72-8960-C7A6E7848F86}" presName="parentRect" presStyleLbl="alignNode1" presStyleIdx="0" presStyleCnt="1" custScaleX="119154" custScaleY="71326"/>
      <dgm:spPr/>
      <dgm:t>
        <a:bodyPr/>
        <a:lstStyle/>
        <a:p>
          <a:endParaRPr lang="zh-CN" altLang="en-US"/>
        </a:p>
      </dgm:t>
    </dgm:pt>
    <dgm:pt modelId="{4D7F1606-BA37-4920-A184-AD07CE62B732}" type="pres">
      <dgm:prSet presAssocID="{FD5A4CD4-0AFC-4A72-8960-C7A6E7848F86}" presName="adorn" presStyleLbl="fgAccFollowNode1" presStyleIdx="0" presStyleCnt="1" custScaleX="87416" custScaleY="79641" custLinFactNeighborX="3060" custLinFactNeighborY="5322"/>
      <dgm:spPr>
        <a:blipFill rotWithShape="0">
          <a:blip xmlns:r="http://schemas.openxmlformats.org/officeDocument/2006/relationships" r:embed="rId1"/>
          <a:stretch>
            <a:fillRect/>
          </a:stretch>
        </a:blipFill>
      </dgm:spPr>
    </dgm:pt>
  </dgm:ptLst>
  <dgm:cxnLst>
    <dgm:cxn modelId="{050FEB9A-F58D-4F0C-B991-60AC073C68B6}" type="presOf" srcId="{FD5A4CD4-0AFC-4A72-8960-C7A6E7848F86}" destId="{0F135770-05BF-4AE2-B811-3AAF2283EF02}" srcOrd="0" destOrd="0" presId="urn:microsoft.com/office/officeart/2005/8/layout/bList2#2"/>
    <dgm:cxn modelId="{471E11ED-1974-4A85-9FEF-665FDF7EE13B}" type="presOf" srcId="{9065ABF1-E8D6-49F7-B8D7-E7742CCE32F3}" destId="{BD0D596E-6C60-4E3F-A226-CA958FFA220B}" srcOrd="0" destOrd="0" presId="urn:microsoft.com/office/officeart/2005/8/layout/bList2#2"/>
    <dgm:cxn modelId="{DA33C1D6-5D24-415D-A753-160A9560C2D1}" srcId="{FD5A4CD4-0AFC-4A72-8960-C7A6E7848F86}" destId="{B2045EF2-9848-415A-B0C0-7FF6C39D4B64}" srcOrd="0" destOrd="0" parTransId="{63410E9E-FD4A-40DE-BE74-EA4394A915F3}" sibTransId="{0A24BEBB-1894-4C18-8B71-7894ED3D9FD8}"/>
    <dgm:cxn modelId="{80FD3D64-A7E2-45BC-AF05-E93861AE4841}" srcId="{9065ABF1-E8D6-49F7-B8D7-E7742CCE32F3}" destId="{FD5A4CD4-0AFC-4A72-8960-C7A6E7848F86}" srcOrd="0" destOrd="0" parTransId="{42DF2173-39A6-4E5D-9831-AEBC809A222E}" sibTransId="{CB89C846-52D2-49C4-AC04-72153312AA04}"/>
    <dgm:cxn modelId="{29DE23CF-995D-4B06-B834-54F13A530528}" type="presOf" srcId="{B2045EF2-9848-415A-B0C0-7FF6C39D4B64}" destId="{183346E3-7A7D-4182-A05B-F925155AED38}" srcOrd="0" destOrd="0" presId="urn:microsoft.com/office/officeart/2005/8/layout/bList2#2"/>
    <dgm:cxn modelId="{E62C9EE8-4E92-401A-9AED-B35EE94C7A0A}" type="presOf" srcId="{FD5A4CD4-0AFC-4A72-8960-C7A6E7848F86}" destId="{EA05274B-F38D-4BC4-BA3E-B3B7B506D264}" srcOrd="1" destOrd="0" presId="urn:microsoft.com/office/officeart/2005/8/layout/bList2#2"/>
    <dgm:cxn modelId="{4AD61C44-2046-4A4A-A319-962733144DA1}" type="presParOf" srcId="{BD0D596E-6C60-4E3F-A226-CA958FFA220B}" destId="{40720D8C-E943-4D3D-B5A6-60FF041DBC2B}" srcOrd="0" destOrd="0" presId="urn:microsoft.com/office/officeart/2005/8/layout/bList2#2"/>
    <dgm:cxn modelId="{25EEFB02-A8CC-43F8-A33D-50ACBC2DAE65}" type="presParOf" srcId="{40720D8C-E943-4D3D-B5A6-60FF041DBC2B}" destId="{183346E3-7A7D-4182-A05B-F925155AED38}" srcOrd="0" destOrd="0" presId="urn:microsoft.com/office/officeart/2005/8/layout/bList2#2"/>
    <dgm:cxn modelId="{5D53AE65-89FD-4E5E-9B73-9F18FF85DEFF}" type="presParOf" srcId="{40720D8C-E943-4D3D-B5A6-60FF041DBC2B}" destId="{0F135770-05BF-4AE2-B811-3AAF2283EF02}" srcOrd="1" destOrd="0" presId="urn:microsoft.com/office/officeart/2005/8/layout/bList2#2"/>
    <dgm:cxn modelId="{CA3C8BB4-8E4E-4816-A550-A94BFAFDAB8E}" type="presParOf" srcId="{40720D8C-E943-4D3D-B5A6-60FF041DBC2B}" destId="{EA05274B-F38D-4BC4-BA3E-B3B7B506D264}" srcOrd="2" destOrd="0" presId="urn:microsoft.com/office/officeart/2005/8/layout/bList2#2"/>
    <dgm:cxn modelId="{7938E0AE-290F-46A2-8743-F026610B1677}" type="presParOf" srcId="{40720D8C-E943-4D3D-B5A6-60FF041DBC2B}" destId="{4D7F1606-BA37-4920-A184-AD07CE62B732}" srcOrd="3" destOrd="0" presId="urn:microsoft.com/office/officeart/2005/8/layout/bList2#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B485CF5-3536-44FF-B2F9-F6C72FE63FD7}" type="doc">
      <dgm:prSet loTypeId="urn:microsoft.com/office/officeart/2005/8/layout/bList2#3" loCatId="list" qsTypeId="urn:microsoft.com/office/officeart/2005/8/quickstyle/3d5" qsCatId="3D" csTypeId="urn:microsoft.com/office/officeart/2005/8/colors/accent0_3" csCatId="mainScheme" phldr="1"/>
      <dgm:spPr/>
    </dgm:pt>
    <dgm:pt modelId="{96032656-28F6-4EBA-AF02-D0530576DDC7}">
      <dgm:prSet phldrT="[文本]" custT="1"/>
      <dgm:spPr/>
      <dgm:t>
        <a:bodyPr/>
        <a:lstStyle/>
        <a:p>
          <a:pPr algn="ctr"/>
          <a:r>
            <a:rPr lang="zh-CN" altLang="en-US" sz="3600" b="1" dirty="0" smtClean="0"/>
            <a:t>教学目标</a:t>
          </a:r>
          <a:endParaRPr lang="zh-CN" altLang="en-US" sz="3600" b="1" dirty="0"/>
        </a:p>
      </dgm:t>
    </dgm:pt>
    <dgm:pt modelId="{3D2D9CAE-0955-4D6A-B7BC-5CE4C34FED7A}" type="parTrans" cxnId="{D160CE9B-098E-463A-AAB4-D36333D5CAE5}">
      <dgm:prSet/>
      <dgm:spPr/>
      <dgm:t>
        <a:bodyPr/>
        <a:lstStyle/>
        <a:p>
          <a:endParaRPr lang="zh-CN" altLang="en-US"/>
        </a:p>
      </dgm:t>
    </dgm:pt>
    <dgm:pt modelId="{FDDD82C3-B88A-4777-9B33-2AACDEFF5F06}" type="sibTrans" cxnId="{D160CE9B-098E-463A-AAB4-D36333D5CAE5}">
      <dgm:prSet/>
      <dgm:spPr/>
      <dgm:t>
        <a:bodyPr/>
        <a:lstStyle/>
        <a:p>
          <a:endParaRPr lang="zh-CN" altLang="en-US"/>
        </a:p>
      </dgm:t>
    </dgm:pt>
    <dgm:pt modelId="{F5F8DF3A-66D8-4283-84DB-CEB8AEEE404A}">
      <dgm:prSet/>
      <dgm:spPr/>
      <dgm:t>
        <a:bodyPr/>
        <a:lstStyle/>
        <a:p>
          <a:r>
            <a:rPr lang="zh-CN" b="1" dirty="0" smtClean="0"/>
            <a:t>过程与方法目标</a:t>
          </a:r>
          <a:r>
            <a:rPr lang="zh-CN" altLang="en-US" b="1" dirty="0" smtClean="0"/>
            <a:t>：结合直观操作活动，了解比较角的大小方法。</a:t>
          </a:r>
          <a:endParaRPr lang="zh-CN" b="1" dirty="0"/>
        </a:p>
      </dgm:t>
    </dgm:pt>
    <dgm:pt modelId="{ED390ABD-BA92-4C61-B8C3-6F2DCB28FABE}" type="parTrans" cxnId="{C80F80FF-D17B-4AFA-83DF-176CC900064F}">
      <dgm:prSet/>
      <dgm:spPr/>
      <dgm:t>
        <a:bodyPr/>
        <a:lstStyle/>
        <a:p>
          <a:endParaRPr lang="zh-CN" altLang="en-US"/>
        </a:p>
      </dgm:t>
    </dgm:pt>
    <dgm:pt modelId="{3240D57B-3761-4472-B72E-F744252EAF0E}" type="sibTrans" cxnId="{C80F80FF-D17B-4AFA-83DF-176CC900064F}">
      <dgm:prSet/>
      <dgm:spPr/>
      <dgm:t>
        <a:bodyPr/>
        <a:lstStyle/>
        <a:p>
          <a:endParaRPr lang="zh-CN" altLang="en-US"/>
        </a:p>
      </dgm:t>
    </dgm:pt>
    <dgm:pt modelId="{3E3C9C02-4A85-4404-A7A6-112F00F755F7}">
      <dgm:prSet/>
      <dgm:spPr/>
      <dgm:t>
        <a:bodyPr/>
        <a:lstStyle/>
        <a:p>
          <a:r>
            <a:rPr lang="zh-CN" b="1" dirty="0" smtClean="0"/>
            <a:t>情感态度目标：</a:t>
          </a:r>
          <a:r>
            <a:rPr lang="zh-CN" altLang="en-US" b="1" dirty="0" smtClean="0"/>
            <a:t>培养学生观察能力，动手操作能力，以及与同伴合作学习的能力，让学生获得成功的体验。</a:t>
          </a:r>
          <a:endParaRPr lang="zh-CN" b="1" dirty="0"/>
        </a:p>
      </dgm:t>
    </dgm:pt>
    <dgm:pt modelId="{AE7733F1-9686-4736-898D-547AC52BEC29}" type="parTrans" cxnId="{43116741-1421-41B2-BFC9-E2585A07691F}">
      <dgm:prSet/>
      <dgm:spPr/>
      <dgm:t>
        <a:bodyPr/>
        <a:lstStyle/>
        <a:p>
          <a:endParaRPr lang="zh-CN" altLang="en-US"/>
        </a:p>
      </dgm:t>
    </dgm:pt>
    <dgm:pt modelId="{4185D4F3-ACE5-43D7-835B-AB55A17BA8E8}" type="sibTrans" cxnId="{43116741-1421-41B2-BFC9-E2585A07691F}">
      <dgm:prSet/>
      <dgm:spPr/>
      <dgm:t>
        <a:bodyPr/>
        <a:lstStyle/>
        <a:p>
          <a:endParaRPr lang="zh-CN" altLang="en-US"/>
        </a:p>
      </dgm:t>
    </dgm:pt>
    <dgm:pt modelId="{60F7DA36-DF6B-4133-94C6-B56D9A570D13}">
      <dgm:prSet/>
      <dgm:spPr/>
      <dgm:t>
        <a:bodyPr/>
        <a:lstStyle/>
        <a:p>
          <a:r>
            <a:rPr lang="zh-CN" b="1" dirty="0" smtClean="0"/>
            <a:t>知识与技能目标</a:t>
          </a:r>
          <a:r>
            <a:rPr lang="zh-CN" altLang="en-US" b="1" dirty="0" smtClean="0"/>
            <a:t>：结合生活实际，经历从实际物体中抽象出角的过程，直观认识平面图形中角，初步发展空间观念</a:t>
          </a:r>
          <a:r>
            <a:rPr lang="zh-CN" b="1" dirty="0" smtClean="0"/>
            <a:t>。</a:t>
          </a:r>
          <a:endParaRPr lang="zh-CN" altLang="en-US" b="1" dirty="0"/>
        </a:p>
      </dgm:t>
    </dgm:pt>
    <dgm:pt modelId="{18E007A2-E3EA-4D8C-B8CE-8370A6E94436}" type="sibTrans" cxnId="{112BF939-89AA-4D37-BFA0-05178A56ACD4}">
      <dgm:prSet/>
      <dgm:spPr/>
      <dgm:t>
        <a:bodyPr/>
        <a:lstStyle/>
        <a:p>
          <a:endParaRPr lang="zh-CN" altLang="en-US"/>
        </a:p>
      </dgm:t>
    </dgm:pt>
    <dgm:pt modelId="{FB61CED2-A4AF-47A2-B407-440C5B58F6B8}" type="parTrans" cxnId="{112BF939-89AA-4D37-BFA0-05178A56ACD4}">
      <dgm:prSet/>
      <dgm:spPr/>
      <dgm:t>
        <a:bodyPr/>
        <a:lstStyle/>
        <a:p>
          <a:endParaRPr lang="zh-CN" altLang="en-US"/>
        </a:p>
      </dgm:t>
    </dgm:pt>
    <dgm:pt modelId="{2A77404C-5A73-4450-B726-A337AFDFBD4F}" type="pres">
      <dgm:prSet presAssocID="{9B485CF5-3536-44FF-B2F9-F6C72FE63FD7}" presName="diagram" presStyleCnt="0">
        <dgm:presLayoutVars>
          <dgm:dir/>
          <dgm:animLvl val="lvl"/>
          <dgm:resizeHandles val="exact"/>
        </dgm:presLayoutVars>
      </dgm:prSet>
      <dgm:spPr/>
    </dgm:pt>
    <dgm:pt modelId="{37AFD14E-F1EC-45EE-B8D8-1BE8585D2AEB}" type="pres">
      <dgm:prSet presAssocID="{96032656-28F6-4EBA-AF02-D0530576DDC7}" presName="compNode" presStyleCnt="0"/>
      <dgm:spPr/>
    </dgm:pt>
    <dgm:pt modelId="{0BA37771-398D-4AA6-ACB3-B255BB32DEBA}" type="pres">
      <dgm:prSet presAssocID="{96032656-28F6-4EBA-AF02-D0530576DDC7}" presName="childRect" presStyleLbl="bgAcc1" presStyleIdx="0" presStyleCnt="1">
        <dgm:presLayoutVars>
          <dgm:bulletEnabled val="1"/>
        </dgm:presLayoutVars>
      </dgm:prSet>
      <dgm:spPr/>
      <dgm:t>
        <a:bodyPr/>
        <a:lstStyle/>
        <a:p>
          <a:endParaRPr lang="zh-CN" altLang="en-US"/>
        </a:p>
      </dgm:t>
    </dgm:pt>
    <dgm:pt modelId="{46E156B9-F585-4A56-B5F3-F48FBDB0C46E}" type="pres">
      <dgm:prSet presAssocID="{96032656-28F6-4EBA-AF02-D0530576DDC7}" presName="parentText" presStyleLbl="node1" presStyleIdx="0" presStyleCnt="0">
        <dgm:presLayoutVars>
          <dgm:chMax val="0"/>
          <dgm:bulletEnabled val="1"/>
        </dgm:presLayoutVars>
      </dgm:prSet>
      <dgm:spPr/>
      <dgm:t>
        <a:bodyPr/>
        <a:lstStyle/>
        <a:p>
          <a:endParaRPr lang="zh-CN" altLang="en-US"/>
        </a:p>
      </dgm:t>
    </dgm:pt>
    <dgm:pt modelId="{FCC03102-D46D-4799-B0AF-203911E585CB}" type="pres">
      <dgm:prSet presAssocID="{96032656-28F6-4EBA-AF02-D0530576DDC7}" presName="parentRect" presStyleLbl="alignNode1" presStyleIdx="0" presStyleCnt="1" custLinFactNeighborX="1341" custLinFactNeighborY="-3860"/>
      <dgm:spPr/>
      <dgm:t>
        <a:bodyPr/>
        <a:lstStyle/>
        <a:p>
          <a:endParaRPr lang="zh-CN" altLang="en-US"/>
        </a:p>
      </dgm:t>
    </dgm:pt>
    <dgm:pt modelId="{7BE577C5-287A-436D-8E7B-4B17D542E236}" type="pres">
      <dgm:prSet presAssocID="{96032656-28F6-4EBA-AF02-D0530576DDC7}" presName="adorn" presStyleLbl="fgAccFollowNode1" presStyleIdx="0" presStyleCnt="1" custLinFactNeighborX="-1855" custLinFactNeighborY="310"/>
      <dgm:spPr>
        <a:prstGeom prst="star10">
          <a:avLst/>
        </a:prstGeom>
        <a:blipFill rotWithShape="0">
          <a:blip xmlns:r="http://schemas.openxmlformats.org/officeDocument/2006/relationships" r:embed="rId1"/>
          <a:stretch>
            <a:fillRect/>
          </a:stretch>
        </a:blipFill>
      </dgm:spPr>
    </dgm:pt>
  </dgm:ptLst>
  <dgm:cxnLst>
    <dgm:cxn modelId="{D160CE9B-098E-463A-AAB4-D36333D5CAE5}" srcId="{9B485CF5-3536-44FF-B2F9-F6C72FE63FD7}" destId="{96032656-28F6-4EBA-AF02-D0530576DDC7}" srcOrd="0" destOrd="0" parTransId="{3D2D9CAE-0955-4D6A-B7BC-5CE4C34FED7A}" sibTransId="{FDDD82C3-B88A-4777-9B33-2AACDEFF5F06}"/>
    <dgm:cxn modelId="{C80F80FF-D17B-4AFA-83DF-176CC900064F}" srcId="{96032656-28F6-4EBA-AF02-D0530576DDC7}" destId="{F5F8DF3A-66D8-4283-84DB-CEB8AEEE404A}" srcOrd="1" destOrd="0" parTransId="{ED390ABD-BA92-4C61-B8C3-6F2DCB28FABE}" sibTransId="{3240D57B-3761-4472-B72E-F744252EAF0E}"/>
    <dgm:cxn modelId="{F1F8083D-A2FF-4F40-AD48-1A48D2035F00}" type="presOf" srcId="{60F7DA36-DF6B-4133-94C6-B56D9A570D13}" destId="{0BA37771-398D-4AA6-ACB3-B255BB32DEBA}" srcOrd="0" destOrd="0" presId="urn:microsoft.com/office/officeart/2005/8/layout/bList2#3"/>
    <dgm:cxn modelId="{1725336E-8479-462C-9422-9F27E72DEA9C}" type="presOf" srcId="{96032656-28F6-4EBA-AF02-D0530576DDC7}" destId="{FCC03102-D46D-4799-B0AF-203911E585CB}" srcOrd="1" destOrd="0" presId="urn:microsoft.com/office/officeart/2005/8/layout/bList2#3"/>
    <dgm:cxn modelId="{93A93847-C4F8-4633-A762-C80B8CF69609}" type="presOf" srcId="{F5F8DF3A-66D8-4283-84DB-CEB8AEEE404A}" destId="{0BA37771-398D-4AA6-ACB3-B255BB32DEBA}" srcOrd="0" destOrd="1" presId="urn:microsoft.com/office/officeart/2005/8/layout/bList2#3"/>
    <dgm:cxn modelId="{1FAD667F-0D83-4A19-A213-7D91BCFEFD96}" type="presOf" srcId="{96032656-28F6-4EBA-AF02-D0530576DDC7}" destId="{46E156B9-F585-4A56-B5F3-F48FBDB0C46E}" srcOrd="0" destOrd="0" presId="urn:microsoft.com/office/officeart/2005/8/layout/bList2#3"/>
    <dgm:cxn modelId="{112BF939-89AA-4D37-BFA0-05178A56ACD4}" srcId="{96032656-28F6-4EBA-AF02-D0530576DDC7}" destId="{60F7DA36-DF6B-4133-94C6-B56D9A570D13}" srcOrd="0" destOrd="0" parTransId="{FB61CED2-A4AF-47A2-B407-440C5B58F6B8}" sibTransId="{18E007A2-E3EA-4D8C-B8CE-8370A6E94436}"/>
    <dgm:cxn modelId="{43116741-1421-41B2-BFC9-E2585A07691F}" srcId="{96032656-28F6-4EBA-AF02-D0530576DDC7}" destId="{3E3C9C02-4A85-4404-A7A6-112F00F755F7}" srcOrd="2" destOrd="0" parTransId="{AE7733F1-9686-4736-898D-547AC52BEC29}" sibTransId="{4185D4F3-ACE5-43D7-835B-AB55A17BA8E8}"/>
    <dgm:cxn modelId="{A4C55705-5DCB-492C-A913-D90AAC52D2F3}" type="presOf" srcId="{9B485CF5-3536-44FF-B2F9-F6C72FE63FD7}" destId="{2A77404C-5A73-4450-B726-A337AFDFBD4F}" srcOrd="0" destOrd="0" presId="urn:microsoft.com/office/officeart/2005/8/layout/bList2#3"/>
    <dgm:cxn modelId="{91A1BC72-6FDF-464E-AF39-11EFF6246F94}" type="presOf" srcId="{3E3C9C02-4A85-4404-A7A6-112F00F755F7}" destId="{0BA37771-398D-4AA6-ACB3-B255BB32DEBA}" srcOrd="0" destOrd="2" presId="urn:microsoft.com/office/officeart/2005/8/layout/bList2#3"/>
    <dgm:cxn modelId="{2B4A8186-FD08-4BDA-9745-3849C1965BF8}" type="presParOf" srcId="{2A77404C-5A73-4450-B726-A337AFDFBD4F}" destId="{37AFD14E-F1EC-45EE-B8D8-1BE8585D2AEB}" srcOrd="0" destOrd="0" presId="urn:microsoft.com/office/officeart/2005/8/layout/bList2#3"/>
    <dgm:cxn modelId="{9AEAF432-DD62-4796-8C61-4A3658665328}" type="presParOf" srcId="{37AFD14E-F1EC-45EE-B8D8-1BE8585D2AEB}" destId="{0BA37771-398D-4AA6-ACB3-B255BB32DEBA}" srcOrd="0" destOrd="0" presId="urn:microsoft.com/office/officeart/2005/8/layout/bList2#3"/>
    <dgm:cxn modelId="{B97114B4-2B51-4AFF-BA16-45EBF5445A3B}" type="presParOf" srcId="{37AFD14E-F1EC-45EE-B8D8-1BE8585D2AEB}" destId="{46E156B9-F585-4A56-B5F3-F48FBDB0C46E}" srcOrd="1" destOrd="0" presId="urn:microsoft.com/office/officeart/2005/8/layout/bList2#3"/>
    <dgm:cxn modelId="{14732F09-12CC-4F11-934F-2951AEFFD5C7}" type="presParOf" srcId="{37AFD14E-F1EC-45EE-B8D8-1BE8585D2AEB}" destId="{FCC03102-D46D-4799-B0AF-203911E585CB}" srcOrd="2" destOrd="0" presId="urn:microsoft.com/office/officeart/2005/8/layout/bList2#3"/>
    <dgm:cxn modelId="{BA5F148A-D8DD-4509-A49A-808389C78EA3}" type="presParOf" srcId="{37AFD14E-F1EC-45EE-B8D8-1BE8585D2AEB}" destId="{7BE577C5-287A-436D-8E7B-4B17D542E236}" srcOrd="3" destOrd="0" presId="urn:microsoft.com/office/officeart/2005/8/layout/bList2#3"/>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7E84761-55D0-4029-903F-CA0C6F41988B}" type="doc">
      <dgm:prSet loTypeId="urn:microsoft.com/office/officeart/2005/8/layout/bList2#4" loCatId="list" qsTypeId="urn:microsoft.com/office/officeart/2005/8/quickstyle/3d5" qsCatId="3D" csTypeId="urn:microsoft.com/office/officeart/2005/8/colors/accent0_3" csCatId="mainScheme" phldr="1"/>
      <dgm:spPr/>
    </dgm:pt>
    <dgm:pt modelId="{171B1DB3-4E38-4CBD-BE3E-D132FCFC2DF7}">
      <dgm:prSet phldrT="[文本]" custT="1"/>
      <dgm:spPr>
        <a:effectLst>
          <a:innerShdw blurRad="63500" dist="50800" dir="13500000">
            <a:prstClr val="black">
              <a:alpha val="50000"/>
            </a:prstClr>
          </a:innerShdw>
        </a:effectLst>
      </dgm:spPr>
      <dgm:t>
        <a:bodyPr/>
        <a:lstStyle/>
        <a:p>
          <a:r>
            <a:rPr lang="zh-CN" altLang="en-US" sz="3600" b="1" dirty="0" smtClean="0"/>
            <a:t>教学重、难点</a:t>
          </a:r>
          <a:endParaRPr lang="zh-CN" altLang="en-US" sz="3600" b="1" dirty="0"/>
        </a:p>
      </dgm:t>
    </dgm:pt>
    <dgm:pt modelId="{F797C4E2-6FFD-4B6B-A072-5A31D5C48DDF}" type="parTrans" cxnId="{4A961C4B-193B-46E9-A436-BF238E0B6FCC}">
      <dgm:prSet/>
      <dgm:spPr/>
      <dgm:t>
        <a:bodyPr/>
        <a:lstStyle/>
        <a:p>
          <a:endParaRPr lang="zh-CN" altLang="en-US"/>
        </a:p>
      </dgm:t>
    </dgm:pt>
    <dgm:pt modelId="{156A1D31-688A-432F-BF87-1D8022D47CB4}" type="sibTrans" cxnId="{4A961C4B-193B-46E9-A436-BF238E0B6FCC}">
      <dgm:prSet/>
      <dgm:spPr/>
      <dgm:t>
        <a:bodyPr/>
        <a:lstStyle/>
        <a:p>
          <a:endParaRPr lang="zh-CN" altLang="en-US"/>
        </a:p>
      </dgm:t>
    </dgm:pt>
    <dgm:pt modelId="{F94E4780-E9DA-4555-BF26-29AE738E95BD}">
      <dgm:prSet custT="1"/>
      <dgm:spPr/>
      <dgm:t>
        <a:bodyPr/>
        <a:lstStyle/>
        <a:p>
          <a:endParaRPr lang="zh-CN" altLang="en-US" sz="2400" dirty="0"/>
        </a:p>
      </dgm:t>
    </dgm:pt>
    <dgm:pt modelId="{5A86D149-9295-44EC-BAFF-E719206CDE8A}" type="parTrans" cxnId="{B1B96773-5FD3-4744-AE1B-C3B98FC82CA3}">
      <dgm:prSet/>
      <dgm:spPr/>
      <dgm:t>
        <a:bodyPr/>
        <a:lstStyle/>
        <a:p>
          <a:endParaRPr lang="zh-CN" altLang="en-US"/>
        </a:p>
      </dgm:t>
    </dgm:pt>
    <dgm:pt modelId="{651B9C0A-1F29-4177-80E7-49115DF5F723}" type="sibTrans" cxnId="{B1B96773-5FD3-4744-AE1B-C3B98FC82CA3}">
      <dgm:prSet/>
      <dgm:spPr/>
      <dgm:t>
        <a:bodyPr/>
        <a:lstStyle/>
        <a:p>
          <a:endParaRPr lang="zh-CN" altLang="en-US"/>
        </a:p>
      </dgm:t>
    </dgm:pt>
    <dgm:pt modelId="{91896AE7-6108-4496-AAEB-AE94CFE92A60}">
      <dgm:prSet custT="1"/>
      <dgm:spPr/>
      <dgm:t>
        <a:bodyPr/>
        <a:lstStyle/>
        <a:p>
          <a:r>
            <a:rPr lang="zh-CN" altLang="en-US" sz="2400" b="1" dirty="0" smtClean="0"/>
            <a:t>重点：初步认识角，知道角的各部分名称，学会用直尺画角。</a:t>
          </a:r>
          <a:endParaRPr lang="zh-CN" altLang="en-US" sz="2400" b="1" dirty="0"/>
        </a:p>
      </dgm:t>
    </dgm:pt>
    <dgm:pt modelId="{6C50E48F-27E1-48F0-8F7A-BF7A64BED95D}" type="parTrans" cxnId="{3F155519-4B2C-4CE1-B848-DF95FC2B1CEC}">
      <dgm:prSet/>
      <dgm:spPr/>
      <dgm:t>
        <a:bodyPr/>
        <a:lstStyle/>
        <a:p>
          <a:endParaRPr lang="zh-CN" altLang="en-US"/>
        </a:p>
      </dgm:t>
    </dgm:pt>
    <dgm:pt modelId="{16E63AD0-7B6B-401F-A012-270072662D2D}" type="sibTrans" cxnId="{3F155519-4B2C-4CE1-B848-DF95FC2B1CEC}">
      <dgm:prSet/>
      <dgm:spPr/>
      <dgm:t>
        <a:bodyPr/>
        <a:lstStyle/>
        <a:p>
          <a:endParaRPr lang="zh-CN" altLang="en-US"/>
        </a:p>
      </dgm:t>
    </dgm:pt>
    <dgm:pt modelId="{4CC1873D-E517-4A71-9B3A-901968D3A29F}">
      <dgm:prSet custT="1"/>
      <dgm:spPr/>
      <dgm:t>
        <a:bodyPr/>
        <a:lstStyle/>
        <a:p>
          <a:r>
            <a:rPr lang="zh-CN" altLang="en-US" sz="2400" b="1" dirty="0" smtClean="0"/>
            <a:t>难点：使学生初步认识到角的大小与角的两条边张开的大小有关，与角的两条边的长短无关。</a:t>
          </a:r>
          <a:endParaRPr lang="zh-CN" altLang="en-US" sz="2400" b="1" dirty="0"/>
        </a:p>
      </dgm:t>
    </dgm:pt>
    <dgm:pt modelId="{F3021516-CE1E-4920-87F6-0374A628AF48}" type="parTrans" cxnId="{C4784AD0-5147-4FF4-8DBF-4322D4056090}">
      <dgm:prSet/>
      <dgm:spPr/>
      <dgm:t>
        <a:bodyPr/>
        <a:lstStyle/>
        <a:p>
          <a:endParaRPr lang="zh-CN" altLang="en-US"/>
        </a:p>
      </dgm:t>
    </dgm:pt>
    <dgm:pt modelId="{91105AA7-7651-4B64-BFEA-472A8CAF7781}" type="sibTrans" cxnId="{C4784AD0-5147-4FF4-8DBF-4322D4056090}">
      <dgm:prSet/>
      <dgm:spPr/>
      <dgm:t>
        <a:bodyPr/>
        <a:lstStyle/>
        <a:p>
          <a:endParaRPr lang="zh-CN" altLang="en-US"/>
        </a:p>
      </dgm:t>
    </dgm:pt>
    <dgm:pt modelId="{9559B4A0-041D-48E6-B7B9-E31466A4F592}" type="pres">
      <dgm:prSet presAssocID="{E7E84761-55D0-4029-903F-CA0C6F41988B}" presName="diagram" presStyleCnt="0">
        <dgm:presLayoutVars>
          <dgm:dir/>
          <dgm:animLvl val="lvl"/>
          <dgm:resizeHandles val="exact"/>
        </dgm:presLayoutVars>
      </dgm:prSet>
      <dgm:spPr/>
    </dgm:pt>
    <dgm:pt modelId="{933FC793-4C3F-404F-8CCE-BA0E3BCDE2C0}" type="pres">
      <dgm:prSet presAssocID="{171B1DB3-4E38-4CBD-BE3E-D132FCFC2DF7}" presName="compNode" presStyleCnt="0"/>
      <dgm:spPr/>
    </dgm:pt>
    <dgm:pt modelId="{58A0FCB2-ED98-423B-B2EC-BC7780589C30}" type="pres">
      <dgm:prSet presAssocID="{171B1DB3-4E38-4CBD-BE3E-D132FCFC2DF7}" presName="childRect" presStyleLbl="bgAcc1" presStyleIdx="0" presStyleCnt="1" custScaleX="131603" custScaleY="115345" custLinFactNeighborX="888" custLinFactNeighborY="-127">
        <dgm:presLayoutVars>
          <dgm:bulletEnabled val="1"/>
        </dgm:presLayoutVars>
      </dgm:prSet>
      <dgm:spPr/>
      <dgm:t>
        <a:bodyPr/>
        <a:lstStyle/>
        <a:p>
          <a:endParaRPr lang="zh-CN" altLang="en-US"/>
        </a:p>
      </dgm:t>
    </dgm:pt>
    <dgm:pt modelId="{2653BDBE-BC07-4D48-A113-BA4ADE1849F8}" type="pres">
      <dgm:prSet presAssocID="{171B1DB3-4E38-4CBD-BE3E-D132FCFC2DF7}" presName="parentText" presStyleLbl="node1" presStyleIdx="0" presStyleCnt="0">
        <dgm:presLayoutVars>
          <dgm:chMax val="0"/>
          <dgm:bulletEnabled val="1"/>
        </dgm:presLayoutVars>
      </dgm:prSet>
      <dgm:spPr/>
      <dgm:t>
        <a:bodyPr/>
        <a:lstStyle/>
        <a:p>
          <a:endParaRPr lang="zh-CN" altLang="en-US"/>
        </a:p>
      </dgm:t>
    </dgm:pt>
    <dgm:pt modelId="{4EC7E4A1-266F-4A6A-8BD9-4676DB8B7410}" type="pres">
      <dgm:prSet presAssocID="{171B1DB3-4E38-4CBD-BE3E-D132FCFC2DF7}" presName="parentRect" presStyleLbl="alignNode1" presStyleIdx="0" presStyleCnt="1" custScaleX="131662" custScaleY="91815"/>
      <dgm:spPr/>
      <dgm:t>
        <a:bodyPr/>
        <a:lstStyle/>
        <a:p>
          <a:endParaRPr lang="zh-CN" altLang="en-US"/>
        </a:p>
      </dgm:t>
    </dgm:pt>
    <dgm:pt modelId="{BBFE5A31-6FFB-428B-87A3-59A645E7EAEC}" type="pres">
      <dgm:prSet presAssocID="{171B1DB3-4E38-4CBD-BE3E-D132FCFC2DF7}" presName="adorn" presStyleLbl="fgAccFollowNode1" presStyleIdx="0" presStyleCnt="1"/>
      <dgm:spPr>
        <a:blipFill rotWithShape="0">
          <a:blip xmlns:r="http://schemas.openxmlformats.org/officeDocument/2006/relationships" r:embed="rId1"/>
          <a:stretch>
            <a:fillRect/>
          </a:stretch>
        </a:blipFill>
      </dgm:spPr>
    </dgm:pt>
  </dgm:ptLst>
  <dgm:cxnLst>
    <dgm:cxn modelId="{C4784AD0-5147-4FF4-8DBF-4322D4056090}" srcId="{171B1DB3-4E38-4CBD-BE3E-D132FCFC2DF7}" destId="{4CC1873D-E517-4A71-9B3A-901968D3A29F}" srcOrd="2" destOrd="0" parTransId="{F3021516-CE1E-4920-87F6-0374A628AF48}" sibTransId="{91105AA7-7651-4B64-BFEA-472A8CAF7781}"/>
    <dgm:cxn modelId="{4A961C4B-193B-46E9-A436-BF238E0B6FCC}" srcId="{E7E84761-55D0-4029-903F-CA0C6F41988B}" destId="{171B1DB3-4E38-4CBD-BE3E-D132FCFC2DF7}" srcOrd="0" destOrd="0" parTransId="{F797C4E2-6FFD-4B6B-A072-5A31D5C48DDF}" sibTransId="{156A1D31-688A-432F-BF87-1D8022D47CB4}"/>
    <dgm:cxn modelId="{6D43A448-D077-4CC8-BD39-824C35C66293}" type="presOf" srcId="{171B1DB3-4E38-4CBD-BE3E-D132FCFC2DF7}" destId="{2653BDBE-BC07-4D48-A113-BA4ADE1849F8}" srcOrd="0" destOrd="0" presId="urn:microsoft.com/office/officeart/2005/8/layout/bList2#4"/>
    <dgm:cxn modelId="{DEA521DC-59A0-47E6-8977-993C4E3FCDA4}" type="presOf" srcId="{4CC1873D-E517-4A71-9B3A-901968D3A29F}" destId="{58A0FCB2-ED98-423B-B2EC-BC7780589C30}" srcOrd="0" destOrd="2" presId="urn:microsoft.com/office/officeart/2005/8/layout/bList2#4"/>
    <dgm:cxn modelId="{3F155519-4B2C-4CE1-B848-DF95FC2B1CEC}" srcId="{171B1DB3-4E38-4CBD-BE3E-D132FCFC2DF7}" destId="{91896AE7-6108-4496-AAEB-AE94CFE92A60}" srcOrd="1" destOrd="0" parTransId="{6C50E48F-27E1-48F0-8F7A-BF7A64BED95D}" sibTransId="{16E63AD0-7B6B-401F-A012-270072662D2D}"/>
    <dgm:cxn modelId="{61188180-1F6E-438C-96D3-D9B96F973CA9}" type="presOf" srcId="{F94E4780-E9DA-4555-BF26-29AE738E95BD}" destId="{58A0FCB2-ED98-423B-B2EC-BC7780589C30}" srcOrd="0" destOrd="0" presId="urn:microsoft.com/office/officeart/2005/8/layout/bList2#4"/>
    <dgm:cxn modelId="{B1B96773-5FD3-4744-AE1B-C3B98FC82CA3}" srcId="{171B1DB3-4E38-4CBD-BE3E-D132FCFC2DF7}" destId="{F94E4780-E9DA-4555-BF26-29AE738E95BD}" srcOrd="0" destOrd="0" parTransId="{5A86D149-9295-44EC-BAFF-E719206CDE8A}" sibTransId="{651B9C0A-1F29-4177-80E7-49115DF5F723}"/>
    <dgm:cxn modelId="{0D4BA8EC-98E1-40C6-96A6-0CB41FE36DAE}" type="presOf" srcId="{171B1DB3-4E38-4CBD-BE3E-D132FCFC2DF7}" destId="{4EC7E4A1-266F-4A6A-8BD9-4676DB8B7410}" srcOrd="1" destOrd="0" presId="urn:microsoft.com/office/officeart/2005/8/layout/bList2#4"/>
    <dgm:cxn modelId="{28C6B1E9-2F82-43FD-AF4A-14C6D27D9212}" type="presOf" srcId="{91896AE7-6108-4496-AAEB-AE94CFE92A60}" destId="{58A0FCB2-ED98-423B-B2EC-BC7780589C30}" srcOrd="0" destOrd="1" presId="urn:microsoft.com/office/officeart/2005/8/layout/bList2#4"/>
    <dgm:cxn modelId="{6F41120A-8D2F-4E8C-9CA7-757C9AF16C6C}" type="presOf" srcId="{E7E84761-55D0-4029-903F-CA0C6F41988B}" destId="{9559B4A0-041D-48E6-B7B9-E31466A4F592}" srcOrd="0" destOrd="0" presId="urn:microsoft.com/office/officeart/2005/8/layout/bList2#4"/>
    <dgm:cxn modelId="{80227256-1AD0-4DC3-AD5C-BC619767449F}" type="presParOf" srcId="{9559B4A0-041D-48E6-B7B9-E31466A4F592}" destId="{933FC793-4C3F-404F-8CCE-BA0E3BCDE2C0}" srcOrd="0" destOrd="0" presId="urn:microsoft.com/office/officeart/2005/8/layout/bList2#4"/>
    <dgm:cxn modelId="{E88D54C7-719D-4D0A-B942-09F009422A02}" type="presParOf" srcId="{933FC793-4C3F-404F-8CCE-BA0E3BCDE2C0}" destId="{58A0FCB2-ED98-423B-B2EC-BC7780589C30}" srcOrd="0" destOrd="0" presId="urn:microsoft.com/office/officeart/2005/8/layout/bList2#4"/>
    <dgm:cxn modelId="{B4EAB602-512A-41C2-A6EE-EFB395BCA71B}" type="presParOf" srcId="{933FC793-4C3F-404F-8CCE-BA0E3BCDE2C0}" destId="{2653BDBE-BC07-4D48-A113-BA4ADE1849F8}" srcOrd="1" destOrd="0" presId="urn:microsoft.com/office/officeart/2005/8/layout/bList2#4"/>
    <dgm:cxn modelId="{58F79A00-91A0-4D80-B478-204BA37354B4}" type="presParOf" srcId="{933FC793-4C3F-404F-8CCE-BA0E3BCDE2C0}" destId="{4EC7E4A1-266F-4A6A-8BD9-4676DB8B7410}" srcOrd="2" destOrd="0" presId="urn:microsoft.com/office/officeart/2005/8/layout/bList2#4"/>
    <dgm:cxn modelId="{D09BDA25-B384-4BC4-9063-97D44AABD84A}" type="presParOf" srcId="{933FC793-4C3F-404F-8CCE-BA0E3BCDE2C0}" destId="{BBFE5A31-6FFB-428B-87A3-59A645E7EAEC}" srcOrd="3" destOrd="0" presId="urn:microsoft.com/office/officeart/2005/8/layout/bList2#4"/>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49542E3-8294-4BBC-98DD-DC2A01683BED}" type="doc">
      <dgm:prSet loTypeId="urn:microsoft.com/office/officeart/2005/8/layout/vList6" loCatId="list" qsTypeId="urn:microsoft.com/office/officeart/2005/8/quickstyle/3d1" qsCatId="3D" csTypeId="urn:microsoft.com/office/officeart/2005/8/colors/accent6_2" csCatId="accent6" phldr="1"/>
      <dgm:spPr/>
      <dgm:t>
        <a:bodyPr/>
        <a:lstStyle/>
        <a:p>
          <a:endParaRPr lang="zh-CN" altLang="en-US"/>
        </a:p>
      </dgm:t>
    </dgm:pt>
    <dgm:pt modelId="{5F3056AE-979F-4306-A63C-610E44190591}">
      <dgm:prSet phldrT="[文本]" custT="1"/>
      <dgm:spPr/>
      <dgm:t>
        <a:bodyPr/>
        <a:lstStyle/>
        <a:p>
          <a:r>
            <a:rPr lang="en-US" altLang="zh-CN" sz="1800" dirty="0" smtClean="0"/>
            <a:t>1</a:t>
          </a:r>
          <a:r>
            <a:rPr lang="en-US" altLang="zh-CN" sz="1800" b="1" dirty="0" smtClean="0"/>
            <a:t>.</a:t>
          </a:r>
          <a:r>
            <a:rPr lang="zh-CN" altLang="en-US" sz="1800" b="1" dirty="0" smtClean="0"/>
            <a:t>创设情境、</a:t>
          </a:r>
          <a:r>
            <a:rPr lang="zh-CN" altLang="en-US" sz="1800" b="1" dirty="0" smtClean="0">
              <a:solidFill>
                <a:srgbClr val="0070C0"/>
              </a:solidFill>
            </a:rPr>
            <a:t>导入</a:t>
          </a:r>
          <a:r>
            <a:rPr lang="zh-CN" altLang="en-US" sz="1800" b="1" dirty="0" smtClean="0"/>
            <a:t>新课</a:t>
          </a:r>
          <a:endParaRPr lang="zh-CN" altLang="en-US" sz="1800" b="1" dirty="0"/>
        </a:p>
      </dgm:t>
    </dgm:pt>
    <dgm:pt modelId="{DAA72B3A-96DA-4B24-9D68-A387A184372C}" type="parTrans" cxnId="{879185C7-674E-4231-874D-D251E334ECB2}">
      <dgm:prSet/>
      <dgm:spPr/>
      <dgm:t>
        <a:bodyPr/>
        <a:lstStyle/>
        <a:p>
          <a:endParaRPr lang="zh-CN" altLang="en-US"/>
        </a:p>
      </dgm:t>
    </dgm:pt>
    <dgm:pt modelId="{9AF5CE98-5148-4851-AF44-180721A0CF43}" type="sibTrans" cxnId="{879185C7-674E-4231-874D-D251E334ECB2}">
      <dgm:prSet/>
      <dgm:spPr/>
      <dgm:t>
        <a:bodyPr/>
        <a:lstStyle/>
        <a:p>
          <a:endParaRPr lang="zh-CN" altLang="en-US"/>
        </a:p>
      </dgm:t>
    </dgm:pt>
    <dgm:pt modelId="{EDB048B4-A91C-47F3-B99F-45238784CB48}">
      <dgm:prSet phldrT="[文本]" custT="1"/>
      <dgm:spPr/>
      <dgm:t>
        <a:bodyPr anchor="ctr"/>
        <a:lstStyle/>
        <a:p>
          <a:r>
            <a:rPr lang="zh-CN" altLang="en-US" sz="1200" b="1" dirty="0" smtClean="0"/>
            <a:t>引出活动主题：认识角</a:t>
          </a:r>
          <a:endParaRPr lang="zh-CN" altLang="en-US" sz="1200" b="1" dirty="0"/>
        </a:p>
      </dgm:t>
    </dgm:pt>
    <dgm:pt modelId="{331B8CC8-6417-493B-8E10-5B39EFCEC7C3}" type="parTrans" cxnId="{2C766AAF-6FBF-4768-93F1-62007DD52A6F}">
      <dgm:prSet/>
      <dgm:spPr/>
      <dgm:t>
        <a:bodyPr/>
        <a:lstStyle/>
        <a:p>
          <a:endParaRPr lang="zh-CN" altLang="en-US"/>
        </a:p>
      </dgm:t>
    </dgm:pt>
    <dgm:pt modelId="{13C59D77-DF12-4604-88B0-613059ADA5D9}" type="sibTrans" cxnId="{2C766AAF-6FBF-4768-93F1-62007DD52A6F}">
      <dgm:prSet/>
      <dgm:spPr/>
      <dgm:t>
        <a:bodyPr/>
        <a:lstStyle/>
        <a:p>
          <a:endParaRPr lang="zh-CN" altLang="en-US"/>
        </a:p>
      </dgm:t>
    </dgm:pt>
    <dgm:pt modelId="{4EB1E2FE-245B-4002-A9BA-B2A4F58DC041}">
      <dgm:prSet phldrT="[文本]" custT="1"/>
      <dgm:spPr/>
      <dgm:t>
        <a:bodyPr/>
        <a:lstStyle/>
        <a:p>
          <a:r>
            <a:rPr lang="en-US" altLang="zh-CN" sz="1800" dirty="0" smtClean="0"/>
            <a:t>2</a:t>
          </a:r>
          <a:r>
            <a:rPr lang="en-US" altLang="zh-CN" sz="1800" b="1" dirty="0" smtClean="0"/>
            <a:t>.</a:t>
          </a:r>
          <a:r>
            <a:rPr lang="zh-CN" altLang="en-US" sz="1800" b="1" dirty="0" smtClean="0"/>
            <a:t>动手操作、</a:t>
          </a:r>
          <a:r>
            <a:rPr lang="zh-CN" altLang="en-US" sz="1800" b="1" dirty="0" smtClean="0">
              <a:solidFill>
                <a:srgbClr val="0070C0"/>
              </a:solidFill>
            </a:rPr>
            <a:t>探究</a:t>
          </a:r>
          <a:r>
            <a:rPr lang="zh-CN" altLang="en-US" sz="1800" b="1" dirty="0" smtClean="0"/>
            <a:t>新知</a:t>
          </a:r>
          <a:endParaRPr lang="zh-CN" altLang="en-US" sz="1800" b="1" dirty="0"/>
        </a:p>
      </dgm:t>
    </dgm:pt>
    <dgm:pt modelId="{16CEFD64-C1FE-4C74-818E-9BC999A6E10C}" type="parTrans" cxnId="{11938D8B-671F-43E7-A97B-ED8ACD859509}">
      <dgm:prSet/>
      <dgm:spPr/>
      <dgm:t>
        <a:bodyPr/>
        <a:lstStyle/>
        <a:p>
          <a:endParaRPr lang="zh-CN" altLang="en-US"/>
        </a:p>
      </dgm:t>
    </dgm:pt>
    <dgm:pt modelId="{707E8516-712E-4ADA-A7D8-E1DE659C1D6F}" type="sibTrans" cxnId="{11938D8B-671F-43E7-A97B-ED8ACD859509}">
      <dgm:prSet/>
      <dgm:spPr/>
      <dgm:t>
        <a:bodyPr/>
        <a:lstStyle/>
        <a:p>
          <a:endParaRPr lang="zh-CN" altLang="en-US"/>
        </a:p>
      </dgm:t>
    </dgm:pt>
    <dgm:pt modelId="{90B0050F-C7AC-455F-8BE5-1FF1EA13F8D0}">
      <dgm:prSet phldrT="[文本]" custT="1"/>
      <dgm:spPr/>
      <dgm:t>
        <a:bodyPr/>
        <a:lstStyle/>
        <a:p>
          <a:r>
            <a:rPr lang="en-US" altLang="zh-CN" sz="1800" b="1" dirty="0" smtClean="0"/>
            <a:t>4.</a:t>
          </a:r>
          <a:r>
            <a:rPr lang="zh-CN" altLang="en-US" sz="1800" b="1" dirty="0" smtClean="0"/>
            <a:t>畅谈收获、</a:t>
          </a:r>
          <a:r>
            <a:rPr lang="zh-CN" altLang="en-US" sz="1800" b="1" dirty="0" smtClean="0">
              <a:solidFill>
                <a:srgbClr val="0070C0"/>
              </a:solidFill>
            </a:rPr>
            <a:t>总结</a:t>
          </a:r>
          <a:r>
            <a:rPr lang="zh-CN" altLang="en-US" sz="1800" b="1" dirty="0" smtClean="0"/>
            <a:t>新知</a:t>
          </a:r>
          <a:endParaRPr lang="zh-CN" altLang="en-US" sz="1800" b="1" dirty="0"/>
        </a:p>
      </dgm:t>
    </dgm:pt>
    <dgm:pt modelId="{5A0BC4A9-4384-4AA2-8F90-394A5501256B}" type="parTrans" cxnId="{0420806E-B6DC-4DE7-BD71-5BC05D127451}">
      <dgm:prSet/>
      <dgm:spPr/>
      <dgm:t>
        <a:bodyPr/>
        <a:lstStyle/>
        <a:p>
          <a:endParaRPr lang="zh-CN" altLang="en-US"/>
        </a:p>
      </dgm:t>
    </dgm:pt>
    <dgm:pt modelId="{2DDF8DD7-3E94-4DDA-9238-E3C49FC8E5B4}" type="sibTrans" cxnId="{0420806E-B6DC-4DE7-BD71-5BC05D127451}">
      <dgm:prSet/>
      <dgm:spPr/>
      <dgm:t>
        <a:bodyPr/>
        <a:lstStyle/>
        <a:p>
          <a:endParaRPr lang="zh-CN" altLang="en-US"/>
        </a:p>
      </dgm:t>
    </dgm:pt>
    <dgm:pt modelId="{1D9440AD-DC9D-473E-8DD0-C1B2AAE87242}">
      <dgm:prSet phldrT="[文本]" custT="1"/>
      <dgm:spPr/>
      <dgm:t>
        <a:bodyPr anchor="ctr"/>
        <a:lstStyle/>
        <a:p>
          <a:r>
            <a:rPr lang="zh-CN" altLang="en-US" sz="1100" b="1" dirty="0" smtClean="0"/>
            <a:t>摸一摸</a:t>
          </a:r>
          <a:endParaRPr lang="zh-CN" altLang="en-US" sz="1100" b="1" dirty="0"/>
        </a:p>
      </dgm:t>
    </dgm:pt>
    <dgm:pt modelId="{58491920-44D1-43CD-A357-E931AEC86032}" type="parTrans" cxnId="{50DE6BC5-C33F-4472-A507-CD5EA8E70330}">
      <dgm:prSet/>
      <dgm:spPr/>
      <dgm:t>
        <a:bodyPr/>
        <a:lstStyle/>
        <a:p>
          <a:endParaRPr lang="zh-CN" altLang="en-US"/>
        </a:p>
      </dgm:t>
    </dgm:pt>
    <dgm:pt modelId="{8F0ADE68-C2D8-4D08-9EBE-965060B7761C}" type="sibTrans" cxnId="{50DE6BC5-C33F-4472-A507-CD5EA8E70330}">
      <dgm:prSet/>
      <dgm:spPr/>
      <dgm:t>
        <a:bodyPr/>
        <a:lstStyle/>
        <a:p>
          <a:endParaRPr lang="zh-CN" altLang="en-US"/>
        </a:p>
      </dgm:t>
    </dgm:pt>
    <dgm:pt modelId="{7F95BB33-4DF9-42E2-ACD5-0A8F05951F3C}">
      <dgm:prSet phldrT="[文本]" custT="1"/>
      <dgm:spPr/>
      <dgm:t>
        <a:bodyPr anchor="ctr"/>
        <a:lstStyle/>
        <a:p>
          <a:r>
            <a:rPr lang="zh-CN" altLang="en-US" sz="1100" b="1" dirty="0" smtClean="0"/>
            <a:t>画一画</a:t>
          </a:r>
          <a:endParaRPr lang="zh-CN" altLang="en-US" sz="1100" b="1" dirty="0"/>
        </a:p>
      </dgm:t>
    </dgm:pt>
    <dgm:pt modelId="{6DF96ED5-661A-4CDC-8087-21C4039B6485}" type="parTrans" cxnId="{64EFA2EF-C521-4C40-8487-F937C9343C29}">
      <dgm:prSet/>
      <dgm:spPr/>
      <dgm:t>
        <a:bodyPr/>
        <a:lstStyle/>
        <a:p>
          <a:endParaRPr lang="zh-CN" altLang="en-US"/>
        </a:p>
      </dgm:t>
    </dgm:pt>
    <dgm:pt modelId="{CA42AC68-6B9D-4EA4-B031-6845C17ECDEF}" type="sibTrans" cxnId="{64EFA2EF-C521-4C40-8487-F937C9343C29}">
      <dgm:prSet/>
      <dgm:spPr/>
      <dgm:t>
        <a:bodyPr/>
        <a:lstStyle/>
        <a:p>
          <a:endParaRPr lang="zh-CN" altLang="en-US"/>
        </a:p>
      </dgm:t>
    </dgm:pt>
    <dgm:pt modelId="{2974DFFF-B225-413A-8E86-A03E9B038765}">
      <dgm:prSet phldrT="[文本]" custT="1"/>
      <dgm:spPr/>
      <dgm:t>
        <a:bodyPr anchor="ctr"/>
        <a:lstStyle/>
        <a:p>
          <a:r>
            <a:rPr lang="zh-CN" altLang="en-US" sz="1100" b="1" dirty="0" smtClean="0"/>
            <a:t>认一认</a:t>
          </a:r>
          <a:endParaRPr lang="zh-CN" altLang="en-US" sz="1100" b="1" dirty="0"/>
        </a:p>
      </dgm:t>
    </dgm:pt>
    <dgm:pt modelId="{2B54B456-2341-4CA2-8A01-714F9F18F77B}" type="parTrans" cxnId="{5C1C13F4-7DFC-4303-A59F-DA5343EFBE6D}">
      <dgm:prSet/>
      <dgm:spPr/>
      <dgm:t>
        <a:bodyPr/>
        <a:lstStyle/>
        <a:p>
          <a:endParaRPr lang="zh-CN" altLang="en-US"/>
        </a:p>
      </dgm:t>
    </dgm:pt>
    <dgm:pt modelId="{EBF5D0E2-3FDF-4085-B062-B222C670F83C}" type="sibTrans" cxnId="{5C1C13F4-7DFC-4303-A59F-DA5343EFBE6D}">
      <dgm:prSet/>
      <dgm:spPr/>
      <dgm:t>
        <a:bodyPr/>
        <a:lstStyle/>
        <a:p>
          <a:endParaRPr lang="zh-CN" altLang="en-US"/>
        </a:p>
      </dgm:t>
    </dgm:pt>
    <dgm:pt modelId="{E886FA9C-4C6C-4C01-9F05-58D08AC209F3}">
      <dgm:prSet phldrT="[文本]" custT="1"/>
      <dgm:spPr/>
      <dgm:t>
        <a:bodyPr anchor="ctr"/>
        <a:lstStyle/>
        <a:p>
          <a:r>
            <a:rPr lang="zh-CN" altLang="en-US" sz="1100" b="1" dirty="0" smtClean="0"/>
            <a:t>阶段小结</a:t>
          </a:r>
          <a:endParaRPr lang="zh-CN" altLang="en-US" sz="1100" b="1" dirty="0"/>
        </a:p>
      </dgm:t>
    </dgm:pt>
    <dgm:pt modelId="{FAC6071A-B9E3-475F-B52D-FFEF0F6A4D92}" type="parTrans" cxnId="{ED34AE26-9B59-4FD7-A43D-CA98F7287D99}">
      <dgm:prSet/>
      <dgm:spPr/>
      <dgm:t>
        <a:bodyPr/>
        <a:lstStyle/>
        <a:p>
          <a:endParaRPr lang="zh-CN" altLang="en-US"/>
        </a:p>
      </dgm:t>
    </dgm:pt>
    <dgm:pt modelId="{1C6E7B7D-B156-442D-9791-87518EE8574C}" type="sibTrans" cxnId="{ED34AE26-9B59-4FD7-A43D-CA98F7287D99}">
      <dgm:prSet/>
      <dgm:spPr/>
      <dgm:t>
        <a:bodyPr/>
        <a:lstStyle/>
        <a:p>
          <a:endParaRPr lang="zh-CN" altLang="en-US"/>
        </a:p>
      </dgm:t>
    </dgm:pt>
    <dgm:pt modelId="{B20BBFD3-FF6F-43EE-AD37-921F7E6A4475}">
      <dgm:prSet custT="1"/>
      <dgm:spPr/>
      <dgm:t>
        <a:bodyPr/>
        <a:lstStyle/>
        <a:p>
          <a:r>
            <a:rPr lang="en-US" altLang="zh-CN" sz="1800" b="1" dirty="0" smtClean="0"/>
            <a:t>3.</a:t>
          </a:r>
          <a:r>
            <a:rPr lang="zh-CN" altLang="en-US" sz="1800" b="1" dirty="0" smtClean="0"/>
            <a:t>夯实基础、</a:t>
          </a:r>
          <a:r>
            <a:rPr lang="zh-CN" altLang="en-US" sz="1800" b="1" dirty="0" smtClean="0">
              <a:solidFill>
                <a:srgbClr val="0070C0"/>
              </a:solidFill>
            </a:rPr>
            <a:t>巩固</a:t>
          </a:r>
          <a:r>
            <a:rPr lang="zh-CN" altLang="en-US" sz="1800" b="1" dirty="0" smtClean="0"/>
            <a:t>提高</a:t>
          </a:r>
          <a:endParaRPr lang="zh-CN" altLang="en-US" sz="1800" b="1" dirty="0"/>
        </a:p>
      </dgm:t>
    </dgm:pt>
    <dgm:pt modelId="{C18DE428-B171-4E8C-BA4B-5984DB5D043D}" type="parTrans" cxnId="{7BB83476-8E89-474D-9095-3CE3378D43F8}">
      <dgm:prSet/>
      <dgm:spPr/>
      <dgm:t>
        <a:bodyPr/>
        <a:lstStyle/>
        <a:p>
          <a:endParaRPr lang="zh-CN" altLang="en-US"/>
        </a:p>
      </dgm:t>
    </dgm:pt>
    <dgm:pt modelId="{6C28CDF4-BA75-4D66-9470-F21C63D29B42}" type="sibTrans" cxnId="{7BB83476-8E89-474D-9095-3CE3378D43F8}">
      <dgm:prSet/>
      <dgm:spPr/>
      <dgm:t>
        <a:bodyPr/>
        <a:lstStyle/>
        <a:p>
          <a:endParaRPr lang="zh-CN" altLang="en-US"/>
        </a:p>
      </dgm:t>
    </dgm:pt>
    <dgm:pt modelId="{491EC338-2945-46F7-8F58-CEDA39DFFB94}">
      <dgm:prSet custT="1"/>
      <dgm:spPr/>
      <dgm:t>
        <a:bodyPr/>
        <a:lstStyle/>
        <a:p>
          <a:r>
            <a:rPr lang="en-US" altLang="zh-CN" sz="1100" b="1" dirty="0" smtClean="0"/>
            <a:t>2.</a:t>
          </a:r>
          <a:r>
            <a:rPr lang="zh-CN" altLang="en-US" sz="1100" b="1" dirty="0" smtClean="0"/>
            <a:t>做一做</a:t>
          </a:r>
          <a:endParaRPr lang="zh-CN" altLang="en-US" sz="1100" b="1" dirty="0"/>
        </a:p>
      </dgm:t>
    </dgm:pt>
    <dgm:pt modelId="{D5AB440F-CE58-494C-B705-AC31832EE852}" type="parTrans" cxnId="{9A3546EE-44F1-4A39-8BEA-E71D0BC79FED}">
      <dgm:prSet/>
      <dgm:spPr/>
      <dgm:t>
        <a:bodyPr/>
        <a:lstStyle/>
        <a:p>
          <a:endParaRPr lang="zh-CN" altLang="en-US"/>
        </a:p>
      </dgm:t>
    </dgm:pt>
    <dgm:pt modelId="{D5158A06-0B5D-4C7E-9D9E-116FFA2E465C}" type="sibTrans" cxnId="{9A3546EE-44F1-4A39-8BEA-E71D0BC79FED}">
      <dgm:prSet/>
      <dgm:spPr/>
      <dgm:t>
        <a:bodyPr/>
        <a:lstStyle/>
        <a:p>
          <a:endParaRPr lang="zh-CN" altLang="en-US"/>
        </a:p>
      </dgm:t>
    </dgm:pt>
    <dgm:pt modelId="{32404403-50FE-4C55-A979-30D24E675B2C}">
      <dgm:prSet custT="1"/>
      <dgm:spPr/>
      <dgm:t>
        <a:bodyPr anchor="ctr"/>
        <a:lstStyle/>
        <a:p>
          <a:pPr algn="l"/>
          <a:r>
            <a:rPr lang="zh-CN" altLang="en-US" sz="1100" b="1" dirty="0" smtClean="0"/>
            <a:t>同桌互谈收获</a:t>
          </a:r>
          <a:endParaRPr lang="zh-CN" altLang="en-US" sz="1100" b="1" dirty="0"/>
        </a:p>
      </dgm:t>
    </dgm:pt>
    <dgm:pt modelId="{1F3EFA73-9C28-41F9-8B4E-44BE8B7DF826}" type="parTrans" cxnId="{479E6ED7-BE10-4BFF-BC54-995AEB9C9A04}">
      <dgm:prSet/>
      <dgm:spPr/>
      <dgm:t>
        <a:bodyPr/>
        <a:lstStyle/>
        <a:p>
          <a:endParaRPr lang="zh-CN" altLang="en-US"/>
        </a:p>
      </dgm:t>
    </dgm:pt>
    <dgm:pt modelId="{81CFC18F-93EB-4372-B1D9-39A617A93B46}" type="sibTrans" cxnId="{479E6ED7-BE10-4BFF-BC54-995AEB9C9A04}">
      <dgm:prSet/>
      <dgm:spPr/>
      <dgm:t>
        <a:bodyPr/>
        <a:lstStyle/>
        <a:p>
          <a:endParaRPr lang="zh-CN" altLang="en-US"/>
        </a:p>
      </dgm:t>
    </dgm:pt>
    <dgm:pt modelId="{1EA50C38-3395-4CFF-BF87-44DFAE5BF2BF}">
      <dgm:prSet custT="1"/>
      <dgm:spPr/>
      <dgm:t>
        <a:bodyPr/>
        <a:lstStyle/>
        <a:p>
          <a:r>
            <a:rPr lang="en-US" altLang="zh-CN" sz="1100" b="1" dirty="0" smtClean="0"/>
            <a:t>1.</a:t>
          </a:r>
          <a:r>
            <a:rPr lang="zh-CN" altLang="en-US" sz="1100" b="1" dirty="0" smtClean="0"/>
            <a:t>比一比</a:t>
          </a:r>
          <a:endParaRPr lang="zh-CN" altLang="en-US" sz="1100" b="1" dirty="0"/>
        </a:p>
      </dgm:t>
    </dgm:pt>
    <dgm:pt modelId="{376C7A2A-E0F9-45A6-901D-C5B2A38CA8BB}" type="parTrans" cxnId="{FB3BE5BA-0EB1-4771-955E-F96B1A726E07}">
      <dgm:prSet/>
      <dgm:spPr/>
      <dgm:t>
        <a:bodyPr/>
        <a:lstStyle/>
        <a:p>
          <a:endParaRPr lang="zh-CN" altLang="en-US"/>
        </a:p>
      </dgm:t>
    </dgm:pt>
    <dgm:pt modelId="{14F212FF-FCD4-4925-9699-50C0F454F8A5}" type="sibTrans" cxnId="{FB3BE5BA-0EB1-4771-955E-F96B1A726E07}">
      <dgm:prSet/>
      <dgm:spPr/>
      <dgm:t>
        <a:bodyPr/>
        <a:lstStyle/>
        <a:p>
          <a:endParaRPr lang="zh-CN" altLang="en-US"/>
        </a:p>
      </dgm:t>
    </dgm:pt>
    <dgm:pt modelId="{E599DF4B-E54E-4BD5-9E16-6E5A86485E67}">
      <dgm:prSet custT="1"/>
      <dgm:spPr/>
      <dgm:t>
        <a:bodyPr/>
        <a:lstStyle/>
        <a:p>
          <a:endParaRPr lang="zh-CN" altLang="en-US" sz="1100" b="1" dirty="0"/>
        </a:p>
      </dgm:t>
    </dgm:pt>
    <dgm:pt modelId="{BF77736D-1381-492E-B923-ED7407AD4DEF}" type="parTrans" cxnId="{6C3E27F2-56BC-4433-A557-DCC70084D0F1}">
      <dgm:prSet/>
      <dgm:spPr/>
      <dgm:t>
        <a:bodyPr/>
        <a:lstStyle/>
        <a:p>
          <a:endParaRPr lang="zh-CN" altLang="en-US"/>
        </a:p>
      </dgm:t>
    </dgm:pt>
    <dgm:pt modelId="{6130B9FC-0112-443A-B3DD-8C76ABF79D38}" type="sibTrans" cxnId="{6C3E27F2-56BC-4433-A557-DCC70084D0F1}">
      <dgm:prSet/>
      <dgm:spPr/>
      <dgm:t>
        <a:bodyPr/>
        <a:lstStyle/>
        <a:p>
          <a:endParaRPr lang="zh-CN" altLang="en-US"/>
        </a:p>
      </dgm:t>
    </dgm:pt>
    <dgm:pt modelId="{AFE398EB-F588-4019-B650-BF7F7B56253A}" type="pres">
      <dgm:prSet presAssocID="{549542E3-8294-4BBC-98DD-DC2A01683BED}" presName="Name0" presStyleCnt="0">
        <dgm:presLayoutVars>
          <dgm:dir/>
          <dgm:animLvl val="lvl"/>
          <dgm:resizeHandles/>
        </dgm:presLayoutVars>
      </dgm:prSet>
      <dgm:spPr/>
      <dgm:t>
        <a:bodyPr/>
        <a:lstStyle/>
        <a:p>
          <a:endParaRPr lang="zh-CN" altLang="en-US"/>
        </a:p>
      </dgm:t>
    </dgm:pt>
    <dgm:pt modelId="{5DDBFDC0-5964-455C-948E-A398009F674E}" type="pres">
      <dgm:prSet presAssocID="{5F3056AE-979F-4306-A63C-610E44190591}" presName="linNode" presStyleCnt="0"/>
      <dgm:spPr/>
    </dgm:pt>
    <dgm:pt modelId="{970538C2-C95D-4184-8E71-E20935FC3BF5}" type="pres">
      <dgm:prSet presAssocID="{5F3056AE-979F-4306-A63C-610E44190591}" presName="parentShp" presStyleLbl="node1" presStyleIdx="0" presStyleCnt="4" custScaleX="41462" custScaleY="46619" custLinFactNeighborX="-57130" custLinFactNeighborY="-26">
        <dgm:presLayoutVars>
          <dgm:bulletEnabled val="1"/>
        </dgm:presLayoutVars>
      </dgm:prSet>
      <dgm:spPr/>
      <dgm:t>
        <a:bodyPr/>
        <a:lstStyle/>
        <a:p>
          <a:endParaRPr lang="zh-CN" altLang="en-US"/>
        </a:p>
      </dgm:t>
    </dgm:pt>
    <dgm:pt modelId="{2A7EDC5C-81E7-426B-AA8B-2414ADEE9E7E}" type="pres">
      <dgm:prSet presAssocID="{5F3056AE-979F-4306-A63C-610E44190591}" presName="childShp" presStyleLbl="bgAccFollowNode1" presStyleIdx="0" presStyleCnt="4" custScaleX="21987" custScaleY="37117" custLinFactNeighborX="-83407" custLinFactNeighborY="-213">
        <dgm:presLayoutVars>
          <dgm:bulletEnabled val="1"/>
        </dgm:presLayoutVars>
      </dgm:prSet>
      <dgm:spPr/>
      <dgm:t>
        <a:bodyPr/>
        <a:lstStyle/>
        <a:p>
          <a:endParaRPr lang="zh-CN" altLang="en-US"/>
        </a:p>
      </dgm:t>
    </dgm:pt>
    <dgm:pt modelId="{BCAAAB42-42FE-4A59-988A-8F033ABBE580}" type="pres">
      <dgm:prSet presAssocID="{9AF5CE98-5148-4851-AF44-180721A0CF43}" presName="spacing" presStyleCnt="0"/>
      <dgm:spPr/>
    </dgm:pt>
    <dgm:pt modelId="{95C36DB4-D78E-4A32-9AC7-1B717316D124}" type="pres">
      <dgm:prSet presAssocID="{4EB1E2FE-245B-4002-A9BA-B2A4F58DC041}" presName="linNode" presStyleCnt="0"/>
      <dgm:spPr/>
    </dgm:pt>
    <dgm:pt modelId="{4BC63987-3F82-4A80-8B47-7034BD8BC311}" type="pres">
      <dgm:prSet presAssocID="{4EB1E2FE-245B-4002-A9BA-B2A4F58DC041}" presName="parentShp" presStyleLbl="node1" presStyleIdx="1" presStyleCnt="4" custScaleX="41655" custScaleY="52139" custLinFactNeighborX="-56638" custLinFactNeighborY="-3848">
        <dgm:presLayoutVars>
          <dgm:bulletEnabled val="1"/>
        </dgm:presLayoutVars>
      </dgm:prSet>
      <dgm:spPr/>
      <dgm:t>
        <a:bodyPr/>
        <a:lstStyle/>
        <a:p>
          <a:endParaRPr lang="zh-CN" altLang="en-US"/>
        </a:p>
      </dgm:t>
    </dgm:pt>
    <dgm:pt modelId="{C6B7BC19-B110-4F8D-AFCE-D2550D7B1166}" type="pres">
      <dgm:prSet presAssocID="{4EB1E2FE-245B-4002-A9BA-B2A4F58DC041}" presName="childShp" presStyleLbl="bgAccFollowNode1" presStyleIdx="1" presStyleCnt="4" custScaleX="22828" custScaleY="68598" custLinFactNeighborX="-83782" custLinFactNeighborY="-4273">
        <dgm:presLayoutVars>
          <dgm:bulletEnabled val="1"/>
        </dgm:presLayoutVars>
      </dgm:prSet>
      <dgm:spPr/>
      <dgm:t>
        <a:bodyPr/>
        <a:lstStyle/>
        <a:p>
          <a:endParaRPr lang="zh-CN" altLang="en-US"/>
        </a:p>
      </dgm:t>
    </dgm:pt>
    <dgm:pt modelId="{971DA504-66B1-4BFC-A577-9F78AD4F7A93}" type="pres">
      <dgm:prSet presAssocID="{707E8516-712E-4ADA-A7D8-E1DE659C1D6F}" presName="spacing" presStyleCnt="0"/>
      <dgm:spPr/>
    </dgm:pt>
    <dgm:pt modelId="{4630DA6C-6D80-487F-BE4D-D5B14F37EA61}" type="pres">
      <dgm:prSet presAssocID="{B20BBFD3-FF6F-43EE-AD37-921F7E6A4475}" presName="linNode" presStyleCnt="0"/>
      <dgm:spPr/>
    </dgm:pt>
    <dgm:pt modelId="{DA772100-F3E9-4689-8457-2D2545290080}" type="pres">
      <dgm:prSet presAssocID="{B20BBFD3-FF6F-43EE-AD37-921F7E6A4475}" presName="parentShp" presStyleLbl="node1" presStyleIdx="2" presStyleCnt="4" custScaleX="41518" custScaleY="52606" custLinFactNeighborX="-55796" custLinFactNeighborY="-4444">
        <dgm:presLayoutVars>
          <dgm:bulletEnabled val="1"/>
        </dgm:presLayoutVars>
      </dgm:prSet>
      <dgm:spPr/>
      <dgm:t>
        <a:bodyPr/>
        <a:lstStyle/>
        <a:p>
          <a:endParaRPr lang="zh-CN" altLang="en-US"/>
        </a:p>
      </dgm:t>
    </dgm:pt>
    <dgm:pt modelId="{49DE1006-6FB4-4733-874A-0278D2E9AF33}" type="pres">
      <dgm:prSet presAssocID="{B20BBFD3-FF6F-43EE-AD37-921F7E6A4475}" presName="childShp" presStyleLbl="bgAccFollowNode1" presStyleIdx="2" presStyleCnt="4" custScaleX="21840" custScaleY="43295" custLinFactNeighborX="-82190" custLinFactNeighborY="-6876">
        <dgm:presLayoutVars>
          <dgm:bulletEnabled val="1"/>
        </dgm:presLayoutVars>
      </dgm:prSet>
      <dgm:spPr/>
      <dgm:t>
        <a:bodyPr/>
        <a:lstStyle/>
        <a:p>
          <a:endParaRPr lang="zh-CN" altLang="en-US"/>
        </a:p>
      </dgm:t>
    </dgm:pt>
    <dgm:pt modelId="{B9988E3B-EB78-4F57-94A8-D143E4B4FBAB}" type="pres">
      <dgm:prSet presAssocID="{6C28CDF4-BA75-4D66-9470-F21C63D29B42}" presName="spacing" presStyleCnt="0"/>
      <dgm:spPr/>
    </dgm:pt>
    <dgm:pt modelId="{DDF26BEA-616F-4350-A966-7A23AA53806D}" type="pres">
      <dgm:prSet presAssocID="{90B0050F-C7AC-455F-8BE5-1FF1EA13F8D0}" presName="linNode" presStyleCnt="0"/>
      <dgm:spPr/>
    </dgm:pt>
    <dgm:pt modelId="{16E3CD5C-1878-4EF7-9AB4-7EA03BE2568A}" type="pres">
      <dgm:prSet presAssocID="{90B0050F-C7AC-455F-8BE5-1FF1EA13F8D0}" presName="parentShp" presStyleLbl="node1" presStyleIdx="3" presStyleCnt="4" custScaleX="40918" custScaleY="47395" custLinFactNeighborX="-54288" custLinFactNeighborY="26">
        <dgm:presLayoutVars>
          <dgm:bulletEnabled val="1"/>
        </dgm:presLayoutVars>
      </dgm:prSet>
      <dgm:spPr/>
      <dgm:t>
        <a:bodyPr/>
        <a:lstStyle/>
        <a:p>
          <a:endParaRPr lang="zh-CN" altLang="en-US"/>
        </a:p>
      </dgm:t>
    </dgm:pt>
    <dgm:pt modelId="{3D6D74D0-79B8-4B91-89C3-A3CD77B2331F}" type="pres">
      <dgm:prSet presAssocID="{90B0050F-C7AC-455F-8BE5-1FF1EA13F8D0}" presName="childShp" presStyleLbl="bgAccFollowNode1" presStyleIdx="3" presStyleCnt="4" custFlipHor="0" custScaleX="24259" custScaleY="29710" custLinFactNeighborX="-81431">
        <dgm:presLayoutVars>
          <dgm:bulletEnabled val="1"/>
        </dgm:presLayoutVars>
      </dgm:prSet>
      <dgm:spPr/>
      <dgm:t>
        <a:bodyPr/>
        <a:lstStyle/>
        <a:p>
          <a:endParaRPr lang="zh-CN" altLang="en-US"/>
        </a:p>
      </dgm:t>
    </dgm:pt>
  </dgm:ptLst>
  <dgm:cxnLst>
    <dgm:cxn modelId="{4F2BFA11-E788-46F8-AC4E-38CF9101E488}" type="presOf" srcId="{E599DF4B-E54E-4BD5-9E16-6E5A86485E67}" destId="{49DE1006-6FB4-4733-874A-0278D2E9AF33}" srcOrd="0" destOrd="0" presId="urn:microsoft.com/office/officeart/2005/8/layout/vList6"/>
    <dgm:cxn modelId="{930E841E-3E6E-49F7-AD6A-33C89A437E1E}" type="presOf" srcId="{B20BBFD3-FF6F-43EE-AD37-921F7E6A4475}" destId="{DA772100-F3E9-4689-8457-2D2545290080}" srcOrd="0" destOrd="0" presId="urn:microsoft.com/office/officeart/2005/8/layout/vList6"/>
    <dgm:cxn modelId="{3D13A839-988B-4BD8-A232-2C78AB8BA2D4}" type="presOf" srcId="{2974DFFF-B225-413A-8E86-A03E9B038765}" destId="{C6B7BC19-B110-4F8D-AFCE-D2550D7B1166}" srcOrd="0" destOrd="2" presId="urn:microsoft.com/office/officeart/2005/8/layout/vList6"/>
    <dgm:cxn modelId="{64EFA2EF-C521-4C40-8487-F937C9343C29}" srcId="{4EB1E2FE-245B-4002-A9BA-B2A4F58DC041}" destId="{7F95BB33-4DF9-42E2-ACD5-0A8F05951F3C}" srcOrd="1" destOrd="0" parTransId="{6DF96ED5-661A-4CDC-8087-21C4039B6485}" sibTransId="{CA42AC68-6B9D-4EA4-B031-6845C17ECDEF}"/>
    <dgm:cxn modelId="{5C1C13F4-7DFC-4303-A59F-DA5343EFBE6D}" srcId="{4EB1E2FE-245B-4002-A9BA-B2A4F58DC041}" destId="{2974DFFF-B225-413A-8E86-A03E9B038765}" srcOrd="2" destOrd="0" parTransId="{2B54B456-2341-4CA2-8A01-714F9F18F77B}" sibTransId="{EBF5D0E2-3FDF-4085-B062-B222C670F83C}"/>
    <dgm:cxn modelId="{50DE6BC5-C33F-4472-A507-CD5EA8E70330}" srcId="{4EB1E2FE-245B-4002-A9BA-B2A4F58DC041}" destId="{1D9440AD-DC9D-473E-8DD0-C1B2AAE87242}" srcOrd="0" destOrd="0" parTransId="{58491920-44D1-43CD-A357-E931AEC86032}" sibTransId="{8F0ADE68-C2D8-4D08-9EBE-965060B7761C}"/>
    <dgm:cxn modelId="{479E6ED7-BE10-4BFF-BC54-995AEB9C9A04}" srcId="{90B0050F-C7AC-455F-8BE5-1FF1EA13F8D0}" destId="{32404403-50FE-4C55-A979-30D24E675B2C}" srcOrd="0" destOrd="0" parTransId="{1F3EFA73-9C28-41F9-8B4E-44BE8B7DF826}" sibTransId="{81CFC18F-93EB-4372-B1D9-39A617A93B46}"/>
    <dgm:cxn modelId="{85FD991A-780E-4789-A3B8-418C4B82B38F}" type="presOf" srcId="{1EA50C38-3395-4CFF-BF87-44DFAE5BF2BF}" destId="{49DE1006-6FB4-4733-874A-0278D2E9AF33}" srcOrd="0" destOrd="1" presId="urn:microsoft.com/office/officeart/2005/8/layout/vList6"/>
    <dgm:cxn modelId="{7BB83476-8E89-474D-9095-3CE3378D43F8}" srcId="{549542E3-8294-4BBC-98DD-DC2A01683BED}" destId="{B20BBFD3-FF6F-43EE-AD37-921F7E6A4475}" srcOrd="2" destOrd="0" parTransId="{C18DE428-B171-4E8C-BA4B-5984DB5D043D}" sibTransId="{6C28CDF4-BA75-4D66-9470-F21C63D29B42}"/>
    <dgm:cxn modelId="{510AE789-F1BE-4091-9129-E1DFF3E75A5E}" type="presOf" srcId="{EDB048B4-A91C-47F3-B99F-45238784CB48}" destId="{2A7EDC5C-81E7-426B-AA8B-2414ADEE9E7E}" srcOrd="0" destOrd="0" presId="urn:microsoft.com/office/officeart/2005/8/layout/vList6"/>
    <dgm:cxn modelId="{11938D8B-671F-43E7-A97B-ED8ACD859509}" srcId="{549542E3-8294-4BBC-98DD-DC2A01683BED}" destId="{4EB1E2FE-245B-4002-A9BA-B2A4F58DC041}" srcOrd="1" destOrd="0" parTransId="{16CEFD64-C1FE-4C74-818E-9BC999A6E10C}" sibTransId="{707E8516-712E-4ADA-A7D8-E1DE659C1D6F}"/>
    <dgm:cxn modelId="{9AA5DBD9-34E4-406F-81AD-9542048ADD3F}" type="presOf" srcId="{4EB1E2FE-245B-4002-A9BA-B2A4F58DC041}" destId="{4BC63987-3F82-4A80-8B47-7034BD8BC311}" srcOrd="0" destOrd="0" presId="urn:microsoft.com/office/officeart/2005/8/layout/vList6"/>
    <dgm:cxn modelId="{9C22E61C-E7FC-4899-BAF2-AE51C24FA10B}" type="presOf" srcId="{E886FA9C-4C6C-4C01-9F05-58D08AC209F3}" destId="{C6B7BC19-B110-4F8D-AFCE-D2550D7B1166}" srcOrd="0" destOrd="3" presId="urn:microsoft.com/office/officeart/2005/8/layout/vList6"/>
    <dgm:cxn modelId="{2C766AAF-6FBF-4768-93F1-62007DD52A6F}" srcId="{5F3056AE-979F-4306-A63C-610E44190591}" destId="{EDB048B4-A91C-47F3-B99F-45238784CB48}" srcOrd="0" destOrd="0" parTransId="{331B8CC8-6417-493B-8E10-5B39EFCEC7C3}" sibTransId="{13C59D77-DF12-4604-88B0-613059ADA5D9}"/>
    <dgm:cxn modelId="{0420806E-B6DC-4DE7-BD71-5BC05D127451}" srcId="{549542E3-8294-4BBC-98DD-DC2A01683BED}" destId="{90B0050F-C7AC-455F-8BE5-1FF1EA13F8D0}" srcOrd="3" destOrd="0" parTransId="{5A0BC4A9-4384-4AA2-8F90-394A5501256B}" sibTransId="{2DDF8DD7-3E94-4DDA-9238-E3C49FC8E5B4}"/>
    <dgm:cxn modelId="{ED34AE26-9B59-4FD7-A43D-CA98F7287D99}" srcId="{4EB1E2FE-245B-4002-A9BA-B2A4F58DC041}" destId="{E886FA9C-4C6C-4C01-9F05-58D08AC209F3}" srcOrd="3" destOrd="0" parTransId="{FAC6071A-B9E3-475F-B52D-FFEF0F6A4D92}" sibTransId="{1C6E7B7D-B156-442D-9791-87518EE8574C}"/>
    <dgm:cxn modelId="{B8D07A36-4BF1-412B-9928-3C32BAB936AD}" type="presOf" srcId="{549542E3-8294-4BBC-98DD-DC2A01683BED}" destId="{AFE398EB-F588-4019-B650-BF7F7B56253A}" srcOrd="0" destOrd="0" presId="urn:microsoft.com/office/officeart/2005/8/layout/vList6"/>
    <dgm:cxn modelId="{879185C7-674E-4231-874D-D251E334ECB2}" srcId="{549542E3-8294-4BBC-98DD-DC2A01683BED}" destId="{5F3056AE-979F-4306-A63C-610E44190591}" srcOrd="0" destOrd="0" parTransId="{DAA72B3A-96DA-4B24-9D68-A387A184372C}" sibTransId="{9AF5CE98-5148-4851-AF44-180721A0CF43}"/>
    <dgm:cxn modelId="{77C5FC2C-5A57-4C6A-9540-A1D05AA98E3D}" type="presOf" srcId="{90B0050F-C7AC-455F-8BE5-1FF1EA13F8D0}" destId="{16E3CD5C-1878-4EF7-9AB4-7EA03BE2568A}" srcOrd="0" destOrd="0" presId="urn:microsoft.com/office/officeart/2005/8/layout/vList6"/>
    <dgm:cxn modelId="{EB459882-662F-48E8-A54F-1A96716A1F4E}" type="presOf" srcId="{5F3056AE-979F-4306-A63C-610E44190591}" destId="{970538C2-C95D-4184-8E71-E20935FC3BF5}" srcOrd="0" destOrd="0" presId="urn:microsoft.com/office/officeart/2005/8/layout/vList6"/>
    <dgm:cxn modelId="{9A3546EE-44F1-4A39-8BEA-E71D0BC79FED}" srcId="{B20BBFD3-FF6F-43EE-AD37-921F7E6A4475}" destId="{491EC338-2945-46F7-8F58-CEDA39DFFB94}" srcOrd="2" destOrd="0" parTransId="{D5AB440F-CE58-494C-B705-AC31832EE852}" sibTransId="{D5158A06-0B5D-4C7E-9D9E-116FFA2E465C}"/>
    <dgm:cxn modelId="{A9DE2DDD-4D2D-4EF5-8110-BA04BCB39021}" type="presOf" srcId="{491EC338-2945-46F7-8F58-CEDA39DFFB94}" destId="{49DE1006-6FB4-4733-874A-0278D2E9AF33}" srcOrd="0" destOrd="2" presId="urn:microsoft.com/office/officeart/2005/8/layout/vList6"/>
    <dgm:cxn modelId="{FB3BE5BA-0EB1-4771-955E-F96B1A726E07}" srcId="{B20BBFD3-FF6F-43EE-AD37-921F7E6A4475}" destId="{1EA50C38-3395-4CFF-BF87-44DFAE5BF2BF}" srcOrd="1" destOrd="0" parTransId="{376C7A2A-E0F9-45A6-901D-C5B2A38CA8BB}" sibTransId="{14F212FF-FCD4-4925-9699-50C0F454F8A5}"/>
    <dgm:cxn modelId="{36CC6A41-9D29-4029-AA88-D7592F9BF8CD}" type="presOf" srcId="{1D9440AD-DC9D-473E-8DD0-C1B2AAE87242}" destId="{C6B7BC19-B110-4F8D-AFCE-D2550D7B1166}" srcOrd="0" destOrd="0" presId="urn:microsoft.com/office/officeart/2005/8/layout/vList6"/>
    <dgm:cxn modelId="{6C3E27F2-56BC-4433-A557-DCC70084D0F1}" srcId="{B20BBFD3-FF6F-43EE-AD37-921F7E6A4475}" destId="{E599DF4B-E54E-4BD5-9E16-6E5A86485E67}" srcOrd="0" destOrd="0" parTransId="{BF77736D-1381-492E-B923-ED7407AD4DEF}" sibTransId="{6130B9FC-0112-443A-B3DD-8C76ABF79D38}"/>
    <dgm:cxn modelId="{55EA2A99-4A68-4EE4-9282-72067DDFDF82}" type="presOf" srcId="{32404403-50FE-4C55-A979-30D24E675B2C}" destId="{3D6D74D0-79B8-4B91-89C3-A3CD77B2331F}" srcOrd="0" destOrd="0" presId="urn:microsoft.com/office/officeart/2005/8/layout/vList6"/>
    <dgm:cxn modelId="{3501A767-2EBF-4F25-834F-8856A6B2814A}" type="presOf" srcId="{7F95BB33-4DF9-42E2-ACD5-0A8F05951F3C}" destId="{C6B7BC19-B110-4F8D-AFCE-D2550D7B1166}" srcOrd="0" destOrd="1" presId="urn:microsoft.com/office/officeart/2005/8/layout/vList6"/>
    <dgm:cxn modelId="{48DD46B3-499A-40C5-95AC-B939584FC900}" type="presParOf" srcId="{AFE398EB-F588-4019-B650-BF7F7B56253A}" destId="{5DDBFDC0-5964-455C-948E-A398009F674E}" srcOrd="0" destOrd="0" presId="urn:microsoft.com/office/officeart/2005/8/layout/vList6"/>
    <dgm:cxn modelId="{9FEC5228-031C-47A3-B61F-C75068037598}" type="presParOf" srcId="{5DDBFDC0-5964-455C-948E-A398009F674E}" destId="{970538C2-C95D-4184-8E71-E20935FC3BF5}" srcOrd="0" destOrd="0" presId="urn:microsoft.com/office/officeart/2005/8/layout/vList6"/>
    <dgm:cxn modelId="{788737AA-778B-42A3-A346-C682365BFB64}" type="presParOf" srcId="{5DDBFDC0-5964-455C-948E-A398009F674E}" destId="{2A7EDC5C-81E7-426B-AA8B-2414ADEE9E7E}" srcOrd="1" destOrd="0" presId="urn:microsoft.com/office/officeart/2005/8/layout/vList6"/>
    <dgm:cxn modelId="{71111985-5F4F-46CA-9B58-2E36F237EF71}" type="presParOf" srcId="{AFE398EB-F588-4019-B650-BF7F7B56253A}" destId="{BCAAAB42-42FE-4A59-988A-8F033ABBE580}" srcOrd="1" destOrd="0" presId="urn:microsoft.com/office/officeart/2005/8/layout/vList6"/>
    <dgm:cxn modelId="{6C277F87-6848-401B-9B35-1ADF2EAEC662}" type="presParOf" srcId="{AFE398EB-F588-4019-B650-BF7F7B56253A}" destId="{95C36DB4-D78E-4A32-9AC7-1B717316D124}" srcOrd="2" destOrd="0" presId="urn:microsoft.com/office/officeart/2005/8/layout/vList6"/>
    <dgm:cxn modelId="{A0E806AF-C66E-47A3-85FF-0D80980CD757}" type="presParOf" srcId="{95C36DB4-D78E-4A32-9AC7-1B717316D124}" destId="{4BC63987-3F82-4A80-8B47-7034BD8BC311}" srcOrd="0" destOrd="0" presId="urn:microsoft.com/office/officeart/2005/8/layout/vList6"/>
    <dgm:cxn modelId="{CBF1EF6C-054A-4CA9-8722-CD37682AC8E8}" type="presParOf" srcId="{95C36DB4-D78E-4A32-9AC7-1B717316D124}" destId="{C6B7BC19-B110-4F8D-AFCE-D2550D7B1166}" srcOrd="1" destOrd="0" presId="urn:microsoft.com/office/officeart/2005/8/layout/vList6"/>
    <dgm:cxn modelId="{0A7D9213-2E27-4FE3-9C07-E711022273C4}" type="presParOf" srcId="{AFE398EB-F588-4019-B650-BF7F7B56253A}" destId="{971DA504-66B1-4BFC-A577-9F78AD4F7A93}" srcOrd="3" destOrd="0" presId="urn:microsoft.com/office/officeart/2005/8/layout/vList6"/>
    <dgm:cxn modelId="{40E5E548-48B8-4089-B1CC-A8D513E46ED3}" type="presParOf" srcId="{AFE398EB-F588-4019-B650-BF7F7B56253A}" destId="{4630DA6C-6D80-487F-BE4D-D5B14F37EA61}" srcOrd="4" destOrd="0" presId="urn:microsoft.com/office/officeart/2005/8/layout/vList6"/>
    <dgm:cxn modelId="{10F70F6C-ED04-4122-9F67-3C765C9D0DC7}" type="presParOf" srcId="{4630DA6C-6D80-487F-BE4D-D5B14F37EA61}" destId="{DA772100-F3E9-4689-8457-2D2545290080}" srcOrd="0" destOrd="0" presId="urn:microsoft.com/office/officeart/2005/8/layout/vList6"/>
    <dgm:cxn modelId="{097897E9-9E20-4546-A0E2-A107F71C5A31}" type="presParOf" srcId="{4630DA6C-6D80-487F-BE4D-D5B14F37EA61}" destId="{49DE1006-6FB4-4733-874A-0278D2E9AF33}" srcOrd="1" destOrd="0" presId="urn:microsoft.com/office/officeart/2005/8/layout/vList6"/>
    <dgm:cxn modelId="{D5975F53-42BB-44D1-AB65-E81B481CC747}" type="presParOf" srcId="{AFE398EB-F588-4019-B650-BF7F7B56253A}" destId="{B9988E3B-EB78-4F57-94A8-D143E4B4FBAB}" srcOrd="5" destOrd="0" presId="urn:microsoft.com/office/officeart/2005/8/layout/vList6"/>
    <dgm:cxn modelId="{66B42514-64B7-44C8-A149-8BC5AA727D8B}" type="presParOf" srcId="{AFE398EB-F588-4019-B650-BF7F7B56253A}" destId="{DDF26BEA-616F-4350-A966-7A23AA53806D}" srcOrd="6" destOrd="0" presId="urn:microsoft.com/office/officeart/2005/8/layout/vList6"/>
    <dgm:cxn modelId="{04FDED43-05DA-4F70-B1F2-CA2672EEF6C7}" type="presParOf" srcId="{DDF26BEA-616F-4350-A966-7A23AA53806D}" destId="{16E3CD5C-1878-4EF7-9AB4-7EA03BE2568A}" srcOrd="0" destOrd="0" presId="urn:microsoft.com/office/officeart/2005/8/layout/vList6"/>
    <dgm:cxn modelId="{529B5C17-9352-4B64-B0BA-1A72F5A6FF2A}" type="presParOf" srcId="{DDF26BEA-616F-4350-A966-7A23AA53806D}" destId="{3D6D74D0-79B8-4B91-89C3-A3CD77B2331F}" srcOrd="1" destOrd="0" presId="urn:microsoft.com/office/officeart/2005/8/layout/vList6"/>
  </dgm:cxn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55765CB-DEC3-40A4-A6F4-895D2D47B5CD}" type="doc">
      <dgm:prSet loTypeId="urn:microsoft.com/office/officeart/2005/8/layout/vList2" loCatId="list" qsTypeId="urn:microsoft.com/office/officeart/2005/8/quickstyle/3d5" qsCatId="3D" csTypeId="urn:microsoft.com/office/officeart/2005/8/colors/accent0_3" csCatId="mainScheme" phldr="1"/>
      <dgm:spPr/>
    </dgm:pt>
    <dgm:pt modelId="{892FCEDB-CF86-4256-8D22-A332307E1482}">
      <dgm:prSet phldrT="[文本]"/>
      <dgm:spPr/>
      <dgm:t>
        <a:bodyPr/>
        <a:lstStyle/>
        <a:p>
          <a:r>
            <a:rPr lang="zh-CN" altLang="en-US" b="1" dirty="0" smtClean="0"/>
            <a:t>教材分析</a:t>
          </a:r>
          <a:endParaRPr lang="zh-CN" altLang="en-US" b="1" dirty="0"/>
        </a:p>
      </dgm:t>
    </dgm:pt>
    <dgm:pt modelId="{93D90DFA-725D-45B2-BB3F-2D00C1BB2C43}" type="parTrans" cxnId="{E4C038D4-876A-48AA-BAD6-305A66D4F2F8}">
      <dgm:prSet/>
      <dgm:spPr/>
      <dgm:t>
        <a:bodyPr/>
        <a:lstStyle/>
        <a:p>
          <a:endParaRPr lang="zh-CN" altLang="en-US"/>
        </a:p>
      </dgm:t>
    </dgm:pt>
    <dgm:pt modelId="{E4044045-ECBA-4133-809D-725D946F2D92}" type="sibTrans" cxnId="{E4C038D4-876A-48AA-BAD6-305A66D4F2F8}">
      <dgm:prSet/>
      <dgm:spPr/>
      <dgm:t>
        <a:bodyPr/>
        <a:lstStyle/>
        <a:p>
          <a:endParaRPr lang="zh-CN" altLang="en-US"/>
        </a:p>
      </dgm:t>
    </dgm:pt>
    <dgm:pt modelId="{4C9C8719-5CF1-466D-8F9D-E139D44A438F}">
      <dgm:prSet phldrT="[文本]"/>
      <dgm:spPr/>
      <dgm:t>
        <a:bodyPr/>
        <a:lstStyle/>
        <a:p>
          <a:r>
            <a:rPr lang="zh-CN" altLang="en-US" b="1" dirty="0" smtClean="0"/>
            <a:t>学情分析</a:t>
          </a:r>
          <a:endParaRPr lang="zh-CN" altLang="en-US" b="1" dirty="0"/>
        </a:p>
      </dgm:t>
    </dgm:pt>
    <dgm:pt modelId="{8FCD955B-1FBB-4F40-8B63-FD0F08BFC729}" type="parTrans" cxnId="{806CB231-E367-4F5E-A40D-1B1DD9754AF3}">
      <dgm:prSet/>
      <dgm:spPr/>
      <dgm:t>
        <a:bodyPr/>
        <a:lstStyle/>
        <a:p>
          <a:endParaRPr lang="zh-CN" altLang="en-US"/>
        </a:p>
      </dgm:t>
    </dgm:pt>
    <dgm:pt modelId="{A5E9E6F4-DF32-4E55-A482-D57A7A8E1304}" type="sibTrans" cxnId="{806CB231-E367-4F5E-A40D-1B1DD9754AF3}">
      <dgm:prSet/>
      <dgm:spPr/>
      <dgm:t>
        <a:bodyPr/>
        <a:lstStyle/>
        <a:p>
          <a:endParaRPr lang="zh-CN" altLang="en-US"/>
        </a:p>
      </dgm:t>
    </dgm:pt>
    <dgm:pt modelId="{52F830B2-CE77-42E5-9943-A5A854FA72F9}">
      <dgm:prSet phldrT="[文本]"/>
      <dgm:spPr/>
      <dgm:t>
        <a:bodyPr/>
        <a:lstStyle/>
        <a:p>
          <a:r>
            <a:rPr lang="zh-CN" altLang="en-US" b="1" dirty="0" smtClean="0">
              <a:hlinkClick xmlns:r="http://schemas.openxmlformats.org/officeDocument/2006/relationships" r:id="rId1" action="ppaction://hlinksldjump"/>
            </a:rPr>
            <a:t>教学过程</a:t>
          </a:r>
          <a:endParaRPr lang="en-US" altLang="zh-CN" b="1" dirty="0" smtClean="0"/>
        </a:p>
      </dgm:t>
    </dgm:pt>
    <dgm:pt modelId="{FFB61C3F-85FD-462D-B2AF-1B22E5D847EE}" type="parTrans" cxnId="{39A29A8E-DEDF-4A1E-B55C-BF77E1358690}">
      <dgm:prSet/>
      <dgm:spPr/>
      <dgm:t>
        <a:bodyPr/>
        <a:lstStyle/>
        <a:p>
          <a:endParaRPr lang="zh-CN" altLang="en-US"/>
        </a:p>
      </dgm:t>
    </dgm:pt>
    <dgm:pt modelId="{534900B0-74C5-4BC0-AF39-DDFBDF6F33A3}" type="sibTrans" cxnId="{39A29A8E-DEDF-4A1E-B55C-BF77E1358690}">
      <dgm:prSet/>
      <dgm:spPr/>
      <dgm:t>
        <a:bodyPr/>
        <a:lstStyle/>
        <a:p>
          <a:endParaRPr lang="zh-CN" altLang="en-US"/>
        </a:p>
      </dgm:t>
    </dgm:pt>
    <dgm:pt modelId="{F36CEDA8-55C6-4C50-B531-155C6EB71ED6}">
      <dgm:prSet phldrT="[文本]"/>
      <dgm:spPr/>
      <dgm:t>
        <a:bodyPr/>
        <a:lstStyle/>
        <a:p>
          <a:r>
            <a:rPr lang="zh-CN" altLang="en-US" b="1" smtClean="0"/>
            <a:t>教学目标</a:t>
          </a:r>
          <a:endParaRPr lang="en-US" altLang="zh-CN" b="1" dirty="0" smtClean="0"/>
        </a:p>
      </dgm:t>
    </dgm:pt>
    <dgm:pt modelId="{ABD3736D-19D0-41F8-99FF-3A4BD23E8268}" type="parTrans" cxnId="{578C2ED4-40F5-4CD2-ABF2-0DAC96647343}">
      <dgm:prSet/>
      <dgm:spPr/>
      <dgm:t>
        <a:bodyPr/>
        <a:lstStyle/>
        <a:p>
          <a:endParaRPr lang="zh-CN" altLang="en-US"/>
        </a:p>
      </dgm:t>
    </dgm:pt>
    <dgm:pt modelId="{664307EA-E370-4DD7-905C-E07D158B175A}" type="sibTrans" cxnId="{578C2ED4-40F5-4CD2-ABF2-0DAC96647343}">
      <dgm:prSet/>
      <dgm:spPr/>
      <dgm:t>
        <a:bodyPr/>
        <a:lstStyle/>
        <a:p>
          <a:endParaRPr lang="zh-CN" altLang="en-US"/>
        </a:p>
      </dgm:t>
    </dgm:pt>
    <dgm:pt modelId="{3E4166FF-7946-4CBB-99A9-038658BFAB2D}">
      <dgm:prSet phldrT="[文本]"/>
      <dgm:spPr/>
      <dgm:t>
        <a:bodyPr/>
        <a:lstStyle/>
        <a:p>
          <a:r>
            <a:rPr lang="zh-CN" altLang="en-US" b="1" dirty="0" smtClean="0"/>
            <a:t>教学重、难点</a:t>
          </a:r>
          <a:endParaRPr lang="en-US" altLang="zh-CN" b="1" dirty="0" smtClean="0"/>
        </a:p>
      </dgm:t>
    </dgm:pt>
    <dgm:pt modelId="{4B8E4570-9EF5-4E13-BC2E-31A2BEA667F1}" type="parTrans" cxnId="{DEF9BBE9-8578-4E6B-8869-148CED15C648}">
      <dgm:prSet/>
      <dgm:spPr/>
      <dgm:t>
        <a:bodyPr/>
        <a:lstStyle/>
        <a:p>
          <a:endParaRPr lang="zh-CN" altLang="en-US"/>
        </a:p>
      </dgm:t>
    </dgm:pt>
    <dgm:pt modelId="{D792B22F-AD15-4AF5-B118-03DED2886FBE}" type="sibTrans" cxnId="{DEF9BBE9-8578-4E6B-8869-148CED15C648}">
      <dgm:prSet/>
      <dgm:spPr/>
      <dgm:t>
        <a:bodyPr/>
        <a:lstStyle/>
        <a:p>
          <a:endParaRPr lang="zh-CN" altLang="en-US"/>
        </a:p>
      </dgm:t>
    </dgm:pt>
    <dgm:pt modelId="{819519B1-1CD5-4938-BCE2-67FF1C6A6DFE}">
      <dgm:prSet/>
      <dgm:spPr/>
      <dgm:t>
        <a:bodyPr/>
        <a:lstStyle/>
        <a:p>
          <a:r>
            <a:rPr lang="zh-CN" altLang="en-US" b="1" dirty="0" smtClean="0"/>
            <a:t>教学流程</a:t>
          </a:r>
          <a:endParaRPr lang="en-US" altLang="zh-CN" b="1" dirty="0" smtClean="0"/>
        </a:p>
      </dgm:t>
    </dgm:pt>
    <dgm:pt modelId="{0C6A1371-95C6-42AD-89C4-4136645590DE}" type="parTrans" cxnId="{EAF1CA91-F1F0-482D-B083-49F530F2FBE8}">
      <dgm:prSet/>
      <dgm:spPr/>
      <dgm:t>
        <a:bodyPr/>
        <a:lstStyle/>
        <a:p>
          <a:endParaRPr lang="zh-CN" altLang="en-US"/>
        </a:p>
      </dgm:t>
    </dgm:pt>
    <dgm:pt modelId="{32B21ED3-B429-407A-95A4-79B5D0113BDA}" type="sibTrans" cxnId="{EAF1CA91-F1F0-482D-B083-49F530F2FBE8}">
      <dgm:prSet/>
      <dgm:spPr/>
      <dgm:t>
        <a:bodyPr/>
        <a:lstStyle/>
        <a:p>
          <a:endParaRPr lang="zh-CN" altLang="en-US"/>
        </a:p>
      </dgm:t>
    </dgm:pt>
    <dgm:pt modelId="{46DA6974-A9A9-4D05-A0C2-C71453487916}" type="pres">
      <dgm:prSet presAssocID="{355765CB-DEC3-40A4-A6F4-895D2D47B5CD}" presName="linear" presStyleCnt="0">
        <dgm:presLayoutVars>
          <dgm:animLvl val="lvl"/>
          <dgm:resizeHandles val="exact"/>
        </dgm:presLayoutVars>
      </dgm:prSet>
      <dgm:spPr/>
    </dgm:pt>
    <dgm:pt modelId="{A8AD445D-B17D-498C-80C3-94C707566C49}" type="pres">
      <dgm:prSet presAssocID="{892FCEDB-CF86-4256-8D22-A332307E1482}" presName="parentText" presStyleLbl="node1" presStyleIdx="0" presStyleCnt="6">
        <dgm:presLayoutVars>
          <dgm:chMax val="0"/>
          <dgm:bulletEnabled val="1"/>
        </dgm:presLayoutVars>
      </dgm:prSet>
      <dgm:spPr/>
      <dgm:t>
        <a:bodyPr/>
        <a:lstStyle/>
        <a:p>
          <a:endParaRPr lang="zh-CN" altLang="en-US"/>
        </a:p>
      </dgm:t>
    </dgm:pt>
    <dgm:pt modelId="{F7596555-4293-4CE7-800F-4C6221FD07BF}" type="pres">
      <dgm:prSet presAssocID="{E4044045-ECBA-4133-809D-725D946F2D92}" presName="spacer" presStyleCnt="0"/>
      <dgm:spPr/>
    </dgm:pt>
    <dgm:pt modelId="{D336678E-8E3C-4BE2-8A4D-E1F90FB15A66}" type="pres">
      <dgm:prSet presAssocID="{4C9C8719-5CF1-466D-8F9D-E139D44A438F}" presName="parentText" presStyleLbl="node1" presStyleIdx="1" presStyleCnt="6">
        <dgm:presLayoutVars>
          <dgm:chMax val="0"/>
          <dgm:bulletEnabled val="1"/>
        </dgm:presLayoutVars>
      </dgm:prSet>
      <dgm:spPr/>
      <dgm:t>
        <a:bodyPr/>
        <a:lstStyle/>
        <a:p>
          <a:endParaRPr lang="zh-CN" altLang="en-US"/>
        </a:p>
      </dgm:t>
    </dgm:pt>
    <dgm:pt modelId="{096E6361-C31D-4F75-BAAC-3E955645AF03}" type="pres">
      <dgm:prSet presAssocID="{A5E9E6F4-DF32-4E55-A482-D57A7A8E1304}" presName="spacer" presStyleCnt="0"/>
      <dgm:spPr/>
    </dgm:pt>
    <dgm:pt modelId="{4BC5C9FB-42CA-498E-9FAB-560309064CD7}" type="pres">
      <dgm:prSet presAssocID="{F36CEDA8-55C6-4C50-B531-155C6EB71ED6}" presName="parentText" presStyleLbl="node1" presStyleIdx="2" presStyleCnt="6" custLinFactNeighborX="-11113" custLinFactNeighborY="-34931">
        <dgm:presLayoutVars>
          <dgm:chMax val="0"/>
          <dgm:bulletEnabled val="1"/>
        </dgm:presLayoutVars>
      </dgm:prSet>
      <dgm:spPr/>
      <dgm:t>
        <a:bodyPr/>
        <a:lstStyle/>
        <a:p>
          <a:endParaRPr lang="zh-CN" altLang="en-US"/>
        </a:p>
      </dgm:t>
    </dgm:pt>
    <dgm:pt modelId="{D803C826-F119-41D1-9686-E0F46C5EAC53}" type="pres">
      <dgm:prSet presAssocID="{664307EA-E370-4DD7-905C-E07D158B175A}" presName="spacer" presStyleCnt="0"/>
      <dgm:spPr/>
    </dgm:pt>
    <dgm:pt modelId="{C2882C31-6696-455B-9421-F3BAC3FCB5B1}" type="pres">
      <dgm:prSet presAssocID="{3E4166FF-7946-4CBB-99A9-038658BFAB2D}" presName="parentText" presStyleLbl="node1" presStyleIdx="3" presStyleCnt="6">
        <dgm:presLayoutVars>
          <dgm:chMax val="0"/>
          <dgm:bulletEnabled val="1"/>
        </dgm:presLayoutVars>
      </dgm:prSet>
      <dgm:spPr/>
      <dgm:t>
        <a:bodyPr/>
        <a:lstStyle/>
        <a:p>
          <a:endParaRPr lang="zh-CN" altLang="en-US"/>
        </a:p>
      </dgm:t>
    </dgm:pt>
    <dgm:pt modelId="{7845EA43-7DE0-4C9A-AB02-39ACD3E59263}" type="pres">
      <dgm:prSet presAssocID="{D792B22F-AD15-4AF5-B118-03DED2886FBE}" presName="spacer" presStyleCnt="0"/>
      <dgm:spPr/>
    </dgm:pt>
    <dgm:pt modelId="{AE89A53B-E04F-4A36-AB96-0F1339CF6395}" type="pres">
      <dgm:prSet presAssocID="{819519B1-1CD5-4938-BCE2-67FF1C6A6DFE}" presName="parentText" presStyleLbl="node1" presStyleIdx="4" presStyleCnt="6">
        <dgm:presLayoutVars>
          <dgm:chMax val="0"/>
          <dgm:bulletEnabled val="1"/>
        </dgm:presLayoutVars>
      </dgm:prSet>
      <dgm:spPr/>
      <dgm:t>
        <a:bodyPr/>
        <a:lstStyle/>
        <a:p>
          <a:endParaRPr lang="zh-CN" altLang="en-US"/>
        </a:p>
      </dgm:t>
    </dgm:pt>
    <dgm:pt modelId="{83EC61CF-4E72-495F-AF62-57F977D19F6A}" type="pres">
      <dgm:prSet presAssocID="{32B21ED3-B429-407A-95A4-79B5D0113BDA}" presName="spacer" presStyleCnt="0"/>
      <dgm:spPr/>
    </dgm:pt>
    <dgm:pt modelId="{CC02B5EE-EB07-4C50-98D9-32245D7034C0}" type="pres">
      <dgm:prSet presAssocID="{52F830B2-CE77-42E5-9943-A5A854FA72F9}" presName="parentText" presStyleLbl="node1" presStyleIdx="5" presStyleCnt="6">
        <dgm:presLayoutVars>
          <dgm:chMax val="0"/>
          <dgm:bulletEnabled val="1"/>
        </dgm:presLayoutVars>
      </dgm:prSet>
      <dgm:spPr/>
      <dgm:t>
        <a:bodyPr/>
        <a:lstStyle/>
        <a:p>
          <a:endParaRPr lang="zh-CN" altLang="en-US"/>
        </a:p>
      </dgm:t>
    </dgm:pt>
  </dgm:ptLst>
  <dgm:cxnLst>
    <dgm:cxn modelId="{39A29A8E-DEDF-4A1E-B55C-BF77E1358690}" srcId="{355765CB-DEC3-40A4-A6F4-895D2D47B5CD}" destId="{52F830B2-CE77-42E5-9943-A5A854FA72F9}" srcOrd="5" destOrd="0" parTransId="{FFB61C3F-85FD-462D-B2AF-1B22E5D847EE}" sibTransId="{534900B0-74C5-4BC0-AF39-DDFBDF6F33A3}"/>
    <dgm:cxn modelId="{EAF1CA91-F1F0-482D-B083-49F530F2FBE8}" srcId="{355765CB-DEC3-40A4-A6F4-895D2D47B5CD}" destId="{819519B1-1CD5-4938-BCE2-67FF1C6A6DFE}" srcOrd="4" destOrd="0" parTransId="{0C6A1371-95C6-42AD-89C4-4136645590DE}" sibTransId="{32B21ED3-B429-407A-95A4-79B5D0113BDA}"/>
    <dgm:cxn modelId="{806CB231-E367-4F5E-A40D-1B1DD9754AF3}" srcId="{355765CB-DEC3-40A4-A6F4-895D2D47B5CD}" destId="{4C9C8719-5CF1-466D-8F9D-E139D44A438F}" srcOrd="1" destOrd="0" parTransId="{8FCD955B-1FBB-4F40-8B63-FD0F08BFC729}" sibTransId="{A5E9E6F4-DF32-4E55-A482-D57A7A8E1304}"/>
    <dgm:cxn modelId="{05AA014A-32F9-46EE-ACB8-F2FB806447C9}" type="presOf" srcId="{819519B1-1CD5-4938-BCE2-67FF1C6A6DFE}" destId="{AE89A53B-E04F-4A36-AB96-0F1339CF6395}" srcOrd="0" destOrd="0" presId="urn:microsoft.com/office/officeart/2005/8/layout/vList2"/>
    <dgm:cxn modelId="{585F80AB-153D-40AF-8509-AC2E8538A1FD}" type="presOf" srcId="{3E4166FF-7946-4CBB-99A9-038658BFAB2D}" destId="{C2882C31-6696-455B-9421-F3BAC3FCB5B1}" srcOrd="0" destOrd="0" presId="urn:microsoft.com/office/officeart/2005/8/layout/vList2"/>
    <dgm:cxn modelId="{C48BEC63-5B83-4181-A0AC-CB788F1DD84C}" type="presOf" srcId="{355765CB-DEC3-40A4-A6F4-895D2D47B5CD}" destId="{46DA6974-A9A9-4D05-A0C2-C71453487916}" srcOrd="0" destOrd="0" presId="urn:microsoft.com/office/officeart/2005/8/layout/vList2"/>
    <dgm:cxn modelId="{380B7736-146B-4A16-890B-B09D9DE8CFFB}" type="presOf" srcId="{892FCEDB-CF86-4256-8D22-A332307E1482}" destId="{A8AD445D-B17D-498C-80C3-94C707566C49}" srcOrd="0" destOrd="0" presId="urn:microsoft.com/office/officeart/2005/8/layout/vList2"/>
    <dgm:cxn modelId="{F144262F-D4E4-4950-9DE3-C05C49856B99}" type="presOf" srcId="{4C9C8719-5CF1-466D-8F9D-E139D44A438F}" destId="{D336678E-8E3C-4BE2-8A4D-E1F90FB15A66}" srcOrd="0" destOrd="0" presId="urn:microsoft.com/office/officeart/2005/8/layout/vList2"/>
    <dgm:cxn modelId="{578C2ED4-40F5-4CD2-ABF2-0DAC96647343}" srcId="{355765CB-DEC3-40A4-A6F4-895D2D47B5CD}" destId="{F36CEDA8-55C6-4C50-B531-155C6EB71ED6}" srcOrd="2" destOrd="0" parTransId="{ABD3736D-19D0-41F8-99FF-3A4BD23E8268}" sibTransId="{664307EA-E370-4DD7-905C-E07D158B175A}"/>
    <dgm:cxn modelId="{5E29200C-D15E-4369-9417-F09890DCA9D1}" type="presOf" srcId="{52F830B2-CE77-42E5-9943-A5A854FA72F9}" destId="{CC02B5EE-EB07-4C50-98D9-32245D7034C0}" srcOrd="0" destOrd="0" presId="urn:microsoft.com/office/officeart/2005/8/layout/vList2"/>
    <dgm:cxn modelId="{DEF9BBE9-8578-4E6B-8869-148CED15C648}" srcId="{355765CB-DEC3-40A4-A6F4-895D2D47B5CD}" destId="{3E4166FF-7946-4CBB-99A9-038658BFAB2D}" srcOrd="3" destOrd="0" parTransId="{4B8E4570-9EF5-4E13-BC2E-31A2BEA667F1}" sibTransId="{D792B22F-AD15-4AF5-B118-03DED2886FBE}"/>
    <dgm:cxn modelId="{B90D6B27-227D-4427-BB3A-46728ED08646}" type="presOf" srcId="{F36CEDA8-55C6-4C50-B531-155C6EB71ED6}" destId="{4BC5C9FB-42CA-498E-9FAB-560309064CD7}" srcOrd="0" destOrd="0" presId="urn:microsoft.com/office/officeart/2005/8/layout/vList2"/>
    <dgm:cxn modelId="{E4C038D4-876A-48AA-BAD6-305A66D4F2F8}" srcId="{355765CB-DEC3-40A4-A6F4-895D2D47B5CD}" destId="{892FCEDB-CF86-4256-8D22-A332307E1482}" srcOrd="0" destOrd="0" parTransId="{93D90DFA-725D-45B2-BB3F-2D00C1BB2C43}" sibTransId="{E4044045-ECBA-4133-809D-725D946F2D92}"/>
    <dgm:cxn modelId="{AE7ADF26-8E95-443E-8752-8B605D080B6B}" type="presParOf" srcId="{46DA6974-A9A9-4D05-A0C2-C71453487916}" destId="{A8AD445D-B17D-498C-80C3-94C707566C49}" srcOrd="0" destOrd="0" presId="urn:microsoft.com/office/officeart/2005/8/layout/vList2"/>
    <dgm:cxn modelId="{3635C33D-240A-4DBD-9A14-189DC1700FFA}" type="presParOf" srcId="{46DA6974-A9A9-4D05-A0C2-C71453487916}" destId="{F7596555-4293-4CE7-800F-4C6221FD07BF}" srcOrd="1" destOrd="0" presId="urn:microsoft.com/office/officeart/2005/8/layout/vList2"/>
    <dgm:cxn modelId="{D8D0CACA-E5D9-47F8-82AB-D66E49C42B26}" type="presParOf" srcId="{46DA6974-A9A9-4D05-A0C2-C71453487916}" destId="{D336678E-8E3C-4BE2-8A4D-E1F90FB15A66}" srcOrd="2" destOrd="0" presId="urn:microsoft.com/office/officeart/2005/8/layout/vList2"/>
    <dgm:cxn modelId="{AD4CF166-77AB-44B9-87DA-6C140926A381}" type="presParOf" srcId="{46DA6974-A9A9-4D05-A0C2-C71453487916}" destId="{096E6361-C31D-4F75-BAAC-3E955645AF03}" srcOrd="3" destOrd="0" presId="urn:microsoft.com/office/officeart/2005/8/layout/vList2"/>
    <dgm:cxn modelId="{F676D1BF-0C75-4907-B455-50766EAD67ED}" type="presParOf" srcId="{46DA6974-A9A9-4D05-A0C2-C71453487916}" destId="{4BC5C9FB-42CA-498E-9FAB-560309064CD7}" srcOrd="4" destOrd="0" presId="urn:microsoft.com/office/officeart/2005/8/layout/vList2"/>
    <dgm:cxn modelId="{900B5C69-A1B3-408F-B19A-CAAA9DAA8C82}" type="presParOf" srcId="{46DA6974-A9A9-4D05-A0C2-C71453487916}" destId="{D803C826-F119-41D1-9686-E0F46C5EAC53}" srcOrd="5" destOrd="0" presId="urn:microsoft.com/office/officeart/2005/8/layout/vList2"/>
    <dgm:cxn modelId="{A297ED76-84EF-459E-89A3-009126A89A88}" type="presParOf" srcId="{46DA6974-A9A9-4D05-A0C2-C71453487916}" destId="{C2882C31-6696-455B-9421-F3BAC3FCB5B1}" srcOrd="6" destOrd="0" presId="urn:microsoft.com/office/officeart/2005/8/layout/vList2"/>
    <dgm:cxn modelId="{03518FFB-052F-40A9-B599-A9180A30C710}" type="presParOf" srcId="{46DA6974-A9A9-4D05-A0C2-C71453487916}" destId="{7845EA43-7DE0-4C9A-AB02-39ACD3E59263}" srcOrd="7" destOrd="0" presId="urn:microsoft.com/office/officeart/2005/8/layout/vList2"/>
    <dgm:cxn modelId="{67462530-94E6-47E2-ACBF-75DA64EE0EB9}" type="presParOf" srcId="{46DA6974-A9A9-4D05-A0C2-C71453487916}" destId="{AE89A53B-E04F-4A36-AB96-0F1339CF6395}" srcOrd="8" destOrd="0" presId="urn:microsoft.com/office/officeart/2005/8/layout/vList2"/>
    <dgm:cxn modelId="{78D59306-448F-4CDB-8393-046B96F0A178}" type="presParOf" srcId="{46DA6974-A9A9-4D05-A0C2-C71453487916}" destId="{83EC61CF-4E72-495F-AF62-57F977D19F6A}" srcOrd="9" destOrd="0" presId="urn:microsoft.com/office/officeart/2005/8/layout/vList2"/>
    <dgm:cxn modelId="{7B166DB9-3E52-49F9-8D0A-6A865D39C008}" type="presParOf" srcId="{46DA6974-A9A9-4D05-A0C2-C71453487916}" destId="{CC02B5EE-EB07-4C50-98D9-32245D7034C0}" srcOrd="10" destOrd="0" presId="urn:microsoft.com/office/officeart/2005/8/layout/vList2"/>
  </dgm:cxnLst>
  <dgm:bg/>
  <dgm:whole/>
  <dgm:extLst>
    <a:ext uri="http://schemas.microsoft.com/office/drawing/2008/diagram">
      <dsp:dataModelExt xmlns:dsp="http://schemas.microsoft.com/office/drawing/2008/diagram" relId="rId3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DC1FB7-0FCA-4A4D-8DB3-E12D26254589}">
      <dsp:nvSpPr>
        <dsp:cNvPr id="0" name=""/>
        <dsp:cNvSpPr/>
      </dsp:nvSpPr>
      <dsp:spPr>
        <a:xfrm>
          <a:off x="1735184" y="0"/>
          <a:ext cx="4338189" cy="3238366"/>
        </a:xfrm>
        <a:prstGeom prst="round2SameRect">
          <a:avLst>
            <a:gd name="adj1" fmla="val 8000"/>
            <a:gd name="adj2" fmla="val 0"/>
          </a:avLst>
        </a:prstGeom>
        <a:solidFill>
          <a:schemeClr val="lt2">
            <a:alpha val="90000"/>
            <a:hueOff val="0"/>
            <a:satOff val="0"/>
            <a:lumOff val="0"/>
            <a:alphaOff val="0"/>
          </a:schemeClr>
        </a:solidFill>
        <a:ln w="6350" cap="flat" cmpd="sng" algn="ctr">
          <a:solidFill>
            <a:schemeClr val="dk2">
              <a:hueOff val="0"/>
              <a:satOff val="0"/>
              <a:lumOff val="0"/>
              <a:alphaOff val="0"/>
            </a:schemeClr>
          </a:solidFill>
          <a:prstDash val="solid"/>
          <a:miter lim="800000"/>
        </a:ln>
        <a:effectLst/>
        <a:sp3d z="-400500" extrusionH="63500" prstMaterial="matte"/>
      </dsp:spPr>
      <dsp:style>
        <a:lnRef idx="1">
          <a:scrgbClr r="0" g="0" b="0"/>
        </a:lnRef>
        <a:fillRef idx="1">
          <a:scrgbClr r="0" g="0" b="0"/>
        </a:fillRef>
        <a:effectRef idx="0">
          <a:scrgbClr r="0" g="0" b="0"/>
        </a:effectRef>
        <a:fontRef idx="minor"/>
      </dsp:style>
      <dsp:txBody>
        <a:bodyPr spcFirstLastPara="0" vert="horz" wrap="square" lIns="25400" tIns="76200" rIns="25400" bIns="25400" numCol="1" spcCol="1270" anchor="t" anchorCtr="0">
          <a:noAutofit/>
        </a:bodyPr>
        <a:lstStyle/>
        <a:p>
          <a:pPr marL="228600" lvl="1" indent="-228600" algn="l" defTabSz="889000">
            <a:lnSpc>
              <a:spcPct val="90000"/>
            </a:lnSpc>
            <a:spcBef>
              <a:spcPct val="0"/>
            </a:spcBef>
            <a:spcAft>
              <a:spcPct val="15000"/>
            </a:spcAft>
            <a:buChar char="••"/>
          </a:pPr>
          <a:r>
            <a:rPr lang="zh-CN" sz="2000" b="1" kern="1200" dirty="0" smtClean="0"/>
            <a:t>本课</a:t>
          </a:r>
          <a:r>
            <a:rPr lang="zh-CN" altLang="en-US" sz="2000" b="1" kern="1200" dirty="0" smtClean="0"/>
            <a:t>是学生在初步已经认识长方形、正方形和三角形的基础上接触到的一个抽象的图形概念，教材通过主题图</a:t>
          </a:r>
          <a:r>
            <a:rPr lang="en-US" altLang="zh-CN" sz="2000" b="1" kern="1200" dirty="0" smtClean="0"/>
            <a:t>——</a:t>
          </a:r>
          <a:r>
            <a:rPr lang="zh-CN" altLang="en-US" sz="2000" b="1" kern="1200" dirty="0" smtClean="0"/>
            <a:t>引导学生从观察实物开始逐步抽象，再通过让学生实际操作。加深学生对角的认识并掌握角的基本特征，学生熟练这部分内容后为学生今后进一步学习长方形、正方形、三角形等几何图形奠定了坚实的基础，起到了承前启后的作用。</a:t>
          </a:r>
          <a:endParaRPr lang="zh-CN" altLang="en-US" sz="2000" b="1" kern="1200" dirty="0"/>
        </a:p>
      </dsp:txBody>
      <dsp:txXfrm>
        <a:off x="1811063" y="75879"/>
        <a:ext cx="4186431" cy="3162487"/>
      </dsp:txXfrm>
    </dsp:sp>
    <dsp:sp modelId="{A355E079-5573-4372-B833-FD2B661BFE00}">
      <dsp:nvSpPr>
        <dsp:cNvPr id="0" name=""/>
        <dsp:cNvSpPr/>
      </dsp:nvSpPr>
      <dsp:spPr>
        <a:xfrm>
          <a:off x="1695837" y="3181779"/>
          <a:ext cx="4367949" cy="1078099"/>
        </a:xfrm>
        <a:prstGeom prst="rect">
          <a:avLst/>
        </a:prstGeom>
        <a:solidFill>
          <a:schemeClr val="dk2">
            <a:hueOff val="0"/>
            <a:satOff val="0"/>
            <a:lumOff val="0"/>
            <a:alphaOff val="0"/>
          </a:schemeClr>
        </a:solidFill>
        <a:ln w="6350" cap="flat" cmpd="sng" algn="ctr">
          <a:solidFill>
            <a:schemeClr val="dk2">
              <a:hueOff val="0"/>
              <a:satOff val="0"/>
              <a:lumOff val="0"/>
              <a:alphaOff val="0"/>
            </a:schemeClr>
          </a:solidFill>
          <a:prstDash val="solid"/>
          <a:miter lim="800000"/>
        </a:ln>
        <a:effectLst/>
        <a:sp3d extrusionH="381000" contourW="38100" prstMaterial="matte">
          <a:contourClr>
            <a:schemeClr val="lt1"/>
          </a:contourClr>
        </a:sp3d>
      </dsp:spPr>
      <dsp:style>
        <a:lnRef idx="1">
          <a:scrgbClr r="0" g="0" b="0"/>
        </a:lnRef>
        <a:fillRef idx="1">
          <a:scrgbClr r="0" g="0" b="0"/>
        </a:fillRef>
        <a:effectRef idx="0">
          <a:scrgbClr r="0" g="0" b="0"/>
        </a:effectRef>
        <a:fontRef idx="minor">
          <a:schemeClr val="lt1"/>
        </a:fontRef>
      </dsp:style>
      <dsp:txBody>
        <a:bodyPr spcFirstLastPara="0" vert="horz" wrap="square" lIns="121920" tIns="0" rIns="40640" bIns="0" numCol="1" spcCol="1270" anchor="ctr" anchorCtr="0">
          <a:noAutofit/>
        </a:bodyPr>
        <a:lstStyle/>
        <a:p>
          <a:pPr lvl="0" algn="ctr" defTabSz="1422400">
            <a:lnSpc>
              <a:spcPct val="90000"/>
            </a:lnSpc>
            <a:spcBef>
              <a:spcPct val="0"/>
            </a:spcBef>
            <a:spcAft>
              <a:spcPct val="35000"/>
            </a:spcAft>
          </a:pPr>
          <a:r>
            <a:rPr lang="zh-CN" altLang="en-US" sz="3200" b="1" kern="1200" smtClean="0"/>
            <a:t>教材分析</a:t>
          </a:r>
          <a:endParaRPr lang="zh-CN" altLang="en-US" sz="3200" b="1" kern="1200" dirty="0"/>
        </a:p>
      </dsp:txBody>
      <dsp:txXfrm>
        <a:off x="1695837" y="3181779"/>
        <a:ext cx="3076020" cy="1078099"/>
      </dsp:txXfrm>
    </dsp:sp>
    <dsp:sp modelId="{64337C84-5D38-436A-9AA9-3BA38608EE4B}">
      <dsp:nvSpPr>
        <dsp:cNvPr id="0" name=""/>
        <dsp:cNvSpPr/>
      </dsp:nvSpPr>
      <dsp:spPr>
        <a:xfrm>
          <a:off x="4782031" y="3264501"/>
          <a:ext cx="1021055" cy="981988"/>
        </a:xfrm>
        <a:prstGeom prst="ellipse">
          <a:avLst/>
        </a:prstGeom>
        <a:blipFill rotWithShape="0">
          <a:blip xmlns:r="http://schemas.openxmlformats.org/officeDocument/2006/relationships" r:embed="rId1"/>
          <a:stretch>
            <a:fillRect/>
          </a:stretch>
        </a:blipFill>
        <a:ln>
          <a:noFill/>
        </a:ln>
        <a:effectLst/>
        <a:sp3d z="57150" extrusionH="63500" contourW="12700" prstMaterial="matte">
          <a:contourClr>
            <a:schemeClr val="dk1">
              <a:tint val="20000"/>
            </a:schemeClr>
          </a:contourClr>
        </a:sp3d>
      </dsp:spPr>
      <dsp:style>
        <a:lnRef idx="0">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3346E3-7A7D-4182-A05B-F925155AED38}">
      <dsp:nvSpPr>
        <dsp:cNvPr id="0" name=""/>
        <dsp:cNvSpPr/>
      </dsp:nvSpPr>
      <dsp:spPr>
        <a:xfrm>
          <a:off x="1422548" y="0"/>
          <a:ext cx="4441547" cy="3441464"/>
        </a:xfrm>
        <a:prstGeom prst="round2SameRect">
          <a:avLst>
            <a:gd name="adj1" fmla="val 8000"/>
            <a:gd name="adj2" fmla="val 0"/>
          </a:avLst>
        </a:prstGeom>
        <a:solidFill>
          <a:schemeClr val="lt2">
            <a:alpha val="90000"/>
            <a:hueOff val="0"/>
            <a:satOff val="0"/>
            <a:lumOff val="0"/>
            <a:alphaOff val="0"/>
          </a:schemeClr>
        </a:solidFill>
        <a:ln w="6350" cap="flat" cmpd="sng" algn="ctr">
          <a:solidFill>
            <a:schemeClr val="dk2">
              <a:hueOff val="0"/>
              <a:satOff val="0"/>
              <a:lumOff val="0"/>
              <a:alphaOff val="0"/>
            </a:schemeClr>
          </a:solidFill>
          <a:prstDash val="solid"/>
          <a:miter lim="800000"/>
        </a:ln>
        <a:effectLst/>
        <a:sp3d z="-400500" extrusionH="63500" prstMaterial="matte"/>
      </dsp:spPr>
      <dsp:style>
        <a:lnRef idx="1">
          <a:scrgbClr r="0" g="0" b="0"/>
        </a:lnRef>
        <a:fillRef idx="1">
          <a:scrgbClr r="0" g="0" b="0"/>
        </a:fillRef>
        <a:effectRef idx="0">
          <a:scrgbClr r="0" g="0" b="0"/>
        </a:effectRef>
        <a:fontRef idx="minor"/>
      </dsp:style>
      <dsp:txBody>
        <a:bodyPr spcFirstLastPara="0" vert="horz" wrap="square" lIns="30480" tIns="91440" rIns="30480" bIns="30480" numCol="1" spcCol="1270" anchor="t" anchorCtr="0">
          <a:noAutofit/>
        </a:bodyPr>
        <a:lstStyle/>
        <a:p>
          <a:pPr marL="228600" lvl="1" indent="-228600" algn="l" defTabSz="1066800">
            <a:lnSpc>
              <a:spcPct val="90000"/>
            </a:lnSpc>
            <a:spcBef>
              <a:spcPct val="0"/>
            </a:spcBef>
            <a:spcAft>
              <a:spcPct val="15000"/>
            </a:spcAft>
            <a:buChar char="••"/>
          </a:pPr>
          <a:r>
            <a:rPr lang="zh-CN" altLang="en-US" sz="2400" b="1" kern="1200" dirty="0" smtClean="0"/>
            <a:t>本节课的教学对象是二年级的小学生，他们对角并不陌生，能够很容易的在周围的物体上找到角，怎样引导学生从观察实物中抽象出所学的角，使学生经历数学知识抽象的过程，形成数学的概念和法则，是本课的重中之重。引导学生感知的基础上加以抽象概括</a:t>
          </a:r>
          <a:r>
            <a:rPr lang="en-US" altLang="en-US" sz="2400" b="1" kern="1200" dirty="0" smtClean="0"/>
            <a:t>,</a:t>
          </a:r>
          <a:r>
            <a:rPr lang="zh-CN" altLang="en-US" sz="2400" b="1" kern="1200" dirty="0" smtClean="0"/>
            <a:t>充分遵循了</a:t>
          </a:r>
          <a:r>
            <a:rPr lang="en-US" altLang="en-US" sz="2400" b="1" kern="1200" dirty="0" smtClean="0"/>
            <a:t>(</a:t>
          </a:r>
          <a:r>
            <a:rPr lang="zh-CN" altLang="en-US" sz="2400" b="1" kern="1200" dirty="0" smtClean="0"/>
            <a:t>从</a:t>
          </a:r>
          <a:r>
            <a:rPr lang="en-US" altLang="en-US" sz="2400" b="1" kern="1200" dirty="0" smtClean="0"/>
            <a:t>)</a:t>
          </a:r>
          <a:r>
            <a:rPr lang="zh-CN" altLang="en-US" sz="2400" b="1" kern="1200" dirty="0" smtClean="0"/>
            <a:t>感知→</a:t>
          </a:r>
          <a:r>
            <a:rPr lang="en-US" altLang="en-US" sz="2400" b="1" kern="1200" dirty="0" smtClean="0"/>
            <a:t>(</a:t>
          </a:r>
          <a:r>
            <a:rPr lang="zh-CN" altLang="en-US" sz="2400" b="1" kern="1200" dirty="0" smtClean="0"/>
            <a:t>经</a:t>
          </a:r>
          <a:r>
            <a:rPr lang="en-US" altLang="en-US" sz="2400" b="1" kern="1200" dirty="0" smtClean="0"/>
            <a:t>)</a:t>
          </a:r>
          <a:r>
            <a:rPr lang="zh-CN" altLang="en-US" sz="2400" b="1" kern="1200" dirty="0" smtClean="0"/>
            <a:t>表象→</a:t>
          </a:r>
          <a:r>
            <a:rPr lang="en-US" altLang="en-US" sz="2400" b="1" kern="1200" dirty="0" smtClean="0"/>
            <a:t>(</a:t>
          </a:r>
          <a:r>
            <a:rPr lang="zh-CN" altLang="en-US" sz="2400" b="1" kern="1200" dirty="0" smtClean="0"/>
            <a:t>到</a:t>
          </a:r>
          <a:r>
            <a:rPr lang="en-US" altLang="en-US" sz="2400" b="1" kern="1200" dirty="0" smtClean="0"/>
            <a:t>)</a:t>
          </a:r>
          <a:r>
            <a:rPr lang="zh-CN" altLang="en-US" sz="2400" b="1" kern="1200" dirty="0" smtClean="0"/>
            <a:t>概念这一认知规律 。</a:t>
          </a:r>
          <a:endParaRPr lang="zh-CN" altLang="en-US" sz="2400" b="1" kern="1200" dirty="0"/>
        </a:p>
      </dsp:txBody>
      <dsp:txXfrm>
        <a:off x="1503186" y="80638"/>
        <a:ext cx="4280271" cy="3360826"/>
      </dsp:txXfrm>
    </dsp:sp>
    <dsp:sp modelId="{EA05274B-F38D-4BC4-BA3E-B3B7B506D264}">
      <dsp:nvSpPr>
        <dsp:cNvPr id="0" name=""/>
        <dsp:cNvSpPr/>
      </dsp:nvSpPr>
      <dsp:spPr>
        <a:xfrm>
          <a:off x="1363011" y="3328668"/>
          <a:ext cx="4560621" cy="876292"/>
        </a:xfrm>
        <a:prstGeom prst="rect">
          <a:avLst/>
        </a:prstGeom>
        <a:solidFill>
          <a:schemeClr val="dk2">
            <a:hueOff val="0"/>
            <a:satOff val="0"/>
            <a:lumOff val="0"/>
            <a:alphaOff val="0"/>
          </a:schemeClr>
        </a:solidFill>
        <a:ln w="6350" cap="flat" cmpd="sng" algn="ctr">
          <a:solidFill>
            <a:schemeClr val="dk2">
              <a:hueOff val="0"/>
              <a:satOff val="0"/>
              <a:lumOff val="0"/>
              <a:alphaOff val="0"/>
            </a:schemeClr>
          </a:solidFill>
          <a:prstDash val="solid"/>
          <a:miter lim="800000"/>
        </a:ln>
        <a:effectLst/>
        <a:sp3d extrusionH="381000" contourW="38100" prstMaterial="matte">
          <a:contourClr>
            <a:schemeClr val="lt1"/>
          </a:contourClr>
        </a:sp3d>
      </dsp:spPr>
      <dsp:style>
        <a:lnRef idx="1">
          <a:scrgbClr r="0" g="0" b="0"/>
        </a:lnRef>
        <a:fillRef idx="1">
          <a:scrgbClr r="0" g="0" b="0"/>
        </a:fillRef>
        <a:effectRef idx="0">
          <a:scrgbClr r="0" g="0" b="0"/>
        </a:effectRef>
        <a:fontRef idx="minor">
          <a:schemeClr val="lt1"/>
        </a:fontRef>
      </dsp:style>
      <dsp:txBody>
        <a:bodyPr spcFirstLastPara="0" vert="horz" wrap="square" lIns="152400" tIns="0" rIns="50800" bIns="0" numCol="1" spcCol="1270" anchor="ctr" anchorCtr="0">
          <a:noAutofit/>
        </a:bodyPr>
        <a:lstStyle/>
        <a:p>
          <a:pPr lvl="0" algn="ctr" defTabSz="1778000">
            <a:lnSpc>
              <a:spcPct val="90000"/>
            </a:lnSpc>
            <a:spcBef>
              <a:spcPct val="0"/>
            </a:spcBef>
            <a:spcAft>
              <a:spcPct val="35000"/>
            </a:spcAft>
          </a:pPr>
          <a:r>
            <a:rPr lang="zh-CN" altLang="en-US" sz="4000" b="1" kern="1200" dirty="0" smtClean="0"/>
            <a:t>学情分析</a:t>
          </a:r>
          <a:endParaRPr lang="zh-CN" altLang="en-US" sz="4000" b="1" kern="1200" dirty="0"/>
        </a:p>
      </dsp:txBody>
      <dsp:txXfrm>
        <a:off x="1363011" y="3328668"/>
        <a:ext cx="3211705" cy="876292"/>
      </dsp:txXfrm>
    </dsp:sp>
    <dsp:sp modelId="{4D7F1606-BA37-4920-A184-AD07CE62B732}">
      <dsp:nvSpPr>
        <dsp:cNvPr id="0" name=""/>
        <dsp:cNvSpPr/>
      </dsp:nvSpPr>
      <dsp:spPr>
        <a:xfrm>
          <a:off x="4658550" y="3487263"/>
          <a:ext cx="1171047" cy="1066891"/>
        </a:xfrm>
        <a:prstGeom prst="ellipse">
          <a:avLst/>
        </a:prstGeom>
        <a:blipFill rotWithShape="0">
          <a:blip xmlns:r="http://schemas.openxmlformats.org/officeDocument/2006/relationships" r:embed="rId1"/>
          <a:stretch>
            <a:fillRect/>
          </a:stretch>
        </a:blipFill>
        <a:ln>
          <a:noFill/>
        </a:ln>
        <a:effectLst/>
        <a:sp3d z="57150" extrusionH="63500" contourW="12700" prstMaterial="matte">
          <a:contourClr>
            <a:schemeClr val="dk1">
              <a:tint val="20000"/>
            </a:schemeClr>
          </a:contourClr>
        </a:sp3d>
      </dsp:spPr>
      <dsp:style>
        <a:lnRef idx="0">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A37771-398D-4AA6-ACB3-B255BB32DEBA}">
      <dsp:nvSpPr>
        <dsp:cNvPr id="0" name=""/>
        <dsp:cNvSpPr/>
      </dsp:nvSpPr>
      <dsp:spPr>
        <a:xfrm>
          <a:off x="2375850" y="2703"/>
          <a:ext cx="4057558" cy="3028881"/>
        </a:xfrm>
        <a:prstGeom prst="round2SameRect">
          <a:avLst>
            <a:gd name="adj1" fmla="val 8000"/>
            <a:gd name="adj2" fmla="val 0"/>
          </a:avLst>
        </a:prstGeom>
        <a:solidFill>
          <a:schemeClr val="lt2">
            <a:alpha val="90000"/>
            <a:hueOff val="0"/>
            <a:satOff val="0"/>
            <a:lumOff val="0"/>
            <a:alphaOff val="0"/>
          </a:schemeClr>
        </a:solidFill>
        <a:ln w="6350" cap="flat" cmpd="sng" algn="ctr">
          <a:solidFill>
            <a:schemeClr val="dk2">
              <a:hueOff val="0"/>
              <a:satOff val="0"/>
              <a:lumOff val="0"/>
              <a:alphaOff val="0"/>
            </a:schemeClr>
          </a:solidFill>
          <a:prstDash val="solid"/>
          <a:miter lim="800000"/>
        </a:ln>
        <a:effectLst/>
        <a:sp3d z="-400500" extrusionH="63500" prstMaterial="matte"/>
      </dsp:spPr>
      <dsp:style>
        <a:lnRef idx="1">
          <a:scrgbClr r="0" g="0" b="0"/>
        </a:lnRef>
        <a:fillRef idx="1">
          <a:scrgbClr r="0" g="0" b="0"/>
        </a:fillRef>
        <a:effectRef idx="0">
          <a:scrgbClr r="0" g="0" b="0"/>
        </a:effectRef>
        <a:fontRef idx="minor"/>
      </dsp:style>
      <dsp:txBody>
        <a:bodyPr spcFirstLastPara="0" vert="horz" wrap="square" lIns="24130" tIns="72390" rIns="24130" bIns="24130" numCol="1" spcCol="1270" anchor="t" anchorCtr="0">
          <a:noAutofit/>
        </a:bodyPr>
        <a:lstStyle/>
        <a:p>
          <a:pPr marL="171450" lvl="1" indent="-171450" algn="l" defTabSz="844550">
            <a:lnSpc>
              <a:spcPct val="90000"/>
            </a:lnSpc>
            <a:spcBef>
              <a:spcPct val="0"/>
            </a:spcBef>
            <a:spcAft>
              <a:spcPct val="15000"/>
            </a:spcAft>
            <a:buChar char="••"/>
          </a:pPr>
          <a:r>
            <a:rPr lang="zh-CN" sz="1900" b="1" kern="1200" dirty="0" smtClean="0"/>
            <a:t>知识与技能目标</a:t>
          </a:r>
          <a:r>
            <a:rPr lang="zh-CN" altLang="en-US" sz="1900" b="1" kern="1200" dirty="0" smtClean="0"/>
            <a:t>：结合生活实际，经历从实际物体中抽象出角的过程，直观认识平面图形中角，初步发展空间观念</a:t>
          </a:r>
          <a:r>
            <a:rPr lang="zh-CN" sz="1900" b="1" kern="1200" dirty="0" smtClean="0"/>
            <a:t>。</a:t>
          </a:r>
          <a:endParaRPr lang="zh-CN" altLang="en-US" sz="1900" b="1" kern="1200" dirty="0"/>
        </a:p>
        <a:p>
          <a:pPr marL="171450" lvl="1" indent="-171450" algn="l" defTabSz="844550">
            <a:lnSpc>
              <a:spcPct val="90000"/>
            </a:lnSpc>
            <a:spcBef>
              <a:spcPct val="0"/>
            </a:spcBef>
            <a:spcAft>
              <a:spcPct val="15000"/>
            </a:spcAft>
            <a:buChar char="••"/>
          </a:pPr>
          <a:r>
            <a:rPr lang="zh-CN" sz="1900" b="1" kern="1200" dirty="0" smtClean="0"/>
            <a:t>过程与方法目标</a:t>
          </a:r>
          <a:r>
            <a:rPr lang="zh-CN" altLang="en-US" sz="1900" b="1" kern="1200" dirty="0" smtClean="0"/>
            <a:t>：结合直观操作活动，了解比较角的大小方法。</a:t>
          </a:r>
          <a:endParaRPr lang="zh-CN" sz="1900" b="1" kern="1200" dirty="0"/>
        </a:p>
        <a:p>
          <a:pPr marL="171450" lvl="1" indent="-171450" algn="l" defTabSz="844550">
            <a:lnSpc>
              <a:spcPct val="90000"/>
            </a:lnSpc>
            <a:spcBef>
              <a:spcPct val="0"/>
            </a:spcBef>
            <a:spcAft>
              <a:spcPct val="15000"/>
            </a:spcAft>
            <a:buChar char="••"/>
          </a:pPr>
          <a:r>
            <a:rPr lang="zh-CN" sz="1900" b="1" kern="1200" dirty="0" smtClean="0"/>
            <a:t>情感态度目标：</a:t>
          </a:r>
          <a:r>
            <a:rPr lang="zh-CN" altLang="en-US" sz="1900" b="1" kern="1200" dirty="0" smtClean="0"/>
            <a:t>培养学生观察能力，动手操作能力，以及与同伴合作学习的能力，让学生获得成功的体验。</a:t>
          </a:r>
          <a:endParaRPr lang="zh-CN" sz="1900" b="1" kern="1200" dirty="0"/>
        </a:p>
      </dsp:txBody>
      <dsp:txXfrm>
        <a:off x="2446820" y="73673"/>
        <a:ext cx="3915618" cy="2957911"/>
      </dsp:txXfrm>
    </dsp:sp>
    <dsp:sp modelId="{FCC03102-D46D-4799-B0AF-203911E585CB}">
      <dsp:nvSpPr>
        <dsp:cNvPr id="0" name=""/>
        <dsp:cNvSpPr/>
      </dsp:nvSpPr>
      <dsp:spPr>
        <a:xfrm>
          <a:off x="2430262" y="2981312"/>
          <a:ext cx="4057558" cy="1302419"/>
        </a:xfrm>
        <a:prstGeom prst="rect">
          <a:avLst/>
        </a:prstGeom>
        <a:solidFill>
          <a:schemeClr val="dk2">
            <a:hueOff val="0"/>
            <a:satOff val="0"/>
            <a:lumOff val="0"/>
            <a:alphaOff val="0"/>
          </a:schemeClr>
        </a:solidFill>
        <a:ln w="6350" cap="flat" cmpd="sng" algn="ctr">
          <a:solidFill>
            <a:schemeClr val="dk2">
              <a:hueOff val="0"/>
              <a:satOff val="0"/>
              <a:lumOff val="0"/>
              <a:alphaOff val="0"/>
            </a:schemeClr>
          </a:solidFill>
          <a:prstDash val="solid"/>
          <a:miter lim="800000"/>
        </a:ln>
        <a:effectLst/>
        <a:sp3d extrusionH="381000" contourW="38100" prstMaterial="matte">
          <a:contourClr>
            <a:schemeClr val="lt1"/>
          </a:contourClr>
        </a:sp3d>
      </dsp:spPr>
      <dsp:style>
        <a:lnRef idx="1">
          <a:scrgbClr r="0" g="0" b="0"/>
        </a:lnRef>
        <a:fillRef idx="1">
          <a:scrgbClr r="0" g="0" b="0"/>
        </a:fillRef>
        <a:effectRef idx="0">
          <a:scrgbClr r="0" g="0" b="0"/>
        </a:effectRef>
        <a:fontRef idx="minor">
          <a:schemeClr val="lt1"/>
        </a:fontRef>
      </dsp:style>
      <dsp:txBody>
        <a:bodyPr spcFirstLastPara="0" vert="horz" wrap="square" lIns="137160" tIns="0" rIns="45720" bIns="0" numCol="1" spcCol="1270" anchor="ctr" anchorCtr="0">
          <a:noAutofit/>
        </a:bodyPr>
        <a:lstStyle/>
        <a:p>
          <a:pPr lvl="0" algn="ctr" defTabSz="1600200">
            <a:lnSpc>
              <a:spcPct val="90000"/>
            </a:lnSpc>
            <a:spcBef>
              <a:spcPct val="0"/>
            </a:spcBef>
            <a:spcAft>
              <a:spcPct val="35000"/>
            </a:spcAft>
          </a:pPr>
          <a:r>
            <a:rPr lang="zh-CN" altLang="en-US" sz="3600" b="1" kern="1200" dirty="0" smtClean="0"/>
            <a:t>教学目标</a:t>
          </a:r>
          <a:endParaRPr lang="zh-CN" altLang="en-US" sz="3600" b="1" kern="1200" dirty="0"/>
        </a:p>
      </dsp:txBody>
      <dsp:txXfrm>
        <a:off x="2430262" y="2981312"/>
        <a:ext cx="2857435" cy="1302419"/>
      </dsp:txXfrm>
    </dsp:sp>
    <dsp:sp modelId="{7BE577C5-287A-436D-8E7B-4B17D542E236}">
      <dsp:nvSpPr>
        <dsp:cNvPr id="0" name=""/>
        <dsp:cNvSpPr/>
      </dsp:nvSpPr>
      <dsp:spPr>
        <a:xfrm>
          <a:off x="5321724" y="3241166"/>
          <a:ext cx="1420145" cy="1420145"/>
        </a:xfrm>
        <a:prstGeom prst="star10">
          <a:avLst/>
        </a:prstGeom>
        <a:blipFill rotWithShape="0">
          <a:blip xmlns:r="http://schemas.openxmlformats.org/officeDocument/2006/relationships" r:embed="rId1"/>
          <a:stretch>
            <a:fillRect/>
          </a:stretch>
        </a:blipFill>
        <a:ln>
          <a:noFill/>
        </a:ln>
        <a:effectLst/>
        <a:sp3d z="57150" extrusionH="63500" contourW="12700" prstMaterial="matte">
          <a:contourClr>
            <a:schemeClr val="dk1">
              <a:tint val="20000"/>
            </a:schemeClr>
          </a:contourClr>
        </a:sp3d>
      </dsp:spPr>
      <dsp:style>
        <a:lnRef idx="0">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A0FCB2-ED98-423B-B2EC-BC7780589C30}">
      <dsp:nvSpPr>
        <dsp:cNvPr id="0" name=""/>
        <dsp:cNvSpPr/>
      </dsp:nvSpPr>
      <dsp:spPr>
        <a:xfrm>
          <a:off x="1261180" y="1926"/>
          <a:ext cx="4612243" cy="3017607"/>
        </a:xfrm>
        <a:prstGeom prst="round2SameRect">
          <a:avLst>
            <a:gd name="adj1" fmla="val 8000"/>
            <a:gd name="adj2" fmla="val 0"/>
          </a:avLst>
        </a:prstGeom>
        <a:solidFill>
          <a:schemeClr val="lt2">
            <a:alpha val="90000"/>
            <a:hueOff val="0"/>
            <a:satOff val="0"/>
            <a:lumOff val="0"/>
            <a:alphaOff val="0"/>
          </a:schemeClr>
        </a:solidFill>
        <a:ln w="6350" cap="flat" cmpd="sng" algn="ctr">
          <a:solidFill>
            <a:schemeClr val="dk2">
              <a:hueOff val="0"/>
              <a:satOff val="0"/>
              <a:lumOff val="0"/>
              <a:alphaOff val="0"/>
            </a:schemeClr>
          </a:solidFill>
          <a:prstDash val="solid"/>
          <a:miter lim="800000"/>
        </a:ln>
        <a:effectLst/>
        <a:sp3d z="-400500" extrusionH="63500" prstMaterial="matte"/>
      </dsp:spPr>
      <dsp:style>
        <a:lnRef idx="1">
          <a:scrgbClr r="0" g="0" b="0"/>
        </a:lnRef>
        <a:fillRef idx="1">
          <a:scrgbClr r="0" g="0" b="0"/>
        </a:fillRef>
        <a:effectRef idx="0">
          <a:scrgbClr r="0" g="0" b="0"/>
        </a:effectRef>
        <a:fontRef idx="minor"/>
      </dsp:style>
      <dsp:txBody>
        <a:bodyPr spcFirstLastPara="0" vert="horz" wrap="square" lIns="30480" tIns="91440" rIns="30480" bIns="30480" numCol="1" spcCol="1270" anchor="t" anchorCtr="0">
          <a:noAutofit/>
        </a:bodyPr>
        <a:lstStyle/>
        <a:p>
          <a:pPr marL="228600" lvl="1" indent="-228600" algn="l" defTabSz="1066800">
            <a:lnSpc>
              <a:spcPct val="90000"/>
            </a:lnSpc>
            <a:spcBef>
              <a:spcPct val="0"/>
            </a:spcBef>
            <a:spcAft>
              <a:spcPct val="15000"/>
            </a:spcAft>
            <a:buChar char="••"/>
          </a:pPr>
          <a:endParaRPr lang="zh-CN" altLang="en-US" sz="2400" kern="1200" dirty="0"/>
        </a:p>
        <a:p>
          <a:pPr marL="228600" lvl="1" indent="-228600" algn="l" defTabSz="1066800">
            <a:lnSpc>
              <a:spcPct val="90000"/>
            </a:lnSpc>
            <a:spcBef>
              <a:spcPct val="0"/>
            </a:spcBef>
            <a:spcAft>
              <a:spcPct val="15000"/>
            </a:spcAft>
            <a:buChar char="••"/>
          </a:pPr>
          <a:r>
            <a:rPr lang="zh-CN" altLang="en-US" sz="2400" b="1" kern="1200" dirty="0" smtClean="0"/>
            <a:t>重点：初步认识角，知道角的各部分名称，学会用直尺画角。</a:t>
          </a:r>
          <a:endParaRPr lang="zh-CN" altLang="en-US" sz="2400" b="1" kern="1200" dirty="0"/>
        </a:p>
        <a:p>
          <a:pPr marL="228600" lvl="1" indent="-228600" algn="l" defTabSz="1066800">
            <a:lnSpc>
              <a:spcPct val="90000"/>
            </a:lnSpc>
            <a:spcBef>
              <a:spcPct val="0"/>
            </a:spcBef>
            <a:spcAft>
              <a:spcPct val="15000"/>
            </a:spcAft>
            <a:buChar char="••"/>
          </a:pPr>
          <a:r>
            <a:rPr lang="zh-CN" altLang="en-US" sz="2400" b="1" kern="1200" dirty="0" smtClean="0"/>
            <a:t>难点：使学生初步认识到角的大小与角的两条边张开的大小有关，与角的两条边的长短无关。</a:t>
          </a:r>
          <a:endParaRPr lang="zh-CN" altLang="en-US" sz="2400" b="1" kern="1200" dirty="0"/>
        </a:p>
      </dsp:txBody>
      <dsp:txXfrm>
        <a:off x="1331886" y="72632"/>
        <a:ext cx="4470831" cy="2946901"/>
      </dsp:txXfrm>
    </dsp:sp>
    <dsp:sp modelId="{4EC7E4A1-266F-4A6A-8BD9-4676DB8B7410}">
      <dsp:nvSpPr>
        <dsp:cNvPr id="0" name=""/>
        <dsp:cNvSpPr/>
      </dsp:nvSpPr>
      <dsp:spPr>
        <a:xfrm>
          <a:off x="1229025" y="2868170"/>
          <a:ext cx="4614311" cy="1032871"/>
        </a:xfrm>
        <a:prstGeom prst="rect">
          <a:avLst/>
        </a:prstGeom>
        <a:solidFill>
          <a:schemeClr val="dk2">
            <a:hueOff val="0"/>
            <a:satOff val="0"/>
            <a:lumOff val="0"/>
            <a:alphaOff val="0"/>
          </a:schemeClr>
        </a:solidFill>
        <a:ln w="6350" cap="flat" cmpd="sng" algn="ctr">
          <a:solidFill>
            <a:schemeClr val="dk2">
              <a:hueOff val="0"/>
              <a:satOff val="0"/>
              <a:lumOff val="0"/>
              <a:alphaOff val="0"/>
            </a:schemeClr>
          </a:solidFill>
          <a:prstDash val="solid"/>
          <a:miter lim="800000"/>
        </a:ln>
        <a:effectLst>
          <a:innerShdw blurRad="63500" dist="50800" dir="13500000">
            <a:prstClr val="black">
              <a:alpha val="50000"/>
            </a:prstClr>
          </a:innerShdw>
        </a:effectLst>
        <a:sp3d extrusionH="381000" contourW="38100" prstMaterial="matte">
          <a:contourClr>
            <a:schemeClr val="lt1"/>
          </a:contourClr>
        </a:sp3d>
      </dsp:spPr>
      <dsp:style>
        <a:lnRef idx="1">
          <a:scrgbClr r="0" g="0" b="0"/>
        </a:lnRef>
        <a:fillRef idx="1">
          <a:scrgbClr r="0" g="0" b="0"/>
        </a:fillRef>
        <a:effectRef idx="0">
          <a:scrgbClr r="0" g="0" b="0"/>
        </a:effectRef>
        <a:fontRef idx="minor">
          <a:schemeClr val="lt1"/>
        </a:fontRef>
      </dsp:style>
      <dsp:txBody>
        <a:bodyPr spcFirstLastPara="0" vert="horz" wrap="square" lIns="137160" tIns="0" rIns="45720" bIns="0" numCol="1" spcCol="1270" anchor="ctr" anchorCtr="0">
          <a:noAutofit/>
        </a:bodyPr>
        <a:lstStyle/>
        <a:p>
          <a:pPr lvl="0" algn="l" defTabSz="1600200">
            <a:lnSpc>
              <a:spcPct val="90000"/>
            </a:lnSpc>
            <a:spcBef>
              <a:spcPct val="0"/>
            </a:spcBef>
            <a:spcAft>
              <a:spcPct val="35000"/>
            </a:spcAft>
          </a:pPr>
          <a:r>
            <a:rPr lang="zh-CN" altLang="en-US" sz="3600" b="1" kern="1200" dirty="0" smtClean="0"/>
            <a:t>教学重、难点</a:t>
          </a:r>
          <a:endParaRPr lang="zh-CN" altLang="en-US" sz="3600" b="1" kern="1200" dirty="0"/>
        </a:p>
      </dsp:txBody>
      <dsp:txXfrm>
        <a:off x="1229025" y="2868170"/>
        <a:ext cx="3249515" cy="1032871"/>
      </dsp:txXfrm>
    </dsp:sp>
    <dsp:sp modelId="{BBFE5A31-6FFB-428B-87A3-59A645E7EAEC}">
      <dsp:nvSpPr>
        <dsp:cNvPr id="0" name=""/>
        <dsp:cNvSpPr/>
      </dsp:nvSpPr>
      <dsp:spPr>
        <a:xfrm>
          <a:off x="4351063" y="3000819"/>
          <a:ext cx="1226632" cy="1226632"/>
        </a:xfrm>
        <a:prstGeom prst="ellipse">
          <a:avLst/>
        </a:prstGeom>
        <a:blipFill rotWithShape="0">
          <a:blip xmlns:r="http://schemas.openxmlformats.org/officeDocument/2006/relationships" r:embed="rId1"/>
          <a:stretch>
            <a:fillRect/>
          </a:stretch>
        </a:blipFill>
        <a:ln>
          <a:noFill/>
        </a:ln>
        <a:effectLst/>
        <a:sp3d z="57150" extrusionH="63500" contourW="12700" prstMaterial="matte">
          <a:contourClr>
            <a:schemeClr val="dk1">
              <a:tint val="20000"/>
            </a:schemeClr>
          </a:contourClr>
        </a:sp3d>
      </dsp:spPr>
      <dsp:style>
        <a:lnRef idx="0">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7EDC5C-81E7-426B-AA8B-2414ADEE9E7E}">
      <dsp:nvSpPr>
        <dsp:cNvPr id="0" name=""/>
        <dsp:cNvSpPr/>
      </dsp:nvSpPr>
      <dsp:spPr>
        <a:xfrm>
          <a:off x="1571650" y="63803"/>
          <a:ext cx="1130909" cy="518919"/>
        </a:xfrm>
        <a:prstGeom prst="rightArrow">
          <a:avLst>
            <a:gd name="adj1" fmla="val 75000"/>
            <a:gd name="adj2" fmla="val 50000"/>
          </a:avLst>
        </a:prstGeom>
        <a:solidFill>
          <a:schemeClr val="accent6">
            <a:alpha val="90000"/>
            <a:tint val="40000"/>
            <a:hueOff val="0"/>
            <a:satOff val="0"/>
            <a:lumOff val="0"/>
            <a:alphaOff val="0"/>
          </a:schemeClr>
        </a:solidFill>
        <a:ln w="6350" cap="flat" cmpd="sng" algn="ctr">
          <a:solidFill>
            <a:schemeClr val="accent6">
              <a:alpha val="90000"/>
              <a:tint val="40000"/>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620" tIns="7620" rIns="7620" bIns="7620" numCol="1" spcCol="1270" anchor="ctr" anchorCtr="0">
          <a:noAutofit/>
        </a:bodyPr>
        <a:lstStyle/>
        <a:p>
          <a:pPr marL="114300" lvl="1" indent="-114300" algn="l" defTabSz="533400">
            <a:lnSpc>
              <a:spcPct val="90000"/>
            </a:lnSpc>
            <a:spcBef>
              <a:spcPct val="0"/>
            </a:spcBef>
            <a:spcAft>
              <a:spcPct val="15000"/>
            </a:spcAft>
            <a:buChar char="••"/>
          </a:pPr>
          <a:r>
            <a:rPr lang="zh-CN" altLang="en-US" sz="1200" b="1" kern="1200" dirty="0" smtClean="0"/>
            <a:t>引出活动主题：认识角</a:t>
          </a:r>
          <a:endParaRPr lang="zh-CN" altLang="en-US" sz="1200" b="1" kern="1200" dirty="0"/>
        </a:p>
      </dsp:txBody>
      <dsp:txXfrm>
        <a:off x="1571650" y="128668"/>
        <a:ext cx="936314" cy="389189"/>
      </dsp:txXfrm>
    </dsp:sp>
    <dsp:sp modelId="{970538C2-C95D-4184-8E71-E20935FC3BF5}">
      <dsp:nvSpPr>
        <dsp:cNvPr id="0" name=""/>
        <dsp:cNvSpPr/>
      </dsp:nvSpPr>
      <dsp:spPr>
        <a:xfrm>
          <a:off x="71452" y="0"/>
          <a:ext cx="1421741" cy="651763"/>
        </a:xfrm>
        <a:prstGeom prst="round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altLang="zh-CN" sz="1800" kern="1200" dirty="0" smtClean="0"/>
            <a:t>1</a:t>
          </a:r>
          <a:r>
            <a:rPr lang="en-US" altLang="zh-CN" sz="1800" b="1" kern="1200" dirty="0" smtClean="0"/>
            <a:t>.</a:t>
          </a:r>
          <a:r>
            <a:rPr lang="zh-CN" altLang="en-US" sz="1800" b="1" kern="1200" dirty="0" smtClean="0"/>
            <a:t>创设情境、</a:t>
          </a:r>
          <a:r>
            <a:rPr lang="zh-CN" altLang="en-US" sz="1800" b="1" kern="1200" dirty="0" smtClean="0">
              <a:solidFill>
                <a:srgbClr val="0070C0"/>
              </a:solidFill>
            </a:rPr>
            <a:t>导入</a:t>
          </a:r>
          <a:r>
            <a:rPr lang="zh-CN" altLang="en-US" sz="1800" b="1" kern="1200" dirty="0" smtClean="0"/>
            <a:t>新课</a:t>
          </a:r>
          <a:endParaRPr lang="zh-CN" altLang="en-US" sz="1800" b="1" kern="1200" dirty="0"/>
        </a:p>
      </dsp:txBody>
      <dsp:txXfrm>
        <a:off x="103268" y="31816"/>
        <a:ext cx="1358109" cy="588131"/>
      </dsp:txXfrm>
    </dsp:sp>
    <dsp:sp modelId="{C6B7BC19-B110-4F8D-AFCE-D2550D7B1166}">
      <dsp:nvSpPr>
        <dsp:cNvPr id="0" name=""/>
        <dsp:cNvSpPr/>
      </dsp:nvSpPr>
      <dsp:spPr>
        <a:xfrm>
          <a:off x="1540471" y="732190"/>
          <a:ext cx="1174166" cy="959043"/>
        </a:xfrm>
        <a:prstGeom prst="rightArrow">
          <a:avLst>
            <a:gd name="adj1" fmla="val 75000"/>
            <a:gd name="adj2" fmla="val 50000"/>
          </a:avLst>
        </a:prstGeom>
        <a:solidFill>
          <a:schemeClr val="accent6">
            <a:alpha val="90000"/>
            <a:tint val="40000"/>
            <a:hueOff val="0"/>
            <a:satOff val="0"/>
            <a:lumOff val="0"/>
            <a:alphaOff val="0"/>
          </a:schemeClr>
        </a:solidFill>
        <a:ln w="6350" cap="flat" cmpd="sng" algn="ctr">
          <a:solidFill>
            <a:schemeClr val="accent6">
              <a:alpha val="90000"/>
              <a:tint val="40000"/>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6985" tIns="6985" rIns="6985" bIns="6985" numCol="1" spcCol="1270" anchor="ctr" anchorCtr="0">
          <a:noAutofit/>
        </a:bodyPr>
        <a:lstStyle/>
        <a:p>
          <a:pPr marL="57150" lvl="1" indent="-57150" algn="l" defTabSz="488950">
            <a:lnSpc>
              <a:spcPct val="90000"/>
            </a:lnSpc>
            <a:spcBef>
              <a:spcPct val="0"/>
            </a:spcBef>
            <a:spcAft>
              <a:spcPct val="15000"/>
            </a:spcAft>
            <a:buChar char="••"/>
          </a:pPr>
          <a:r>
            <a:rPr lang="zh-CN" altLang="en-US" sz="1100" b="1" kern="1200" dirty="0" smtClean="0"/>
            <a:t>摸一摸</a:t>
          </a:r>
          <a:endParaRPr lang="zh-CN" altLang="en-US" sz="1100" b="1" kern="1200" dirty="0"/>
        </a:p>
        <a:p>
          <a:pPr marL="57150" lvl="1" indent="-57150" algn="l" defTabSz="488950">
            <a:lnSpc>
              <a:spcPct val="90000"/>
            </a:lnSpc>
            <a:spcBef>
              <a:spcPct val="0"/>
            </a:spcBef>
            <a:spcAft>
              <a:spcPct val="15000"/>
            </a:spcAft>
            <a:buChar char="••"/>
          </a:pPr>
          <a:r>
            <a:rPr lang="zh-CN" altLang="en-US" sz="1100" b="1" kern="1200" dirty="0" smtClean="0"/>
            <a:t>画一画</a:t>
          </a:r>
          <a:endParaRPr lang="zh-CN" altLang="en-US" sz="1100" b="1" kern="1200" dirty="0"/>
        </a:p>
        <a:p>
          <a:pPr marL="57150" lvl="1" indent="-57150" algn="l" defTabSz="488950">
            <a:lnSpc>
              <a:spcPct val="90000"/>
            </a:lnSpc>
            <a:spcBef>
              <a:spcPct val="0"/>
            </a:spcBef>
            <a:spcAft>
              <a:spcPct val="15000"/>
            </a:spcAft>
            <a:buChar char="••"/>
          </a:pPr>
          <a:r>
            <a:rPr lang="zh-CN" altLang="en-US" sz="1100" b="1" kern="1200" dirty="0" smtClean="0"/>
            <a:t>认一认</a:t>
          </a:r>
          <a:endParaRPr lang="zh-CN" altLang="en-US" sz="1100" b="1" kern="1200" dirty="0"/>
        </a:p>
        <a:p>
          <a:pPr marL="57150" lvl="1" indent="-57150" algn="l" defTabSz="488950">
            <a:lnSpc>
              <a:spcPct val="90000"/>
            </a:lnSpc>
            <a:spcBef>
              <a:spcPct val="0"/>
            </a:spcBef>
            <a:spcAft>
              <a:spcPct val="15000"/>
            </a:spcAft>
            <a:buChar char="••"/>
          </a:pPr>
          <a:r>
            <a:rPr lang="zh-CN" altLang="en-US" sz="1100" b="1" kern="1200" dirty="0" smtClean="0"/>
            <a:t>阶段小结</a:t>
          </a:r>
          <a:endParaRPr lang="zh-CN" altLang="en-US" sz="1100" b="1" kern="1200" dirty="0"/>
        </a:p>
      </dsp:txBody>
      <dsp:txXfrm>
        <a:off x="1540471" y="852070"/>
        <a:ext cx="814525" cy="719283"/>
      </dsp:txXfrm>
    </dsp:sp>
    <dsp:sp modelId="{4BC63987-3F82-4A80-8B47-7034BD8BC311}">
      <dsp:nvSpPr>
        <dsp:cNvPr id="0" name=""/>
        <dsp:cNvSpPr/>
      </dsp:nvSpPr>
      <dsp:spPr>
        <a:xfrm>
          <a:off x="71820" y="853185"/>
          <a:ext cx="1428359" cy="728936"/>
        </a:xfrm>
        <a:prstGeom prst="round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altLang="zh-CN" sz="1800" kern="1200" dirty="0" smtClean="0"/>
            <a:t>2</a:t>
          </a:r>
          <a:r>
            <a:rPr lang="en-US" altLang="zh-CN" sz="1800" b="1" kern="1200" dirty="0" smtClean="0"/>
            <a:t>.</a:t>
          </a:r>
          <a:r>
            <a:rPr lang="zh-CN" altLang="en-US" sz="1800" b="1" kern="1200" dirty="0" smtClean="0"/>
            <a:t>动手操作、</a:t>
          </a:r>
          <a:r>
            <a:rPr lang="zh-CN" altLang="en-US" sz="1800" b="1" kern="1200" dirty="0" smtClean="0">
              <a:solidFill>
                <a:srgbClr val="0070C0"/>
              </a:solidFill>
            </a:rPr>
            <a:t>探究</a:t>
          </a:r>
          <a:r>
            <a:rPr lang="zh-CN" altLang="en-US" sz="1800" b="1" kern="1200" dirty="0" smtClean="0"/>
            <a:t>新知</a:t>
          </a:r>
          <a:endParaRPr lang="zh-CN" altLang="en-US" sz="1800" b="1" kern="1200" dirty="0"/>
        </a:p>
      </dsp:txBody>
      <dsp:txXfrm>
        <a:off x="107404" y="888769"/>
        <a:ext cx="1357191" cy="657768"/>
      </dsp:txXfrm>
    </dsp:sp>
    <dsp:sp modelId="{49DE1006-6FB4-4733-874A-0278D2E9AF33}">
      <dsp:nvSpPr>
        <dsp:cNvPr id="0" name=""/>
        <dsp:cNvSpPr/>
      </dsp:nvSpPr>
      <dsp:spPr>
        <a:xfrm>
          <a:off x="1618122" y="1859735"/>
          <a:ext cx="1123348" cy="605291"/>
        </a:xfrm>
        <a:prstGeom prst="rightArrow">
          <a:avLst>
            <a:gd name="adj1" fmla="val 75000"/>
            <a:gd name="adj2" fmla="val 50000"/>
          </a:avLst>
        </a:prstGeom>
        <a:solidFill>
          <a:schemeClr val="accent6">
            <a:alpha val="90000"/>
            <a:tint val="40000"/>
            <a:hueOff val="0"/>
            <a:satOff val="0"/>
            <a:lumOff val="0"/>
            <a:alphaOff val="0"/>
          </a:schemeClr>
        </a:solidFill>
        <a:ln w="6350" cap="flat" cmpd="sng" algn="ctr">
          <a:solidFill>
            <a:schemeClr val="accent6">
              <a:alpha val="90000"/>
              <a:tint val="40000"/>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6985" tIns="6985" rIns="6985" bIns="6985" numCol="1" spcCol="1270" anchor="t" anchorCtr="0">
          <a:noAutofit/>
        </a:bodyPr>
        <a:lstStyle/>
        <a:p>
          <a:pPr marL="57150" lvl="1" indent="-57150" algn="l" defTabSz="488950">
            <a:lnSpc>
              <a:spcPct val="90000"/>
            </a:lnSpc>
            <a:spcBef>
              <a:spcPct val="0"/>
            </a:spcBef>
            <a:spcAft>
              <a:spcPct val="15000"/>
            </a:spcAft>
            <a:buChar char="••"/>
          </a:pPr>
          <a:endParaRPr lang="zh-CN" altLang="en-US" sz="1100" b="1" kern="1200" dirty="0"/>
        </a:p>
        <a:p>
          <a:pPr marL="57150" lvl="1" indent="-57150" algn="l" defTabSz="488950">
            <a:lnSpc>
              <a:spcPct val="90000"/>
            </a:lnSpc>
            <a:spcBef>
              <a:spcPct val="0"/>
            </a:spcBef>
            <a:spcAft>
              <a:spcPct val="15000"/>
            </a:spcAft>
            <a:buChar char="••"/>
          </a:pPr>
          <a:r>
            <a:rPr lang="en-US" altLang="zh-CN" sz="1100" b="1" kern="1200" dirty="0" smtClean="0"/>
            <a:t>1.</a:t>
          </a:r>
          <a:r>
            <a:rPr lang="zh-CN" altLang="en-US" sz="1100" b="1" kern="1200" dirty="0" smtClean="0"/>
            <a:t>比一比</a:t>
          </a:r>
          <a:endParaRPr lang="zh-CN" altLang="en-US" sz="1100" b="1" kern="1200" dirty="0"/>
        </a:p>
        <a:p>
          <a:pPr marL="57150" lvl="1" indent="-57150" algn="l" defTabSz="488950">
            <a:lnSpc>
              <a:spcPct val="90000"/>
            </a:lnSpc>
            <a:spcBef>
              <a:spcPct val="0"/>
            </a:spcBef>
            <a:spcAft>
              <a:spcPct val="15000"/>
            </a:spcAft>
            <a:buChar char="••"/>
          </a:pPr>
          <a:r>
            <a:rPr lang="en-US" altLang="zh-CN" sz="1100" b="1" kern="1200" dirty="0" smtClean="0"/>
            <a:t>2.</a:t>
          </a:r>
          <a:r>
            <a:rPr lang="zh-CN" altLang="en-US" sz="1100" b="1" kern="1200" dirty="0" smtClean="0"/>
            <a:t>做一做</a:t>
          </a:r>
          <a:endParaRPr lang="zh-CN" altLang="en-US" sz="1100" b="1" kern="1200" dirty="0"/>
        </a:p>
      </dsp:txBody>
      <dsp:txXfrm>
        <a:off x="1618122" y="1935396"/>
        <a:ext cx="896364" cy="453969"/>
      </dsp:txXfrm>
    </dsp:sp>
    <dsp:sp modelId="{DA772100-F3E9-4689-8457-2D2545290080}">
      <dsp:nvSpPr>
        <dsp:cNvPr id="0" name=""/>
        <dsp:cNvSpPr/>
      </dsp:nvSpPr>
      <dsp:spPr>
        <a:xfrm>
          <a:off x="142887" y="1828649"/>
          <a:ext cx="1423662" cy="735465"/>
        </a:xfrm>
        <a:prstGeom prst="round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altLang="zh-CN" sz="1800" b="1" kern="1200" dirty="0" smtClean="0"/>
            <a:t>3.</a:t>
          </a:r>
          <a:r>
            <a:rPr lang="zh-CN" altLang="en-US" sz="1800" b="1" kern="1200" dirty="0" smtClean="0"/>
            <a:t>夯实基础、</a:t>
          </a:r>
          <a:r>
            <a:rPr lang="zh-CN" altLang="en-US" sz="1800" b="1" kern="1200" dirty="0" smtClean="0">
              <a:solidFill>
                <a:srgbClr val="0070C0"/>
              </a:solidFill>
            </a:rPr>
            <a:t>巩固</a:t>
          </a:r>
          <a:r>
            <a:rPr lang="zh-CN" altLang="en-US" sz="1800" b="1" kern="1200" dirty="0" smtClean="0"/>
            <a:t>提高</a:t>
          </a:r>
          <a:endParaRPr lang="zh-CN" altLang="en-US" sz="1800" b="1" kern="1200" dirty="0"/>
        </a:p>
      </dsp:txBody>
      <dsp:txXfrm>
        <a:off x="178789" y="1864551"/>
        <a:ext cx="1351858" cy="663661"/>
      </dsp:txXfrm>
    </dsp:sp>
    <dsp:sp modelId="{3D6D74D0-79B8-4B91-89C3-A3CD77B2331F}">
      <dsp:nvSpPr>
        <dsp:cNvPr id="0" name=""/>
        <dsp:cNvSpPr/>
      </dsp:nvSpPr>
      <dsp:spPr>
        <a:xfrm>
          <a:off x="1571650" y="2889675"/>
          <a:ext cx="1247770" cy="415364"/>
        </a:xfrm>
        <a:prstGeom prst="rightArrow">
          <a:avLst>
            <a:gd name="adj1" fmla="val 75000"/>
            <a:gd name="adj2" fmla="val 50000"/>
          </a:avLst>
        </a:prstGeom>
        <a:solidFill>
          <a:schemeClr val="accent6">
            <a:alpha val="90000"/>
            <a:tint val="40000"/>
            <a:hueOff val="0"/>
            <a:satOff val="0"/>
            <a:lumOff val="0"/>
            <a:alphaOff val="0"/>
          </a:schemeClr>
        </a:solidFill>
        <a:ln w="6350" cap="flat" cmpd="sng" algn="ctr">
          <a:solidFill>
            <a:schemeClr val="accent6">
              <a:alpha val="90000"/>
              <a:tint val="40000"/>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6985" tIns="6985" rIns="6985" bIns="6985" numCol="1" spcCol="1270" anchor="ctr" anchorCtr="0">
          <a:noAutofit/>
        </a:bodyPr>
        <a:lstStyle/>
        <a:p>
          <a:pPr marL="57150" lvl="1" indent="-57150" algn="l" defTabSz="488950">
            <a:lnSpc>
              <a:spcPct val="90000"/>
            </a:lnSpc>
            <a:spcBef>
              <a:spcPct val="0"/>
            </a:spcBef>
            <a:spcAft>
              <a:spcPct val="15000"/>
            </a:spcAft>
            <a:buChar char="••"/>
          </a:pPr>
          <a:r>
            <a:rPr lang="zh-CN" altLang="en-US" sz="1100" b="1" kern="1200" dirty="0" smtClean="0"/>
            <a:t>同桌互谈收获</a:t>
          </a:r>
          <a:endParaRPr lang="zh-CN" altLang="en-US" sz="1100" b="1" kern="1200" dirty="0"/>
        </a:p>
      </dsp:txBody>
      <dsp:txXfrm>
        <a:off x="1571650" y="2941596"/>
        <a:ext cx="1092009" cy="311523"/>
      </dsp:txXfrm>
    </dsp:sp>
    <dsp:sp modelId="{16E3CD5C-1878-4EF7-9AB4-7EA03BE2568A}">
      <dsp:nvSpPr>
        <dsp:cNvPr id="0" name=""/>
        <dsp:cNvSpPr/>
      </dsp:nvSpPr>
      <dsp:spPr>
        <a:xfrm>
          <a:off x="168527" y="2766411"/>
          <a:ext cx="1403088" cy="662612"/>
        </a:xfrm>
        <a:prstGeom prst="round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altLang="zh-CN" sz="1800" b="1" kern="1200" dirty="0" smtClean="0"/>
            <a:t>4.</a:t>
          </a:r>
          <a:r>
            <a:rPr lang="zh-CN" altLang="en-US" sz="1800" b="1" kern="1200" dirty="0" smtClean="0"/>
            <a:t>畅谈收获、</a:t>
          </a:r>
          <a:r>
            <a:rPr lang="zh-CN" altLang="en-US" sz="1800" b="1" kern="1200" dirty="0" smtClean="0">
              <a:solidFill>
                <a:srgbClr val="0070C0"/>
              </a:solidFill>
            </a:rPr>
            <a:t>总结</a:t>
          </a:r>
          <a:r>
            <a:rPr lang="zh-CN" altLang="en-US" sz="1800" b="1" kern="1200" dirty="0" smtClean="0"/>
            <a:t>新知</a:t>
          </a:r>
          <a:endParaRPr lang="zh-CN" altLang="en-US" sz="1800" b="1" kern="1200" dirty="0"/>
        </a:p>
      </dsp:txBody>
      <dsp:txXfrm>
        <a:off x="200873" y="2798757"/>
        <a:ext cx="1338396" cy="59792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AD445D-B17D-498C-80C3-94C707566C49}">
      <dsp:nvSpPr>
        <dsp:cNvPr id="0" name=""/>
        <dsp:cNvSpPr/>
      </dsp:nvSpPr>
      <dsp:spPr>
        <a:xfrm>
          <a:off x="0" y="34423"/>
          <a:ext cx="1928794" cy="503100"/>
        </a:xfrm>
        <a:prstGeom prst="round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zh-CN" altLang="en-US" sz="2000" b="1" kern="1200" dirty="0" smtClean="0"/>
            <a:t>教材分析</a:t>
          </a:r>
          <a:endParaRPr lang="zh-CN" altLang="en-US" sz="2000" b="1" kern="1200" dirty="0"/>
        </a:p>
      </dsp:txBody>
      <dsp:txXfrm>
        <a:off x="24559" y="58982"/>
        <a:ext cx="1879676" cy="453982"/>
      </dsp:txXfrm>
    </dsp:sp>
    <dsp:sp modelId="{D336678E-8E3C-4BE2-8A4D-E1F90FB15A66}">
      <dsp:nvSpPr>
        <dsp:cNvPr id="0" name=""/>
        <dsp:cNvSpPr/>
      </dsp:nvSpPr>
      <dsp:spPr>
        <a:xfrm>
          <a:off x="0" y="595123"/>
          <a:ext cx="1928794" cy="503100"/>
        </a:xfrm>
        <a:prstGeom prst="round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zh-CN" altLang="en-US" sz="2000" b="1" kern="1200" dirty="0" smtClean="0"/>
            <a:t>学情分析</a:t>
          </a:r>
          <a:endParaRPr lang="zh-CN" altLang="en-US" sz="2000" b="1" kern="1200" dirty="0"/>
        </a:p>
      </dsp:txBody>
      <dsp:txXfrm>
        <a:off x="24559" y="619682"/>
        <a:ext cx="1879676" cy="453982"/>
      </dsp:txXfrm>
    </dsp:sp>
    <dsp:sp modelId="{4BC5C9FB-42CA-498E-9FAB-560309064CD7}">
      <dsp:nvSpPr>
        <dsp:cNvPr id="0" name=""/>
        <dsp:cNvSpPr/>
      </dsp:nvSpPr>
      <dsp:spPr>
        <a:xfrm>
          <a:off x="0" y="1135702"/>
          <a:ext cx="1928794" cy="503100"/>
        </a:xfrm>
        <a:prstGeom prst="round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zh-CN" altLang="en-US" sz="2000" b="1" kern="1200" smtClean="0"/>
            <a:t>教学目标</a:t>
          </a:r>
          <a:endParaRPr lang="en-US" altLang="zh-CN" sz="2000" b="1" kern="1200" dirty="0" smtClean="0"/>
        </a:p>
      </dsp:txBody>
      <dsp:txXfrm>
        <a:off x="24559" y="1160261"/>
        <a:ext cx="1879676" cy="453982"/>
      </dsp:txXfrm>
    </dsp:sp>
    <dsp:sp modelId="{C2882C31-6696-455B-9421-F3BAC3FCB5B1}">
      <dsp:nvSpPr>
        <dsp:cNvPr id="0" name=""/>
        <dsp:cNvSpPr/>
      </dsp:nvSpPr>
      <dsp:spPr>
        <a:xfrm>
          <a:off x="0" y="1716523"/>
          <a:ext cx="1928794" cy="503100"/>
        </a:xfrm>
        <a:prstGeom prst="round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zh-CN" altLang="en-US" sz="2000" b="1" kern="1200" dirty="0" smtClean="0"/>
            <a:t>教学重、难点</a:t>
          </a:r>
          <a:endParaRPr lang="en-US" altLang="zh-CN" sz="2000" b="1" kern="1200" dirty="0" smtClean="0"/>
        </a:p>
      </dsp:txBody>
      <dsp:txXfrm>
        <a:off x="24559" y="1741082"/>
        <a:ext cx="1879676" cy="453982"/>
      </dsp:txXfrm>
    </dsp:sp>
    <dsp:sp modelId="{AE89A53B-E04F-4A36-AB96-0F1339CF6395}">
      <dsp:nvSpPr>
        <dsp:cNvPr id="0" name=""/>
        <dsp:cNvSpPr/>
      </dsp:nvSpPr>
      <dsp:spPr>
        <a:xfrm>
          <a:off x="0" y="2277223"/>
          <a:ext cx="1928794" cy="503100"/>
        </a:xfrm>
        <a:prstGeom prst="round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zh-CN" altLang="en-US" sz="2000" b="1" kern="1200" dirty="0" smtClean="0"/>
            <a:t>教学流程</a:t>
          </a:r>
          <a:endParaRPr lang="en-US" altLang="zh-CN" sz="2000" b="1" kern="1200" dirty="0" smtClean="0"/>
        </a:p>
      </dsp:txBody>
      <dsp:txXfrm>
        <a:off x="24559" y="2301782"/>
        <a:ext cx="1879676" cy="453982"/>
      </dsp:txXfrm>
    </dsp:sp>
    <dsp:sp modelId="{CC02B5EE-EB07-4C50-98D9-32245D7034C0}">
      <dsp:nvSpPr>
        <dsp:cNvPr id="0" name=""/>
        <dsp:cNvSpPr/>
      </dsp:nvSpPr>
      <dsp:spPr>
        <a:xfrm>
          <a:off x="0" y="2837923"/>
          <a:ext cx="1928794" cy="503100"/>
        </a:xfrm>
        <a:prstGeom prst="round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zh-CN" altLang="en-US" sz="2000" b="1" kern="1200" dirty="0" smtClean="0">
              <a:hlinkClick xmlns:r="http://schemas.openxmlformats.org/officeDocument/2006/relationships" r:id="" action="ppaction://hlinksldjump"/>
            </a:rPr>
            <a:t>教学过程</a:t>
          </a:r>
          <a:endParaRPr lang="en-US" altLang="zh-CN" sz="2000" b="1" kern="1200" dirty="0" smtClean="0"/>
        </a:p>
      </dsp:txBody>
      <dsp:txXfrm>
        <a:off x="24559" y="2862482"/>
        <a:ext cx="1879676" cy="453982"/>
      </dsp:txXfrm>
    </dsp:sp>
  </dsp:spTree>
</dsp:drawing>
</file>

<file path=ppt/diagrams/layout1.xml><?xml version="1.0" encoding="utf-8"?>
<dgm:layoutDef xmlns:dgm="http://schemas.openxmlformats.org/drawingml/2006/diagram" xmlns:a="http://schemas.openxmlformats.org/drawingml/2006/main" uniqueId="urn:microsoft.com/office/officeart/2005/8/layout/bList2#1">
  <dgm:title val=""/>
  <dgm:desc val=""/>
  <dgm:catLst>
    <dgm:cat type="list" pri="7000"/>
    <dgm:cat type="convert" pri="16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List2#2">
  <dgm:title val=""/>
  <dgm:desc val=""/>
  <dgm:catLst>
    <dgm:cat type="list" pri="7000"/>
    <dgm:cat type="convert" pri="16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bList2#3">
  <dgm:title val=""/>
  <dgm:desc val=""/>
  <dgm:catLst>
    <dgm:cat type="list" pri="7000"/>
    <dgm:cat type="convert" pri="16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bList2#4">
  <dgm:title val=""/>
  <dgm:desc val=""/>
  <dgm:catLst>
    <dgm:cat type="list" pri="7000"/>
    <dgm:cat type="convert" pri="16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anose="020B0604020202020204" pitchFamily="34" charset="0"/>
              </a:defRPr>
            </a:lvl1pPr>
          </a:lstStyle>
          <a:p>
            <a:pPr>
              <a:defRPr/>
            </a:pPr>
            <a:endParaRPr lang="zh-CN" altLang="en-US"/>
          </a:p>
        </p:txBody>
      </p:sp>
      <p:sp>
        <p:nvSpPr>
          <p:cNvPr id="13315"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anose="020B0604020202020204" pitchFamily="34" charset="0"/>
              </a:defRPr>
            </a:lvl1pPr>
          </a:lstStyle>
          <a:p>
            <a:pPr>
              <a:defRPr/>
            </a:pPr>
            <a:endParaRPr lang="zh-CN" altLang="zh-CN"/>
          </a:p>
        </p:txBody>
      </p:sp>
      <p:sp>
        <p:nvSpPr>
          <p:cNvPr id="13316"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p>
        </p:txBody>
      </p:sp>
      <p:sp>
        <p:nvSpPr>
          <p:cNvPr id="13317"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anose="020B0604020202020204" pitchFamily="34" charset="0"/>
              </a:defRPr>
            </a:lvl1pPr>
          </a:lstStyle>
          <a:p>
            <a:pPr>
              <a:defRPr/>
            </a:pPr>
            <a:endParaRPr lang="zh-CN" altLang="zh-CN"/>
          </a:p>
        </p:txBody>
      </p:sp>
      <p:sp>
        <p:nvSpPr>
          <p:cNvPr id="13318"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04AE4BAF-C04C-4989-9414-70EBB19C14DE}" type="slidenum">
              <a:rPr lang="zh-CN" altLang="en-US"/>
              <a:pPr>
                <a:defRPr/>
              </a:pPr>
              <a:t>‹#›</a:t>
            </a:fld>
            <a:endParaRPr lang="en-US" altLang="zh-CN"/>
          </a:p>
        </p:txBody>
      </p:sp>
    </p:spTree>
    <p:extLst>
      <p:ext uri="{BB962C8B-B14F-4D97-AF65-F5344CB8AC3E}">
        <p14:creationId xmlns:p14="http://schemas.microsoft.com/office/powerpoint/2010/main" val="69682774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a:ln/>
        </p:spPr>
        <p:txBody>
          <a:bodyPr/>
          <a:lstStyle>
            <a:lvl1pPr>
              <a:defRPr/>
            </a:lvl1pPr>
          </a:lstStyle>
          <a:p>
            <a:pPr>
              <a:defRPr/>
            </a:pPr>
            <a:fld id="{0046E033-3C96-41C5-A138-4A977EB2FFD4}" type="datetimeFigureOut">
              <a:rPr lang="en-US" altLang="zh-CN"/>
              <a:pPr>
                <a:defRPr/>
              </a:pPr>
              <a:t>2/24/2019</a:t>
            </a:fld>
            <a:endParaRPr lang="en-US" altLang="zh-CN"/>
          </a:p>
        </p:txBody>
      </p:sp>
      <p:sp>
        <p:nvSpPr>
          <p:cNvPr id="3" name="Footer Placeholder 4"/>
          <p:cNvSpPr>
            <a:spLocks noGrp="1" noChangeArrowheads="1"/>
          </p:cNvSpPr>
          <p:nvPr>
            <p:ph type="ftr" sz="quarter" idx="11"/>
          </p:nvPr>
        </p:nvSpPr>
        <p:spPr>
          <a:ln/>
        </p:spPr>
        <p:txBody>
          <a:bodyPr/>
          <a:lstStyle>
            <a:lvl1pPr>
              <a:defRPr/>
            </a:lvl1pPr>
          </a:lstStyle>
          <a:p>
            <a:pPr>
              <a:defRPr/>
            </a:pPr>
            <a:endParaRPr lang="zh-CN" altLang="zh-CN"/>
          </a:p>
        </p:txBody>
      </p:sp>
      <p:sp>
        <p:nvSpPr>
          <p:cNvPr id="4" name="Slide Number Placeholder 5"/>
          <p:cNvSpPr>
            <a:spLocks noGrp="1" noChangeArrowheads="1"/>
          </p:cNvSpPr>
          <p:nvPr>
            <p:ph type="sldNum" sz="quarter" idx="12"/>
          </p:nvPr>
        </p:nvSpPr>
        <p:spPr>
          <a:ln/>
        </p:spPr>
        <p:txBody>
          <a:bodyPr/>
          <a:lstStyle>
            <a:lvl1pPr>
              <a:defRPr/>
            </a:lvl1pPr>
          </a:lstStyle>
          <a:p>
            <a:pPr>
              <a:defRPr/>
            </a:pPr>
            <a:fld id="{910D55E8-A5FF-41CE-8332-614EDCC7BBEB}"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Date Placeholder 3"/>
          <p:cNvSpPr>
            <a:spLocks noGrp="1" noChangeArrowheads="1"/>
          </p:cNvSpPr>
          <p:nvPr userDrawn="1">
            <p:ph type="dt" sz="half" idx="10"/>
          </p:nvPr>
        </p:nvSpPr>
        <p:spPr>
          <a:ln/>
        </p:spPr>
        <p:txBody>
          <a:bodyPr/>
          <a:lstStyle>
            <a:lvl1pPr>
              <a:defRPr/>
            </a:lvl1pPr>
          </a:lstStyle>
          <a:p>
            <a:pPr>
              <a:defRPr/>
            </a:pPr>
            <a:fld id="{897594C1-7C24-44F9-A1D6-C15508F919ED}" type="datetimeFigureOut">
              <a:rPr lang="zh-CN" altLang="en-US"/>
              <a:pPr>
                <a:defRPr/>
              </a:pPr>
              <a:t>2019/2/24</a:t>
            </a:fld>
            <a:endParaRPr lang="en-US" altLang="zh-CN"/>
          </a:p>
        </p:txBody>
      </p:sp>
      <p:sp>
        <p:nvSpPr>
          <p:cNvPr id="5" name="Footer Placeholder 4"/>
          <p:cNvSpPr>
            <a:spLocks noGrp="1" noChangeArrowheads="1"/>
          </p:cNvSpPr>
          <p:nvPr userDrawn="1">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userDrawn="1">
            <p:ph type="sldNum" sz="quarter" idx="12"/>
          </p:nvPr>
        </p:nvSpPr>
        <p:spPr>
          <a:ln/>
        </p:spPr>
        <p:txBody>
          <a:bodyPr/>
          <a:lstStyle>
            <a:lvl1pPr>
              <a:defRPr/>
            </a:lvl1pPr>
          </a:lstStyle>
          <a:p>
            <a:pPr>
              <a:defRPr/>
            </a:pPr>
            <a:fld id="{B3D48E64-E26F-422B-B0D4-BED77797EEFD}" type="slidenum">
              <a:rPr lang="zh-CN" altLang="en-US"/>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atin typeface="Arial" panose="020B0604020202020204" pitchFamily="34" charset="0"/>
              </a:defRPr>
            </a:lvl1pPr>
          </a:lstStyle>
          <a:p>
            <a:pPr>
              <a:defRPr/>
            </a:pPr>
            <a:fld id="{8204EF46-A164-468F-B524-D0135E2556C6}" type="datetimeFigureOut">
              <a:rPr lang="zh-CN" altLang="en-US"/>
              <a:pPr>
                <a:defRPr/>
              </a:pPr>
              <a:t>2019/2/24</a:t>
            </a:fld>
            <a:endParaRPr lang="zh-CN" altLang="en-US"/>
          </a:p>
        </p:txBody>
      </p:sp>
      <p:sp>
        <p:nvSpPr>
          <p:cNvPr id="3" name="页脚占位符 4"/>
          <p:cNvSpPr>
            <a:spLocks noGrp="1"/>
          </p:cNvSpPr>
          <p:nvPr>
            <p:ph type="ftr" sz="quarter" idx="11"/>
          </p:nvPr>
        </p:nvSpPr>
        <p:spPr/>
        <p:txBody>
          <a:bodyPr/>
          <a:lstStyle>
            <a:lvl1pPr>
              <a:defRPr>
                <a:latin typeface="Arial" panose="020B0604020202020204" pitchFamily="34" charset="0"/>
              </a:defRPr>
            </a:lvl1pPr>
          </a:lstStyle>
          <a:p>
            <a:pPr>
              <a:defRPr/>
            </a:pPr>
            <a:endParaRPr lang="zh-CN" altLang="en-US"/>
          </a:p>
        </p:txBody>
      </p:sp>
      <p:sp>
        <p:nvSpPr>
          <p:cNvPr id="4" name="灯片编号占位符 5"/>
          <p:cNvSpPr>
            <a:spLocks noGrp="1"/>
          </p:cNvSpPr>
          <p:nvPr>
            <p:ph type="sldNum" sz="quarter" idx="12"/>
          </p:nvPr>
        </p:nvSpPr>
        <p:spPr/>
        <p:txBody>
          <a:bodyPr anchor="t"/>
          <a:lstStyle>
            <a:lvl1pPr>
              <a:defRPr/>
            </a:lvl1pPr>
          </a:lstStyle>
          <a:p>
            <a:pPr>
              <a:defRPr/>
            </a:pPr>
            <a:fld id="{FFD7F574-7E50-4FFD-B39C-67C40572E963}"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8A5FC649-D3E3-45DD-8089-1C5257EAC7FD}" type="datetimeFigureOut">
              <a:rPr lang="zh-CN" altLang="en-US" smtClean="0"/>
              <a:pPr>
                <a:defRPr/>
              </a:pPr>
              <a:t>2019/2/24</a:t>
            </a:fld>
            <a:endParaRPr lang="en-US" altLang="zh-CN"/>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56ED0F94-387F-4919-8951-821F1682207E}" type="slidenum">
              <a:rPr lang="zh-CN" altLang="en-US" smtClean="0"/>
              <a:pPr>
                <a:defRPr/>
              </a:pPr>
              <a:t>‹#›</a:t>
            </a:fld>
            <a:endParaRPr lang="en-US" altLang="zh-CN"/>
          </a:p>
        </p:txBody>
      </p:sp>
    </p:spTree>
    <p:extLst>
      <p:ext uri="{BB962C8B-B14F-4D97-AF65-F5344CB8AC3E}">
        <p14:creationId xmlns:p14="http://schemas.microsoft.com/office/powerpoint/2010/main" val="3871409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49B4023-5A32-43FE-8A5E-B43D5AD3E21D}" type="datetimeFigureOut">
              <a:rPr lang="zh-CN" altLang="en-US"/>
              <a:pPr>
                <a:defRPr/>
              </a:pPr>
              <a:t>2019/2/24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5F28415-4C7E-44AA-B33B-DE3EFBD7819C}"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4.xml"/><Relationship Id="rId7" Type="http://schemas.openxmlformats.org/officeDocument/2006/relationships/image" Target="../media/image5.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2.xml"/><Relationship Id="rId9" Type="http://schemas.openxmlformats.org/officeDocument/2006/relationships/image" Target="../media/image7.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theme" Target="../theme/theme3.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628650" y="273844"/>
            <a:ext cx="7886700" cy="99417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Text Placeholder 2"/>
          <p:cNvSpPr>
            <a:spLocks noGrp="1" noChangeArrowheads="1"/>
          </p:cNvSpPr>
          <p:nvPr>
            <p:ph type="body" idx="1"/>
          </p:nvPr>
        </p:nvSpPr>
        <p:spPr bwMode="auto">
          <a:xfrm>
            <a:off x="628650" y="1369219"/>
            <a:ext cx="7886700" cy="32635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Date Placeholder 3"/>
          <p:cNvSpPr>
            <a:spLocks noGrp="1" noChangeArrowheads="1"/>
          </p:cNvSpPr>
          <p:nvPr>
            <p:ph type="dt" sz="half" idx="2"/>
          </p:nvPr>
        </p:nvSpPr>
        <p:spPr bwMode="auto">
          <a:xfrm>
            <a:off x="628650" y="4767263"/>
            <a:ext cx="2057400" cy="273844"/>
          </a:xfrm>
          <a:prstGeom prst="rect">
            <a:avLst/>
          </a:prstGeom>
          <a:noFill/>
          <a:ln>
            <a:noFill/>
          </a:ln>
          <a:extLst/>
        </p:spPr>
        <p:txBody>
          <a:bodyPr vert="horz" wrap="square" lIns="91440" tIns="45720" rIns="91440" bIns="45720" numCol="1" anchor="ctr" anchorCtr="0" compatLnSpc="1">
            <a:prstTxWarp prst="textNoShape">
              <a:avLst/>
            </a:prstTxWarp>
          </a:bodyPr>
          <a:lstStyle>
            <a:lvl1pPr>
              <a:defRPr sz="1200">
                <a:solidFill>
                  <a:srgbClr val="898989"/>
                </a:solidFill>
                <a:latin typeface="Arial" panose="020B0604020202020204" pitchFamily="34" charset="0"/>
                <a:ea typeface="宋体" panose="02010600030101010101" pitchFamily="2" charset="-122"/>
              </a:defRPr>
            </a:lvl1pPr>
          </a:lstStyle>
          <a:p>
            <a:pPr>
              <a:defRPr/>
            </a:pPr>
            <a:fld id="{265FE71C-1B6B-48DA-B153-90907977BF1C}" type="datetimeFigureOut">
              <a:rPr lang="en-US" altLang="zh-CN"/>
              <a:pPr>
                <a:defRPr/>
              </a:pPr>
              <a:t>2/24/2019</a:t>
            </a:fld>
            <a:endParaRPr lang="en-US" altLang="zh-CN"/>
          </a:p>
        </p:txBody>
      </p:sp>
      <p:sp>
        <p:nvSpPr>
          <p:cNvPr id="1029" name="Footer Placeholder 4"/>
          <p:cNvSpPr>
            <a:spLocks noGrp="1" noChangeArrowheads="1"/>
          </p:cNvSpPr>
          <p:nvPr>
            <p:ph type="ftr" sz="quarter" idx="3"/>
          </p:nvPr>
        </p:nvSpPr>
        <p:spPr bwMode="auto">
          <a:xfrm>
            <a:off x="3028950" y="4767263"/>
            <a:ext cx="3086100" cy="273844"/>
          </a:xfrm>
          <a:prstGeom prst="rect">
            <a:avLst/>
          </a:prstGeom>
          <a:noFill/>
          <a:ln>
            <a:noFill/>
          </a:ln>
          <a:extLst/>
        </p:spPr>
        <p:txBody>
          <a:bodyPr vert="horz" wrap="square" lIns="91440" tIns="45720" rIns="91440" bIns="45720" numCol="1" anchor="ctr" anchorCtr="0" compatLnSpc="1">
            <a:prstTxWarp prst="textNoShape">
              <a:avLst/>
            </a:prstTxWarp>
          </a:bodyPr>
          <a:lstStyle>
            <a:lvl1pPr algn="ctr">
              <a:defRPr sz="1200">
                <a:solidFill>
                  <a:srgbClr val="898989"/>
                </a:solidFill>
                <a:ea typeface="宋体" pitchFamily="2" charset="-122"/>
              </a:defRPr>
            </a:lvl1pPr>
          </a:lstStyle>
          <a:p>
            <a:pPr>
              <a:defRPr/>
            </a:pPr>
            <a:endParaRPr lang="zh-CN" altLang="zh-CN"/>
          </a:p>
        </p:txBody>
      </p:sp>
      <p:sp>
        <p:nvSpPr>
          <p:cNvPr id="1030" name="Slide Number Placeholder 5"/>
          <p:cNvSpPr>
            <a:spLocks noGrp="1" noChangeArrowheads="1"/>
          </p:cNvSpPr>
          <p:nvPr>
            <p:ph type="sldNum" sz="quarter" idx="4"/>
          </p:nvPr>
        </p:nvSpPr>
        <p:spPr bwMode="auto">
          <a:xfrm>
            <a:off x="6457950" y="4767263"/>
            <a:ext cx="2057400" cy="273844"/>
          </a:xfrm>
          <a:prstGeom prst="rect">
            <a:avLst/>
          </a:prstGeom>
          <a:noFill/>
          <a:ln>
            <a:noFill/>
          </a:ln>
          <a:extLst/>
        </p:spPr>
        <p:txBody>
          <a:bodyPr vert="horz" wrap="square" lIns="91440" tIns="45720" rIns="91440" bIns="45720" numCol="1" anchor="ctr" anchorCtr="0" compatLnSpc="1">
            <a:prstTxWarp prst="textNoShape">
              <a:avLst/>
            </a:prstTxWarp>
          </a:bodyPr>
          <a:lstStyle>
            <a:lvl1pPr algn="r">
              <a:defRPr sz="1200">
                <a:solidFill>
                  <a:srgbClr val="898989"/>
                </a:solidFill>
                <a:ea typeface="宋体" pitchFamily="2" charset="-122"/>
              </a:defRPr>
            </a:lvl1pPr>
          </a:lstStyle>
          <a:p>
            <a:pPr>
              <a:defRPr/>
            </a:pPr>
            <a:fld id="{EAC4BC85-7749-4A53-82DE-AC3BA6507BDE}" type="slidenum">
              <a:rPr lang="en-US" altLang="zh-CN"/>
              <a:pPr>
                <a:defRPr/>
              </a:pPr>
              <a:t>‹#›</a:t>
            </a:fld>
            <a:endParaRPr lang="en-US" altLang="zh-CN"/>
          </a:p>
        </p:txBody>
      </p:sp>
      <p:pic>
        <p:nvPicPr>
          <p:cNvPr id="1031" name="图片 3"/>
          <p:cNvPicPr>
            <a:picLocks noChangeAspect="1" noChangeArrowheads="1"/>
          </p:cNvPicPr>
          <p:nvPr userDrawn="1"/>
        </p:nvPicPr>
        <p:blipFill>
          <a:blip r:embed="rId3" cstate="print"/>
          <a:srcRect/>
          <a:stretch>
            <a:fillRect/>
          </a:stretch>
        </p:blipFill>
        <p:spPr bwMode="auto">
          <a:xfrm>
            <a:off x="9526" y="0"/>
            <a:ext cx="9223375" cy="5143500"/>
          </a:xfrm>
          <a:prstGeom prst="rect">
            <a:avLst/>
          </a:prstGeom>
          <a:noFill/>
          <a:ln w="9525">
            <a:noFill/>
            <a:miter lim="800000"/>
            <a:headEnd/>
            <a:tailEnd/>
          </a:ln>
        </p:spPr>
      </p:pic>
      <p:sp>
        <p:nvSpPr>
          <p:cNvPr id="1032" name="矩形 7"/>
          <p:cNvSpPr>
            <a:spLocks noChangeArrowheads="1"/>
          </p:cNvSpPr>
          <p:nvPr userDrawn="1"/>
        </p:nvSpPr>
        <p:spPr bwMode="auto">
          <a:xfrm>
            <a:off x="-36910" y="0"/>
            <a:ext cx="9270207" cy="5143500"/>
          </a:xfrm>
          <a:prstGeom prst="rect">
            <a:avLst/>
          </a:prstGeom>
          <a:gradFill rotWithShape="0">
            <a:gsLst>
              <a:gs pos="0">
                <a:srgbClr val="222A35"/>
              </a:gs>
              <a:gs pos="73000">
                <a:srgbClr val="333F50">
                  <a:alpha val="29920"/>
                </a:srgbClr>
              </a:gs>
              <a:gs pos="100000">
                <a:srgbClr val="ADB9CA">
                  <a:alpha val="3999"/>
                </a:srgbClr>
              </a:gs>
            </a:gsLst>
            <a:lin ang="5400000" scaled="1"/>
          </a:gradFill>
          <a:ln>
            <a:noFill/>
          </a:ln>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endParaRPr lang="zh-CN" altLang="en-US" smtClean="0">
              <a:solidFill>
                <a:srgbClr val="B4E3EE"/>
              </a:solidFill>
              <a:ea typeface="宋体" panose="02010600030101010101" pitchFamily="2" charset="-122"/>
            </a:endParaRPr>
          </a:p>
        </p:txBody>
      </p:sp>
      <p:pic>
        <p:nvPicPr>
          <p:cNvPr id="1035" name="图片 3"/>
          <p:cNvPicPr>
            <a:picLocks noChangeAspect="1" noChangeArrowheads="1"/>
          </p:cNvPicPr>
          <p:nvPr userDrawn="1"/>
        </p:nvPicPr>
        <p:blipFill>
          <a:blip r:embed="rId4" cstate="print"/>
          <a:srcRect/>
          <a:stretch>
            <a:fillRect/>
          </a:stretch>
        </p:blipFill>
        <p:spPr bwMode="auto">
          <a:xfrm>
            <a:off x="-36513" y="0"/>
            <a:ext cx="9269413" cy="5272088"/>
          </a:xfrm>
          <a:prstGeom prst="rect">
            <a:avLst/>
          </a:prstGeom>
          <a:noFill/>
          <a:ln w="9525">
            <a:noFill/>
            <a:miter lim="800000"/>
            <a:headEnd/>
            <a:tailEnd/>
          </a:ln>
        </p:spPr>
      </p:pic>
      <p:pic>
        <p:nvPicPr>
          <p:cNvPr id="1036" name="图片 11"/>
          <p:cNvPicPr>
            <a:picLocks noChangeAspect="1"/>
          </p:cNvPicPr>
          <p:nvPr userDrawn="1"/>
        </p:nvPicPr>
        <p:blipFill>
          <a:blip r:embed="rId5" cstate="print"/>
          <a:srcRect/>
          <a:stretch>
            <a:fillRect/>
          </a:stretch>
        </p:blipFill>
        <p:spPr bwMode="auto">
          <a:xfrm>
            <a:off x="877889" y="1600200"/>
            <a:ext cx="7388225" cy="1682354"/>
          </a:xfrm>
          <a:prstGeom prst="rect">
            <a:avLst/>
          </a:prstGeom>
          <a:noFill/>
          <a:ln w="9525">
            <a:noFill/>
            <a:miter lim="800000"/>
            <a:headEnd/>
            <a:tailEnd/>
          </a:ln>
        </p:spPr>
      </p:pic>
      <p:pic>
        <p:nvPicPr>
          <p:cNvPr id="1037" name="图片 1"/>
          <p:cNvPicPr>
            <a:picLocks noChangeAspect="1"/>
          </p:cNvPicPr>
          <p:nvPr userDrawn="1"/>
        </p:nvPicPr>
        <p:blipFill>
          <a:blip r:embed="rId6" cstate="print"/>
          <a:srcRect/>
          <a:stretch>
            <a:fillRect/>
          </a:stretch>
        </p:blipFill>
        <p:spPr bwMode="auto">
          <a:xfrm>
            <a:off x="8029576" y="4401741"/>
            <a:ext cx="1241425" cy="762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66" r:id="rId1"/>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2050" name="图片 3"/>
          <p:cNvPicPr>
            <a:picLocks noChangeAspect="1" noChangeArrowheads="1"/>
          </p:cNvPicPr>
          <p:nvPr userDrawn="1"/>
        </p:nvPicPr>
        <p:blipFill>
          <a:blip r:embed="rId5" cstate="print"/>
          <a:srcRect/>
          <a:stretch>
            <a:fillRect/>
          </a:stretch>
        </p:blipFill>
        <p:spPr bwMode="auto">
          <a:xfrm>
            <a:off x="9526" y="0"/>
            <a:ext cx="9223375" cy="5143500"/>
          </a:xfrm>
          <a:prstGeom prst="rect">
            <a:avLst/>
          </a:prstGeom>
          <a:noFill/>
          <a:ln w="9525">
            <a:noFill/>
            <a:miter lim="800000"/>
            <a:headEnd/>
            <a:tailEnd/>
          </a:ln>
        </p:spPr>
      </p:pic>
      <p:sp>
        <p:nvSpPr>
          <p:cNvPr id="2051" name="矩形 7"/>
          <p:cNvSpPr>
            <a:spLocks noChangeArrowheads="1"/>
          </p:cNvSpPr>
          <p:nvPr userDrawn="1"/>
        </p:nvSpPr>
        <p:spPr bwMode="auto">
          <a:xfrm>
            <a:off x="-36910" y="0"/>
            <a:ext cx="9270207" cy="5143500"/>
          </a:xfrm>
          <a:prstGeom prst="rect">
            <a:avLst/>
          </a:prstGeom>
          <a:gradFill rotWithShape="0">
            <a:gsLst>
              <a:gs pos="0">
                <a:srgbClr val="222A35"/>
              </a:gs>
              <a:gs pos="73000">
                <a:srgbClr val="333F50">
                  <a:alpha val="29920"/>
                </a:srgbClr>
              </a:gs>
              <a:gs pos="100000">
                <a:srgbClr val="ADB9CA">
                  <a:alpha val="3999"/>
                </a:srgbClr>
              </a:gs>
            </a:gsLst>
            <a:lin ang="5400000" scaled="1"/>
          </a:gradFill>
          <a:ln>
            <a:noFill/>
          </a:ln>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endParaRPr lang="zh-CN" altLang="en-US" smtClean="0">
              <a:solidFill>
                <a:srgbClr val="B4E3EE"/>
              </a:solidFill>
              <a:ea typeface="宋体" panose="02010600030101010101" pitchFamily="2" charset="-122"/>
            </a:endParaRPr>
          </a:p>
        </p:txBody>
      </p:sp>
      <p:pic>
        <p:nvPicPr>
          <p:cNvPr id="2054" name="图片 3"/>
          <p:cNvPicPr>
            <a:picLocks noChangeAspect="1" noChangeArrowheads="1"/>
          </p:cNvPicPr>
          <p:nvPr userDrawn="1"/>
        </p:nvPicPr>
        <p:blipFill>
          <a:blip r:embed="rId6" cstate="print"/>
          <a:srcRect/>
          <a:stretch>
            <a:fillRect/>
          </a:stretch>
        </p:blipFill>
        <p:spPr bwMode="auto">
          <a:xfrm>
            <a:off x="-36513" y="0"/>
            <a:ext cx="9269413" cy="5272088"/>
          </a:xfrm>
          <a:prstGeom prst="rect">
            <a:avLst/>
          </a:prstGeom>
          <a:noFill/>
          <a:ln w="9525">
            <a:noFill/>
            <a:miter lim="800000"/>
            <a:headEnd/>
            <a:tailEnd/>
          </a:ln>
        </p:spPr>
      </p:pic>
      <p:pic>
        <p:nvPicPr>
          <p:cNvPr id="2055" name="图片 1"/>
          <p:cNvPicPr>
            <a:picLocks noChangeAspect="1" noChangeArrowheads="1"/>
          </p:cNvPicPr>
          <p:nvPr userDrawn="1"/>
        </p:nvPicPr>
        <p:blipFill>
          <a:blip r:embed="rId7" cstate="print"/>
          <a:srcRect/>
          <a:stretch>
            <a:fillRect/>
          </a:stretch>
        </p:blipFill>
        <p:spPr bwMode="auto">
          <a:xfrm>
            <a:off x="1169989" y="1275160"/>
            <a:ext cx="6967537" cy="2071688"/>
          </a:xfrm>
          <a:prstGeom prst="rect">
            <a:avLst/>
          </a:prstGeom>
          <a:noFill/>
          <a:ln w="9525">
            <a:noFill/>
            <a:miter lim="800000"/>
            <a:headEnd/>
            <a:tailEnd/>
          </a:ln>
        </p:spPr>
      </p:pic>
      <p:pic>
        <p:nvPicPr>
          <p:cNvPr id="2056" name="图片 2"/>
          <p:cNvPicPr>
            <a:picLocks noChangeAspect="1" noChangeArrowheads="1"/>
          </p:cNvPicPr>
          <p:nvPr userDrawn="1"/>
        </p:nvPicPr>
        <p:blipFill>
          <a:blip r:embed="rId8" cstate="print"/>
          <a:srcRect/>
          <a:stretch>
            <a:fillRect/>
          </a:stretch>
        </p:blipFill>
        <p:spPr bwMode="auto">
          <a:xfrm>
            <a:off x="8461375" y="4519612"/>
            <a:ext cx="736600" cy="623888"/>
          </a:xfrm>
          <a:prstGeom prst="rect">
            <a:avLst/>
          </a:prstGeom>
          <a:noFill/>
          <a:ln w="9525">
            <a:noFill/>
            <a:miter lim="800000"/>
            <a:headEnd/>
            <a:tailEnd/>
          </a:ln>
        </p:spPr>
      </p:pic>
      <p:pic>
        <p:nvPicPr>
          <p:cNvPr id="2057" name="图片 4"/>
          <p:cNvPicPr>
            <a:picLocks noChangeAspect="1" noChangeArrowheads="1"/>
          </p:cNvPicPr>
          <p:nvPr userDrawn="1"/>
        </p:nvPicPr>
        <p:blipFill>
          <a:blip r:embed="rId5" cstate="print"/>
          <a:srcRect/>
          <a:stretch>
            <a:fillRect/>
          </a:stretch>
        </p:blipFill>
        <p:spPr bwMode="auto">
          <a:xfrm>
            <a:off x="-71438" y="0"/>
            <a:ext cx="9342438" cy="5143500"/>
          </a:xfrm>
          <a:prstGeom prst="rect">
            <a:avLst/>
          </a:prstGeom>
          <a:noFill/>
          <a:ln w="9525">
            <a:noFill/>
            <a:miter lim="800000"/>
            <a:headEnd/>
            <a:tailEnd/>
          </a:ln>
        </p:spPr>
      </p:pic>
      <p:pic>
        <p:nvPicPr>
          <p:cNvPr id="2058" name="图片 5"/>
          <p:cNvPicPr>
            <a:picLocks noChangeAspect="1" noChangeArrowheads="1"/>
          </p:cNvPicPr>
          <p:nvPr userDrawn="1"/>
        </p:nvPicPr>
        <p:blipFill>
          <a:blip r:embed="rId9" cstate="print"/>
          <a:srcRect/>
          <a:stretch>
            <a:fillRect/>
          </a:stretch>
        </p:blipFill>
        <p:spPr bwMode="auto">
          <a:xfrm>
            <a:off x="-74613" y="0"/>
            <a:ext cx="8845551" cy="347663"/>
          </a:xfrm>
          <a:prstGeom prst="rect">
            <a:avLst/>
          </a:prstGeom>
          <a:noFill/>
          <a:ln w="9525">
            <a:noFill/>
            <a:miter lim="800000"/>
            <a:headEnd/>
            <a:tailEnd/>
          </a:ln>
        </p:spPr>
      </p:pic>
      <p:pic>
        <p:nvPicPr>
          <p:cNvPr id="2059" name="图片 5"/>
          <p:cNvPicPr>
            <a:picLocks noChangeAspect="1" noChangeArrowheads="1"/>
          </p:cNvPicPr>
          <p:nvPr userDrawn="1"/>
        </p:nvPicPr>
        <p:blipFill>
          <a:blip r:embed="rId9" cstate="print"/>
          <a:srcRect r="83478"/>
          <a:stretch>
            <a:fillRect/>
          </a:stretch>
        </p:blipFill>
        <p:spPr bwMode="auto">
          <a:xfrm>
            <a:off x="8770938" y="0"/>
            <a:ext cx="500062" cy="347663"/>
          </a:xfrm>
          <a:prstGeom prst="rect">
            <a:avLst/>
          </a:prstGeom>
          <a:noFill/>
          <a:ln w="9525">
            <a:noFill/>
            <a:miter lim="800000"/>
            <a:headEnd/>
            <a:tailEnd/>
          </a:ln>
        </p:spPr>
      </p:pic>
      <p:sp>
        <p:nvSpPr>
          <p:cNvPr id="2060" name="Title Placeholder 1"/>
          <p:cNvSpPr>
            <a:spLocks noGrp="1" noChangeArrowheads="1"/>
          </p:cNvSpPr>
          <p:nvPr userDrawn="1">
            <p:ph type="title"/>
          </p:nvPr>
        </p:nvSpPr>
        <p:spPr bwMode="auto">
          <a:xfrm>
            <a:off x="628650" y="273844"/>
            <a:ext cx="7886700" cy="99417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61" name="Text Placeholder 2"/>
          <p:cNvSpPr>
            <a:spLocks noGrp="1" noChangeArrowheads="1"/>
          </p:cNvSpPr>
          <p:nvPr userDrawn="1">
            <p:ph type="body" idx="1"/>
          </p:nvPr>
        </p:nvSpPr>
        <p:spPr bwMode="auto">
          <a:xfrm>
            <a:off x="628650" y="1369219"/>
            <a:ext cx="7886700" cy="32635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062" name="Date Placeholder 3"/>
          <p:cNvSpPr>
            <a:spLocks noGrp="1" noChangeArrowheads="1"/>
          </p:cNvSpPr>
          <p:nvPr userDrawn="1">
            <p:ph type="dt" sz="half" idx="2"/>
          </p:nvPr>
        </p:nvSpPr>
        <p:spPr bwMode="auto">
          <a:xfrm>
            <a:off x="628650" y="4767263"/>
            <a:ext cx="2057400" cy="273844"/>
          </a:xfrm>
          <a:prstGeom prst="rect">
            <a:avLst/>
          </a:prstGeom>
          <a:noFill/>
          <a:ln>
            <a:noFill/>
          </a:ln>
          <a:extLst/>
        </p:spPr>
        <p:txBody>
          <a:bodyPr vert="horz" wrap="square" lIns="91440" tIns="45720" rIns="91440" bIns="45720" numCol="1" anchor="ctr" anchorCtr="0" compatLnSpc="1">
            <a:prstTxWarp prst="textNoShape">
              <a:avLst/>
            </a:prstTxWarp>
          </a:bodyPr>
          <a:lstStyle>
            <a:lvl1pPr>
              <a:defRPr sz="1200">
                <a:solidFill>
                  <a:srgbClr val="898989"/>
                </a:solidFill>
                <a:latin typeface="Arial" panose="020B0604020202020204" pitchFamily="34" charset="0"/>
                <a:ea typeface="宋体" panose="02010600030101010101" pitchFamily="2" charset="-122"/>
              </a:defRPr>
            </a:lvl1pPr>
          </a:lstStyle>
          <a:p>
            <a:pPr>
              <a:defRPr/>
            </a:pPr>
            <a:fld id="{8A5FC649-D3E3-45DD-8089-1C5257EAC7FD}" type="datetimeFigureOut">
              <a:rPr lang="zh-CN" altLang="en-US"/>
              <a:pPr>
                <a:defRPr/>
              </a:pPr>
              <a:t>2019/2/24</a:t>
            </a:fld>
            <a:endParaRPr lang="en-US" altLang="zh-CN"/>
          </a:p>
        </p:txBody>
      </p:sp>
      <p:sp>
        <p:nvSpPr>
          <p:cNvPr id="2063" name="Footer Placeholder 4"/>
          <p:cNvSpPr>
            <a:spLocks noGrp="1" noChangeArrowheads="1"/>
          </p:cNvSpPr>
          <p:nvPr userDrawn="1">
            <p:ph type="ftr" sz="quarter" idx="3"/>
          </p:nvPr>
        </p:nvSpPr>
        <p:spPr bwMode="auto">
          <a:xfrm>
            <a:off x="3028950" y="4767263"/>
            <a:ext cx="3086100" cy="273844"/>
          </a:xfrm>
          <a:prstGeom prst="rect">
            <a:avLst/>
          </a:prstGeom>
          <a:noFill/>
          <a:ln>
            <a:noFill/>
          </a:ln>
          <a:extLst/>
        </p:spPr>
        <p:txBody>
          <a:bodyPr vert="horz" wrap="square" lIns="91440" tIns="45720" rIns="91440" bIns="45720" numCol="1" anchor="ctr" anchorCtr="0" compatLnSpc="1">
            <a:prstTxWarp prst="textNoShape">
              <a:avLst/>
            </a:prstTxWarp>
          </a:bodyPr>
          <a:lstStyle>
            <a:lvl1pPr algn="ctr">
              <a:defRPr sz="1200">
                <a:solidFill>
                  <a:srgbClr val="898989"/>
                </a:solidFill>
                <a:latin typeface="Arial" panose="020B0604020202020204" pitchFamily="34" charset="0"/>
                <a:ea typeface="宋体" panose="02010600030101010101" pitchFamily="2" charset="-122"/>
              </a:defRPr>
            </a:lvl1pPr>
          </a:lstStyle>
          <a:p>
            <a:pPr>
              <a:defRPr/>
            </a:pPr>
            <a:endParaRPr lang="zh-CN" altLang="en-US"/>
          </a:p>
        </p:txBody>
      </p:sp>
      <p:sp>
        <p:nvSpPr>
          <p:cNvPr id="2064" name="Slide Number Placeholder 5"/>
          <p:cNvSpPr>
            <a:spLocks noGrp="1" noChangeArrowheads="1"/>
          </p:cNvSpPr>
          <p:nvPr userDrawn="1">
            <p:ph type="sldNum" sz="quarter" idx="4"/>
          </p:nvPr>
        </p:nvSpPr>
        <p:spPr bwMode="auto">
          <a:xfrm>
            <a:off x="6457950" y="4767263"/>
            <a:ext cx="2057400" cy="273844"/>
          </a:xfrm>
          <a:prstGeom prst="rect">
            <a:avLst/>
          </a:prstGeom>
          <a:noFill/>
          <a:ln>
            <a:noFill/>
          </a:ln>
          <a:extLst/>
        </p:spPr>
        <p:txBody>
          <a:bodyPr vert="horz" wrap="square" lIns="91440" tIns="45720" rIns="91440" bIns="45720" numCol="1" anchor="ctr" anchorCtr="0" compatLnSpc="1">
            <a:prstTxWarp prst="textNoShape">
              <a:avLst/>
            </a:prstTxWarp>
          </a:bodyPr>
          <a:lstStyle>
            <a:lvl1pPr algn="r">
              <a:defRPr sz="1200">
                <a:solidFill>
                  <a:srgbClr val="898989"/>
                </a:solidFill>
                <a:ea typeface="宋体" pitchFamily="2" charset="-122"/>
              </a:defRPr>
            </a:lvl1pPr>
          </a:lstStyle>
          <a:p>
            <a:pPr>
              <a:defRPr/>
            </a:pPr>
            <a:fld id="{56ED0F94-387F-4919-8951-821F1682207E}"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67" r:id="rId1"/>
    <p:sldLayoutId id="2147483769" r:id="rId2"/>
    <p:sldLayoutId id="2147483770" r:id="rId3"/>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074" name="标题占位符 1"/>
          <p:cNvSpPr>
            <a:spLocks noGrp="1"/>
          </p:cNvSpPr>
          <p:nvPr>
            <p:ph type="title"/>
          </p:nvPr>
        </p:nvSpPr>
        <p:spPr bwMode="auto">
          <a:xfrm>
            <a:off x="628650" y="273844"/>
            <a:ext cx="7886700" cy="99417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075" name="文本占位符 2"/>
          <p:cNvSpPr>
            <a:spLocks noGrp="1"/>
          </p:cNvSpPr>
          <p:nvPr>
            <p:ph type="body" idx="1"/>
          </p:nvPr>
        </p:nvSpPr>
        <p:spPr bwMode="auto">
          <a:xfrm>
            <a:off x="628650" y="1369219"/>
            <a:ext cx="7886700" cy="32635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defRPr>
            </a:lvl1pPr>
          </a:lstStyle>
          <a:p>
            <a:pPr>
              <a:defRPr/>
            </a:pPr>
            <a:fld id="{3EDC816D-1128-4157-A20E-1FA38E8584FB}" type="datetimeFigureOut">
              <a:rPr lang="zh-CN" altLang="en-US"/>
              <a:pPr>
                <a:defRPr/>
              </a:pPr>
              <a:t>2019/2/24</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defRPr>
            </a:lvl1pPr>
          </a:lstStyle>
          <a:p>
            <a:pPr>
              <a:defRPr/>
            </a:pPr>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C9A297B8-DDB7-4FCF-9D49-815CE2D0D6BA}" type="slidenum">
              <a:rPr lang="zh-CN" altLang="en-US"/>
              <a:pPr>
                <a:defRPr/>
              </a:pPr>
              <a:t>‹#›</a:t>
            </a:fld>
            <a:endParaRPr lang="zh-CN" altLang="en-US"/>
          </a:p>
        </p:txBody>
      </p:sp>
      <p:pic>
        <p:nvPicPr>
          <p:cNvPr id="3079" name="图片 6"/>
          <p:cNvPicPr>
            <a:picLocks noChangeAspect="1"/>
          </p:cNvPicPr>
          <p:nvPr userDrawn="1"/>
        </p:nvPicPr>
        <p:blipFill>
          <a:blip r:embed="rId3" cstate="print"/>
          <a:srcRect/>
          <a:stretch>
            <a:fillRect/>
          </a:stretch>
        </p:blipFill>
        <p:spPr bwMode="auto">
          <a:xfrm>
            <a:off x="0" y="-20241"/>
            <a:ext cx="9144000" cy="510302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68" r:id="rId1"/>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18" Type="http://schemas.openxmlformats.org/officeDocument/2006/relationships/diagramLayout" Target="../diagrams/layout4.xml"/><Relationship Id="rId26" Type="http://schemas.microsoft.com/office/2007/relationships/diagramDrawing" Target="../diagrams/drawing5.xml"/><Relationship Id="rId3" Type="http://schemas.openxmlformats.org/officeDocument/2006/relationships/diagramLayout" Target="../diagrams/layout1.xml"/><Relationship Id="rId21" Type="http://schemas.microsoft.com/office/2007/relationships/diagramDrawing" Target="../diagrams/drawing4.xml"/><Relationship Id="rId7" Type="http://schemas.openxmlformats.org/officeDocument/2006/relationships/diagramData" Target="../diagrams/data2.xml"/><Relationship Id="rId12" Type="http://schemas.openxmlformats.org/officeDocument/2006/relationships/diagramData" Target="../diagrams/data3.xml"/><Relationship Id="rId17" Type="http://schemas.openxmlformats.org/officeDocument/2006/relationships/diagramData" Target="../diagrams/data4.xml"/><Relationship Id="rId25" Type="http://schemas.openxmlformats.org/officeDocument/2006/relationships/diagramColors" Target="../diagrams/colors5.xml"/><Relationship Id="rId2" Type="http://schemas.openxmlformats.org/officeDocument/2006/relationships/diagramData" Target="../diagrams/data1.xml"/><Relationship Id="rId16" Type="http://schemas.microsoft.com/office/2007/relationships/diagramDrawing" Target="../diagrams/drawing3.xml"/><Relationship Id="rId20" Type="http://schemas.openxmlformats.org/officeDocument/2006/relationships/diagramColors" Target="../diagrams/colors4.xml"/><Relationship Id="rId29" Type="http://schemas.openxmlformats.org/officeDocument/2006/relationships/diagramQuickStyle" Target="../diagrams/quickStyle6.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24" Type="http://schemas.openxmlformats.org/officeDocument/2006/relationships/diagramQuickStyle" Target="../diagrams/quickStyle5.xml"/><Relationship Id="rId5" Type="http://schemas.openxmlformats.org/officeDocument/2006/relationships/diagramColors" Target="../diagrams/colors1.xml"/><Relationship Id="rId15" Type="http://schemas.openxmlformats.org/officeDocument/2006/relationships/diagramColors" Target="../diagrams/colors3.xml"/><Relationship Id="rId23" Type="http://schemas.openxmlformats.org/officeDocument/2006/relationships/diagramLayout" Target="../diagrams/layout5.xml"/><Relationship Id="rId28" Type="http://schemas.openxmlformats.org/officeDocument/2006/relationships/diagramLayout" Target="../diagrams/layout6.xml"/><Relationship Id="rId10" Type="http://schemas.openxmlformats.org/officeDocument/2006/relationships/diagramColors" Target="../diagrams/colors2.xml"/><Relationship Id="rId19" Type="http://schemas.openxmlformats.org/officeDocument/2006/relationships/diagramQuickStyle" Target="../diagrams/quickStyle4.xml"/><Relationship Id="rId31" Type="http://schemas.microsoft.com/office/2007/relationships/diagramDrawing" Target="../diagrams/drawing6.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 Id="rId22" Type="http://schemas.openxmlformats.org/officeDocument/2006/relationships/diagramData" Target="../diagrams/data5.xml"/><Relationship Id="rId27" Type="http://schemas.openxmlformats.org/officeDocument/2006/relationships/diagramData" Target="../diagrams/data6.xml"/><Relationship Id="rId30" Type="http://schemas.openxmlformats.org/officeDocument/2006/relationships/diagramColors" Target="../diagrams/colors6.xml"/></Relationships>
</file>

<file path=ppt/slides/_rels/slide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xml"/><Relationship Id="rId1" Type="http://schemas.openxmlformats.org/officeDocument/2006/relationships/vmlDrawing" Target="../drawings/vmlDrawing1.vml"/><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oleObject" Target="../embeddings/Microsoft_PowerPoint_97-2003_Presentation1.ppt"/></Relationships>
</file>

<file path=ppt/slides/_rels/slide5.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0.png"/><Relationship Id="rId2" Type="http://schemas.openxmlformats.org/officeDocument/2006/relationships/tags" Target="../tags/tag4.xml"/><Relationship Id="rId1" Type="http://schemas.openxmlformats.org/officeDocument/2006/relationships/vmlDrawing" Target="../drawings/vmlDrawing2.vml"/><Relationship Id="rId6" Type="http://schemas.openxmlformats.org/officeDocument/2006/relationships/image" Target="../media/image18.emf"/><Relationship Id="rId5" Type="http://schemas.openxmlformats.org/officeDocument/2006/relationships/oleObject" Target="../embeddings/Microsoft_PowerPoint_97-2003_Presentation2.ppt"/><Relationship Id="rId4" Type="http://schemas.openxmlformats.org/officeDocument/2006/relationships/image" Target="../media/image19.gif"/></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oleObject" Target="../embeddings/Microsoft_PowerPoint_97-2003_Presentation3.ppt"/><Relationship Id="rId7" Type="http://schemas.openxmlformats.org/officeDocument/2006/relationships/image" Target="../media/image24.png"/><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image" Target="../media/image23.emf"/><Relationship Id="rId5" Type="http://schemas.openxmlformats.org/officeDocument/2006/relationships/oleObject" Target="../embeddings/Microsoft_PowerPoint_97-2003_Presentation4.ppt"/><Relationship Id="rId4" Type="http://schemas.openxmlformats.org/officeDocument/2006/relationships/image" Target="../media/image22.emf"/></Relationships>
</file>

<file path=ppt/slides/_rels/slide9.xml.rels><?xml version="1.0" encoding="UTF-8" standalone="yes"?>
<Relationships xmlns="http://schemas.openxmlformats.org/package/2006/relationships"><Relationship Id="rId3" Type="http://schemas.openxmlformats.org/officeDocument/2006/relationships/oleObject" Target="../embeddings/Microsoft_PowerPoint_97-2003_Presentation5.ppt"/><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image" Target="../media/image26.emf"/><Relationship Id="rId5" Type="http://schemas.openxmlformats.org/officeDocument/2006/relationships/oleObject" Target="../embeddings/Microsoft_PowerPoint_97-2003_Presentation6.ppt"/><Relationship Id="rId4" Type="http://schemas.openxmlformats.org/officeDocument/2006/relationships/image" Target="../media/image25.emf"/></Relationships>
</file>

<file path=ppt/slides/slide1.xml><?xml version="1.0" encoding="utf-8"?>
<p:sld xmlns:a="http://schemas.openxmlformats.org/drawingml/2006/main" xmlns:r="http://schemas.openxmlformats.org/officeDocument/2006/relationships" xmlns:p="http://schemas.openxmlformats.org/presentationml/2006/main" showMasterSp="0">
  <p:cSld>
    <p:bg bwMode="auto">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8" name="TextBox 7"/>
          <p:cNvSpPr txBox="1"/>
          <p:nvPr/>
        </p:nvSpPr>
        <p:spPr>
          <a:xfrm>
            <a:off x="395536" y="1455688"/>
            <a:ext cx="5040560" cy="461665"/>
          </a:xfrm>
          <a:prstGeom prst="rect">
            <a:avLst/>
          </a:prstGeom>
          <a:noFill/>
        </p:spPr>
        <p:txBody>
          <a:bodyPr wrap="square" rtlCol="0">
            <a:spAutoFit/>
          </a:bodyPr>
          <a:lstStyle/>
          <a:p>
            <a:r>
              <a:rPr lang="en-US" altLang="zh-CN" sz="2400" b="1" dirty="0" smtClean="0">
                <a:effectLst>
                  <a:outerShdw blurRad="38100" dist="38100" dir="2700000" algn="tl">
                    <a:srgbClr val="000000">
                      <a:alpha val="43137"/>
                    </a:srgbClr>
                  </a:outerShdw>
                </a:effectLst>
              </a:rPr>
              <a:t>2019</a:t>
            </a:r>
            <a:r>
              <a:rPr lang="zh-CN" altLang="en-US" sz="2400" b="1" dirty="0" smtClean="0">
                <a:effectLst>
                  <a:outerShdw blurRad="38100" dist="38100" dir="2700000" algn="tl">
                    <a:srgbClr val="000000">
                      <a:alpha val="43137"/>
                    </a:srgbClr>
                  </a:outerShdw>
                </a:effectLst>
              </a:rPr>
              <a:t>空间观念主题悦读</a:t>
            </a:r>
            <a:endParaRPr lang="zh-CN" altLang="en-US" sz="2400" b="1" dirty="0">
              <a:effectLst>
                <a:outerShdw blurRad="38100" dist="38100" dir="2700000" algn="tl">
                  <a:srgbClr val="000000">
                    <a:alpha val="43137"/>
                  </a:srgbClr>
                </a:outerShdw>
              </a:effectLst>
            </a:endParaRPr>
          </a:p>
        </p:txBody>
      </p:sp>
      <p:sp>
        <p:nvSpPr>
          <p:cNvPr id="27" name="TextBox 26"/>
          <p:cNvSpPr txBox="1"/>
          <p:nvPr/>
        </p:nvSpPr>
        <p:spPr>
          <a:xfrm>
            <a:off x="1043608" y="2355726"/>
            <a:ext cx="7488832" cy="1323439"/>
          </a:xfrm>
          <a:prstGeom prst="rect">
            <a:avLst/>
          </a:prstGeom>
          <a:noFill/>
        </p:spPr>
        <p:txBody>
          <a:bodyPr wrap="square" rtlCol="0">
            <a:spAutoFit/>
          </a:bodyPr>
          <a:lstStyle/>
          <a:p>
            <a:pPr algn="ctr"/>
            <a:r>
              <a:rPr lang="zh-CN" altLang="en-US" sz="3200" b="1" dirty="0" smtClean="0">
                <a:effectLst>
                  <a:outerShdw blurRad="38100" dist="38100" dir="2700000" algn="tl">
                    <a:srgbClr val="000000">
                      <a:alpha val="43137"/>
                    </a:srgbClr>
                  </a:outerShdw>
                </a:effectLst>
              </a:rPr>
              <a:t>基于学情下的空间观念教学</a:t>
            </a:r>
            <a:endParaRPr lang="en-US" altLang="zh-CN" sz="3200" b="1" dirty="0" smtClean="0">
              <a:effectLst>
                <a:outerShdw blurRad="38100" dist="38100" dir="2700000" algn="tl">
                  <a:srgbClr val="000000">
                    <a:alpha val="43137"/>
                  </a:srgbClr>
                </a:outerShdw>
              </a:effectLst>
            </a:endParaRPr>
          </a:p>
          <a:p>
            <a:pPr algn="ctr"/>
            <a:r>
              <a:rPr lang="en-US" altLang="zh-CN" sz="3200" b="1" dirty="0" smtClean="0">
                <a:effectLst>
                  <a:outerShdw blurRad="38100" dist="38100" dir="2700000" algn="tl">
                    <a:srgbClr val="000000">
                      <a:alpha val="43137"/>
                    </a:srgbClr>
                  </a:outerShdw>
                </a:effectLst>
              </a:rPr>
              <a:t>——</a:t>
            </a:r>
            <a:r>
              <a:rPr lang="en-US" altLang="zh-CN" sz="3200" b="1" dirty="0" smtClean="0">
                <a:effectLst>
                  <a:outerShdw blurRad="38100" dist="38100" dir="2700000" algn="tl">
                    <a:srgbClr val="000000">
                      <a:alpha val="43137"/>
                    </a:srgbClr>
                  </a:outerShdw>
                </a:effectLst>
              </a:rPr>
              <a:t>《</a:t>
            </a:r>
            <a:r>
              <a:rPr lang="zh-CN" altLang="en-US" sz="3200" b="1" dirty="0" smtClean="0">
                <a:effectLst>
                  <a:outerShdw blurRad="38100" dist="38100" dir="2700000" algn="tl">
                    <a:srgbClr val="000000">
                      <a:alpha val="43137"/>
                    </a:srgbClr>
                  </a:outerShdw>
                </a:effectLst>
              </a:rPr>
              <a:t>认识角</a:t>
            </a:r>
            <a:r>
              <a:rPr lang="en-US" altLang="zh-CN" sz="3200" b="1" dirty="0" smtClean="0">
                <a:effectLst>
                  <a:outerShdw blurRad="38100" dist="38100" dir="2700000" algn="tl">
                    <a:srgbClr val="000000">
                      <a:alpha val="43137"/>
                    </a:srgbClr>
                  </a:outerShdw>
                </a:effectLst>
              </a:rPr>
              <a:t>》</a:t>
            </a:r>
          </a:p>
          <a:p>
            <a:pPr algn="ctr"/>
            <a:endParaRPr lang="zh-CN" altLang="en-US" sz="1600" b="1" dirty="0">
              <a:effectLst>
                <a:outerShdw blurRad="38100" dist="38100" dir="2700000" algn="tl">
                  <a:srgbClr val="000000">
                    <a:alpha val="43137"/>
                  </a:srgbClr>
                </a:outerShdw>
              </a:effectLst>
            </a:endParaRPr>
          </a:p>
        </p:txBody>
      </p:sp>
      <p:sp>
        <p:nvSpPr>
          <p:cNvPr id="28" name="TextBox 27"/>
          <p:cNvSpPr txBox="1"/>
          <p:nvPr/>
        </p:nvSpPr>
        <p:spPr>
          <a:xfrm>
            <a:off x="2331687" y="3568247"/>
            <a:ext cx="4680520" cy="461665"/>
          </a:xfrm>
          <a:prstGeom prst="rect">
            <a:avLst/>
          </a:prstGeom>
          <a:noFill/>
        </p:spPr>
        <p:txBody>
          <a:bodyPr wrap="square" rtlCol="0">
            <a:spAutoFit/>
          </a:bodyPr>
          <a:lstStyle/>
          <a:p>
            <a:r>
              <a:rPr lang="zh-CN" altLang="en-US" sz="2400" b="1" dirty="0" smtClean="0">
                <a:effectLst>
                  <a:outerShdw blurRad="38100" dist="38100" dir="2700000" algn="tl">
                    <a:srgbClr val="000000">
                      <a:alpha val="43137"/>
                    </a:srgbClr>
                  </a:outerShdw>
                </a:effectLst>
              </a:rPr>
              <a:t>黑龙江省大庆市大同区同祥学校</a:t>
            </a:r>
            <a:endParaRPr lang="zh-CN" altLang="en-US" sz="2400" b="1" dirty="0">
              <a:effectLst>
                <a:outerShdw blurRad="38100" dist="38100" dir="2700000" algn="tl">
                  <a:srgbClr val="000000">
                    <a:alpha val="43137"/>
                  </a:srgbClr>
                </a:outerShdw>
              </a:effectLst>
            </a:endParaRPr>
          </a:p>
        </p:txBody>
      </p:sp>
      <p:sp>
        <p:nvSpPr>
          <p:cNvPr id="29" name="TextBox 28"/>
          <p:cNvSpPr txBox="1"/>
          <p:nvPr/>
        </p:nvSpPr>
        <p:spPr>
          <a:xfrm>
            <a:off x="2339752" y="4029912"/>
            <a:ext cx="4680520" cy="461665"/>
          </a:xfrm>
          <a:prstGeom prst="rect">
            <a:avLst/>
          </a:prstGeom>
          <a:noFill/>
        </p:spPr>
        <p:txBody>
          <a:bodyPr wrap="square" rtlCol="0">
            <a:spAutoFit/>
          </a:bodyPr>
          <a:lstStyle/>
          <a:p>
            <a:pPr algn="ctr"/>
            <a:r>
              <a:rPr lang="zh-CN" altLang="en-US" sz="2400" b="1" dirty="0" smtClean="0">
                <a:effectLst>
                  <a:outerShdw blurRad="38100" dist="38100" dir="2700000" algn="tl">
                    <a:srgbClr val="000000">
                      <a:alpha val="43137"/>
                    </a:srgbClr>
                  </a:outerShdw>
                </a:effectLst>
              </a:rPr>
              <a:t>山丹丹</a:t>
            </a:r>
            <a:endParaRPr lang="zh-CN" altLang="en-US" sz="2400" b="1" dirty="0">
              <a:effectLst>
                <a:outerShdw blurRad="38100" dist="38100" dir="2700000" algn="tl">
                  <a:srgbClr val="000000">
                    <a:alpha val="43137"/>
                  </a:srgbClr>
                </a:outerShdw>
              </a:effectLst>
            </a:endParaRP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428611"/>
            <a:ext cx="4822154"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lvl="0" eaLnBrk="1" hangingPunct="1"/>
            <a:r>
              <a:rPr lang="en-US" altLang="zh-CN"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cs typeface="Times New Roman" pitchFamily="18" charset="0"/>
              </a:rPr>
              <a:t>(</a:t>
            </a:r>
            <a:r>
              <a:rPr lang="zh-CN" altLang="en-US"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cs typeface="Times New Roman" pitchFamily="18" charset="0"/>
              </a:rPr>
              <a:t>四）畅谈收获、总结新知</a:t>
            </a:r>
            <a:endParaRPr lang="zh-CN" altLang="zh-CN"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endParaRPr>
          </a:p>
        </p:txBody>
      </p:sp>
      <p:sp>
        <p:nvSpPr>
          <p:cNvPr id="30721" name="Rectangle 1"/>
          <p:cNvSpPr>
            <a:spLocks noChangeArrowheads="1"/>
          </p:cNvSpPr>
          <p:nvPr/>
        </p:nvSpPr>
        <p:spPr bwMode="auto">
          <a:xfrm>
            <a:off x="1785918" y="1070988"/>
            <a:ext cx="4786346"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269875" eaLnBrk="1" hangingPunct="1"/>
            <a:r>
              <a:rPr lang="zh-CN" altLang="en-US" sz="2000" dirty="0">
                <a:solidFill>
                  <a:srgbClr val="000000"/>
                </a:solidFill>
                <a:latin typeface="宋体" pitchFamily="2" charset="-122"/>
                <a:ea typeface="宋体" pitchFamily="2" charset="-122"/>
                <a:cs typeface="Times New Roman" pitchFamily="18" charset="0"/>
              </a:rPr>
              <a:t>我们今天认识了角，请同学们回家后，让爸爸妈妈找找出家中的一些角，看他们找得对不对。现在</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请同学们想一想你在这节课中有那些收获？快和同桌说一说！</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endParaRPr>
          </a:p>
        </p:txBody>
      </p:sp>
      <p:grpSp>
        <p:nvGrpSpPr>
          <p:cNvPr id="144" name="组合 143"/>
          <p:cNvGrpSpPr/>
          <p:nvPr/>
        </p:nvGrpSpPr>
        <p:grpSpPr>
          <a:xfrm>
            <a:off x="28646607" y="2946800"/>
            <a:ext cx="19306045" cy="1928873"/>
            <a:chOff x="9626313" y="4000441"/>
            <a:chExt cx="19306045" cy="2571831"/>
          </a:xfrm>
        </p:grpSpPr>
        <p:pic>
          <p:nvPicPr>
            <p:cNvPr id="145" name="图片 144" descr="分糖果[00_20_07][20150816-184302-2].BMP"/>
            <p:cNvPicPr>
              <a:picLocks noChangeAspect="1"/>
            </p:cNvPicPr>
            <p:nvPr/>
          </p:nvPicPr>
          <p:blipFill>
            <a:blip r:embed="rId2" cstate="print"/>
            <a:stretch>
              <a:fillRect/>
            </a:stretch>
          </p:blipFill>
          <p:spPr>
            <a:xfrm>
              <a:off x="22502938" y="4000504"/>
              <a:ext cx="3143248" cy="2571768"/>
            </a:xfrm>
            <a:prstGeom prst="rect">
              <a:avLst/>
            </a:prstGeom>
          </p:spPr>
        </p:pic>
        <p:pic>
          <p:nvPicPr>
            <p:cNvPr id="146" name="图片 145" descr="分糖果[00_25_18][20150816-184457-3].BMP"/>
            <p:cNvPicPr>
              <a:picLocks noChangeAspect="1"/>
            </p:cNvPicPr>
            <p:nvPr/>
          </p:nvPicPr>
          <p:blipFill>
            <a:blip r:embed="rId3" cstate="print"/>
            <a:stretch>
              <a:fillRect/>
            </a:stretch>
          </p:blipFill>
          <p:spPr>
            <a:xfrm>
              <a:off x="19359666" y="4000504"/>
              <a:ext cx="3221810" cy="2571768"/>
            </a:xfrm>
            <a:prstGeom prst="rect">
              <a:avLst/>
            </a:prstGeom>
          </p:spPr>
        </p:pic>
        <p:pic>
          <p:nvPicPr>
            <p:cNvPr id="147" name="图片 146" descr="分糖果[00_25_21][20150816-184508-4].BMP"/>
            <p:cNvPicPr>
              <a:picLocks noChangeAspect="1"/>
            </p:cNvPicPr>
            <p:nvPr/>
          </p:nvPicPr>
          <p:blipFill>
            <a:blip r:embed="rId4" cstate="print"/>
            <a:stretch>
              <a:fillRect/>
            </a:stretch>
          </p:blipFill>
          <p:spPr>
            <a:xfrm>
              <a:off x="9626313" y="4000504"/>
              <a:ext cx="3089619" cy="2571768"/>
            </a:xfrm>
            <a:prstGeom prst="rect">
              <a:avLst/>
            </a:prstGeom>
          </p:spPr>
        </p:pic>
        <p:pic>
          <p:nvPicPr>
            <p:cNvPr id="148" name="图片 147" descr="分糖果[00_30_33][20150816-165940-0].BMP"/>
            <p:cNvPicPr>
              <a:picLocks noChangeAspect="1"/>
            </p:cNvPicPr>
            <p:nvPr/>
          </p:nvPicPr>
          <p:blipFill>
            <a:blip r:embed="rId5" cstate="print"/>
            <a:stretch>
              <a:fillRect/>
            </a:stretch>
          </p:blipFill>
          <p:spPr>
            <a:xfrm>
              <a:off x="25646210" y="4000504"/>
              <a:ext cx="3286148" cy="2571768"/>
            </a:xfrm>
            <a:prstGeom prst="rect">
              <a:avLst/>
            </a:prstGeom>
          </p:spPr>
        </p:pic>
        <p:pic>
          <p:nvPicPr>
            <p:cNvPr id="149" name="图片 148" descr="分糖果[00_06_16][20150816-184108-0].BMP"/>
            <p:cNvPicPr>
              <a:picLocks noChangeAspect="1"/>
            </p:cNvPicPr>
            <p:nvPr/>
          </p:nvPicPr>
          <p:blipFill>
            <a:blip r:embed="rId6" cstate="print"/>
            <a:stretch>
              <a:fillRect/>
            </a:stretch>
          </p:blipFill>
          <p:spPr>
            <a:xfrm>
              <a:off x="12715932" y="4000441"/>
              <a:ext cx="3357586" cy="2571831"/>
            </a:xfrm>
            <a:prstGeom prst="rect">
              <a:avLst/>
            </a:prstGeom>
          </p:spPr>
        </p:pic>
        <p:pic>
          <p:nvPicPr>
            <p:cNvPr id="150" name="图片 149" descr="分糖果[00_15_59][20150816-184229-1].BMP"/>
            <p:cNvPicPr>
              <a:picLocks noChangeAspect="1"/>
            </p:cNvPicPr>
            <p:nvPr/>
          </p:nvPicPr>
          <p:blipFill>
            <a:blip r:embed="rId7" cstate="print"/>
            <a:stretch>
              <a:fillRect/>
            </a:stretch>
          </p:blipFill>
          <p:spPr>
            <a:xfrm>
              <a:off x="16073518" y="4000504"/>
              <a:ext cx="3357586" cy="2571768"/>
            </a:xfrm>
            <a:prstGeom prst="rect">
              <a:avLst/>
            </a:prstGeom>
          </p:spPr>
        </p:pic>
      </p:grpSp>
      <p:sp>
        <p:nvSpPr>
          <p:cNvPr id="151" name="标题 1"/>
          <p:cNvSpPr txBox="1">
            <a:spLocks noChangeArrowheads="1"/>
          </p:cNvSpPr>
          <p:nvPr/>
        </p:nvSpPr>
        <p:spPr>
          <a:xfrm>
            <a:off x="-214313" y="53563"/>
            <a:ext cx="6357938" cy="375047"/>
          </a:xfrm>
          <a:prstGeom prst="rect">
            <a:avLst/>
          </a:prstGeom>
          <a:noFill/>
        </p:spPr>
        <p: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altLang="zh-CN"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a:t>
            </a:r>
            <a:r>
              <a:rPr kumimoji="0" lang="zh-CN" altLang="en-US"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认识角</a:t>
            </a:r>
            <a:r>
              <a:rPr kumimoji="0" lang="en-US" altLang="zh-CN"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a:t>
            </a:r>
            <a:r>
              <a:rPr kumimoji="0" lang="zh-CN" altLang="en-US"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初步认识角</a:t>
            </a:r>
          </a:p>
        </p:txBody>
      </p:sp>
      <p:pic>
        <p:nvPicPr>
          <p:cNvPr id="26626" name="Picture 2"/>
          <p:cNvPicPr>
            <a:picLocks noChangeAspect="1" noChangeArrowheads="1"/>
          </p:cNvPicPr>
          <p:nvPr/>
        </p:nvPicPr>
        <p:blipFill rotWithShape="1">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l="27469" t="23127" r="22156" b="7434"/>
          <a:stretch/>
        </p:blipFill>
        <p:spPr bwMode="auto">
          <a:xfrm>
            <a:off x="1785919" y="2362759"/>
            <a:ext cx="4726571" cy="24839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7"/>
          <p:cNvSpPr txBox="1">
            <a:spLocks noChangeArrowheads="1"/>
          </p:cNvSpPr>
          <p:nvPr/>
        </p:nvSpPr>
        <p:spPr bwMode="auto">
          <a:xfrm>
            <a:off x="3723016" y="3634161"/>
            <a:ext cx="4604015" cy="561695"/>
          </a:xfrm>
          <a:prstGeom prst="rect">
            <a:avLst/>
          </a:prstGeom>
          <a:noFill/>
          <a:ln w="9525">
            <a:noFill/>
            <a:miter lim="800000"/>
            <a:headEnd/>
            <a:tailEnd/>
          </a:ln>
        </p:spPr>
        <p:txBody>
          <a:bodyPr/>
          <a:lstStyle/>
          <a:p>
            <a:pPr algn="r" eaLnBrk="1" hangingPunct="1">
              <a:lnSpc>
                <a:spcPct val="130000"/>
              </a:lnSpc>
              <a:spcBef>
                <a:spcPts val="1000"/>
              </a:spcBef>
              <a:buFont typeface="Arial" charset="0"/>
              <a:buNone/>
            </a:pPr>
            <a:r>
              <a:rPr lang="zh-CN" altLang="en-US" sz="2400" b="1" dirty="0" smtClean="0">
                <a:solidFill>
                  <a:srgbClr val="BD912B"/>
                </a:solidFill>
                <a:latin typeface="微软雅黑" pitchFamily="34" charset="-122"/>
                <a:ea typeface="微软雅黑" pitchFamily="34" charset="-122"/>
              </a:rPr>
              <a:t>黑龙江省</a:t>
            </a:r>
            <a:r>
              <a:rPr lang="en-US" altLang="zh-CN" sz="2400" b="1" dirty="0" err="1" smtClean="0">
                <a:solidFill>
                  <a:srgbClr val="BD912B"/>
                </a:solidFill>
                <a:latin typeface="微软雅黑" pitchFamily="34" charset="-122"/>
                <a:ea typeface="微软雅黑" pitchFamily="34" charset="-122"/>
              </a:rPr>
              <a:t>大庆市</a:t>
            </a:r>
            <a:r>
              <a:rPr lang="zh-CN" altLang="en-US" sz="2400" b="1" dirty="0" smtClean="0">
                <a:solidFill>
                  <a:srgbClr val="BD912B"/>
                </a:solidFill>
                <a:latin typeface="微软雅黑" pitchFamily="34" charset="-122"/>
                <a:ea typeface="微软雅黑" pitchFamily="34" charset="-122"/>
              </a:rPr>
              <a:t>大同区同祥</a:t>
            </a:r>
            <a:r>
              <a:rPr lang="en-US" altLang="zh-CN" sz="2400" b="1" dirty="0" err="1" smtClean="0">
                <a:solidFill>
                  <a:srgbClr val="BD912B"/>
                </a:solidFill>
                <a:latin typeface="微软雅黑" pitchFamily="34" charset="-122"/>
                <a:ea typeface="微软雅黑" pitchFamily="34" charset="-122"/>
              </a:rPr>
              <a:t>学校</a:t>
            </a:r>
            <a:r>
              <a:rPr lang="en-US" altLang="zh-CN" sz="2400" b="1" dirty="0" smtClean="0">
                <a:solidFill>
                  <a:srgbClr val="BD912B"/>
                </a:solidFill>
                <a:latin typeface="微软雅黑" pitchFamily="34" charset="-122"/>
                <a:ea typeface="微软雅黑" pitchFamily="34" charset="-122"/>
              </a:rPr>
              <a:t> </a:t>
            </a:r>
            <a:endParaRPr lang="en-US" altLang="zh-CN" sz="2400" b="1" dirty="0">
              <a:solidFill>
                <a:srgbClr val="BD912B"/>
              </a:solidFill>
              <a:latin typeface="微软雅黑" pitchFamily="34" charset="-122"/>
              <a:ea typeface="微软雅黑" pitchFamily="34" charset="-122"/>
            </a:endParaRPr>
          </a:p>
          <a:p>
            <a:pPr algn="r" eaLnBrk="1" hangingPunct="1">
              <a:lnSpc>
                <a:spcPct val="130000"/>
              </a:lnSpc>
              <a:spcBef>
                <a:spcPts val="1000"/>
              </a:spcBef>
              <a:buFont typeface="Arial" charset="0"/>
              <a:buNone/>
            </a:pPr>
            <a:r>
              <a:rPr lang="zh-CN" altLang="en-US" sz="2400" b="1" dirty="0">
                <a:solidFill>
                  <a:srgbClr val="BD912B"/>
                </a:solidFill>
                <a:latin typeface="微软雅黑" pitchFamily="34" charset="-122"/>
                <a:ea typeface="微软雅黑" pitchFamily="34" charset="-122"/>
              </a:rPr>
              <a:t>山丹丹</a:t>
            </a:r>
            <a:endParaRPr lang="en-US" altLang="zh-CN" sz="2400" b="1" dirty="0">
              <a:solidFill>
                <a:srgbClr val="BD912B"/>
              </a:solidFill>
              <a:latin typeface="微软雅黑" pitchFamily="34" charset="-122"/>
              <a:ea typeface="微软雅黑" pitchFamily="34" charset="-122"/>
            </a:endParaRPr>
          </a:p>
        </p:txBody>
      </p:sp>
      <p:sp>
        <p:nvSpPr>
          <p:cNvPr id="7171" name="TextBox 29"/>
          <p:cNvSpPr txBox="1">
            <a:spLocks noChangeArrowheads="1"/>
          </p:cNvSpPr>
          <p:nvPr/>
        </p:nvSpPr>
        <p:spPr bwMode="auto">
          <a:xfrm>
            <a:off x="5643570" y="2499741"/>
            <a:ext cx="2312806" cy="1107947"/>
          </a:xfrm>
          <a:prstGeom prst="rect">
            <a:avLst/>
          </a:prstGeom>
          <a:noFill/>
          <a:ln w="9525">
            <a:noFill/>
            <a:miter lim="800000"/>
            <a:headEnd/>
            <a:tailEnd/>
          </a:ln>
        </p:spPr>
        <p:txBody>
          <a:bodyPr wrap="square" lIns="91393" tIns="45696" rIns="91393" bIns="45696">
            <a:spAutoFit/>
          </a:bodyPr>
          <a:lstStyle/>
          <a:p>
            <a:r>
              <a:rPr lang="zh-CN" altLang="en-US" sz="6600" b="1" dirty="0">
                <a:solidFill>
                  <a:srgbClr val="BD912B"/>
                </a:solidFill>
                <a:latin typeface="微软雅黑" pitchFamily="34" charset="-122"/>
                <a:ea typeface="微软雅黑" pitchFamily="34" charset="-122"/>
              </a:rPr>
              <a:t>谢谢</a:t>
            </a:r>
          </a:p>
        </p:txBody>
      </p:sp>
      <p:grpSp>
        <p:nvGrpSpPr>
          <p:cNvPr id="61" name="Group 52"/>
          <p:cNvGrpSpPr>
            <a:grpSpLocks/>
          </p:cNvGrpSpPr>
          <p:nvPr/>
        </p:nvGrpSpPr>
        <p:grpSpPr bwMode="auto">
          <a:xfrm>
            <a:off x="-135239" y="651408"/>
            <a:ext cx="7104658" cy="6192125"/>
            <a:chOff x="930" y="461"/>
            <a:chExt cx="6406" cy="6406"/>
          </a:xfrm>
        </p:grpSpPr>
        <p:sp>
          <p:nvSpPr>
            <p:cNvPr id="62" name="Oval 44"/>
            <p:cNvSpPr>
              <a:spLocks noChangeArrowheads="1"/>
            </p:cNvSpPr>
            <p:nvPr/>
          </p:nvSpPr>
          <p:spPr bwMode="auto">
            <a:xfrm>
              <a:off x="930" y="461"/>
              <a:ext cx="6406" cy="6406"/>
            </a:xfrm>
            <a:prstGeom prst="ellipse">
              <a:avLst/>
            </a:prstGeom>
            <a:noFill/>
            <a:ln w="38100">
              <a:noFill/>
              <a:round/>
              <a:headEnd/>
              <a:tailEnd/>
            </a:ln>
            <a:effectLst/>
          </p:spPr>
          <p:txBody>
            <a:bodyPr wrap="none" anchor="ctr"/>
            <a:lstStyle/>
            <a:p>
              <a:endParaRPr lang="zh-CN" altLang="en-US"/>
            </a:p>
          </p:txBody>
        </p:sp>
        <p:grpSp>
          <p:nvGrpSpPr>
            <p:cNvPr id="63" name="Group 51"/>
            <p:cNvGrpSpPr>
              <a:grpSpLocks/>
            </p:cNvGrpSpPr>
            <p:nvPr/>
          </p:nvGrpSpPr>
          <p:grpSpPr bwMode="auto">
            <a:xfrm>
              <a:off x="1283" y="497"/>
              <a:ext cx="4597" cy="4993"/>
              <a:chOff x="1283" y="497"/>
              <a:chExt cx="4597" cy="4993"/>
            </a:xfrm>
          </p:grpSpPr>
          <p:sp>
            <p:nvSpPr>
              <p:cNvPr id="70" name="Oval 12"/>
              <p:cNvSpPr>
                <a:spLocks noChangeArrowheads="1"/>
              </p:cNvSpPr>
              <p:nvPr/>
            </p:nvSpPr>
            <p:spPr bwMode="auto">
              <a:xfrm flipH="1">
                <a:off x="4088" y="1890"/>
                <a:ext cx="18" cy="3600"/>
              </a:xfrm>
              <a:prstGeom prst="ellipse">
                <a:avLst/>
              </a:prstGeom>
              <a:noFill/>
              <a:ln w="38100">
                <a:solidFill>
                  <a:srgbClr val="66CCFF"/>
                </a:solidFill>
                <a:round/>
                <a:headEnd/>
                <a:tailEnd/>
              </a:ln>
              <a:effectLst/>
            </p:spPr>
            <p:txBody>
              <a:bodyPr wrap="none" anchor="ctr"/>
              <a:lstStyle/>
              <a:p>
                <a:endParaRPr lang="zh-CN" altLang="en-US"/>
              </a:p>
            </p:txBody>
          </p:sp>
          <p:grpSp>
            <p:nvGrpSpPr>
              <p:cNvPr id="72" name="Group 21"/>
              <p:cNvGrpSpPr>
                <a:grpSpLocks/>
              </p:cNvGrpSpPr>
              <p:nvPr/>
            </p:nvGrpSpPr>
            <p:grpSpPr bwMode="auto">
              <a:xfrm>
                <a:off x="2789" y="497"/>
                <a:ext cx="2683" cy="1316"/>
                <a:chOff x="1916" y="2341"/>
                <a:chExt cx="1951" cy="1316"/>
              </a:xfrm>
            </p:grpSpPr>
            <p:sp>
              <p:nvSpPr>
                <p:cNvPr id="79" name="Line 16"/>
                <p:cNvSpPr>
                  <a:spLocks noChangeShapeType="1"/>
                </p:cNvSpPr>
                <p:nvPr/>
              </p:nvSpPr>
              <p:spPr bwMode="auto">
                <a:xfrm>
                  <a:off x="1916" y="2341"/>
                  <a:ext cx="1951" cy="0"/>
                </a:xfrm>
                <a:prstGeom prst="line">
                  <a:avLst/>
                </a:prstGeom>
                <a:noFill/>
                <a:ln w="38100">
                  <a:solidFill>
                    <a:srgbClr val="66CCFF"/>
                  </a:solidFill>
                  <a:round/>
                  <a:headEnd/>
                  <a:tailEnd/>
                </a:ln>
                <a:effectLst/>
              </p:spPr>
              <p:txBody>
                <a:bodyPr wrap="none" anchor="ctr"/>
                <a:lstStyle/>
                <a:p>
                  <a:endParaRPr lang="zh-CN" altLang="en-US"/>
                </a:p>
              </p:txBody>
            </p:sp>
            <p:sp>
              <p:nvSpPr>
                <p:cNvPr id="80" name="Line 17"/>
                <p:cNvSpPr>
                  <a:spLocks noChangeShapeType="1"/>
                </p:cNvSpPr>
                <p:nvPr/>
              </p:nvSpPr>
              <p:spPr bwMode="auto">
                <a:xfrm>
                  <a:off x="1916" y="3657"/>
                  <a:ext cx="1951" cy="0"/>
                </a:xfrm>
                <a:prstGeom prst="line">
                  <a:avLst/>
                </a:prstGeom>
                <a:noFill/>
                <a:ln w="38100">
                  <a:solidFill>
                    <a:srgbClr val="66CCFF"/>
                  </a:solidFill>
                  <a:round/>
                  <a:headEnd/>
                  <a:tailEnd/>
                </a:ln>
                <a:effectLst/>
              </p:spPr>
              <p:txBody>
                <a:bodyPr wrap="none" anchor="ctr"/>
                <a:lstStyle/>
                <a:p>
                  <a:endParaRPr lang="zh-CN" altLang="en-US"/>
                </a:p>
              </p:txBody>
            </p:sp>
          </p:grpSp>
          <p:sp>
            <p:nvSpPr>
              <p:cNvPr id="74" name="Line 18"/>
              <p:cNvSpPr>
                <a:spLocks noChangeShapeType="1"/>
              </p:cNvSpPr>
              <p:nvPr/>
            </p:nvSpPr>
            <p:spPr bwMode="auto">
              <a:xfrm>
                <a:off x="2446" y="4296"/>
                <a:ext cx="3370" cy="0"/>
              </a:xfrm>
              <a:prstGeom prst="line">
                <a:avLst/>
              </a:prstGeom>
              <a:noFill/>
              <a:ln w="38100">
                <a:solidFill>
                  <a:srgbClr val="66CCFF"/>
                </a:solidFill>
                <a:round/>
                <a:headEnd/>
                <a:tailEnd/>
              </a:ln>
              <a:effectLst/>
            </p:spPr>
            <p:txBody>
              <a:bodyPr wrap="none" anchor="ctr"/>
              <a:lstStyle/>
              <a:p>
                <a:endParaRPr lang="zh-CN" altLang="en-US"/>
              </a:p>
            </p:txBody>
          </p:sp>
          <p:sp>
            <p:nvSpPr>
              <p:cNvPr id="75" name="AutoShape 23"/>
              <p:cNvSpPr>
                <a:spLocks noChangeArrowheads="1"/>
              </p:cNvSpPr>
              <p:nvPr/>
            </p:nvSpPr>
            <p:spPr bwMode="auto">
              <a:xfrm>
                <a:off x="3880" y="821"/>
                <a:ext cx="502" cy="921"/>
              </a:xfrm>
              <a:prstGeom prst="triangle">
                <a:avLst>
                  <a:gd name="adj" fmla="val 50000"/>
                </a:avLst>
              </a:prstGeom>
              <a:gradFill rotWithShape="1">
                <a:gsLst>
                  <a:gs pos="0">
                    <a:srgbClr val="66CCFF">
                      <a:gamma/>
                      <a:tint val="0"/>
                      <a:invGamma/>
                    </a:srgbClr>
                  </a:gs>
                  <a:gs pos="100000">
                    <a:srgbClr val="66CCFF"/>
                  </a:gs>
                </a:gsLst>
                <a:lin ang="5400000" scaled="1"/>
              </a:gradFill>
              <a:ln w="9525">
                <a:noFill/>
                <a:miter lim="800000"/>
                <a:headEnd/>
                <a:tailEnd/>
              </a:ln>
              <a:effectLst>
                <a:outerShdw dist="107763" dir="8100000" algn="ctr" rotWithShape="0">
                  <a:schemeClr val="bg2">
                    <a:alpha val="50000"/>
                  </a:schemeClr>
                </a:outerShdw>
              </a:effectLst>
            </p:spPr>
            <p:txBody>
              <a:bodyPr wrap="none" anchor="ctr"/>
              <a:lstStyle/>
              <a:p>
                <a:endParaRPr lang="zh-CN" altLang="en-US"/>
              </a:p>
            </p:txBody>
          </p:sp>
          <p:sp>
            <p:nvSpPr>
              <p:cNvPr id="76" name="AutoShape 24"/>
              <p:cNvSpPr>
                <a:spLocks noChangeArrowheads="1"/>
              </p:cNvSpPr>
              <p:nvPr/>
            </p:nvSpPr>
            <p:spPr bwMode="auto">
              <a:xfrm rot="-5400000">
                <a:off x="1493" y="3228"/>
                <a:ext cx="502" cy="921"/>
              </a:xfrm>
              <a:prstGeom prst="triangle">
                <a:avLst>
                  <a:gd name="adj" fmla="val 50000"/>
                </a:avLst>
              </a:prstGeom>
              <a:gradFill rotWithShape="1">
                <a:gsLst>
                  <a:gs pos="0">
                    <a:srgbClr val="66CCFF">
                      <a:gamma/>
                      <a:tint val="0"/>
                      <a:invGamma/>
                    </a:srgbClr>
                  </a:gs>
                  <a:gs pos="100000">
                    <a:srgbClr val="66CCFF"/>
                  </a:gs>
                </a:gsLst>
                <a:lin ang="5400000" scaled="1"/>
              </a:gradFill>
              <a:ln w="9525">
                <a:noFill/>
                <a:miter lim="800000"/>
                <a:headEnd/>
                <a:tailEnd/>
              </a:ln>
              <a:effectLst>
                <a:outerShdw dist="107763" dir="8100000" algn="ctr" rotWithShape="0">
                  <a:schemeClr val="bg2">
                    <a:alpha val="50000"/>
                  </a:schemeClr>
                </a:outerShdw>
              </a:effectLst>
            </p:spPr>
            <p:txBody>
              <a:bodyPr wrap="none" anchor="ctr"/>
              <a:lstStyle/>
              <a:p>
                <a:endParaRPr lang="zh-CN" altLang="en-US"/>
              </a:p>
            </p:txBody>
          </p:sp>
          <p:sp>
            <p:nvSpPr>
              <p:cNvPr id="77" name="AutoShape 29"/>
              <p:cNvSpPr>
                <a:spLocks noChangeArrowheads="1"/>
              </p:cNvSpPr>
              <p:nvPr/>
            </p:nvSpPr>
            <p:spPr bwMode="auto">
              <a:xfrm rot="8100000" flipV="1">
                <a:off x="2497" y="1827"/>
                <a:ext cx="275" cy="504"/>
              </a:xfrm>
              <a:prstGeom prst="triangle">
                <a:avLst>
                  <a:gd name="adj" fmla="val 50000"/>
                </a:avLst>
              </a:prstGeom>
              <a:gradFill rotWithShape="1">
                <a:gsLst>
                  <a:gs pos="0">
                    <a:srgbClr val="66CCFF">
                      <a:gamma/>
                      <a:tint val="0"/>
                      <a:invGamma/>
                    </a:srgbClr>
                  </a:gs>
                  <a:gs pos="100000">
                    <a:srgbClr val="66CCFF"/>
                  </a:gs>
                </a:gsLst>
                <a:lin ang="5400000" scaled="1"/>
              </a:gradFill>
              <a:ln w="9525">
                <a:noFill/>
                <a:miter lim="800000"/>
                <a:headEnd/>
                <a:tailEnd/>
              </a:ln>
              <a:effectLst>
                <a:outerShdw dist="107763" dir="8100000" algn="ctr" rotWithShape="0">
                  <a:schemeClr val="bg2">
                    <a:alpha val="50000"/>
                  </a:schemeClr>
                </a:outerShdw>
              </a:effectLst>
            </p:spPr>
            <p:txBody>
              <a:bodyPr wrap="none" anchor="ctr"/>
              <a:lstStyle/>
              <a:p>
                <a:endParaRPr lang="zh-CN" altLang="en-US"/>
              </a:p>
            </p:txBody>
          </p:sp>
          <p:sp>
            <p:nvSpPr>
              <p:cNvPr id="78" name="AutoShape 47"/>
              <p:cNvSpPr>
                <a:spLocks noChangeArrowheads="1"/>
              </p:cNvSpPr>
              <p:nvPr/>
            </p:nvSpPr>
            <p:spPr bwMode="auto">
              <a:xfrm rot="2700000">
                <a:off x="5490" y="1827"/>
                <a:ext cx="275" cy="504"/>
              </a:xfrm>
              <a:prstGeom prst="triangle">
                <a:avLst>
                  <a:gd name="adj" fmla="val 50000"/>
                </a:avLst>
              </a:prstGeom>
              <a:gradFill rotWithShape="1">
                <a:gsLst>
                  <a:gs pos="0">
                    <a:srgbClr val="66CCFF">
                      <a:gamma/>
                      <a:tint val="0"/>
                      <a:invGamma/>
                    </a:srgbClr>
                  </a:gs>
                  <a:gs pos="100000">
                    <a:srgbClr val="66CCFF"/>
                  </a:gs>
                </a:gsLst>
                <a:lin ang="5400000" scaled="1"/>
              </a:gradFill>
              <a:ln w="9525">
                <a:noFill/>
                <a:miter lim="800000"/>
                <a:headEnd/>
                <a:tailEnd/>
              </a:ln>
              <a:effectLst>
                <a:outerShdw dist="107763" dir="8100000" algn="ctr" rotWithShape="0">
                  <a:schemeClr val="bg2">
                    <a:alpha val="50000"/>
                  </a:schemeClr>
                </a:outerShdw>
              </a:effectLst>
            </p:spPr>
            <p:txBody>
              <a:bodyPr wrap="none" anchor="ctr"/>
              <a:lstStyle/>
              <a:p>
                <a:endParaRPr lang="zh-CN" altLang="en-US"/>
              </a:p>
            </p:txBody>
          </p:sp>
        </p:grpSp>
      </p:grpSp>
      <p:sp>
        <p:nvSpPr>
          <p:cNvPr id="81" name="WordArt 31"/>
          <p:cNvSpPr>
            <a:spLocks noChangeArrowheads="1" noChangeShapeType="1" noTextEdit="1"/>
          </p:cNvSpPr>
          <p:nvPr/>
        </p:nvSpPr>
        <p:spPr bwMode="auto">
          <a:xfrm>
            <a:off x="2798707" y="250031"/>
            <a:ext cx="792163" cy="620316"/>
          </a:xfrm>
          <a:prstGeom prst="rect">
            <a:avLst/>
          </a:prstGeom>
        </p:spPr>
        <p:txBody>
          <a:bodyPr wrap="none" fromWordArt="1">
            <a:prstTxWarp prst="textPlain">
              <a:avLst>
                <a:gd name="adj" fmla="val 50000"/>
              </a:avLst>
            </a:prstTxWarp>
          </a:bodyPr>
          <a:lstStyle/>
          <a:p>
            <a:pPr algn="ctr"/>
            <a:endParaRPr lang="zh-CN" altLang="en-US" sz="3600" kern="10" dirty="0">
              <a:ln w="9525">
                <a:noFill/>
                <a:round/>
                <a:headEnd/>
                <a:tailEnd/>
              </a:ln>
              <a:solidFill>
                <a:srgbClr val="FFFFFF"/>
              </a:solidFill>
              <a:latin typeface="Arial Black"/>
            </a:endParaRPr>
          </a:p>
        </p:txBody>
      </p:sp>
      <p:sp>
        <p:nvSpPr>
          <p:cNvPr id="83" name="WordArt 33"/>
          <p:cNvSpPr>
            <a:spLocks noChangeArrowheads="1" noChangeShapeType="1" noTextEdit="1"/>
          </p:cNvSpPr>
          <p:nvPr/>
        </p:nvSpPr>
        <p:spPr bwMode="auto">
          <a:xfrm>
            <a:off x="6862707" y="250031"/>
            <a:ext cx="709690" cy="660785"/>
          </a:xfrm>
          <a:prstGeom prst="rect">
            <a:avLst/>
          </a:prstGeom>
        </p:spPr>
        <p:txBody>
          <a:bodyPr wrap="none" fromWordArt="1">
            <a:prstTxWarp prst="textPlain">
              <a:avLst>
                <a:gd name="adj" fmla="val 50000"/>
              </a:avLst>
            </a:prstTxWarp>
          </a:bodyPr>
          <a:lstStyle/>
          <a:p>
            <a:pPr algn="ctr"/>
            <a:endParaRPr lang="zh-CN" altLang="en-US" sz="3600" kern="10" dirty="0">
              <a:ln w="9525">
                <a:noFill/>
                <a:round/>
                <a:headEnd/>
                <a:tailEnd/>
              </a:ln>
              <a:solidFill>
                <a:srgbClr val="FFFFFF"/>
              </a:solidFill>
              <a:latin typeface="Arial Black"/>
            </a:endParaRPr>
          </a:p>
        </p:txBody>
      </p:sp>
      <p:sp>
        <p:nvSpPr>
          <p:cNvPr id="85" name="WordArt 36"/>
          <p:cNvSpPr>
            <a:spLocks noChangeArrowheads="1" noChangeShapeType="1" noTextEdit="1"/>
          </p:cNvSpPr>
          <p:nvPr/>
        </p:nvSpPr>
        <p:spPr bwMode="auto">
          <a:xfrm>
            <a:off x="9158231" y="250031"/>
            <a:ext cx="896938" cy="620316"/>
          </a:xfrm>
          <a:prstGeom prst="rect">
            <a:avLst/>
          </a:prstGeom>
        </p:spPr>
        <p:txBody>
          <a:bodyPr wrap="none" fromWordArt="1">
            <a:prstTxWarp prst="textPlain">
              <a:avLst>
                <a:gd name="adj" fmla="val 50000"/>
              </a:avLst>
            </a:prstTxWarp>
          </a:bodyPr>
          <a:lstStyle/>
          <a:p>
            <a:pPr algn="ctr"/>
            <a:endParaRPr lang="zh-CN" altLang="en-US" sz="3600" kern="10" dirty="0">
              <a:ln w="9525">
                <a:noFill/>
                <a:round/>
                <a:headEnd/>
                <a:tailEnd/>
              </a:ln>
              <a:solidFill>
                <a:srgbClr val="FFFFFF"/>
              </a:solidFill>
              <a:latin typeface="Arial Black"/>
            </a:endParaRPr>
          </a:p>
        </p:txBody>
      </p:sp>
      <p:sp>
        <p:nvSpPr>
          <p:cNvPr id="86" name="WordArt 37"/>
          <p:cNvSpPr>
            <a:spLocks noChangeArrowheads="1" noChangeShapeType="1" noTextEdit="1"/>
          </p:cNvSpPr>
          <p:nvPr/>
        </p:nvSpPr>
        <p:spPr bwMode="auto">
          <a:xfrm>
            <a:off x="10001195" y="250031"/>
            <a:ext cx="776287" cy="620316"/>
          </a:xfrm>
          <a:prstGeom prst="rect">
            <a:avLst/>
          </a:prstGeom>
        </p:spPr>
        <p:txBody>
          <a:bodyPr wrap="none" fromWordArt="1">
            <a:prstTxWarp prst="textPlain">
              <a:avLst>
                <a:gd name="adj" fmla="val 50000"/>
              </a:avLst>
            </a:prstTxWarp>
          </a:bodyPr>
          <a:lstStyle/>
          <a:p>
            <a:pPr algn="ctr"/>
            <a:endParaRPr lang="zh-CN" altLang="en-US" sz="3600" kern="10" dirty="0">
              <a:ln w="9525">
                <a:noFill/>
                <a:round/>
                <a:headEnd/>
                <a:tailEnd/>
              </a:ln>
              <a:solidFill>
                <a:srgbClr val="FFFFFF"/>
              </a:solidFill>
              <a:latin typeface="Arial Black"/>
            </a:endParaRPr>
          </a:p>
        </p:txBody>
      </p:sp>
      <p:sp>
        <p:nvSpPr>
          <p:cNvPr id="87" name="WordArt 40"/>
          <p:cNvSpPr>
            <a:spLocks noChangeArrowheads="1" noChangeShapeType="1" noTextEdit="1"/>
          </p:cNvSpPr>
          <p:nvPr/>
        </p:nvSpPr>
        <p:spPr bwMode="auto">
          <a:xfrm>
            <a:off x="8261295" y="250031"/>
            <a:ext cx="841375" cy="620316"/>
          </a:xfrm>
          <a:prstGeom prst="rect">
            <a:avLst/>
          </a:prstGeom>
        </p:spPr>
        <p:txBody>
          <a:bodyPr wrap="none" fromWordArt="1">
            <a:prstTxWarp prst="textPlain">
              <a:avLst>
                <a:gd name="adj" fmla="val 50000"/>
              </a:avLst>
            </a:prstTxWarp>
          </a:bodyPr>
          <a:lstStyle/>
          <a:p>
            <a:pPr algn="ctr"/>
            <a:endParaRPr lang="zh-CN" altLang="en-US" sz="3600" kern="10" dirty="0">
              <a:ln w="9525">
                <a:noFill/>
                <a:round/>
                <a:headEnd/>
                <a:tailEnd/>
              </a:ln>
              <a:solidFill>
                <a:srgbClr val="FFFFFF"/>
              </a:solidFill>
              <a:latin typeface="Arial Black"/>
            </a:endParaRPr>
          </a:p>
        </p:txBody>
      </p:sp>
      <p:sp>
        <p:nvSpPr>
          <p:cNvPr id="88" name="WordArt 41"/>
          <p:cNvSpPr>
            <a:spLocks noChangeArrowheads="1" noChangeShapeType="1" noTextEdit="1"/>
          </p:cNvSpPr>
          <p:nvPr/>
        </p:nvSpPr>
        <p:spPr bwMode="auto">
          <a:xfrm>
            <a:off x="10898132" y="250031"/>
            <a:ext cx="276225" cy="620316"/>
          </a:xfrm>
          <a:prstGeom prst="rect">
            <a:avLst/>
          </a:prstGeom>
        </p:spPr>
        <p:txBody>
          <a:bodyPr wrap="none" fromWordArt="1">
            <a:prstTxWarp prst="textPlain">
              <a:avLst>
                <a:gd name="adj" fmla="val 50000"/>
              </a:avLst>
            </a:prstTxWarp>
          </a:bodyPr>
          <a:lstStyle/>
          <a:p>
            <a:pPr algn="ctr"/>
            <a:endParaRPr lang="zh-CN" altLang="en-US" sz="3600" kern="10" dirty="0">
              <a:ln w="9525">
                <a:noFill/>
                <a:round/>
                <a:headEnd/>
                <a:tailEnd/>
              </a:ln>
              <a:solidFill>
                <a:srgbClr val="FFFFFF"/>
              </a:solidFill>
              <a:latin typeface="Arial Black"/>
            </a:endParaRPr>
          </a:p>
        </p:txBody>
      </p:sp>
      <p:sp>
        <p:nvSpPr>
          <p:cNvPr id="89" name="WordArt 42"/>
          <p:cNvSpPr>
            <a:spLocks noChangeArrowheads="1" noChangeShapeType="1" noTextEdit="1"/>
          </p:cNvSpPr>
          <p:nvPr/>
        </p:nvSpPr>
        <p:spPr bwMode="auto">
          <a:xfrm>
            <a:off x="11339457" y="250031"/>
            <a:ext cx="792163" cy="620316"/>
          </a:xfrm>
          <a:prstGeom prst="rect">
            <a:avLst/>
          </a:prstGeom>
        </p:spPr>
        <p:txBody>
          <a:bodyPr wrap="none" fromWordArt="1">
            <a:prstTxWarp prst="textPlain">
              <a:avLst>
                <a:gd name="adj" fmla="val 50000"/>
              </a:avLst>
            </a:prstTxWarp>
          </a:bodyPr>
          <a:lstStyle/>
          <a:p>
            <a:pPr algn="ctr"/>
            <a:endParaRPr lang="zh-CN" altLang="en-US" sz="3600" kern="10" dirty="0">
              <a:ln w="9525">
                <a:noFill/>
                <a:round/>
                <a:headEnd/>
                <a:tailEnd/>
              </a:ln>
              <a:solidFill>
                <a:srgbClr val="FFFFFF"/>
              </a:solidFill>
              <a:latin typeface="Arial Black"/>
            </a:endParaRPr>
          </a:p>
        </p:txBody>
      </p:sp>
      <p:sp>
        <p:nvSpPr>
          <p:cNvPr id="90" name="WordArt 43" hidden="1"/>
          <p:cNvSpPr>
            <a:spLocks noChangeArrowheads="1" noChangeShapeType="1" noTextEdit="1"/>
          </p:cNvSpPr>
          <p:nvPr/>
        </p:nvSpPr>
        <p:spPr bwMode="auto">
          <a:xfrm>
            <a:off x="12253857" y="250031"/>
            <a:ext cx="841375" cy="620316"/>
          </a:xfrm>
          <a:prstGeom prst="rect">
            <a:avLst/>
          </a:prstGeom>
        </p:spPr>
        <p:txBody>
          <a:bodyPr wrap="none" fromWordArt="1">
            <a:prstTxWarp prst="textPlain">
              <a:avLst>
                <a:gd name="adj" fmla="val 50000"/>
              </a:avLst>
            </a:prstTxWarp>
          </a:bodyPr>
          <a:lstStyle/>
          <a:p>
            <a:pPr algn="ctr"/>
            <a:endParaRPr lang="zh-CN" altLang="en-US" sz="3600" kern="10" dirty="0">
              <a:ln w="9525">
                <a:noFill/>
                <a:round/>
                <a:headEnd/>
                <a:tailEnd/>
              </a:ln>
              <a:solidFill>
                <a:srgbClr val="FFFFFF"/>
              </a:solidFill>
              <a:latin typeface="Arial Black"/>
            </a:endParaRPr>
          </a:p>
        </p:txBody>
      </p:sp>
      <p:sp>
        <p:nvSpPr>
          <p:cNvPr id="91" name="AutoShape 68"/>
          <p:cNvSpPr>
            <a:spLocks noChangeArrowheads="1"/>
          </p:cNvSpPr>
          <p:nvPr/>
        </p:nvSpPr>
        <p:spPr bwMode="auto">
          <a:xfrm rot="16200000">
            <a:off x="1391837" y="3726657"/>
            <a:ext cx="4050506" cy="1309688"/>
          </a:xfrm>
          <a:prstGeom prst="notchedRightArrow">
            <a:avLst>
              <a:gd name="adj1" fmla="val 40611"/>
              <a:gd name="adj2" fmla="val 79895"/>
            </a:avLst>
          </a:prstGeom>
          <a:gradFill rotWithShape="1">
            <a:gsLst>
              <a:gs pos="0">
                <a:srgbClr val="FFFFFF">
                  <a:gamma/>
                  <a:shade val="50980"/>
                  <a:invGamma/>
                </a:srgbClr>
              </a:gs>
              <a:gs pos="50000">
                <a:srgbClr val="FFFFFF"/>
              </a:gs>
              <a:gs pos="100000">
                <a:srgbClr val="FFFFFF">
                  <a:gamma/>
                  <a:shade val="50980"/>
                  <a:invGamma/>
                </a:srgbClr>
              </a:gs>
            </a:gsLst>
            <a:lin ang="18900000" scaled="1"/>
          </a:gradFill>
          <a:ln w="12700">
            <a:solidFill>
              <a:schemeClr val="bg2"/>
            </a:solidFill>
            <a:miter lim="800000"/>
            <a:headEnd/>
            <a:tailEnd/>
          </a:ln>
          <a:effectLst>
            <a:outerShdw dist="107763" dir="8100000" algn="ctr" rotWithShape="0">
              <a:schemeClr val="bg2">
                <a:alpha val="50000"/>
              </a:schemeClr>
            </a:outerShdw>
          </a:effectLst>
        </p:spPr>
        <p:txBody>
          <a:bodyPr wrap="none" anchor="ctr"/>
          <a:lstStyle/>
          <a:p>
            <a:endParaRPr lang="zh-CN" altLang="en-US"/>
          </a:p>
        </p:txBody>
      </p:sp>
      <p:sp>
        <p:nvSpPr>
          <p:cNvPr id="92" name="Oval 69"/>
          <p:cNvSpPr>
            <a:spLocks noChangeArrowheads="1"/>
          </p:cNvSpPr>
          <p:nvPr/>
        </p:nvSpPr>
        <p:spPr bwMode="auto">
          <a:xfrm>
            <a:off x="3206744" y="4245769"/>
            <a:ext cx="365125" cy="273844"/>
          </a:xfrm>
          <a:prstGeom prst="ellipse">
            <a:avLst/>
          </a:prstGeom>
          <a:gradFill rotWithShape="1">
            <a:gsLst>
              <a:gs pos="0">
                <a:srgbClr val="99FF99"/>
              </a:gs>
              <a:gs pos="100000">
                <a:srgbClr val="99FF99">
                  <a:gamma/>
                  <a:shade val="46275"/>
                  <a:invGamma/>
                </a:srgbClr>
              </a:gs>
            </a:gsLst>
            <a:path path="shape">
              <a:fillToRect l="50000" t="50000" r="50000" b="50000"/>
            </a:path>
          </a:gradFill>
          <a:ln w="9525">
            <a:solidFill>
              <a:schemeClr val="bg2"/>
            </a:solidFill>
            <a:round/>
            <a:headEnd/>
            <a:tailEnd/>
          </a:ln>
          <a:effectLst>
            <a:outerShdw dist="45791" dir="8778596" algn="ctr" rotWithShape="0">
              <a:schemeClr val="bg2">
                <a:alpha val="50000"/>
              </a:schemeClr>
            </a:outerShdw>
          </a:effectLst>
        </p:spPr>
        <p:txBody>
          <a:bodyPr wrap="none" anchor="ctr"/>
          <a:lstStyle/>
          <a:p>
            <a:endParaRPr lang="zh-CN" altLang="en-US"/>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530" y="1"/>
            <a:ext cx="6426200" cy="420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stCondLst>
                                    <p:cond delay="100"/>
                                  </p:stCondLst>
                                  <p:childTnLst>
                                    <p:animRot by="-5400000">
                                      <p:cBhvr>
                                        <p:cTn id="6" dur="2900" fill="hold"/>
                                        <p:tgtEl>
                                          <p:spTgt spid="9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246484560"/>
              </p:ext>
            </p:extLst>
          </p:nvPr>
        </p:nvGraphicFramePr>
        <p:xfrm>
          <a:off x="1714480" y="642924"/>
          <a:ext cx="7143800" cy="47148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3" name="图示 12"/>
          <p:cNvGraphicFramePr/>
          <p:nvPr>
            <p:extLst>
              <p:ext uri="{D42A27DB-BD31-4B8C-83A1-F6EECF244321}">
                <p14:modId xmlns:p14="http://schemas.microsoft.com/office/powerpoint/2010/main" val="2027679075"/>
              </p:ext>
            </p:extLst>
          </p:nvPr>
        </p:nvGraphicFramePr>
        <p:xfrm>
          <a:off x="1928826" y="642942"/>
          <a:ext cx="7286644" cy="455415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6" name="图示 15"/>
          <p:cNvGraphicFramePr/>
          <p:nvPr>
            <p:extLst>
              <p:ext uri="{D42A27DB-BD31-4B8C-83A1-F6EECF244321}">
                <p14:modId xmlns:p14="http://schemas.microsoft.com/office/powerpoint/2010/main" val="2313377183"/>
              </p:ext>
            </p:extLst>
          </p:nvPr>
        </p:nvGraphicFramePr>
        <p:xfrm>
          <a:off x="1214414" y="482188"/>
          <a:ext cx="9144064" cy="4661312"/>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9" name="图示 8"/>
          <p:cNvGraphicFramePr/>
          <p:nvPr>
            <p:extLst>
              <p:ext uri="{D42A27DB-BD31-4B8C-83A1-F6EECF244321}">
                <p14:modId xmlns:p14="http://schemas.microsoft.com/office/powerpoint/2010/main" val="375420607"/>
              </p:ext>
            </p:extLst>
          </p:nvPr>
        </p:nvGraphicFramePr>
        <p:xfrm>
          <a:off x="1785918" y="750081"/>
          <a:ext cx="7072362" cy="4232702"/>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18" name="内容占位符 5"/>
          <p:cNvGraphicFramePr>
            <a:graphicFrameLocks/>
          </p:cNvGraphicFramePr>
          <p:nvPr>
            <p:extLst>
              <p:ext uri="{D42A27DB-BD31-4B8C-83A1-F6EECF244321}">
                <p14:modId xmlns:p14="http://schemas.microsoft.com/office/powerpoint/2010/main" val="2196008429"/>
              </p:ext>
            </p:extLst>
          </p:nvPr>
        </p:nvGraphicFramePr>
        <p:xfrm>
          <a:off x="2214546" y="964395"/>
          <a:ext cx="8572560" cy="3429024"/>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aphicFrame>
        <p:nvGraphicFramePr>
          <p:cNvPr id="3" name="图示 2"/>
          <p:cNvGraphicFramePr/>
          <p:nvPr/>
        </p:nvGraphicFramePr>
        <p:xfrm>
          <a:off x="0" y="1232287"/>
          <a:ext cx="1928794" cy="3375446"/>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sp>
        <p:nvSpPr>
          <p:cNvPr id="19" name="下箭头 18"/>
          <p:cNvSpPr/>
          <p:nvPr/>
        </p:nvSpPr>
        <p:spPr>
          <a:xfrm>
            <a:off x="2857488" y="1607337"/>
            <a:ext cx="288032" cy="270030"/>
          </a:xfrm>
          <a:prstGeom prst="downArrow">
            <a:avLst/>
          </a:prstGeom>
          <a:solidFill>
            <a:schemeClr val="tx1"/>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20" name="下箭头 19"/>
          <p:cNvSpPr/>
          <p:nvPr/>
        </p:nvSpPr>
        <p:spPr>
          <a:xfrm>
            <a:off x="2857488" y="2571750"/>
            <a:ext cx="288032" cy="270030"/>
          </a:xfrm>
          <a:prstGeom prst="downArrow">
            <a:avLst/>
          </a:prstGeom>
          <a:solidFill>
            <a:schemeClr val="tx1"/>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21" name="下箭头 20"/>
          <p:cNvSpPr/>
          <p:nvPr/>
        </p:nvSpPr>
        <p:spPr>
          <a:xfrm>
            <a:off x="2928926" y="3536163"/>
            <a:ext cx="288032" cy="270030"/>
          </a:xfrm>
          <a:prstGeom prst="downArrow">
            <a:avLst/>
          </a:prstGeom>
          <a:solidFill>
            <a:schemeClr val="tx1"/>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22" name="圆角矩形 21"/>
          <p:cNvSpPr/>
          <p:nvPr/>
        </p:nvSpPr>
        <p:spPr>
          <a:xfrm>
            <a:off x="4857752" y="964395"/>
            <a:ext cx="1500198" cy="54006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sz="1400" b="1" dirty="0" smtClean="0"/>
              <a:t>课件出示</a:t>
            </a:r>
            <a:endParaRPr lang="en-US" altLang="zh-CN" sz="1400" b="1" dirty="0" smtClean="0"/>
          </a:p>
          <a:p>
            <a:pPr algn="ctr"/>
            <a:r>
              <a:rPr lang="zh-CN" altLang="en-US" sz="1400" b="1" dirty="0" smtClean="0"/>
              <a:t>相关图片</a:t>
            </a:r>
            <a:endParaRPr lang="zh-CN" altLang="en-US" sz="1400" b="1" dirty="0"/>
          </a:p>
        </p:txBody>
      </p:sp>
      <p:sp>
        <p:nvSpPr>
          <p:cNvPr id="23" name="圆角矩形 22"/>
          <p:cNvSpPr/>
          <p:nvPr/>
        </p:nvSpPr>
        <p:spPr>
          <a:xfrm>
            <a:off x="4929190" y="1821651"/>
            <a:ext cx="1500198" cy="537923"/>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zh-CN" altLang="en-US" sz="1200" b="1" dirty="0" smtClean="0"/>
              <a:t>“小纸条”笔写工具拖拽工具、展台、对比功能等</a:t>
            </a:r>
            <a:endParaRPr lang="zh-CN" altLang="en-US" sz="1200" b="1" dirty="0"/>
          </a:p>
        </p:txBody>
      </p:sp>
      <p:sp>
        <p:nvSpPr>
          <p:cNvPr id="24" name="圆角矩形 23"/>
          <p:cNvSpPr/>
          <p:nvPr/>
        </p:nvSpPr>
        <p:spPr>
          <a:xfrm>
            <a:off x="4929190" y="2839642"/>
            <a:ext cx="1428760" cy="37505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b="1" dirty="0" smtClean="0"/>
              <a:t>白板的工具</a:t>
            </a:r>
            <a:endParaRPr lang="zh-CN" altLang="en-US" b="1" dirty="0"/>
          </a:p>
        </p:txBody>
      </p:sp>
      <p:sp>
        <p:nvSpPr>
          <p:cNvPr id="25" name="右箭头 24"/>
          <p:cNvSpPr/>
          <p:nvPr/>
        </p:nvSpPr>
        <p:spPr>
          <a:xfrm>
            <a:off x="6357950" y="1178709"/>
            <a:ext cx="428628" cy="160736"/>
          </a:xfrm>
          <a:prstGeom prst="rightArrow">
            <a:avLst/>
          </a:prstGeom>
          <a:solidFill>
            <a:schemeClr val="tx1"/>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26" name="右箭头 25"/>
          <p:cNvSpPr/>
          <p:nvPr/>
        </p:nvSpPr>
        <p:spPr>
          <a:xfrm>
            <a:off x="6429388" y="1982387"/>
            <a:ext cx="357190" cy="107157"/>
          </a:xfrm>
          <a:prstGeom prst="rightArrow">
            <a:avLst/>
          </a:prstGeom>
          <a:solidFill>
            <a:schemeClr val="tx1"/>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27" name="右箭头 26"/>
          <p:cNvSpPr/>
          <p:nvPr/>
        </p:nvSpPr>
        <p:spPr>
          <a:xfrm>
            <a:off x="6357950" y="2946799"/>
            <a:ext cx="357190" cy="160736"/>
          </a:xfrm>
          <a:prstGeom prst="rightArrow">
            <a:avLst/>
          </a:prstGeom>
          <a:solidFill>
            <a:schemeClr val="tx1"/>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28" name="圆角矩形 27"/>
          <p:cNvSpPr/>
          <p:nvPr/>
        </p:nvSpPr>
        <p:spPr>
          <a:xfrm>
            <a:off x="6858016" y="964395"/>
            <a:ext cx="1242376" cy="482207"/>
          </a:xfrm>
          <a:prstGeom prst="roundRect">
            <a:avLst/>
          </a:prstGeom>
          <a:solidFill>
            <a:schemeClr val="accent2">
              <a:alpha val="76000"/>
            </a:schemeClr>
          </a:solidFill>
        </p:spPr>
        <p:style>
          <a:lnRef idx="1">
            <a:schemeClr val="accent4"/>
          </a:lnRef>
          <a:fillRef idx="3">
            <a:schemeClr val="accent4"/>
          </a:fillRef>
          <a:effectRef idx="2">
            <a:schemeClr val="accent4"/>
          </a:effectRef>
          <a:fontRef idx="minor">
            <a:schemeClr val="lt1"/>
          </a:fontRef>
        </p:style>
        <p:txBody>
          <a:bodyPr rtlCol="0" anchor="ctr"/>
          <a:lstStyle/>
          <a:p>
            <a:pPr algn="ctr"/>
            <a:r>
              <a:rPr lang="zh-CN" altLang="en-US" b="1" dirty="0" smtClean="0">
                <a:solidFill>
                  <a:schemeClr val="bg1"/>
                </a:solidFill>
              </a:rPr>
              <a:t>营造氛围</a:t>
            </a:r>
            <a:endParaRPr lang="en-US" altLang="zh-CN" b="1" dirty="0" smtClean="0">
              <a:solidFill>
                <a:schemeClr val="bg1"/>
              </a:solidFill>
            </a:endParaRPr>
          </a:p>
          <a:p>
            <a:pPr algn="ctr"/>
            <a:r>
              <a:rPr lang="zh-CN" altLang="en-US" b="1" dirty="0" smtClean="0">
                <a:solidFill>
                  <a:schemeClr val="bg1"/>
                </a:solidFill>
              </a:rPr>
              <a:t>引发关注</a:t>
            </a:r>
            <a:endParaRPr lang="zh-CN" altLang="en-US" b="1" dirty="0">
              <a:solidFill>
                <a:schemeClr val="bg1"/>
              </a:solidFill>
            </a:endParaRPr>
          </a:p>
        </p:txBody>
      </p:sp>
      <p:sp>
        <p:nvSpPr>
          <p:cNvPr id="29" name="圆角矩形 28"/>
          <p:cNvSpPr/>
          <p:nvPr/>
        </p:nvSpPr>
        <p:spPr>
          <a:xfrm>
            <a:off x="6858016" y="1821651"/>
            <a:ext cx="1242376" cy="486054"/>
          </a:xfrm>
          <a:prstGeom prst="roundRect">
            <a:avLst/>
          </a:prstGeom>
          <a:solidFill>
            <a:schemeClr val="accent2">
              <a:alpha val="60000"/>
            </a:schemeClr>
          </a:solidFill>
        </p:spPr>
        <p:style>
          <a:lnRef idx="1">
            <a:schemeClr val="accent4"/>
          </a:lnRef>
          <a:fillRef idx="3">
            <a:schemeClr val="accent4"/>
          </a:fillRef>
          <a:effectRef idx="2">
            <a:schemeClr val="accent4"/>
          </a:effectRef>
          <a:fontRef idx="minor">
            <a:schemeClr val="lt1"/>
          </a:fontRef>
        </p:style>
        <p:txBody>
          <a:bodyPr rtlCol="0" anchor="ctr"/>
          <a:lstStyle/>
          <a:p>
            <a:pPr algn="ctr"/>
            <a:r>
              <a:rPr lang="zh-CN" altLang="en-US" b="1" dirty="0" smtClean="0">
                <a:solidFill>
                  <a:schemeClr val="bg1"/>
                </a:solidFill>
              </a:rPr>
              <a:t>新知引领</a:t>
            </a:r>
            <a:endParaRPr lang="en-US" altLang="zh-CN" b="1" dirty="0" smtClean="0">
              <a:solidFill>
                <a:schemeClr val="bg1"/>
              </a:solidFill>
            </a:endParaRPr>
          </a:p>
          <a:p>
            <a:pPr algn="ctr"/>
            <a:r>
              <a:rPr lang="zh-CN" altLang="en-US" b="1" dirty="0" smtClean="0">
                <a:solidFill>
                  <a:schemeClr val="bg1"/>
                </a:solidFill>
              </a:rPr>
              <a:t>辅助学习</a:t>
            </a:r>
            <a:endParaRPr lang="zh-CN" altLang="en-US" b="1" dirty="0">
              <a:solidFill>
                <a:schemeClr val="bg1"/>
              </a:solidFill>
            </a:endParaRPr>
          </a:p>
        </p:txBody>
      </p:sp>
      <p:sp>
        <p:nvSpPr>
          <p:cNvPr id="30" name="圆角矩形 29"/>
          <p:cNvSpPr/>
          <p:nvPr/>
        </p:nvSpPr>
        <p:spPr>
          <a:xfrm>
            <a:off x="6786578" y="2786064"/>
            <a:ext cx="1313814" cy="486054"/>
          </a:xfrm>
          <a:prstGeom prst="roundRect">
            <a:avLst/>
          </a:prstGeom>
          <a:solidFill>
            <a:schemeClr val="accent2">
              <a:alpha val="60000"/>
            </a:schemeClr>
          </a:solidFill>
        </p:spPr>
        <p:style>
          <a:lnRef idx="1">
            <a:schemeClr val="accent4"/>
          </a:lnRef>
          <a:fillRef idx="3">
            <a:schemeClr val="accent4"/>
          </a:fillRef>
          <a:effectRef idx="2">
            <a:schemeClr val="accent4"/>
          </a:effectRef>
          <a:fontRef idx="minor">
            <a:schemeClr val="lt1"/>
          </a:fontRef>
        </p:style>
        <p:txBody>
          <a:bodyPr rtlCol="0" anchor="ctr"/>
          <a:lstStyle/>
          <a:p>
            <a:pPr algn="ctr"/>
            <a:r>
              <a:rPr lang="zh-CN" altLang="en-US" b="1" dirty="0" smtClean="0">
                <a:solidFill>
                  <a:schemeClr val="bg1"/>
                </a:solidFill>
              </a:rPr>
              <a:t>快速展示</a:t>
            </a:r>
            <a:endParaRPr lang="en-US" altLang="zh-CN" b="1" dirty="0" smtClean="0">
              <a:solidFill>
                <a:schemeClr val="bg1"/>
              </a:solidFill>
            </a:endParaRPr>
          </a:p>
          <a:p>
            <a:pPr algn="ctr"/>
            <a:r>
              <a:rPr lang="zh-CN" altLang="en-US" b="1" dirty="0" smtClean="0">
                <a:solidFill>
                  <a:schemeClr val="bg1"/>
                </a:solidFill>
              </a:rPr>
              <a:t>提高效率</a:t>
            </a:r>
            <a:endParaRPr lang="en-US" altLang="zh-CN" b="1" dirty="0" smtClean="0">
              <a:solidFill>
                <a:schemeClr val="bg1"/>
              </a:solidFill>
            </a:endParaRPr>
          </a:p>
        </p:txBody>
      </p:sp>
      <p:grpSp>
        <p:nvGrpSpPr>
          <p:cNvPr id="32" name="组合 31"/>
          <p:cNvGrpSpPr/>
          <p:nvPr/>
        </p:nvGrpSpPr>
        <p:grpSpPr>
          <a:xfrm>
            <a:off x="2071670" y="428610"/>
            <a:ext cx="6172738" cy="4303380"/>
            <a:chOff x="2071670" y="571480"/>
            <a:chExt cx="6676794" cy="5857916"/>
          </a:xfrm>
        </p:grpSpPr>
        <p:sp>
          <p:nvSpPr>
            <p:cNvPr id="12" name="圆角矩形 11"/>
            <p:cNvSpPr/>
            <p:nvPr/>
          </p:nvSpPr>
          <p:spPr>
            <a:xfrm>
              <a:off x="2071670" y="857232"/>
              <a:ext cx="6676794" cy="5572164"/>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2643173" y="571480"/>
              <a:ext cx="5949515" cy="571504"/>
              <a:chOff x="2643173" y="571480"/>
              <a:chExt cx="5949515" cy="571504"/>
            </a:xfrm>
          </p:grpSpPr>
          <p:sp>
            <p:nvSpPr>
              <p:cNvPr id="14" name="圆角矩形 13"/>
              <p:cNvSpPr/>
              <p:nvPr/>
            </p:nvSpPr>
            <p:spPr>
              <a:xfrm>
                <a:off x="2643173" y="642918"/>
                <a:ext cx="1743559" cy="500066"/>
              </a:xfrm>
              <a:prstGeom prst="roundRect">
                <a:avLst/>
              </a:prstGeom>
              <a:effectLst>
                <a:reflection blurRad="6350" stA="52000" endA="300" endPos="35000" dir="5400000" sy="-100000" algn="bl" rotWithShape="0"/>
              </a:effectLst>
              <a:scene3d>
                <a:camera prst="perspectiveLeft"/>
                <a:lightRig rig="threePt" dir="t"/>
              </a:scene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b="1" dirty="0" smtClean="0"/>
                  <a:t>教学环节</a:t>
                </a:r>
                <a:endParaRPr lang="zh-CN" altLang="en-US" sz="2400" b="1" dirty="0"/>
              </a:p>
            </p:txBody>
          </p:sp>
          <p:sp>
            <p:nvSpPr>
              <p:cNvPr id="15" name="圆角矩形 14"/>
              <p:cNvSpPr/>
              <p:nvPr/>
            </p:nvSpPr>
            <p:spPr>
              <a:xfrm>
                <a:off x="4780613" y="642918"/>
                <a:ext cx="1695520" cy="428628"/>
              </a:xfrm>
              <a:prstGeom prst="roundRect">
                <a:avLst/>
              </a:prstGeom>
              <a:effectLst>
                <a:reflection blurRad="6350" stA="52000" endA="300" endPos="35000" dir="5400000" sy="-100000" algn="bl" rotWithShape="0"/>
              </a:effectLst>
              <a:scene3d>
                <a:camera prst="perspectiveLeft"/>
                <a:lightRig rig="threePt" dir="t"/>
              </a:scene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b="1" dirty="0" smtClean="0"/>
                  <a:t>媒体应用</a:t>
                </a:r>
                <a:endParaRPr lang="zh-CN" altLang="en-US" sz="2400" b="1" dirty="0"/>
              </a:p>
            </p:txBody>
          </p:sp>
          <p:sp>
            <p:nvSpPr>
              <p:cNvPr id="17" name="圆角矩形 16"/>
              <p:cNvSpPr/>
              <p:nvPr/>
            </p:nvSpPr>
            <p:spPr>
              <a:xfrm>
                <a:off x="6715140" y="571480"/>
                <a:ext cx="1877548" cy="500066"/>
              </a:xfrm>
              <a:prstGeom prst="roundRect">
                <a:avLst/>
              </a:prstGeom>
              <a:effectLst>
                <a:reflection blurRad="6350" stA="52000" endA="300" endPos="35000" dir="5400000" sy="-100000" algn="bl" rotWithShape="0"/>
              </a:effectLst>
              <a:scene3d>
                <a:camera prst="perspectiveLeft"/>
                <a:lightRig rig="threePt" dir="t"/>
              </a:scene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b="1" dirty="0" smtClean="0"/>
                  <a:t>媒体效果</a:t>
                </a:r>
                <a:endParaRPr lang="zh-CN" altLang="en-US" sz="2400" b="1" dirty="0"/>
              </a:p>
            </p:txBody>
          </p:sp>
        </p:grpSp>
      </p:grpSp>
      <p:sp>
        <p:nvSpPr>
          <p:cNvPr id="2" name="标题 1"/>
          <p:cNvSpPr>
            <a:spLocks noGrp="1"/>
          </p:cNvSpPr>
          <p:nvPr>
            <p:ph type="ctrTitle"/>
          </p:nvPr>
        </p:nvSpPr>
        <p:spPr/>
        <p:txBody>
          <a:bodyPr/>
          <a:lstStyle/>
          <a:p>
            <a:endParaRPr lang="zh-CN" altLang="en-US" dirty="0"/>
          </a:p>
        </p:txBody>
      </p:sp>
      <p:sp>
        <p:nvSpPr>
          <p:cNvPr id="33" name="标题 1"/>
          <p:cNvSpPr txBox="1">
            <a:spLocks noChangeArrowheads="1"/>
          </p:cNvSpPr>
          <p:nvPr/>
        </p:nvSpPr>
        <p:spPr>
          <a:xfrm>
            <a:off x="-214313" y="53563"/>
            <a:ext cx="6357938" cy="375047"/>
          </a:xfrm>
          <a:prstGeom prst="rect">
            <a:avLst/>
          </a:prstGeom>
          <a:noFill/>
        </p:spPr>
        <p: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altLang="zh-CN"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a:t>
            </a:r>
            <a:r>
              <a:rPr kumimoji="0" lang="zh-CN" altLang="en-US"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认识角</a:t>
            </a:r>
            <a:r>
              <a:rPr kumimoji="0" lang="en-US" altLang="zh-CN"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a:t>
            </a:r>
            <a:r>
              <a:rPr kumimoji="0" lang="zh-CN" altLang="en-US"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初步认识角</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3">
                                            <p:graphicEl>
                                              <a:dgm id="{A8AD445D-B17D-498C-80C3-94C707566C49}"/>
                                            </p:graphicEl>
                                          </p:spTgt>
                                        </p:tgtEl>
                                      </p:cBhvr>
                                    </p:animEffect>
                                    <p:animScale>
                                      <p:cBhvr>
                                        <p:cTn id="7" dur="250" autoRev="1" fill="hold"/>
                                        <p:tgtEl>
                                          <p:spTgt spid="3">
                                            <p:graphicEl>
                                              <a:dgm id="{A8AD445D-B17D-498C-80C3-94C707566C49}"/>
                                            </p:graphicEl>
                                          </p:spTgt>
                                        </p:tgtEl>
                                      </p:cBhvr>
                                      <p:by x="105000" y="105000"/>
                                    </p:animScale>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lide(fromLeft)">
                                      <p:cBhvr>
                                        <p:cTn id="11"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26" presetClass="emph" presetSubtype="0" fill="hold" grpId="0" nodeType="clickEffect">
                                  <p:stCondLst>
                                    <p:cond delay="0"/>
                                  </p:stCondLst>
                                  <p:childTnLst>
                                    <p:animEffect transition="out" filter="fade">
                                      <p:cBhvr>
                                        <p:cTn id="15" dur="500" tmFilter="0, 0; .2, .5; .8, .5; 1, 0"/>
                                        <p:tgtEl>
                                          <p:spTgt spid="3">
                                            <p:graphicEl>
                                              <a:dgm id="{D336678E-8E3C-4BE2-8A4D-E1F90FB15A66}"/>
                                            </p:graphicEl>
                                          </p:spTgt>
                                        </p:tgtEl>
                                      </p:cBhvr>
                                    </p:animEffect>
                                    <p:animScale>
                                      <p:cBhvr>
                                        <p:cTn id="16" dur="250" autoRev="1" fill="hold"/>
                                        <p:tgtEl>
                                          <p:spTgt spid="3">
                                            <p:graphicEl>
                                              <a:dgm id="{D336678E-8E3C-4BE2-8A4D-E1F90FB15A66}"/>
                                            </p:graphicEl>
                                          </p:spTgt>
                                        </p:tgtEl>
                                      </p:cBhvr>
                                      <p:by x="105000" y="105000"/>
                                    </p:animScale>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slide(fromLeft)">
                                      <p:cBhvr>
                                        <p:cTn id="20"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26" presetClass="emph" presetSubtype="0" fill="hold" grpId="0" nodeType="clickEffect">
                                  <p:stCondLst>
                                    <p:cond delay="0"/>
                                  </p:stCondLst>
                                  <p:childTnLst>
                                    <p:animEffect transition="out" filter="fade">
                                      <p:cBhvr>
                                        <p:cTn id="24" dur="500" tmFilter="0, 0; .2, .5; .8, .5; 1, 0"/>
                                        <p:tgtEl>
                                          <p:spTgt spid="3">
                                            <p:graphicEl>
                                              <a:dgm id="{4BC5C9FB-42CA-498E-9FAB-560309064CD7}"/>
                                            </p:graphicEl>
                                          </p:spTgt>
                                        </p:tgtEl>
                                      </p:cBhvr>
                                    </p:animEffect>
                                    <p:animScale>
                                      <p:cBhvr>
                                        <p:cTn id="25" dur="250" autoRev="1" fill="hold"/>
                                        <p:tgtEl>
                                          <p:spTgt spid="3">
                                            <p:graphicEl>
                                              <a:dgm id="{4BC5C9FB-42CA-498E-9FAB-560309064CD7}"/>
                                            </p:graphicEl>
                                          </p:spTgt>
                                        </p:tgtEl>
                                      </p:cBhvr>
                                      <p:by x="105000" y="105000"/>
                                    </p:animScale>
                                  </p:childTnLst>
                                </p:cTn>
                              </p:par>
                            </p:childTnLst>
                          </p:cTn>
                        </p:par>
                        <p:par>
                          <p:cTn id="26" fill="hold">
                            <p:stCondLst>
                              <p:cond delay="500"/>
                            </p:stCondLst>
                            <p:childTnLst>
                              <p:par>
                                <p:cTn id="27" presetID="1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slide(fromLeft)">
                                      <p:cBhvr>
                                        <p:cTn id="29" dur="5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30" fill="hold">
                      <p:stCondLst>
                        <p:cond delay="indefinite"/>
                      </p:stCondLst>
                      <p:childTnLst>
                        <p:par>
                          <p:cTn id="31" fill="hold">
                            <p:stCondLst>
                              <p:cond delay="0"/>
                            </p:stCondLst>
                            <p:childTnLst>
                              <p:par>
                                <p:cTn id="32" presetID="26" presetClass="emph" presetSubtype="0" fill="hold" grpId="0" nodeType="clickEffect">
                                  <p:stCondLst>
                                    <p:cond delay="0"/>
                                  </p:stCondLst>
                                  <p:childTnLst>
                                    <p:animEffect transition="out" filter="fade">
                                      <p:cBhvr>
                                        <p:cTn id="33" dur="500" tmFilter="0, 0; .2, .5; .8, .5; 1, 0"/>
                                        <p:tgtEl>
                                          <p:spTgt spid="3">
                                            <p:graphicEl>
                                              <a:dgm id="{C2882C31-6696-455B-9421-F3BAC3FCB5B1}"/>
                                            </p:graphicEl>
                                          </p:spTgt>
                                        </p:tgtEl>
                                      </p:cBhvr>
                                    </p:animEffect>
                                    <p:animScale>
                                      <p:cBhvr>
                                        <p:cTn id="34" dur="250" autoRev="1" fill="hold"/>
                                        <p:tgtEl>
                                          <p:spTgt spid="3">
                                            <p:graphicEl>
                                              <a:dgm id="{C2882C31-6696-455B-9421-F3BAC3FCB5B1}"/>
                                            </p:graphicEl>
                                          </p:spTgt>
                                        </p:tgtEl>
                                      </p:cBhvr>
                                      <p:by x="105000" y="105000"/>
                                    </p:animScale>
                                  </p:childTnLst>
                                </p:cTn>
                              </p:par>
                            </p:childTnLst>
                          </p:cTn>
                        </p:par>
                        <p:par>
                          <p:cTn id="35" fill="hold">
                            <p:stCondLst>
                              <p:cond delay="500"/>
                            </p:stCondLst>
                            <p:childTnLst>
                              <p:par>
                                <p:cTn id="36" presetID="12" presetClass="entr" presetSubtype="8"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slide(fromLeft)">
                                      <p:cBhvr>
                                        <p:cTn id="38"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26" presetClass="emph" presetSubtype="0" fill="hold" grpId="0" nodeType="clickEffect">
                                  <p:stCondLst>
                                    <p:cond delay="0"/>
                                  </p:stCondLst>
                                  <p:childTnLst>
                                    <p:animEffect transition="out" filter="fade">
                                      <p:cBhvr>
                                        <p:cTn id="42" dur="500" tmFilter="0, 0; .2, .5; .8, .5; 1, 0"/>
                                        <p:tgtEl>
                                          <p:spTgt spid="3">
                                            <p:graphicEl>
                                              <a:dgm id="{AE89A53B-E04F-4A36-AB96-0F1339CF6395}"/>
                                            </p:graphicEl>
                                          </p:spTgt>
                                        </p:tgtEl>
                                      </p:cBhvr>
                                    </p:animEffect>
                                    <p:animScale>
                                      <p:cBhvr>
                                        <p:cTn id="43" dur="250" autoRev="1" fill="hold"/>
                                        <p:tgtEl>
                                          <p:spTgt spid="3">
                                            <p:graphicEl>
                                              <a:dgm id="{AE89A53B-E04F-4A36-AB96-0F1339CF6395}"/>
                                            </p:graphicEl>
                                          </p:spTgt>
                                        </p:tgtEl>
                                      </p:cBhvr>
                                      <p:by x="105000" y="105000"/>
                                    </p:animScale>
                                  </p:childTnLst>
                                </p:cTn>
                              </p:par>
                            </p:childTnLst>
                          </p:cTn>
                        </p:par>
                        <p:par>
                          <p:cTn id="44" fill="hold">
                            <p:stCondLst>
                              <p:cond delay="500"/>
                            </p:stCondLst>
                            <p:childTnLst>
                              <p:par>
                                <p:cTn id="45" presetID="53" presetClass="entr" presetSubtype="0"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p:cTn id="47" dur="500" fill="hold"/>
                                        <p:tgtEl>
                                          <p:spTgt spid="32"/>
                                        </p:tgtEl>
                                        <p:attrNameLst>
                                          <p:attrName>ppt_w</p:attrName>
                                        </p:attrNameLst>
                                      </p:cBhvr>
                                      <p:tavLst>
                                        <p:tav tm="0">
                                          <p:val>
                                            <p:fltVal val="0"/>
                                          </p:val>
                                        </p:tav>
                                        <p:tav tm="100000">
                                          <p:val>
                                            <p:strVal val="#ppt_w"/>
                                          </p:val>
                                        </p:tav>
                                      </p:tavLst>
                                    </p:anim>
                                    <p:anim calcmode="lin" valueType="num">
                                      <p:cBhvr>
                                        <p:cTn id="48" dur="500" fill="hold"/>
                                        <p:tgtEl>
                                          <p:spTgt spid="32"/>
                                        </p:tgtEl>
                                        <p:attrNameLst>
                                          <p:attrName>ppt_h</p:attrName>
                                        </p:attrNameLst>
                                      </p:cBhvr>
                                      <p:tavLst>
                                        <p:tav tm="0">
                                          <p:val>
                                            <p:fltVal val="0"/>
                                          </p:val>
                                        </p:tav>
                                        <p:tav tm="100000">
                                          <p:val>
                                            <p:strVal val="#ppt_h"/>
                                          </p:val>
                                        </p:tav>
                                      </p:tavLst>
                                    </p:anim>
                                    <p:animEffect transition="in" filter="fade">
                                      <p:cBhvr>
                                        <p:cTn id="49" dur="500"/>
                                        <p:tgtEl>
                                          <p:spTgt spid="32"/>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18">
                                            <p:graphicEl>
                                              <a:dgm id="{970538C2-C95D-4184-8E71-E20935FC3BF5}"/>
                                            </p:graphicEl>
                                          </p:spTgt>
                                        </p:tgtEl>
                                        <p:attrNameLst>
                                          <p:attrName>style.visibility</p:attrName>
                                        </p:attrNameLst>
                                      </p:cBhvr>
                                      <p:to>
                                        <p:strVal val="visible"/>
                                      </p:to>
                                    </p:set>
                                    <p:animEffect transition="in" filter="wipe(up)">
                                      <p:cBhvr>
                                        <p:cTn id="54" dur="500"/>
                                        <p:tgtEl>
                                          <p:spTgt spid="18">
                                            <p:graphicEl>
                                              <a:dgm id="{970538C2-C95D-4184-8E71-E20935FC3BF5}"/>
                                            </p:graphicEl>
                                          </p:spTgt>
                                        </p:tgtEl>
                                      </p:cBhvr>
                                    </p:animEffect>
                                  </p:childTnLst>
                                </p:cTn>
                              </p:par>
                            </p:childTnLst>
                          </p:cTn>
                        </p:par>
                        <p:par>
                          <p:cTn id="55" fill="hold">
                            <p:stCondLst>
                              <p:cond delay="500"/>
                            </p:stCondLst>
                            <p:childTnLst>
                              <p:par>
                                <p:cTn id="56" presetID="22" presetClass="entr" presetSubtype="1"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up)">
                                      <p:cBhvr>
                                        <p:cTn id="58" dur="500"/>
                                        <p:tgtEl>
                                          <p:spTgt spid="19"/>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18">
                                            <p:graphicEl>
                                              <a:dgm id="{4BC63987-3F82-4A80-8B47-7034BD8BC311}"/>
                                            </p:graphicEl>
                                          </p:spTgt>
                                        </p:tgtEl>
                                        <p:attrNameLst>
                                          <p:attrName>style.visibility</p:attrName>
                                        </p:attrNameLst>
                                      </p:cBhvr>
                                      <p:to>
                                        <p:strVal val="visible"/>
                                      </p:to>
                                    </p:set>
                                    <p:animEffect transition="in" filter="wipe(up)">
                                      <p:cBhvr>
                                        <p:cTn id="63" dur="500"/>
                                        <p:tgtEl>
                                          <p:spTgt spid="18">
                                            <p:graphicEl>
                                              <a:dgm id="{4BC63987-3F82-4A80-8B47-7034BD8BC311}"/>
                                            </p:graphicEl>
                                          </p:spTgt>
                                        </p:tgtEl>
                                      </p:cBhvr>
                                    </p:animEffect>
                                  </p:childTnLst>
                                </p:cTn>
                              </p:par>
                            </p:childTnLst>
                          </p:cTn>
                        </p:par>
                        <p:par>
                          <p:cTn id="64" fill="hold">
                            <p:stCondLst>
                              <p:cond delay="500"/>
                            </p:stCondLst>
                            <p:childTnLst>
                              <p:par>
                                <p:cTn id="65" presetID="22" presetClass="entr" presetSubtype="1"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up)">
                                      <p:cBhvr>
                                        <p:cTn id="67" dur="500"/>
                                        <p:tgtEl>
                                          <p:spTgt spid="20"/>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grpId="0" nodeType="clickEffect">
                                  <p:stCondLst>
                                    <p:cond delay="0"/>
                                  </p:stCondLst>
                                  <p:childTnLst>
                                    <p:set>
                                      <p:cBhvr>
                                        <p:cTn id="71" dur="1" fill="hold">
                                          <p:stCondLst>
                                            <p:cond delay="0"/>
                                          </p:stCondLst>
                                        </p:cTn>
                                        <p:tgtEl>
                                          <p:spTgt spid="18">
                                            <p:graphicEl>
                                              <a:dgm id="{DA772100-F3E9-4689-8457-2D2545290080}"/>
                                            </p:graphicEl>
                                          </p:spTgt>
                                        </p:tgtEl>
                                        <p:attrNameLst>
                                          <p:attrName>style.visibility</p:attrName>
                                        </p:attrNameLst>
                                      </p:cBhvr>
                                      <p:to>
                                        <p:strVal val="visible"/>
                                      </p:to>
                                    </p:set>
                                    <p:animEffect transition="in" filter="wipe(up)">
                                      <p:cBhvr>
                                        <p:cTn id="72" dur="500"/>
                                        <p:tgtEl>
                                          <p:spTgt spid="18">
                                            <p:graphicEl>
                                              <a:dgm id="{DA772100-F3E9-4689-8457-2D2545290080}"/>
                                            </p:graphicEl>
                                          </p:spTgt>
                                        </p:tgtEl>
                                      </p:cBhvr>
                                    </p:animEffect>
                                  </p:childTnLst>
                                </p:cTn>
                              </p:par>
                            </p:childTnLst>
                          </p:cTn>
                        </p:par>
                        <p:par>
                          <p:cTn id="73" fill="hold">
                            <p:stCondLst>
                              <p:cond delay="500"/>
                            </p:stCondLst>
                            <p:childTnLst>
                              <p:par>
                                <p:cTn id="74" presetID="22" presetClass="entr" presetSubtype="1"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up)">
                                      <p:cBhvr>
                                        <p:cTn id="76" dur="500"/>
                                        <p:tgtEl>
                                          <p:spTgt spid="21"/>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1" fill="hold" grpId="0" nodeType="clickEffect">
                                  <p:stCondLst>
                                    <p:cond delay="0"/>
                                  </p:stCondLst>
                                  <p:childTnLst>
                                    <p:set>
                                      <p:cBhvr>
                                        <p:cTn id="80" dur="1" fill="hold">
                                          <p:stCondLst>
                                            <p:cond delay="0"/>
                                          </p:stCondLst>
                                        </p:cTn>
                                        <p:tgtEl>
                                          <p:spTgt spid="18">
                                            <p:graphicEl>
                                              <a:dgm id="{16E3CD5C-1878-4EF7-9AB4-7EA03BE2568A}"/>
                                            </p:graphicEl>
                                          </p:spTgt>
                                        </p:tgtEl>
                                        <p:attrNameLst>
                                          <p:attrName>style.visibility</p:attrName>
                                        </p:attrNameLst>
                                      </p:cBhvr>
                                      <p:to>
                                        <p:strVal val="visible"/>
                                      </p:to>
                                    </p:set>
                                    <p:animEffect transition="in" filter="wipe(up)">
                                      <p:cBhvr>
                                        <p:cTn id="81" dur="500"/>
                                        <p:tgtEl>
                                          <p:spTgt spid="18">
                                            <p:graphicEl>
                                              <a:dgm id="{16E3CD5C-1878-4EF7-9AB4-7EA03BE2568A}"/>
                                            </p:graphicEl>
                                          </p:spTgt>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1" fill="hold" grpId="0" nodeType="clickEffect">
                                  <p:stCondLst>
                                    <p:cond delay="0"/>
                                  </p:stCondLst>
                                  <p:childTnLst>
                                    <p:set>
                                      <p:cBhvr>
                                        <p:cTn id="85" dur="1" fill="hold">
                                          <p:stCondLst>
                                            <p:cond delay="0"/>
                                          </p:stCondLst>
                                        </p:cTn>
                                        <p:tgtEl>
                                          <p:spTgt spid="18">
                                            <p:graphicEl>
                                              <a:dgm id="{2A7EDC5C-81E7-426B-AA8B-2414ADEE9E7E}"/>
                                            </p:graphicEl>
                                          </p:spTgt>
                                        </p:tgtEl>
                                        <p:attrNameLst>
                                          <p:attrName>style.visibility</p:attrName>
                                        </p:attrNameLst>
                                      </p:cBhvr>
                                      <p:to>
                                        <p:strVal val="visible"/>
                                      </p:to>
                                    </p:set>
                                    <p:animEffect transition="in" filter="wipe(up)">
                                      <p:cBhvr>
                                        <p:cTn id="86" dur="500"/>
                                        <p:tgtEl>
                                          <p:spTgt spid="18">
                                            <p:graphicEl>
                                              <a:dgm id="{2A7EDC5C-81E7-426B-AA8B-2414ADEE9E7E}"/>
                                            </p:graphicEl>
                                          </p:spTgt>
                                        </p:tgtEl>
                                      </p:cBhvr>
                                    </p:animEffec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iterate type="wd">
                                    <p:tmAbs val="300"/>
                                  </p:iterate>
                                  <p:childTnLst>
                                    <p:set>
                                      <p:cBhvr>
                                        <p:cTn id="90" dur="1" fill="hold">
                                          <p:stCondLst>
                                            <p:cond delay="0"/>
                                          </p:stCondLst>
                                        </p:cTn>
                                        <p:tgtEl>
                                          <p:spTgt spid="22"/>
                                        </p:tgtEl>
                                        <p:attrNameLst>
                                          <p:attrName>style.visibility</p:attrName>
                                        </p:attrNameLst>
                                      </p:cBhvr>
                                      <p:to>
                                        <p:strVal val="visible"/>
                                      </p:to>
                                    </p:set>
                                  </p:childTnLst>
                                </p:cTn>
                              </p:par>
                            </p:childTnLst>
                          </p:cTn>
                        </p:par>
                        <p:par>
                          <p:cTn id="91" fill="hold">
                            <p:stCondLst>
                              <p:cond delay="901"/>
                            </p:stCondLst>
                            <p:childTnLst>
                              <p:par>
                                <p:cTn id="92" presetID="22" presetClass="entr" presetSubtype="8" fill="hold" grpId="0" nodeType="after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wipe(left)">
                                      <p:cBhvr>
                                        <p:cTn id="94" dur="500"/>
                                        <p:tgtEl>
                                          <p:spTgt spid="25"/>
                                        </p:tgtEl>
                                      </p:cBhvr>
                                    </p:animEffect>
                                  </p:childTnLst>
                                </p:cTn>
                              </p:par>
                            </p:childTnLst>
                          </p:cTn>
                        </p:par>
                        <p:par>
                          <p:cTn id="95" fill="hold">
                            <p:stCondLst>
                              <p:cond delay="1401"/>
                            </p:stCondLst>
                            <p:childTnLst>
                              <p:par>
                                <p:cTn id="96" presetID="1" presetClass="entr" presetSubtype="0" fill="hold" grpId="0" nodeType="afterEffect">
                                  <p:stCondLst>
                                    <p:cond delay="0"/>
                                  </p:stCondLst>
                                  <p:iterate type="wd">
                                    <p:tmAbs val="300"/>
                                  </p:iterate>
                                  <p:childTnLst>
                                    <p:set>
                                      <p:cBhvr>
                                        <p:cTn id="97" dur="1" fill="hold">
                                          <p:stCondLst>
                                            <p:cond delay="0"/>
                                          </p:stCondLst>
                                        </p:cTn>
                                        <p:tgtEl>
                                          <p:spTgt spid="28"/>
                                        </p:tgtEl>
                                        <p:attrNameLst>
                                          <p:attrName>style.visibility</p:attrName>
                                        </p:attrNameLst>
                                      </p:cBhvr>
                                      <p:to>
                                        <p:strVal val="visible"/>
                                      </p:to>
                                    </p:se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grpId="0" nodeType="clickEffect">
                                  <p:stCondLst>
                                    <p:cond delay="0"/>
                                  </p:stCondLst>
                                  <p:childTnLst>
                                    <p:set>
                                      <p:cBhvr>
                                        <p:cTn id="101" dur="1" fill="hold">
                                          <p:stCondLst>
                                            <p:cond delay="0"/>
                                          </p:stCondLst>
                                        </p:cTn>
                                        <p:tgtEl>
                                          <p:spTgt spid="18">
                                            <p:graphicEl>
                                              <a:dgm id="{C6B7BC19-B110-4F8D-AFCE-D2550D7B1166}"/>
                                            </p:graphicEl>
                                          </p:spTgt>
                                        </p:tgtEl>
                                        <p:attrNameLst>
                                          <p:attrName>style.visibility</p:attrName>
                                        </p:attrNameLst>
                                      </p:cBhvr>
                                      <p:to>
                                        <p:strVal val="visible"/>
                                      </p:to>
                                    </p:set>
                                    <p:animEffect transition="in" filter="wipe(up)">
                                      <p:cBhvr>
                                        <p:cTn id="102" dur="500"/>
                                        <p:tgtEl>
                                          <p:spTgt spid="18">
                                            <p:graphicEl>
                                              <a:dgm id="{C6B7BC19-B110-4F8D-AFCE-D2550D7B1166}"/>
                                            </p:graphicEl>
                                          </p:spTgt>
                                        </p:tgtEl>
                                      </p:cBhvr>
                                    </p:animEffec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iterate type="wd">
                                    <p:tmAbs val="300"/>
                                  </p:iterate>
                                  <p:childTnLst>
                                    <p:set>
                                      <p:cBhvr>
                                        <p:cTn id="106" dur="1" fill="hold">
                                          <p:stCondLst>
                                            <p:cond delay="0"/>
                                          </p:stCondLst>
                                        </p:cTn>
                                        <p:tgtEl>
                                          <p:spTgt spid="23"/>
                                        </p:tgtEl>
                                        <p:attrNameLst>
                                          <p:attrName>style.visibility</p:attrName>
                                        </p:attrNameLst>
                                      </p:cBhvr>
                                      <p:to>
                                        <p:strVal val="visible"/>
                                      </p:to>
                                    </p:set>
                                  </p:childTnLst>
                                </p:cTn>
                              </p:par>
                            </p:childTnLst>
                          </p:cTn>
                        </p:par>
                        <p:par>
                          <p:cTn id="107" fill="hold">
                            <p:stCondLst>
                              <p:cond delay="3601"/>
                            </p:stCondLst>
                            <p:childTnLst>
                              <p:par>
                                <p:cTn id="108" presetID="22" presetClass="entr" presetSubtype="8" fill="hold" grpId="0" nodeType="afterEffect">
                                  <p:stCondLst>
                                    <p:cond delay="0"/>
                                  </p:stCondLst>
                                  <p:childTnLst>
                                    <p:set>
                                      <p:cBhvr>
                                        <p:cTn id="109" dur="1" fill="hold">
                                          <p:stCondLst>
                                            <p:cond delay="0"/>
                                          </p:stCondLst>
                                        </p:cTn>
                                        <p:tgtEl>
                                          <p:spTgt spid="26"/>
                                        </p:tgtEl>
                                        <p:attrNameLst>
                                          <p:attrName>style.visibility</p:attrName>
                                        </p:attrNameLst>
                                      </p:cBhvr>
                                      <p:to>
                                        <p:strVal val="visible"/>
                                      </p:to>
                                    </p:set>
                                    <p:animEffect transition="in" filter="wipe(left)">
                                      <p:cBhvr>
                                        <p:cTn id="110" dur="500"/>
                                        <p:tgtEl>
                                          <p:spTgt spid="26"/>
                                        </p:tgtEl>
                                      </p:cBhvr>
                                    </p:animEffect>
                                  </p:childTnLst>
                                </p:cTn>
                              </p:par>
                            </p:childTnLst>
                          </p:cTn>
                        </p:par>
                        <p:par>
                          <p:cTn id="111" fill="hold">
                            <p:stCondLst>
                              <p:cond delay="4101"/>
                            </p:stCondLst>
                            <p:childTnLst>
                              <p:par>
                                <p:cTn id="112" presetID="1" presetClass="entr" presetSubtype="0" fill="hold" grpId="0" nodeType="afterEffect">
                                  <p:stCondLst>
                                    <p:cond delay="0"/>
                                  </p:stCondLst>
                                  <p:iterate type="wd">
                                    <p:tmAbs val="300"/>
                                  </p:iterate>
                                  <p:childTnLst>
                                    <p:set>
                                      <p:cBhvr>
                                        <p:cTn id="113" dur="1" fill="hold">
                                          <p:stCondLst>
                                            <p:cond delay="0"/>
                                          </p:stCondLst>
                                        </p:cTn>
                                        <p:tgtEl>
                                          <p:spTgt spid="29"/>
                                        </p:tgtEl>
                                        <p:attrNameLst>
                                          <p:attrName>style.visibility</p:attrName>
                                        </p:attrNameLst>
                                      </p:cBhvr>
                                      <p:to>
                                        <p:strVal val="visible"/>
                                      </p:to>
                                    </p:set>
                                  </p:childTnLst>
                                </p:cTn>
                              </p:par>
                            </p:childTnLst>
                          </p:cTn>
                        </p:par>
                      </p:childTnLst>
                    </p:cTn>
                  </p:par>
                  <p:par>
                    <p:cTn id="114" fill="hold">
                      <p:stCondLst>
                        <p:cond delay="indefinite"/>
                      </p:stCondLst>
                      <p:childTnLst>
                        <p:par>
                          <p:cTn id="115" fill="hold">
                            <p:stCondLst>
                              <p:cond delay="0"/>
                            </p:stCondLst>
                            <p:childTnLst>
                              <p:par>
                                <p:cTn id="116" presetID="22" presetClass="entr" presetSubtype="1" fill="hold" grpId="0" nodeType="clickEffect">
                                  <p:stCondLst>
                                    <p:cond delay="0"/>
                                  </p:stCondLst>
                                  <p:childTnLst>
                                    <p:set>
                                      <p:cBhvr>
                                        <p:cTn id="117" dur="1" fill="hold">
                                          <p:stCondLst>
                                            <p:cond delay="0"/>
                                          </p:stCondLst>
                                        </p:cTn>
                                        <p:tgtEl>
                                          <p:spTgt spid="18">
                                            <p:graphicEl>
                                              <a:dgm id="{49DE1006-6FB4-4733-874A-0278D2E9AF33}"/>
                                            </p:graphicEl>
                                          </p:spTgt>
                                        </p:tgtEl>
                                        <p:attrNameLst>
                                          <p:attrName>style.visibility</p:attrName>
                                        </p:attrNameLst>
                                      </p:cBhvr>
                                      <p:to>
                                        <p:strVal val="visible"/>
                                      </p:to>
                                    </p:set>
                                    <p:animEffect transition="in" filter="wipe(up)">
                                      <p:cBhvr>
                                        <p:cTn id="118" dur="500"/>
                                        <p:tgtEl>
                                          <p:spTgt spid="18">
                                            <p:graphicEl>
                                              <a:dgm id="{49DE1006-6FB4-4733-874A-0278D2E9AF33}"/>
                                            </p:graphicEl>
                                          </p:spTgt>
                                        </p:tgtEl>
                                      </p:cBhvr>
                                    </p:animEffec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grpId="0" nodeType="clickEffect">
                                  <p:stCondLst>
                                    <p:cond delay="0"/>
                                  </p:stCondLst>
                                  <p:iterate type="wd">
                                    <p:tmAbs val="300"/>
                                  </p:iterate>
                                  <p:childTnLst>
                                    <p:set>
                                      <p:cBhvr>
                                        <p:cTn id="122" dur="1" fill="hold">
                                          <p:stCondLst>
                                            <p:cond delay="0"/>
                                          </p:stCondLst>
                                        </p:cTn>
                                        <p:tgtEl>
                                          <p:spTgt spid="24"/>
                                        </p:tgtEl>
                                        <p:attrNameLst>
                                          <p:attrName>style.visibility</p:attrName>
                                        </p:attrNameLst>
                                      </p:cBhvr>
                                      <p:to>
                                        <p:strVal val="visible"/>
                                      </p:to>
                                    </p:set>
                                  </p:childTnLst>
                                </p:cTn>
                              </p:par>
                            </p:childTnLst>
                          </p:cTn>
                        </p:par>
                        <p:par>
                          <p:cTn id="123" fill="hold">
                            <p:stCondLst>
                              <p:cond delay="601"/>
                            </p:stCondLst>
                            <p:childTnLst>
                              <p:par>
                                <p:cTn id="124" presetID="22" presetClass="entr" presetSubtype="8" fill="hold" grpId="0" nodeType="afterEffect">
                                  <p:stCondLst>
                                    <p:cond delay="0"/>
                                  </p:stCondLst>
                                  <p:childTnLst>
                                    <p:set>
                                      <p:cBhvr>
                                        <p:cTn id="125" dur="1" fill="hold">
                                          <p:stCondLst>
                                            <p:cond delay="0"/>
                                          </p:stCondLst>
                                        </p:cTn>
                                        <p:tgtEl>
                                          <p:spTgt spid="27"/>
                                        </p:tgtEl>
                                        <p:attrNameLst>
                                          <p:attrName>style.visibility</p:attrName>
                                        </p:attrNameLst>
                                      </p:cBhvr>
                                      <p:to>
                                        <p:strVal val="visible"/>
                                      </p:to>
                                    </p:set>
                                    <p:animEffect transition="in" filter="wipe(left)">
                                      <p:cBhvr>
                                        <p:cTn id="126" dur="500"/>
                                        <p:tgtEl>
                                          <p:spTgt spid="27"/>
                                        </p:tgtEl>
                                      </p:cBhvr>
                                    </p:animEffect>
                                  </p:childTnLst>
                                </p:cTn>
                              </p:par>
                            </p:childTnLst>
                          </p:cTn>
                        </p:par>
                        <p:par>
                          <p:cTn id="127" fill="hold">
                            <p:stCondLst>
                              <p:cond delay="1101"/>
                            </p:stCondLst>
                            <p:childTnLst>
                              <p:par>
                                <p:cTn id="128" presetID="1" presetClass="entr" presetSubtype="0" fill="hold" grpId="0" nodeType="afterEffect">
                                  <p:stCondLst>
                                    <p:cond delay="0"/>
                                  </p:stCondLst>
                                  <p:iterate type="wd">
                                    <p:tmAbs val="300"/>
                                  </p:iterate>
                                  <p:childTnLst>
                                    <p:set>
                                      <p:cBhvr>
                                        <p:cTn id="129" dur="1" fill="hold">
                                          <p:stCondLst>
                                            <p:cond delay="0"/>
                                          </p:stCondLst>
                                        </p:cTn>
                                        <p:tgtEl>
                                          <p:spTgt spid="30"/>
                                        </p:tgtEl>
                                        <p:attrNameLst>
                                          <p:attrName>style.visibility</p:attrName>
                                        </p:attrNameLst>
                                      </p:cBhvr>
                                      <p:to>
                                        <p:strVal val="visible"/>
                                      </p:to>
                                    </p:set>
                                  </p:childTnLst>
                                </p:cTn>
                              </p:par>
                            </p:childTnLst>
                          </p:cTn>
                        </p:par>
                      </p:childTnLst>
                    </p:cTn>
                  </p:par>
                  <p:par>
                    <p:cTn id="130" fill="hold">
                      <p:stCondLst>
                        <p:cond delay="indefinite"/>
                      </p:stCondLst>
                      <p:childTnLst>
                        <p:par>
                          <p:cTn id="131" fill="hold">
                            <p:stCondLst>
                              <p:cond delay="0"/>
                            </p:stCondLst>
                            <p:childTnLst>
                              <p:par>
                                <p:cTn id="132" presetID="22" presetClass="entr" presetSubtype="1" fill="hold" grpId="0" nodeType="clickEffect">
                                  <p:stCondLst>
                                    <p:cond delay="0"/>
                                  </p:stCondLst>
                                  <p:childTnLst>
                                    <p:set>
                                      <p:cBhvr>
                                        <p:cTn id="133" dur="1" fill="hold">
                                          <p:stCondLst>
                                            <p:cond delay="0"/>
                                          </p:stCondLst>
                                        </p:cTn>
                                        <p:tgtEl>
                                          <p:spTgt spid="18">
                                            <p:graphicEl>
                                              <a:dgm id="{3D6D74D0-79B8-4B91-89C3-A3CD77B2331F}"/>
                                            </p:graphicEl>
                                          </p:spTgt>
                                        </p:tgtEl>
                                        <p:attrNameLst>
                                          <p:attrName>style.visibility</p:attrName>
                                        </p:attrNameLst>
                                      </p:cBhvr>
                                      <p:to>
                                        <p:strVal val="visible"/>
                                      </p:to>
                                    </p:set>
                                    <p:animEffect transition="in" filter="wipe(up)">
                                      <p:cBhvr>
                                        <p:cTn id="134" dur="500"/>
                                        <p:tgtEl>
                                          <p:spTgt spid="18">
                                            <p:graphicEl>
                                              <a:dgm id="{3D6D74D0-79B8-4B91-89C3-A3CD77B2331F}"/>
                                            </p:graphicEl>
                                          </p:spTgt>
                                        </p:tgtEl>
                                      </p:cBhvr>
                                    </p:animEffect>
                                  </p:childTnLst>
                                </p:cTn>
                              </p:par>
                            </p:childTnLst>
                          </p:cTn>
                        </p:par>
                      </p:childTnLst>
                    </p:cTn>
                  </p:par>
                  <p:par>
                    <p:cTn id="135" fill="hold">
                      <p:stCondLst>
                        <p:cond delay="indefinite"/>
                      </p:stCondLst>
                      <p:childTnLst>
                        <p:par>
                          <p:cTn id="136" fill="hold">
                            <p:stCondLst>
                              <p:cond delay="0"/>
                            </p:stCondLst>
                            <p:childTnLst>
                              <p:par>
                                <p:cTn id="137" presetID="26" presetClass="emph" presetSubtype="0" fill="hold" grpId="0" nodeType="clickEffect">
                                  <p:stCondLst>
                                    <p:cond delay="0"/>
                                  </p:stCondLst>
                                  <p:childTnLst>
                                    <p:animEffect transition="out" filter="fade">
                                      <p:cBhvr>
                                        <p:cTn id="138" dur="500" tmFilter="0, 0; .2, .5; .8, .5; 1, 0"/>
                                        <p:tgtEl>
                                          <p:spTgt spid="3">
                                            <p:graphicEl>
                                              <a:dgm id="{CC02B5EE-EB07-4C50-98D9-32245D7034C0}"/>
                                            </p:graphicEl>
                                          </p:spTgt>
                                        </p:tgtEl>
                                      </p:cBhvr>
                                    </p:animEffect>
                                    <p:animScale>
                                      <p:cBhvr>
                                        <p:cTn id="139" dur="250" autoRev="1" fill="hold"/>
                                        <p:tgtEl>
                                          <p:spTgt spid="3">
                                            <p:graphicEl>
                                              <a:dgm id="{CC02B5EE-EB07-4C50-98D9-32245D7034C0}"/>
                                            </p:graphic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AsOne/>
      </p:bldGraphic>
      <p:bldGraphic spid="13" grpId="0">
        <p:bldAsOne/>
      </p:bldGraphic>
      <p:bldGraphic spid="16" grpId="0">
        <p:bldAsOne/>
      </p:bldGraphic>
      <p:bldGraphic spid="9" grpId="0">
        <p:bldAsOne/>
      </p:bldGraphic>
      <p:bldGraphic spid="18" grpId="0" uiExpand="1">
        <p:bldSub>
          <a:bldDgm bld="lvlAtOnce"/>
        </p:bldSub>
      </p:bldGraphic>
      <p:bldGraphic spid="3" grpId="0" uiExpand="1">
        <p:bldSub>
          <a:bldDgm bld="lvlOne"/>
        </p:bldSub>
      </p:bldGraphic>
      <p:bldP spid="19" grpId="0" uiExpand="1" animBg="1"/>
      <p:bldP spid="20" grpId="0" uiExpand="1" animBg="1"/>
      <p:bldP spid="21" grpId="0" uiExpand="1" animBg="1"/>
      <p:bldP spid="22" grpId="0" animBg="1"/>
      <p:bldP spid="23" grpId="0" animBg="1"/>
      <p:bldP spid="24" grpId="0" animBg="1"/>
      <p:bldP spid="25" grpId="0" animBg="1"/>
      <p:bldP spid="26" grpId="0" animBg="1"/>
      <p:bldP spid="27" grpId="0" animBg="1"/>
      <p:bldP spid="28" grpId="0" animBg="1"/>
      <p:bldP spid="29" grpId="0" animBg="1"/>
      <p:bldP spid="3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ChangeArrowheads="1"/>
          </p:cNvSpPr>
          <p:nvPr/>
        </p:nvSpPr>
        <p:spPr bwMode="auto">
          <a:xfrm>
            <a:off x="1" y="476385"/>
            <a:ext cx="3877985"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400" b="1" i="0" u="none" strike="noStrike" cap="none" normalizeH="0" baseline="0" dirty="0" smtClean="0">
                <a:ln>
                  <a:noFill/>
                </a:ln>
                <a:solidFill>
                  <a:schemeClr val="accent6"/>
                </a:solidFill>
                <a:effectLst/>
                <a:latin typeface="华文中宋" pitchFamily="2" charset="-122"/>
                <a:ea typeface="华文中宋" pitchFamily="2" charset="-122"/>
                <a:cs typeface="Times New Roman" pitchFamily="18" charset="0"/>
              </a:rPr>
              <a:t>（一）创设情境、导入新课</a:t>
            </a:r>
            <a:endParaRPr kumimoji="0" lang="zh-CN" sz="2400" b="1" i="0" u="none" strike="noStrike" cap="none" normalizeH="0" baseline="0" dirty="0" smtClean="0">
              <a:ln>
                <a:noFill/>
              </a:ln>
              <a:solidFill>
                <a:schemeClr val="accent6"/>
              </a:solidFill>
              <a:effectLst/>
              <a:latin typeface="华文中宋" pitchFamily="2" charset="-122"/>
              <a:ea typeface="华文中宋" pitchFamily="2" charset="-122"/>
            </a:endParaRPr>
          </a:p>
        </p:txBody>
      </p:sp>
      <p:sp>
        <p:nvSpPr>
          <p:cNvPr id="7171" name="Rectangle 3"/>
          <p:cNvSpPr>
            <a:spLocks noChangeArrowheads="1"/>
          </p:cNvSpPr>
          <p:nvPr/>
        </p:nvSpPr>
        <p:spPr bwMode="auto">
          <a:xfrm>
            <a:off x="6147800" y="1090941"/>
            <a:ext cx="2240623" cy="31393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304800" eaLnBrk="1" hangingPunct="1"/>
            <a:r>
              <a:rPr lang="zh-CN" altLang="en-US" b="1" dirty="0"/>
              <a:t>老师今天请来了一位新朋友，它叫做角，你能在这几个图形中找到它吗？我们一起来看一看，（等学生观察后，把剪刀、钟表、红领巾，这些生活中的角在数学上该怎样表示呢？你们看，角就是这样的</a:t>
            </a:r>
            <a:r>
              <a:rPr lang="zh-CN" altLang="en-US" b="1" dirty="0" smtClean="0"/>
              <a:t>。</a:t>
            </a:r>
            <a:endParaRPr kumimoji="0" lang="zh-CN" altLang="en-US" sz="1600" b="1" i="0" u="none" strike="noStrike" cap="none" normalizeH="0" baseline="0" dirty="0" smtClean="0">
              <a:ln>
                <a:noFill/>
              </a:ln>
              <a:solidFill>
                <a:schemeClr val="tx1"/>
              </a:solidFill>
              <a:effectLst/>
              <a:latin typeface="Arial" pitchFamily="34" charset="0"/>
              <a:ea typeface="宋体" pitchFamily="2" charset="-122"/>
            </a:endParaRPr>
          </a:p>
        </p:txBody>
      </p:sp>
      <p:pic>
        <p:nvPicPr>
          <p:cNvPr id="27651"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206" t="9608" r="21471" b="6209"/>
          <a:stretch/>
        </p:blipFill>
        <p:spPr bwMode="auto">
          <a:xfrm>
            <a:off x="686312" y="1182122"/>
            <a:ext cx="4830416" cy="304581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6" name="标题 1"/>
          <p:cNvSpPr txBox="1">
            <a:spLocks noChangeArrowheads="1"/>
          </p:cNvSpPr>
          <p:nvPr/>
        </p:nvSpPr>
        <p:spPr>
          <a:xfrm>
            <a:off x="-214313" y="53563"/>
            <a:ext cx="6357938" cy="375047"/>
          </a:xfrm>
          <a:prstGeom prst="rect">
            <a:avLst/>
          </a:prstGeom>
          <a:noFill/>
        </p:spPr>
        <p: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altLang="zh-CN"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a:t>
            </a:r>
            <a:r>
              <a:rPr kumimoji="0" lang="zh-CN" altLang="en-US"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认识角</a:t>
            </a:r>
            <a:r>
              <a:rPr kumimoji="0" lang="en-US" altLang="zh-CN"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a:t>
            </a:r>
            <a:r>
              <a:rPr kumimoji="0" lang="zh-CN" altLang="en-US"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初步认识角</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slide(fromBottom)">
                                      <p:cBhvr>
                                        <p:cTn id="7"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4437002" y="935849"/>
            <a:ext cx="3413246" cy="1938992"/>
          </a:xfrm>
          <a:prstGeom prst="rect">
            <a:avLst/>
          </a:prstGeom>
          <a:ln>
            <a:headEnd/>
            <a:tailEnd/>
          </a:ln>
          <a:effectLst>
            <a:glow rad="228600">
              <a:schemeClr val="accent4">
                <a:satMod val="175000"/>
                <a:alpha val="40000"/>
              </a:schemeClr>
            </a:glow>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pPr lvl="0" eaLnBrk="1" hangingPunct="1"/>
            <a:r>
              <a:rPr kumimoji="0" lang="en-US" altLang="zh-CN" sz="2000" b="0" i="0" u="none" strike="noStrike" cap="none" normalizeH="0" baseline="0" dirty="0" smtClean="0">
                <a:ln>
                  <a:noFill/>
                </a:ln>
                <a:solidFill>
                  <a:srgbClr val="000000"/>
                </a:solidFill>
                <a:effectLst/>
                <a:latin typeface="方正姚体" pitchFamily="2" charset="-122"/>
                <a:ea typeface="方正姚体" pitchFamily="2" charset="-122"/>
                <a:cs typeface="Times New Roman" pitchFamily="18" charset="0"/>
              </a:rPr>
              <a:t>1.</a:t>
            </a:r>
            <a:r>
              <a:rPr lang="zh-CN" altLang="en-US" sz="2000" dirty="0">
                <a:solidFill>
                  <a:srgbClr val="000000"/>
                </a:solidFill>
                <a:latin typeface="方正姚体" pitchFamily="2" charset="-122"/>
                <a:ea typeface="方正姚体" pitchFamily="2" charset="-122"/>
                <a:cs typeface="Times New Roman" pitchFamily="18" charset="0"/>
              </a:rPr>
              <a:t> </a:t>
            </a:r>
            <a:r>
              <a:rPr lang="zh-CN" altLang="en-US" sz="2000" dirty="0" smtClean="0">
                <a:solidFill>
                  <a:srgbClr val="000000"/>
                </a:solidFill>
                <a:latin typeface="方正姚体" pitchFamily="2" charset="-122"/>
                <a:ea typeface="方正姚体" pitchFamily="2" charset="-122"/>
                <a:cs typeface="Times New Roman" pitchFamily="18" charset="0"/>
              </a:rPr>
              <a:t>摸一摸：摸</a:t>
            </a:r>
            <a:r>
              <a:rPr lang="zh-CN" altLang="en-US" sz="2000" dirty="0">
                <a:solidFill>
                  <a:srgbClr val="000000"/>
                </a:solidFill>
                <a:latin typeface="方正姚体" pitchFamily="2" charset="-122"/>
                <a:ea typeface="方正姚体" pitchFamily="2" charset="-122"/>
                <a:cs typeface="Times New Roman" pitchFamily="18" charset="0"/>
              </a:rPr>
              <a:t>角并感知角。请在你的周围，找出一个角，用手摸一摸说说你的发现。和同桌交流一下你的发现。然后再用这个小学具摆出你摸到的角好吗。</a:t>
            </a:r>
            <a:endParaRPr kumimoji="0" lang="zh-CN" sz="2000" b="0" i="0" u="none" strike="noStrike" cap="none" normalizeH="0" baseline="0" dirty="0" smtClean="0">
              <a:ln>
                <a:noFill/>
              </a:ln>
              <a:solidFill>
                <a:schemeClr val="tx1"/>
              </a:solidFill>
              <a:effectLst/>
              <a:latin typeface="方正姚体" pitchFamily="2" charset="-122"/>
              <a:ea typeface="方正姚体" pitchFamily="2" charset="-122"/>
            </a:endParaRPr>
          </a:p>
        </p:txBody>
      </p:sp>
      <p:sp>
        <p:nvSpPr>
          <p:cNvPr id="8" name="矩形 7"/>
          <p:cNvSpPr/>
          <p:nvPr/>
        </p:nvSpPr>
        <p:spPr>
          <a:xfrm>
            <a:off x="0" y="428611"/>
            <a:ext cx="4429124"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lvl="0" eaLnBrk="1" hangingPunct="1"/>
            <a:r>
              <a:rPr lang="en-US" altLang="zh-CN"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cs typeface="Times New Roman" pitchFamily="18" charset="0"/>
              </a:rPr>
              <a:t>(</a:t>
            </a:r>
            <a:r>
              <a:rPr lang="zh-CN" alt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cs typeface="Times New Roman" pitchFamily="18" charset="0"/>
              </a:rPr>
              <a:t>二</a:t>
            </a:r>
            <a:r>
              <a:rPr lang="en-US" altLang="zh-CN"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cs typeface="Times New Roman" pitchFamily="18" charset="0"/>
              </a:rPr>
              <a:t>)</a:t>
            </a:r>
            <a:r>
              <a:rPr lang="zh-CN" altLang="zh-CN"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cs typeface="Times New Roman" pitchFamily="18" charset="0"/>
              </a:rPr>
              <a:t>动手操作、探究新知</a:t>
            </a:r>
            <a:endParaRPr lang="zh-CN" altLang="zh-CN"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endParaRPr>
          </a:p>
        </p:txBody>
      </p:sp>
      <p:graphicFrame>
        <p:nvGraphicFramePr>
          <p:cNvPr id="19" name="对象 18">
            <a:hlinkClick r:id="" action="ppaction://ole?verb=0"/>
          </p:cNvPr>
          <p:cNvGraphicFramePr>
            <a:graphicFrameLocks noChangeAspect="1"/>
          </p:cNvGraphicFramePr>
          <p:nvPr>
            <p:extLst>
              <p:ext uri="{D42A27DB-BD31-4B8C-83A1-F6EECF244321}">
                <p14:modId xmlns:p14="http://schemas.microsoft.com/office/powerpoint/2010/main" val="3631779734"/>
              </p:ext>
            </p:extLst>
          </p:nvPr>
        </p:nvGraphicFramePr>
        <p:xfrm>
          <a:off x="1043609" y="1330348"/>
          <a:ext cx="2759075" cy="1549003"/>
        </p:xfrm>
        <a:graphic>
          <a:graphicData uri="http://schemas.openxmlformats.org/presentationml/2006/ole">
            <mc:AlternateContent xmlns:mc="http://schemas.openxmlformats.org/markup-compatibility/2006">
              <mc:Choice xmlns:v="urn:schemas-microsoft-com:vml" Requires="v">
                <p:oleObj spid="_x0000_s11301" name="演示文稿" r:id="rId4" imgW="4088941" imgH="3067765" progId="PowerPoint.Show.8">
                  <p:embed/>
                </p:oleObj>
              </mc:Choice>
              <mc:Fallback>
                <p:oleObj name="演示文稿" r:id="rId4" imgW="4088941" imgH="3067765" progId="PowerPoint.Show.8">
                  <p:embed/>
                  <p:pic>
                    <p:nvPicPr>
                      <p:cNvPr id="0" name="Picture 13"/>
                      <p:cNvPicPr>
                        <a:picLocks noChangeAspect="1" noChangeArrowheads="1"/>
                      </p:cNvPicPr>
                      <p:nvPr/>
                    </p:nvPicPr>
                    <p:blipFill>
                      <a:blip r:embed="rId5"/>
                      <a:srcRect/>
                      <a:stretch>
                        <a:fillRect/>
                      </a:stretch>
                    </p:blipFill>
                    <p:spPr bwMode="auto">
                      <a:xfrm>
                        <a:off x="1043609" y="1330348"/>
                        <a:ext cx="2759075" cy="15490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1289" name="Picture 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32206" y="3273828"/>
            <a:ext cx="4554537" cy="1046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标题 1"/>
          <p:cNvSpPr txBox="1">
            <a:spLocks noChangeArrowheads="1"/>
          </p:cNvSpPr>
          <p:nvPr/>
        </p:nvSpPr>
        <p:spPr>
          <a:xfrm>
            <a:off x="-214313" y="53563"/>
            <a:ext cx="6357938" cy="375047"/>
          </a:xfrm>
          <a:prstGeom prst="rect">
            <a:avLst/>
          </a:prstGeom>
          <a:noFill/>
        </p:spPr>
        <p: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altLang="zh-CN"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a:t>
            </a:r>
            <a:r>
              <a:rPr kumimoji="0" lang="zh-CN" altLang="en-US"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认识角</a:t>
            </a:r>
            <a:r>
              <a:rPr kumimoji="0" lang="en-US" altLang="zh-CN"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a:t>
            </a:r>
            <a:r>
              <a:rPr kumimoji="0" lang="zh-CN" altLang="en-US"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初步认识角</a:t>
            </a: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428611"/>
            <a:ext cx="4535216"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lvl="0" eaLnBrk="1" hangingPunct="1"/>
            <a:r>
              <a:rPr lang="en-US" altLang="zh-CN"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cs typeface="Times New Roman" pitchFamily="18" charset="0"/>
              </a:rPr>
              <a:t>(</a:t>
            </a:r>
            <a:r>
              <a:rPr lang="zh-CN" altLang="en-US"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cs typeface="Times New Roman" pitchFamily="18" charset="0"/>
              </a:rPr>
              <a:t>二</a:t>
            </a:r>
            <a:r>
              <a:rPr lang="en-US" altLang="zh-CN"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cs typeface="Times New Roman" pitchFamily="18" charset="0"/>
              </a:rPr>
              <a:t>)</a:t>
            </a:r>
            <a:r>
              <a:rPr lang="zh-CN" altLang="zh-CN"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cs typeface="Times New Roman" pitchFamily="18" charset="0"/>
              </a:rPr>
              <a:t>动手操作、探究新知</a:t>
            </a:r>
            <a:endParaRPr lang="zh-CN" altLang="zh-CN"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endParaRPr>
          </a:p>
        </p:txBody>
      </p:sp>
      <p:sp>
        <p:nvSpPr>
          <p:cNvPr id="4" name="Rectangle 3"/>
          <p:cNvSpPr>
            <a:spLocks noChangeArrowheads="1"/>
          </p:cNvSpPr>
          <p:nvPr/>
        </p:nvSpPr>
        <p:spPr bwMode="auto">
          <a:xfrm>
            <a:off x="4461402" y="801789"/>
            <a:ext cx="3422967" cy="1908215"/>
          </a:xfrm>
          <a:prstGeom prst="rect">
            <a:avLst/>
          </a:prstGeom>
          <a:ln>
            <a:headEnd/>
            <a:tailEnd/>
          </a:ln>
          <a:effectLst>
            <a:glow rad="228600">
              <a:schemeClr val="accent2">
                <a:satMod val="175000"/>
                <a:alpha val="40000"/>
              </a:schemeClr>
            </a:glow>
            <a:outerShdw blurRad="57150" dist="19050" dir="5400000" algn="ctr" rotWithShape="0">
              <a:srgbClr val="000000">
                <a:alpha val="63000"/>
              </a:srgbClr>
            </a:outerShdw>
          </a:effec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pPr lvl="0" eaLnBrk="1" hangingPunct="1"/>
            <a:r>
              <a:rPr kumimoji="0" lang="en-US" altLang="zh-CN" sz="2000" b="0" i="0" u="none" strike="noStrike" cap="none" normalizeH="0" baseline="0" dirty="0" smtClean="0">
                <a:ln>
                  <a:noFill/>
                </a:ln>
                <a:solidFill>
                  <a:srgbClr val="000000"/>
                </a:solidFill>
                <a:effectLst/>
                <a:latin typeface="方正姚体" pitchFamily="2" charset="-122"/>
                <a:ea typeface="方正姚体" pitchFamily="2" charset="-122"/>
                <a:cs typeface="Times New Roman" pitchFamily="18" charset="0"/>
              </a:rPr>
              <a:t>2.</a:t>
            </a:r>
            <a:r>
              <a:rPr kumimoji="0" lang="zh-CN" altLang="en-US" sz="2000" b="0" i="0" u="none" strike="noStrike" cap="none" normalizeH="0" baseline="0" dirty="0" smtClean="0">
                <a:ln>
                  <a:noFill/>
                </a:ln>
                <a:solidFill>
                  <a:srgbClr val="000000"/>
                </a:solidFill>
                <a:effectLst/>
                <a:latin typeface="方正姚体" pitchFamily="2" charset="-122"/>
                <a:ea typeface="方正姚体" pitchFamily="2" charset="-122"/>
                <a:cs typeface="Times New Roman" pitchFamily="18" charset="0"/>
              </a:rPr>
              <a:t>画一画</a:t>
            </a:r>
            <a:r>
              <a:rPr kumimoji="0" lang="zh-CN" sz="2000" b="0" i="0" u="none" strike="noStrike" cap="none" normalizeH="0" baseline="0" dirty="0" smtClean="0">
                <a:ln>
                  <a:noFill/>
                </a:ln>
                <a:solidFill>
                  <a:srgbClr val="000000"/>
                </a:solidFill>
                <a:effectLst/>
                <a:latin typeface="方正姚体" pitchFamily="2" charset="-122"/>
                <a:ea typeface="方正姚体" pitchFamily="2"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方正姚体" pitchFamily="2" charset="-122"/>
                <a:ea typeface="方正姚体" pitchFamily="2" charset="-122"/>
                <a:cs typeface="Times New Roman" pitchFamily="18" charset="0"/>
              </a:rPr>
              <a:t>：</a:t>
            </a:r>
            <a:r>
              <a:rPr lang="zh-CN" altLang="en-US" sz="2000" dirty="0" smtClean="0">
                <a:solidFill>
                  <a:srgbClr val="000000"/>
                </a:solidFill>
                <a:latin typeface="方正姚体" pitchFamily="2" charset="-122"/>
                <a:ea typeface="方正姚体" pitchFamily="2" charset="-122"/>
                <a:cs typeface="Times New Roman" pitchFamily="18" charset="0"/>
              </a:rPr>
              <a:t>你</a:t>
            </a:r>
            <a:r>
              <a:rPr lang="zh-CN" altLang="en-US" sz="2000" dirty="0">
                <a:solidFill>
                  <a:srgbClr val="000000"/>
                </a:solidFill>
                <a:latin typeface="方正姚体" pitchFamily="2" charset="-122"/>
                <a:ea typeface="方正姚体" pitchFamily="2" charset="-122"/>
                <a:cs typeface="Times New Roman" pitchFamily="18" charset="0"/>
              </a:rPr>
              <a:t>能到黑板上画出你摆的角吗？请同学上黑板画角，其他同学在练习本上画出自己摆的角并和同学说一说自己是怎么画的。</a:t>
            </a:r>
          </a:p>
          <a:p>
            <a:pPr marL="0" marR="0" lvl="0" indent="0" algn="l" defTabSz="914400" rtl="0" eaLnBrk="1" fontAlgn="base" latinLnBrk="0" hangingPunct="1">
              <a:lnSpc>
                <a:spcPct val="100000"/>
              </a:lnSpc>
              <a:spcBef>
                <a:spcPct val="0"/>
              </a:spcBef>
              <a:spcAft>
                <a:spcPct val="0"/>
              </a:spcAft>
              <a:buClrTx/>
              <a:buSzTx/>
              <a:tabLst/>
            </a:pPr>
            <a:endParaRPr kumimoji="0" lang="zh-CN" b="0" i="0" u="none" strike="noStrike" cap="none" normalizeH="0" baseline="0" dirty="0" smtClean="0">
              <a:ln>
                <a:noFill/>
              </a:ln>
              <a:solidFill>
                <a:schemeClr val="tx1"/>
              </a:solidFill>
              <a:effectLst/>
              <a:latin typeface="方正姚体" pitchFamily="2" charset="-122"/>
              <a:ea typeface="方正姚体" pitchFamily="2" charset="-122"/>
            </a:endParaRPr>
          </a:p>
        </p:txBody>
      </p:sp>
      <p:sp>
        <p:nvSpPr>
          <p:cNvPr id="10241" name="Rectangle 1"/>
          <p:cNvSpPr>
            <a:spLocks noChangeArrowheads="1"/>
          </p:cNvSpPr>
          <p:nvPr/>
        </p:nvSpPr>
        <p:spPr bwMode="auto">
          <a:xfrm>
            <a:off x="5098287" y="2902488"/>
            <a:ext cx="2786082" cy="1754326"/>
          </a:xfrm>
          <a:prstGeom prst="rect">
            <a:avLst/>
          </a:prstGeom>
          <a:solidFill>
            <a:schemeClr val="accent1">
              <a:lumMod val="20000"/>
              <a:lumOff val="80000"/>
            </a:schemeClr>
          </a:solidFill>
          <a:ln w="19050">
            <a:headEnd/>
            <a:tailEnd/>
          </a:ln>
          <a:effectLst>
            <a:outerShdw blurRad="50800" dist="50800" dir="5400000" algn="ctr" rotWithShape="0">
              <a:schemeClr val="accent1"/>
            </a:outerShdw>
            <a:reflection blurRad="6350" stA="50000" endA="300" endPos="55000" dir="5400000" sy="-100000" algn="bl" rotWithShape="0"/>
          </a:effec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lvl="0" indent="269875" eaLnBrk="1" hangingPunct="1"/>
            <a:r>
              <a:rPr kumimoji="0" lang="zh-CN"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利用</a:t>
            </a:r>
            <a:r>
              <a:rPr kumimoji="0" lang="zh-CN" altLang="en-US"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黑板</a:t>
            </a:r>
            <a:r>
              <a:rPr kumimoji="0" lang="zh-CN"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展示</a:t>
            </a:r>
            <a:r>
              <a:rPr lang="zh-CN" altLang="en-US" dirty="0">
                <a:solidFill>
                  <a:srgbClr val="000000"/>
                </a:solidFill>
                <a:latin typeface="宋体" pitchFamily="2" charset="-122"/>
                <a:ea typeface="宋体" pitchFamily="2" charset="-122"/>
                <a:cs typeface="Times New Roman" pitchFamily="18" charset="0"/>
              </a:rPr>
              <a:t>让学生从观察实物中抽象出角，使学生经历数学知识抽象的过程</a:t>
            </a:r>
            <a:r>
              <a:rPr lang="zh-CN" altLang="en-US" dirty="0" smtClean="0">
                <a:solidFill>
                  <a:srgbClr val="000000"/>
                </a:solidFill>
                <a:latin typeface="宋体" pitchFamily="2" charset="-122"/>
                <a:ea typeface="宋体" pitchFamily="2" charset="-122"/>
                <a:cs typeface="Times New Roman" pitchFamily="18" charset="0"/>
              </a:rPr>
              <a:t>，学会</a:t>
            </a:r>
            <a:r>
              <a:rPr lang="zh-CN" altLang="en-US" dirty="0">
                <a:solidFill>
                  <a:srgbClr val="000000"/>
                </a:solidFill>
                <a:latin typeface="宋体" pitchFamily="2" charset="-122"/>
                <a:ea typeface="宋体" pitchFamily="2" charset="-122"/>
                <a:cs typeface="Times New Roman" pitchFamily="18" charset="0"/>
              </a:rPr>
              <a:t>从数学的角度去观察现实问题，从而激发学生探索数学的兴趣。</a:t>
            </a:r>
            <a:endParaRPr kumimoji="0" lang="zh-CN" b="0" i="0" u="none" strike="noStrike" cap="none" normalizeH="0" baseline="0" dirty="0" smtClean="0">
              <a:ln>
                <a:noFill/>
              </a:ln>
              <a:solidFill>
                <a:schemeClr val="tx1"/>
              </a:solidFill>
              <a:effectLst/>
              <a:latin typeface="Arial" pitchFamily="34" charset="0"/>
              <a:ea typeface="宋体" pitchFamily="2" charset="-122"/>
            </a:endParaRPr>
          </a:p>
        </p:txBody>
      </p:sp>
      <p:grpSp>
        <p:nvGrpSpPr>
          <p:cNvPr id="18" name="组合 17"/>
          <p:cNvGrpSpPr/>
          <p:nvPr/>
        </p:nvGrpSpPr>
        <p:grpSpPr>
          <a:xfrm>
            <a:off x="503222" y="3779651"/>
            <a:ext cx="1416992" cy="810090"/>
            <a:chOff x="1547664" y="4941168"/>
            <a:chExt cx="1416992" cy="1080120"/>
          </a:xfrm>
        </p:grpSpPr>
        <p:cxnSp>
          <p:nvCxnSpPr>
            <p:cNvPr id="6" name="直接连接符 5"/>
            <p:cNvCxnSpPr/>
            <p:nvPr/>
          </p:nvCxnSpPr>
          <p:spPr bwMode="auto">
            <a:xfrm flipV="1">
              <a:off x="1547664" y="4941168"/>
              <a:ext cx="1416992" cy="576064"/>
            </a:xfrm>
            <a:prstGeom prst="line">
              <a:avLst/>
            </a:pr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cxnSp>
        <p:cxnSp>
          <p:nvCxnSpPr>
            <p:cNvPr id="9" name="直接连接符 8"/>
            <p:cNvCxnSpPr/>
            <p:nvPr/>
          </p:nvCxnSpPr>
          <p:spPr bwMode="auto">
            <a:xfrm>
              <a:off x="1547664" y="5517232"/>
              <a:ext cx="1416992" cy="504056"/>
            </a:xfrm>
            <a:prstGeom prst="line">
              <a:avLst/>
            </a:pr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cxnSp>
      </p:grpSp>
      <p:grpSp>
        <p:nvGrpSpPr>
          <p:cNvPr id="19" name="组合 18"/>
          <p:cNvGrpSpPr/>
          <p:nvPr/>
        </p:nvGrpSpPr>
        <p:grpSpPr>
          <a:xfrm>
            <a:off x="2324764" y="3563627"/>
            <a:ext cx="1139577" cy="1026114"/>
            <a:chOff x="5004048" y="4797152"/>
            <a:chExt cx="1139577" cy="1368152"/>
          </a:xfrm>
        </p:grpSpPr>
        <p:cxnSp>
          <p:nvCxnSpPr>
            <p:cNvPr id="11" name="直接连接符 10"/>
            <p:cNvCxnSpPr/>
            <p:nvPr/>
          </p:nvCxnSpPr>
          <p:spPr bwMode="auto">
            <a:xfrm>
              <a:off x="5004048" y="4797152"/>
              <a:ext cx="0" cy="1368152"/>
            </a:xfrm>
            <a:prstGeom prst="line">
              <a:avLst/>
            </a:pr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cxnSp>
        <p:cxnSp>
          <p:nvCxnSpPr>
            <p:cNvPr id="13" name="直接连接符 12"/>
            <p:cNvCxnSpPr/>
            <p:nvPr/>
          </p:nvCxnSpPr>
          <p:spPr bwMode="auto">
            <a:xfrm>
              <a:off x="5004048" y="6165304"/>
              <a:ext cx="1139577" cy="0"/>
            </a:xfrm>
            <a:prstGeom prst="line">
              <a:avLst/>
            </a:pr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cxnSp>
      </p:grpSp>
      <p:grpSp>
        <p:nvGrpSpPr>
          <p:cNvPr id="20" name="组合 19"/>
          <p:cNvGrpSpPr/>
          <p:nvPr/>
        </p:nvGrpSpPr>
        <p:grpSpPr>
          <a:xfrm>
            <a:off x="3019458" y="3779651"/>
            <a:ext cx="2016224" cy="594066"/>
            <a:chOff x="6876256" y="5229200"/>
            <a:chExt cx="2016224" cy="792088"/>
          </a:xfrm>
        </p:grpSpPr>
        <p:cxnSp>
          <p:nvCxnSpPr>
            <p:cNvPr id="15" name="直接连接符 14"/>
            <p:cNvCxnSpPr/>
            <p:nvPr/>
          </p:nvCxnSpPr>
          <p:spPr bwMode="auto">
            <a:xfrm>
              <a:off x="6876256" y="5229200"/>
              <a:ext cx="864096" cy="792088"/>
            </a:xfrm>
            <a:prstGeom prst="line">
              <a:avLst/>
            </a:pr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cxnSp>
        <p:cxnSp>
          <p:nvCxnSpPr>
            <p:cNvPr id="17" name="直接连接符 16"/>
            <p:cNvCxnSpPr/>
            <p:nvPr/>
          </p:nvCxnSpPr>
          <p:spPr bwMode="auto">
            <a:xfrm>
              <a:off x="7740352" y="6021288"/>
              <a:ext cx="1152128" cy="0"/>
            </a:xfrm>
            <a:prstGeom prst="line">
              <a:avLst/>
            </a:pr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cxnSp>
      </p:grpSp>
      <p:grpSp>
        <p:nvGrpSpPr>
          <p:cNvPr id="23" name="组合 22"/>
          <p:cNvGrpSpPr/>
          <p:nvPr/>
        </p:nvGrpSpPr>
        <p:grpSpPr>
          <a:xfrm>
            <a:off x="219071" y="1172828"/>
            <a:ext cx="3676835" cy="2395192"/>
            <a:chOff x="-104967" y="2135494"/>
            <a:chExt cx="3676835" cy="3193589"/>
          </a:xfrm>
        </p:grpSpPr>
        <p:sp>
          <p:nvSpPr>
            <p:cNvPr id="24" name="Rectangle 2"/>
            <p:cNvSpPr>
              <a:spLocks noChangeArrowheads="1"/>
            </p:cNvSpPr>
            <p:nvPr/>
          </p:nvSpPr>
          <p:spPr bwMode="auto">
            <a:xfrm>
              <a:off x="428596" y="2135494"/>
              <a:ext cx="3143272" cy="2708433"/>
            </a:xfrm>
            <a:prstGeom prst="rect">
              <a:avLst/>
            </a:prstGeom>
            <a:solidFill>
              <a:schemeClr val="accent1">
                <a:lumMod val="75000"/>
                <a:alpha val="17000"/>
              </a:schemeClr>
            </a:solidFill>
            <a:ln w="25400" cap="rnd">
              <a:solidFill>
                <a:schemeClr val="accent2"/>
              </a:solidFill>
              <a:headEnd/>
              <a:tailEnd/>
            </a:ln>
            <a:effectLst>
              <a:innerShdw blurRad="63500" dist="50800" dir="16200000">
                <a:prstClr val="black">
                  <a:alpha val="50000"/>
                </a:prstClr>
              </a:innerShdw>
            </a:effec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en-US"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白板出示</a:t>
              </a:r>
              <a:r>
                <a:rPr kumimoji="0" lang="zh-CN" altLang="en-US" i="0" u="none" strike="noStrike" cap="none" normalizeH="0" baseline="0" dirty="0" smtClean="0">
                  <a:ln>
                    <a:noFill/>
                  </a:ln>
                  <a:solidFill>
                    <a:srgbClr val="000000"/>
                  </a:solidFill>
                  <a:effectLst/>
                  <a:latin typeface="Arial"/>
                  <a:ea typeface="宋体" pitchFamily="2" charset="-122"/>
                  <a:cs typeface="Times New Roman" pitchFamily="18" charset="0"/>
                </a:rPr>
                <a:t>“画一画”</a:t>
              </a:r>
              <a:r>
                <a:rPr kumimoji="0" lang="zh-CN" altLang="en-US"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的活动要求，明确操作要求并及时出示教师提示：同桌交流时，要注意语言的表述（运用白板的</a:t>
              </a:r>
              <a:r>
                <a:rPr kumimoji="0" lang="zh-CN" altLang="en-US"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小纸条</a:t>
              </a:r>
              <a:r>
                <a:rPr kumimoji="0" lang="zh-CN" altLang="en-US"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功能）为本课重点的教学做好铺垫。</a:t>
              </a:r>
              <a:endParaRPr kumimoji="0" lang="en-US" altLang="zh-CN"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endParaRPr>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tx1"/>
                </a:solidFill>
                <a:effectLst/>
                <a:latin typeface="Arial" pitchFamily="34" charset="0"/>
                <a:ea typeface="宋体" pitchFamily="2" charset="-122"/>
              </a:endParaRPr>
            </a:p>
          </p:txBody>
        </p:sp>
        <p:pic>
          <p:nvPicPr>
            <p:cNvPr id="25" name="图片 24" descr="dd38b019dbe94b5343a9add6.gif"/>
            <p:cNvPicPr>
              <a:picLocks noChangeAspect="1"/>
            </p:cNvPicPr>
            <p:nvPr/>
          </p:nvPicPr>
          <p:blipFill>
            <a:blip r:embed="rId3" cstate="print">
              <a:clrChange>
                <a:clrFrom>
                  <a:srgbClr val="FFFFFF"/>
                </a:clrFrom>
                <a:clrTo>
                  <a:srgbClr val="FFFFFF">
                    <a:alpha val="0"/>
                  </a:srgbClr>
                </a:clrTo>
              </a:clrChange>
            </a:blip>
            <a:stretch>
              <a:fillRect/>
            </a:stretch>
          </p:blipFill>
          <p:spPr>
            <a:xfrm rot="2617182">
              <a:off x="-104967" y="4109883"/>
              <a:ext cx="1219200" cy="1219200"/>
            </a:xfrm>
            <a:prstGeom prst="rect">
              <a:avLst/>
            </a:prstGeom>
          </p:spPr>
        </p:pic>
      </p:grpSp>
      <p:sp>
        <p:nvSpPr>
          <p:cNvPr id="26" name="标题 1"/>
          <p:cNvSpPr txBox="1">
            <a:spLocks noChangeArrowheads="1"/>
          </p:cNvSpPr>
          <p:nvPr/>
        </p:nvSpPr>
        <p:spPr>
          <a:xfrm>
            <a:off x="-214313" y="53563"/>
            <a:ext cx="6357938" cy="375047"/>
          </a:xfrm>
          <a:prstGeom prst="rect">
            <a:avLst/>
          </a:prstGeom>
          <a:noFill/>
        </p:spPr>
        <p: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altLang="zh-CN"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a:t>
            </a:r>
            <a:r>
              <a:rPr kumimoji="0" lang="zh-CN" altLang="en-US"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认识角</a:t>
            </a:r>
            <a:r>
              <a:rPr kumimoji="0" lang="en-US" altLang="zh-CN"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a:t>
            </a:r>
            <a:r>
              <a:rPr kumimoji="0" lang="zh-CN" altLang="en-US"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初步认识角</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lide(fromTop)">
                                      <p:cBhvr>
                                        <p:cTn id="7" dur="20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0241"/>
                                        </p:tgtEl>
                                        <p:attrNameLst>
                                          <p:attrName>style.visibility</p:attrName>
                                        </p:attrNameLst>
                                      </p:cBhvr>
                                      <p:to>
                                        <p:strVal val="visible"/>
                                      </p:to>
                                    </p:set>
                                    <p:animEffect transition="in" filter="slide(fromTop)">
                                      <p:cBhvr>
                                        <p:cTn id="12" dur="500"/>
                                        <p:tgtEl>
                                          <p:spTgt spid="10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428610"/>
            <a:ext cx="4535216"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lvl="0" eaLnBrk="1" hangingPunct="1"/>
            <a:r>
              <a:rPr lang="en-US" altLang="zh-CN"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cs typeface="Times New Roman" pitchFamily="18" charset="0"/>
              </a:rPr>
              <a:t>(</a:t>
            </a:r>
            <a:r>
              <a:rPr lang="zh-CN" altLang="en-US"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cs typeface="Times New Roman" pitchFamily="18" charset="0"/>
              </a:rPr>
              <a:t>二</a:t>
            </a:r>
            <a:r>
              <a:rPr lang="en-US" altLang="zh-CN"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cs typeface="Times New Roman" pitchFamily="18" charset="0"/>
              </a:rPr>
              <a:t>)</a:t>
            </a:r>
            <a:r>
              <a:rPr lang="zh-CN" altLang="zh-CN"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cs typeface="Times New Roman" pitchFamily="18" charset="0"/>
              </a:rPr>
              <a:t>动手操作、探究新知</a:t>
            </a:r>
            <a:endParaRPr lang="zh-CN" altLang="zh-CN"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endParaRPr>
          </a:p>
        </p:txBody>
      </p:sp>
      <p:sp>
        <p:nvSpPr>
          <p:cNvPr id="4" name="Rectangle 4"/>
          <p:cNvSpPr>
            <a:spLocks noChangeArrowheads="1"/>
          </p:cNvSpPr>
          <p:nvPr/>
        </p:nvSpPr>
        <p:spPr bwMode="auto">
          <a:xfrm>
            <a:off x="428628" y="948159"/>
            <a:ext cx="4500594"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1" hangingPunct="1"/>
            <a:r>
              <a:rPr kumimoji="0" lang="en-US" altLang="zh-CN" sz="2000" b="1" i="0" u="none" strike="noStrike" cap="none" normalizeH="0" baseline="0" dirty="0" smtClean="0">
                <a:ln>
                  <a:noFill/>
                </a:ln>
                <a:effectLst/>
                <a:latin typeface="方正姚体" pitchFamily="2" charset="-122"/>
                <a:ea typeface="方正姚体" pitchFamily="2" charset="-122"/>
                <a:cs typeface="Times New Roman" pitchFamily="18" charset="0"/>
              </a:rPr>
              <a:t>3.</a:t>
            </a:r>
            <a:r>
              <a:rPr kumimoji="0" lang="zh-CN" altLang="en-US" sz="2000" b="1" i="0" u="none" strike="noStrike" cap="none" normalizeH="0" baseline="0" dirty="0" smtClean="0">
                <a:ln>
                  <a:noFill/>
                </a:ln>
                <a:effectLst/>
                <a:latin typeface="方正姚体" pitchFamily="2" charset="-122"/>
                <a:ea typeface="方正姚体" pitchFamily="2" charset="-122"/>
                <a:cs typeface="Times New Roman" pitchFamily="18" charset="0"/>
              </a:rPr>
              <a:t>认一认</a:t>
            </a:r>
            <a:r>
              <a:rPr lang="zh-CN" altLang="en-US" sz="2000" b="1" dirty="0">
                <a:latin typeface="方正姚体" pitchFamily="2" charset="-122"/>
                <a:ea typeface="方正姚体" pitchFamily="2" charset="-122"/>
                <a:cs typeface="Times New Roman" pitchFamily="18" charset="0"/>
              </a:rPr>
              <a:t>：</a:t>
            </a:r>
            <a:r>
              <a:rPr lang="zh-CN" altLang="en-US" sz="2000" b="1" dirty="0" smtClean="0">
                <a:latin typeface="方正姚体" pitchFamily="2" charset="-122"/>
                <a:ea typeface="方正姚体" pitchFamily="2" charset="-122"/>
                <a:cs typeface="Times New Roman" pitchFamily="18" charset="0"/>
              </a:rPr>
              <a:t>认识</a:t>
            </a:r>
            <a:r>
              <a:rPr lang="zh-CN" altLang="en-US" sz="2000" b="1" dirty="0">
                <a:latin typeface="方正姚体" pitchFamily="2" charset="-122"/>
                <a:ea typeface="方正姚体" pitchFamily="2" charset="-122"/>
                <a:cs typeface="Times New Roman" pitchFamily="18" charset="0"/>
              </a:rPr>
              <a:t>角各部分名称。</a:t>
            </a:r>
          </a:p>
          <a:p>
            <a:pPr lvl="0" eaLnBrk="1" hangingPunct="1"/>
            <a:r>
              <a:rPr lang="zh-CN" altLang="en-US" sz="2000" b="1" dirty="0">
                <a:latin typeface="方正姚体" pitchFamily="2" charset="-122"/>
                <a:ea typeface="方正姚体" pitchFamily="2" charset="-122"/>
                <a:cs typeface="Times New Roman" pitchFamily="18" charset="0"/>
              </a:rPr>
              <a:t>结合课件中的角及黑板上学生画的角，让学生观察它们都有什么相同的地方（都有一个尖，都有两条线</a:t>
            </a:r>
            <a:r>
              <a:rPr lang="zh-CN" altLang="en-US" sz="2000" b="1" dirty="0" smtClean="0">
                <a:latin typeface="方正姚体" pitchFamily="2" charset="-122"/>
                <a:ea typeface="方正姚体" pitchFamily="2" charset="-122"/>
                <a:cs typeface="Times New Roman" pitchFamily="18" charset="0"/>
              </a:rPr>
              <a:t>）</a:t>
            </a:r>
            <a:r>
              <a:rPr lang="zh-CN" altLang="en-US" dirty="0">
                <a:latin typeface="方正姚体" pitchFamily="2" charset="-122"/>
                <a:ea typeface="方正姚体" pitchFamily="2" charset="-122"/>
              </a:rPr>
              <a:t>。</a:t>
            </a:r>
            <a:endParaRPr lang="zh-CN" altLang="en-US" sz="2000" b="1" dirty="0">
              <a:latin typeface="方正姚体" pitchFamily="2" charset="-122"/>
              <a:ea typeface="方正姚体" pitchFamily="2" charset="-122"/>
              <a:cs typeface="Times New Roman" pitchFamily="18" charset="0"/>
            </a:endParaRPr>
          </a:p>
        </p:txBody>
      </p:sp>
      <p:grpSp>
        <p:nvGrpSpPr>
          <p:cNvPr id="7" name="组合 6"/>
          <p:cNvGrpSpPr/>
          <p:nvPr/>
        </p:nvGrpSpPr>
        <p:grpSpPr>
          <a:xfrm>
            <a:off x="356170" y="2711340"/>
            <a:ext cx="4286248" cy="2281768"/>
            <a:chOff x="428596" y="2476165"/>
            <a:chExt cx="4286248" cy="3042357"/>
          </a:xfrm>
        </p:grpSpPr>
        <p:pic>
          <p:nvPicPr>
            <p:cNvPr id="6" name="图片 5" descr="ac02600e096376336159f360.gif"/>
            <p:cNvPicPr>
              <a:picLocks noChangeAspect="1"/>
            </p:cNvPicPr>
            <p:nvPr/>
          </p:nvPicPr>
          <p:blipFill>
            <a:blip r:embed="rId4" cstate="print">
              <a:clrChange>
                <a:clrFrom>
                  <a:srgbClr val="FFFFFF"/>
                </a:clrFrom>
                <a:clrTo>
                  <a:srgbClr val="FFFFFF">
                    <a:alpha val="0"/>
                  </a:srgbClr>
                </a:clrTo>
              </a:clrChange>
            </a:blip>
            <a:stretch>
              <a:fillRect/>
            </a:stretch>
          </p:blipFill>
          <p:spPr>
            <a:xfrm>
              <a:off x="3214678" y="3643314"/>
              <a:ext cx="1500166" cy="1875208"/>
            </a:xfrm>
            <a:prstGeom prst="rect">
              <a:avLst/>
            </a:prstGeom>
          </p:spPr>
        </p:pic>
        <p:sp>
          <p:nvSpPr>
            <p:cNvPr id="9217" name="Rectangle 1"/>
            <p:cNvSpPr>
              <a:spLocks noChangeArrowheads="1"/>
            </p:cNvSpPr>
            <p:nvPr/>
          </p:nvSpPr>
          <p:spPr bwMode="auto">
            <a:xfrm>
              <a:off x="428596" y="2476165"/>
              <a:ext cx="3643338" cy="2339101"/>
            </a:xfrm>
            <a:prstGeom prst="rect">
              <a:avLst/>
            </a:prstGeom>
            <a:solidFill>
              <a:schemeClr val="accent1">
                <a:alpha val="20000"/>
              </a:schemeClr>
            </a:solidFill>
            <a:ln w="22225" cmpd="sng">
              <a:solidFill>
                <a:schemeClr val="accent2"/>
              </a:solidFill>
              <a:miter lim="800000"/>
              <a:headEnd/>
              <a:tailEnd/>
            </a:ln>
            <a:effectLst/>
          </p:spPr>
          <p:txBody>
            <a:bodyPr vert="horz" wrap="square" lIns="91440" tIns="45720" rIns="91440" bIns="45720" numCol="1" anchor="ctr" anchorCtr="0" compatLnSpc="1">
              <a:prstTxWarp prst="textNoShape">
                <a:avLst/>
              </a:prstTxWarp>
              <a:spAutoFit/>
            </a:bodyPr>
            <a:lstStyle/>
            <a:p>
              <a:pPr lvl="0" indent="290513" eaLnBrk="1" hangingPunct="1"/>
              <a:r>
                <a:rPr lang="zh-CN" altLang="en-US" dirty="0">
                  <a:solidFill>
                    <a:srgbClr val="000000"/>
                  </a:solidFill>
                  <a:latin typeface="宋体" pitchFamily="2" charset="-122"/>
                  <a:ea typeface="宋体" pitchFamily="2" charset="-122"/>
                  <a:cs typeface="Times New Roman" pitchFamily="18" charset="0"/>
                </a:rPr>
                <a:t>现在大家再回头看看你刚才画角的方法对吗，请按照老师刚才的画法重新再画一个标准的角吧， 标一标角的标记，给同桌看一看，并大声的读出来。找几名同学去到黑板上板演。</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p:txBody>
        </p:sp>
      </p:grpSp>
      <p:graphicFrame>
        <p:nvGraphicFramePr>
          <p:cNvPr id="5" name="对象 4">
            <a:hlinkClick r:id="" action="ppaction://ole?verb=0"/>
          </p:cNvPr>
          <p:cNvGraphicFramePr>
            <a:graphicFrameLocks noChangeAspect="1"/>
          </p:cNvGraphicFramePr>
          <p:nvPr>
            <p:extLst>
              <p:ext uri="{D42A27DB-BD31-4B8C-83A1-F6EECF244321}">
                <p14:modId xmlns:p14="http://schemas.microsoft.com/office/powerpoint/2010/main" val="2542873228"/>
              </p:ext>
            </p:extLst>
          </p:nvPr>
        </p:nvGraphicFramePr>
        <p:xfrm>
          <a:off x="5292080" y="2676470"/>
          <a:ext cx="3056719" cy="1720051"/>
        </p:xfrm>
        <a:graphic>
          <a:graphicData uri="http://schemas.openxmlformats.org/presentationml/2006/ole">
            <mc:AlternateContent xmlns:mc="http://schemas.openxmlformats.org/markup-compatibility/2006">
              <mc:Choice xmlns:v="urn:schemas-microsoft-com:vml" Requires="v">
                <p:oleObj spid="_x0000_s24595" name="演示文稿" r:id="rId5" imgW="6419000" imgH="4812944" progId="PowerPoint.Show.8">
                  <p:embed/>
                </p:oleObj>
              </mc:Choice>
              <mc:Fallback>
                <p:oleObj name="演示文稿" r:id="rId5" imgW="6419000" imgH="4812944" progId="PowerPoint.Show.8">
                  <p:embed/>
                  <p:pic>
                    <p:nvPicPr>
                      <p:cNvPr id="0" name="对象 7"/>
                      <p:cNvPicPr>
                        <a:picLocks noChangeAspect="1" noChangeArrowheads="1"/>
                      </p:cNvPicPr>
                      <p:nvPr/>
                    </p:nvPicPr>
                    <p:blipFill>
                      <a:blip r:embed="rId6"/>
                      <a:srcRect/>
                      <a:stretch>
                        <a:fillRect/>
                      </a:stretch>
                    </p:blipFill>
                    <p:spPr bwMode="auto">
                      <a:xfrm>
                        <a:off x="5292080" y="2676470"/>
                        <a:ext cx="3056719" cy="1720051"/>
                      </a:xfrm>
                      <a:prstGeom prst="rect">
                        <a:avLst/>
                      </a:prstGeom>
                      <a:noFill/>
                      <a:ln w="22225">
                        <a:solidFill>
                          <a:schemeClr val="accent2"/>
                        </a:solidFill>
                        <a:miter lim="800000"/>
                        <a:headEnd/>
                        <a:tailEnd/>
                      </a:ln>
                    </p:spPr>
                  </p:pic>
                </p:oleObj>
              </mc:Fallback>
            </mc:AlternateContent>
          </a:graphicData>
        </a:graphic>
      </p:graphicFrame>
      <p:pic>
        <p:nvPicPr>
          <p:cNvPr id="24583"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64049" y="1275607"/>
            <a:ext cx="2848311" cy="1175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标题 1"/>
          <p:cNvSpPr txBox="1">
            <a:spLocks noChangeArrowheads="1"/>
          </p:cNvSpPr>
          <p:nvPr/>
        </p:nvSpPr>
        <p:spPr>
          <a:xfrm>
            <a:off x="-214313" y="53563"/>
            <a:ext cx="6357938" cy="375047"/>
          </a:xfrm>
          <a:prstGeom prst="rect">
            <a:avLst/>
          </a:prstGeom>
          <a:noFill/>
        </p:spPr>
        <p: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altLang="zh-CN"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a:t>
            </a:r>
            <a:r>
              <a:rPr kumimoji="0" lang="zh-CN" altLang="en-US"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认识角</a:t>
            </a:r>
            <a:r>
              <a:rPr kumimoji="0" lang="en-US" altLang="zh-CN"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a:t>
            </a:r>
            <a:r>
              <a:rPr kumimoji="0" lang="zh-CN" altLang="en-US"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初步认识角</a:t>
            </a: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428611"/>
            <a:ext cx="4535216"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lvl="0" eaLnBrk="1" hangingPunct="1"/>
            <a:r>
              <a:rPr lang="en-US" altLang="zh-CN"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cs typeface="Times New Roman" pitchFamily="18" charset="0"/>
              </a:rPr>
              <a:t>(</a:t>
            </a:r>
            <a:r>
              <a:rPr lang="zh-CN" altLang="en-US"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cs typeface="Times New Roman" pitchFamily="18" charset="0"/>
              </a:rPr>
              <a:t>二</a:t>
            </a:r>
            <a:r>
              <a:rPr lang="en-US" altLang="zh-CN"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cs typeface="Times New Roman" pitchFamily="18" charset="0"/>
              </a:rPr>
              <a:t>)</a:t>
            </a:r>
            <a:r>
              <a:rPr lang="zh-CN" altLang="zh-CN"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cs typeface="Times New Roman" pitchFamily="18" charset="0"/>
              </a:rPr>
              <a:t>动手操作、探究新知</a:t>
            </a:r>
            <a:endParaRPr lang="zh-CN" altLang="zh-CN"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endParaRPr>
          </a:p>
        </p:txBody>
      </p:sp>
      <p:sp>
        <p:nvSpPr>
          <p:cNvPr id="4" name="Rectangle 5"/>
          <p:cNvSpPr>
            <a:spLocks noChangeArrowheads="1"/>
          </p:cNvSpPr>
          <p:nvPr/>
        </p:nvSpPr>
        <p:spPr bwMode="auto">
          <a:xfrm>
            <a:off x="357159" y="971808"/>
            <a:ext cx="4346427"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en-US" altLang="zh-CN" b="0" i="0" u="none" strike="noStrike" cap="none" normalizeH="0" baseline="0" dirty="0" smtClean="0">
                <a:ln>
                  <a:noFill/>
                </a:ln>
                <a:solidFill>
                  <a:srgbClr val="000000"/>
                </a:solidFill>
                <a:effectLst/>
                <a:latin typeface="方正姚体" pitchFamily="2" charset="-122"/>
                <a:ea typeface="方正姚体" pitchFamily="2" charset="-122"/>
                <a:cs typeface="Times New Roman" pitchFamily="18" charset="0"/>
              </a:rPr>
              <a:t>4.</a:t>
            </a:r>
            <a:r>
              <a:rPr kumimoji="0" lang="zh-CN" b="0" i="0" u="none" strike="noStrike" cap="none" normalizeH="0" baseline="0" dirty="0" smtClean="0">
                <a:ln>
                  <a:noFill/>
                </a:ln>
                <a:solidFill>
                  <a:srgbClr val="000000"/>
                </a:solidFill>
                <a:effectLst/>
                <a:latin typeface="方正姚体" pitchFamily="2" charset="-122"/>
                <a:ea typeface="方正姚体" pitchFamily="2" charset="-122"/>
                <a:cs typeface="Times New Roman" pitchFamily="18" charset="0"/>
              </a:rPr>
              <a:t>阶段小结：（帮助学生总结活动经验）</a:t>
            </a:r>
            <a:endParaRPr kumimoji="0" lang="zh-CN" b="0" i="0" u="none" strike="noStrike" cap="none" normalizeH="0" baseline="0" dirty="0" smtClean="0">
              <a:ln>
                <a:noFill/>
              </a:ln>
              <a:solidFill>
                <a:schemeClr val="tx1"/>
              </a:solidFill>
              <a:effectLst/>
              <a:latin typeface="方正姚体" pitchFamily="2" charset="-122"/>
              <a:ea typeface="方正姚体" pitchFamily="2" charset="-122"/>
            </a:endParaRPr>
          </a:p>
        </p:txBody>
      </p:sp>
      <p:sp>
        <p:nvSpPr>
          <p:cNvPr id="8193" name="Rectangle 1"/>
          <p:cNvSpPr>
            <a:spLocks noChangeArrowheads="1"/>
          </p:cNvSpPr>
          <p:nvPr/>
        </p:nvSpPr>
        <p:spPr bwMode="auto">
          <a:xfrm>
            <a:off x="0" y="1427199"/>
            <a:ext cx="6223238" cy="3693319"/>
          </a:xfrm>
          <a:prstGeom prst="rect">
            <a:avLst/>
          </a:prstGeom>
          <a:noFill/>
          <a:ln w="22225">
            <a:solidFill>
              <a:schemeClr val="accent2"/>
            </a:solidFill>
            <a:miter lim="800000"/>
            <a:headEnd/>
            <a:tailEnd/>
          </a:ln>
          <a:effectLst/>
        </p:spPr>
        <p:txBody>
          <a:bodyPr vert="horz" wrap="square" lIns="91440" tIns="45720" rIns="91440" bIns="45720" numCol="1" anchor="ctr" anchorCtr="0" compatLnSpc="1">
            <a:prstTxWarp prst="textNoShape">
              <a:avLst/>
            </a:prstTxWarp>
            <a:spAutoFit/>
          </a:bodyPr>
          <a:lstStyle/>
          <a:p>
            <a:pPr lvl="0" indent="290513" eaLnBrk="1" hangingPunct="1"/>
            <a:r>
              <a:rPr kumimoji="0" lang="zh-CN"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（师生共同）总结：</a:t>
            </a:r>
            <a:r>
              <a:rPr kumimoji="0" lang="zh-CN" altLang="en-US"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画角时，</a:t>
            </a:r>
            <a:r>
              <a:rPr lang="zh-CN" altLang="en-US" dirty="0" smtClean="0">
                <a:solidFill>
                  <a:srgbClr val="000000"/>
                </a:solidFill>
                <a:latin typeface="宋体" pitchFamily="2" charset="-122"/>
                <a:ea typeface="宋体" pitchFamily="2" charset="-122"/>
                <a:cs typeface="Times New Roman" pitchFamily="18" charset="0"/>
              </a:rPr>
              <a:t>我们</a:t>
            </a:r>
            <a:r>
              <a:rPr lang="zh-CN" altLang="en-US" dirty="0">
                <a:solidFill>
                  <a:srgbClr val="000000"/>
                </a:solidFill>
                <a:latin typeface="宋体" pitchFamily="2" charset="-122"/>
                <a:ea typeface="宋体" pitchFamily="2" charset="-122"/>
                <a:cs typeface="Times New Roman" pitchFamily="18" charset="0"/>
              </a:rPr>
              <a:t>先</a:t>
            </a:r>
            <a:r>
              <a:rPr lang="zh-CN" altLang="en-US" dirty="0" smtClean="0">
                <a:solidFill>
                  <a:srgbClr val="000000"/>
                </a:solidFill>
                <a:latin typeface="宋体" pitchFamily="2" charset="-122"/>
                <a:ea typeface="宋体" pitchFamily="2" charset="-122"/>
                <a:cs typeface="Times New Roman" pitchFamily="18" charset="0"/>
              </a:rPr>
              <a:t>画（</a:t>
            </a:r>
            <a:r>
              <a:rPr lang="zh-CN" altLang="en-US" dirty="0" smtClean="0">
                <a:solidFill>
                  <a:srgbClr val="FF0000"/>
                </a:solidFill>
                <a:latin typeface="宋体" pitchFamily="2" charset="-122"/>
                <a:ea typeface="宋体" pitchFamily="2" charset="-122"/>
                <a:cs typeface="Times New Roman" pitchFamily="18" charset="0"/>
              </a:rPr>
              <a:t>一个点</a:t>
            </a:r>
            <a:r>
              <a:rPr lang="zh-CN" altLang="en-US" dirty="0" smtClean="0">
                <a:solidFill>
                  <a:srgbClr val="000000"/>
                </a:solidFill>
                <a:latin typeface="宋体" pitchFamily="2" charset="-122"/>
                <a:ea typeface="宋体" pitchFamily="2" charset="-122"/>
                <a:cs typeface="Times New Roman" pitchFamily="18" charset="0"/>
              </a:rPr>
              <a:t>），</a:t>
            </a:r>
            <a:r>
              <a:rPr lang="zh-CN" altLang="en-US" dirty="0">
                <a:solidFill>
                  <a:srgbClr val="000000"/>
                </a:solidFill>
                <a:latin typeface="宋体" pitchFamily="2" charset="-122"/>
                <a:ea typeface="宋体" pitchFamily="2" charset="-122"/>
                <a:cs typeface="Times New Roman" pitchFamily="18" charset="0"/>
              </a:rPr>
              <a:t>这是它</a:t>
            </a:r>
            <a:r>
              <a:rPr lang="zh-CN" altLang="en-US" dirty="0" smtClean="0">
                <a:solidFill>
                  <a:srgbClr val="000000"/>
                </a:solidFill>
                <a:latin typeface="宋体" pitchFamily="2" charset="-122"/>
                <a:ea typeface="宋体" pitchFamily="2" charset="-122"/>
                <a:cs typeface="Times New Roman" pitchFamily="18" charset="0"/>
              </a:rPr>
              <a:t>的（</a:t>
            </a:r>
            <a:r>
              <a:rPr lang="zh-CN" altLang="en-US" dirty="0" smtClean="0">
                <a:solidFill>
                  <a:srgbClr val="FF0000"/>
                </a:solidFill>
                <a:latin typeface="宋体" pitchFamily="2" charset="-122"/>
                <a:ea typeface="宋体" pitchFamily="2" charset="-122"/>
                <a:cs typeface="Times New Roman" pitchFamily="18" charset="0"/>
              </a:rPr>
              <a:t>顶点</a:t>
            </a:r>
            <a:r>
              <a:rPr lang="en-US" altLang="zh-CN" dirty="0" smtClean="0">
                <a:solidFill>
                  <a:srgbClr val="000000"/>
                </a:solidFill>
                <a:latin typeface="宋体" pitchFamily="2" charset="-122"/>
                <a:ea typeface="宋体" pitchFamily="2" charset="-122"/>
                <a:cs typeface="Times New Roman" pitchFamily="18" charset="0"/>
              </a:rPr>
              <a:t>）</a:t>
            </a:r>
            <a:r>
              <a:rPr lang="zh-CN" altLang="en-US" b="1" dirty="0" smtClean="0">
                <a:latin typeface="宋体" pitchFamily="2" charset="-122"/>
                <a:ea typeface="宋体" pitchFamily="2" charset="-122"/>
                <a:cs typeface="Times New Roman" pitchFamily="18" charset="0"/>
              </a:rPr>
              <a:t>（</a:t>
            </a:r>
            <a:r>
              <a:rPr lang="zh-CN" altLang="en-US" b="1" dirty="0">
                <a:latin typeface="宋体" pitchFamily="2" charset="-122"/>
                <a:ea typeface="宋体" pitchFamily="2" charset="-122"/>
                <a:cs typeface="Times New Roman" pitchFamily="18" charset="0"/>
              </a:rPr>
              <a:t>点出一点</a:t>
            </a:r>
            <a:r>
              <a:rPr lang="zh-CN" altLang="en-US" dirty="0">
                <a:solidFill>
                  <a:srgbClr val="000000"/>
                </a:solidFill>
                <a:latin typeface="宋体" pitchFamily="2" charset="-122"/>
                <a:ea typeface="宋体" pitchFamily="2" charset="-122"/>
                <a:cs typeface="Times New Roman" pitchFamily="18" charset="0"/>
              </a:rPr>
              <a:t>）再从顶点起画一</a:t>
            </a:r>
            <a:r>
              <a:rPr lang="zh-CN" altLang="en-US" dirty="0" smtClean="0">
                <a:solidFill>
                  <a:srgbClr val="000000"/>
                </a:solidFill>
                <a:latin typeface="宋体" pitchFamily="2" charset="-122"/>
                <a:ea typeface="宋体" pitchFamily="2" charset="-122"/>
                <a:cs typeface="Times New Roman" pitchFamily="18" charset="0"/>
              </a:rPr>
              <a:t>条（直直边），想一想我们要用（尺子或三角板）来画，这</a:t>
            </a:r>
            <a:r>
              <a:rPr lang="zh-CN" altLang="en-US" dirty="0">
                <a:solidFill>
                  <a:srgbClr val="000000"/>
                </a:solidFill>
                <a:latin typeface="宋体" pitchFamily="2" charset="-122"/>
                <a:ea typeface="宋体" pitchFamily="2" charset="-122"/>
                <a:cs typeface="Times New Roman" pitchFamily="18" charset="0"/>
              </a:rPr>
              <a:t>是它</a:t>
            </a:r>
            <a:r>
              <a:rPr lang="zh-CN" altLang="en-US" dirty="0" smtClean="0">
                <a:solidFill>
                  <a:srgbClr val="000000"/>
                </a:solidFill>
                <a:latin typeface="宋体" pitchFamily="2" charset="-122"/>
                <a:ea typeface="宋体" pitchFamily="2" charset="-122"/>
                <a:cs typeface="Times New Roman" pitchFamily="18" charset="0"/>
              </a:rPr>
              <a:t>的（边），</a:t>
            </a:r>
            <a:r>
              <a:rPr lang="zh-CN" altLang="en-US" dirty="0">
                <a:solidFill>
                  <a:srgbClr val="000000"/>
                </a:solidFill>
                <a:latin typeface="宋体" pitchFamily="2" charset="-122"/>
                <a:ea typeface="宋体" pitchFamily="2" charset="-122"/>
                <a:cs typeface="Times New Roman" pitchFamily="18" charset="0"/>
              </a:rPr>
              <a:t>再从顶点起往不同方向再画一</a:t>
            </a:r>
            <a:r>
              <a:rPr lang="zh-CN" altLang="en-US" dirty="0" smtClean="0">
                <a:solidFill>
                  <a:srgbClr val="000000"/>
                </a:solidFill>
                <a:latin typeface="宋体" pitchFamily="2" charset="-122"/>
                <a:ea typeface="宋体" pitchFamily="2" charset="-122"/>
                <a:cs typeface="Times New Roman" pitchFamily="18" charset="0"/>
              </a:rPr>
              <a:t>条（直直的边）。为了</a:t>
            </a:r>
            <a:r>
              <a:rPr lang="zh-CN" altLang="en-US" dirty="0">
                <a:solidFill>
                  <a:srgbClr val="000000"/>
                </a:solidFill>
                <a:latin typeface="宋体" pitchFamily="2" charset="-122"/>
                <a:ea typeface="宋体" pitchFamily="2" charset="-122"/>
                <a:cs typeface="Times New Roman" pitchFamily="18" charset="0"/>
              </a:rPr>
              <a:t>便于区别角，我们还可以给它们取个名字。比如第一个角，我们可以在角的两边张口的地方，用一个小</a:t>
            </a:r>
            <a:r>
              <a:rPr lang="zh-CN" altLang="en-US" dirty="0" smtClean="0">
                <a:solidFill>
                  <a:srgbClr val="000000"/>
                </a:solidFill>
                <a:latin typeface="宋体" pitchFamily="2" charset="-122"/>
                <a:ea typeface="宋体" pitchFamily="2" charset="-122"/>
                <a:cs typeface="Times New Roman" pitchFamily="18" charset="0"/>
              </a:rPr>
              <a:t>“ （</a:t>
            </a:r>
            <a:r>
              <a:rPr lang="zh-CN" altLang="en-US" dirty="0" smtClean="0">
                <a:solidFill>
                  <a:srgbClr val="FF0000"/>
                </a:solidFill>
                <a:latin typeface="宋体" pitchFamily="2" charset="-122"/>
                <a:ea typeface="宋体" pitchFamily="2" charset="-122"/>
                <a:cs typeface="Times New Roman" pitchFamily="18" charset="0"/>
              </a:rPr>
              <a:t>弧</a:t>
            </a:r>
            <a:r>
              <a:rPr lang="zh-CN" altLang="en-US" dirty="0">
                <a:solidFill>
                  <a:srgbClr val="FF0000"/>
                </a:solidFill>
                <a:latin typeface="宋体" pitchFamily="2" charset="-122"/>
                <a:ea typeface="宋体" pitchFamily="2" charset="-122"/>
                <a:cs typeface="Times New Roman" pitchFamily="18" charset="0"/>
              </a:rPr>
              <a:t>线</a:t>
            </a:r>
            <a:r>
              <a:rPr lang="zh-CN" altLang="en-US" dirty="0" smtClean="0">
                <a:solidFill>
                  <a:srgbClr val="000000"/>
                </a:solidFill>
                <a:latin typeface="宋体" pitchFamily="2" charset="-122"/>
                <a:ea typeface="宋体" pitchFamily="2" charset="-122"/>
                <a:cs typeface="Times New Roman" pitchFamily="18" charset="0"/>
              </a:rPr>
              <a:t>）” 把</a:t>
            </a:r>
            <a:r>
              <a:rPr lang="zh-CN" altLang="en-US" dirty="0">
                <a:solidFill>
                  <a:srgbClr val="000000"/>
                </a:solidFill>
                <a:latin typeface="宋体" pitchFamily="2" charset="-122"/>
                <a:ea typeface="宋体" pitchFamily="2" charset="-122"/>
                <a:cs typeface="Times New Roman" pitchFamily="18" charset="0"/>
              </a:rPr>
              <a:t>两条边连起来，然后在它的后面写上数字１。我们把这个角记</a:t>
            </a:r>
            <a:r>
              <a:rPr lang="zh-CN" altLang="en-US" dirty="0" smtClean="0">
                <a:solidFill>
                  <a:srgbClr val="000000"/>
                </a:solidFill>
                <a:latin typeface="宋体" pitchFamily="2" charset="-122"/>
                <a:ea typeface="宋体" pitchFamily="2" charset="-122"/>
                <a:cs typeface="Times New Roman" pitchFamily="18" charset="0"/>
              </a:rPr>
              <a:t>作：（∠</a:t>
            </a:r>
            <a:r>
              <a:rPr lang="en-US" altLang="zh-CN" dirty="0" smtClean="0">
                <a:solidFill>
                  <a:srgbClr val="000000"/>
                </a:solidFill>
                <a:latin typeface="宋体" pitchFamily="2" charset="-122"/>
                <a:ea typeface="宋体" pitchFamily="2" charset="-122"/>
                <a:cs typeface="Times New Roman" pitchFamily="18" charset="0"/>
              </a:rPr>
              <a:t>1）</a:t>
            </a:r>
            <a:r>
              <a:rPr lang="zh-CN" altLang="en-US" dirty="0" smtClean="0">
                <a:solidFill>
                  <a:srgbClr val="000000"/>
                </a:solidFill>
                <a:latin typeface="宋体" pitchFamily="2" charset="-122"/>
                <a:ea typeface="宋体" pitchFamily="2" charset="-122"/>
                <a:cs typeface="Times New Roman" pitchFamily="18" charset="0"/>
              </a:rPr>
              <a:t>，</a:t>
            </a:r>
            <a:r>
              <a:rPr lang="zh-CN" altLang="en-US" dirty="0">
                <a:solidFill>
                  <a:srgbClr val="000000"/>
                </a:solidFill>
                <a:latin typeface="宋体" pitchFamily="2" charset="-122"/>
                <a:ea typeface="宋体" pitchFamily="2" charset="-122"/>
                <a:cs typeface="Times New Roman" pitchFamily="18" charset="0"/>
              </a:rPr>
              <a:t>读</a:t>
            </a:r>
            <a:r>
              <a:rPr lang="zh-CN" altLang="en-US" dirty="0" smtClean="0">
                <a:solidFill>
                  <a:srgbClr val="000000"/>
                </a:solidFill>
                <a:latin typeface="宋体" pitchFamily="2" charset="-122"/>
                <a:ea typeface="宋体" pitchFamily="2" charset="-122"/>
                <a:cs typeface="Times New Roman" pitchFamily="18" charset="0"/>
              </a:rPr>
              <a:t>作：（角</a:t>
            </a:r>
            <a:r>
              <a:rPr lang="en-US" altLang="zh-CN" dirty="0" smtClean="0">
                <a:solidFill>
                  <a:srgbClr val="000000"/>
                </a:solidFill>
                <a:latin typeface="宋体" pitchFamily="2" charset="-122"/>
                <a:ea typeface="宋体" pitchFamily="2" charset="-122"/>
                <a:cs typeface="Times New Roman" pitchFamily="18" charset="0"/>
              </a:rPr>
              <a:t>1）</a:t>
            </a:r>
            <a:r>
              <a:rPr lang="zh-CN" altLang="en-US" dirty="0" smtClean="0">
                <a:solidFill>
                  <a:srgbClr val="000000"/>
                </a:solidFill>
                <a:latin typeface="宋体" pitchFamily="2" charset="-122"/>
                <a:ea typeface="宋体" pitchFamily="2" charset="-122"/>
                <a:cs typeface="Times New Roman" pitchFamily="18" charset="0"/>
              </a:rPr>
              <a:t>。并</a:t>
            </a:r>
            <a:r>
              <a:rPr lang="zh-CN" altLang="en-US" dirty="0">
                <a:solidFill>
                  <a:srgbClr val="000000"/>
                </a:solidFill>
                <a:latin typeface="宋体" pitchFamily="2" charset="-122"/>
                <a:ea typeface="宋体" pitchFamily="2" charset="-122"/>
                <a:cs typeface="Times New Roman" pitchFamily="18" charset="0"/>
              </a:rPr>
              <a:t>与“</a:t>
            </a:r>
            <a:r>
              <a:rPr lang="en-US" altLang="zh-CN" dirty="0">
                <a:solidFill>
                  <a:srgbClr val="000000"/>
                </a:solidFill>
                <a:latin typeface="宋体" pitchFamily="2" charset="-122"/>
                <a:ea typeface="宋体" pitchFamily="2" charset="-122"/>
                <a:cs typeface="Times New Roman" pitchFamily="18" charset="0"/>
              </a:rPr>
              <a:t>&lt;”</a:t>
            </a:r>
            <a:r>
              <a:rPr lang="zh-CN" altLang="en-US" dirty="0">
                <a:solidFill>
                  <a:srgbClr val="000000"/>
                </a:solidFill>
                <a:latin typeface="宋体" pitchFamily="2" charset="-122"/>
                <a:ea typeface="宋体" pitchFamily="2" charset="-122"/>
                <a:cs typeface="Times New Roman" pitchFamily="18" charset="0"/>
              </a:rPr>
              <a:t>进行区分</a:t>
            </a:r>
            <a:r>
              <a:rPr lang="zh-CN" altLang="en-US" dirty="0" smtClean="0">
                <a:solidFill>
                  <a:srgbClr val="000000"/>
                </a:solidFill>
                <a:latin typeface="宋体" pitchFamily="2" charset="-122"/>
                <a:ea typeface="宋体" pitchFamily="2" charset="-122"/>
                <a:cs typeface="Times New Roman" pitchFamily="18" charset="0"/>
              </a:rPr>
              <a:t>。</a:t>
            </a:r>
            <a:endParaRPr lang="en-US" altLang="zh-CN" dirty="0" smtClean="0">
              <a:solidFill>
                <a:srgbClr val="000000"/>
              </a:solidFill>
              <a:latin typeface="宋体" pitchFamily="2" charset="-122"/>
              <a:ea typeface="宋体" pitchFamily="2" charset="-122"/>
              <a:cs typeface="Times New Roman" pitchFamily="18" charset="0"/>
            </a:endParaRPr>
          </a:p>
          <a:p>
            <a:pPr lvl="0" indent="290513" eaLnBrk="1" hangingPunct="1"/>
            <a:r>
              <a:rPr lang="zh-CN" altLang="en-US" dirty="0" smtClean="0">
                <a:solidFill>
                  <a:srgbClr val="000000"/>
                </a:solidFill>
                <a:latin typeface="宋体" pitchFamily="2" charset="-122"/>
                <a:ea typeface="宋体" pitchFamily="2" charset="-122"/>
                <a:cs typeface="Times New Roman" pitchFamily="18" charset="0"/>
              </a:rPr>
              <a:t>现在</a:t>
            </a:r>
            <a:r>
              <a:rPr lang="zh-CN" altLang="en-US" dirty="0">
                <a:solidFill>
                  <a:srgbClr val="000000"/>
                </a:solidFill>
                <a:latin typeface="宋体" pitchFamily="2" charset="-122"/>
                <a:ea typeface="宋体" pitchFamily="2" charset="-122"/>
                <a:cs typeface="Times New Roman" pitchFamily="18" charset="0"/>
              </a:rPr>
              <a:t>大家再回头看看你刚才画角的方法对吗，请按照老师刚才的画法重新再画一个标准的角吧， 标一标角的标记，给同桌看一看，并大声的读出来。找几名同学去到黑板上板演。</a:t>
            </a:r>
          </a:p>
          <a:p>
            <a:pPr lvl="0" indent="290513" eaLnBrk="1" hangingPunct="1"/>
            <a:endParaRPr kumimoji="0" lang="en-US" altLang="zh-CN" i="0" u="none" strike="noStrike" cap="none" normalizeH="0" baseline="0" dirty="0" smtClean="0">
              <a:ln>
                <a:noFill/>
              </a:ln>
              <a:solidFill>
                <a:schemeClr val="tx1"/>
              </a:solidFill>
              <a:effectLst/>
              <a:latin typeface="Arial" pitchFamily="34" charset="0"/>
              <a:ea typeface="宋体" pitchFamily="2" charset="-122"/>
            </a:endParaRPr>
          </a:p>
        </p:txBody>
      </p:sp>
      <p:pic>
        <p:nvPicPr>
          <p:cNvPr id="26644" name="Picture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6217" y="2085696"/>
            <a:ext cx="2189163" cy="183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标题 1"/>
          <p:cNvSpPr txBox="1">
            <a:spLocks noChangeArrowheads="1"/>
          </p:cNvSpPr>
          <p:nvPr/>
        </p:nvSpPr>
        <p:spPr>
          <a:xfrm>
            <a:off x="-214313" y="53563"/>
            <a:ext cx="6357938" cy="375047"/>
          </a:xfrm>
          <a:prstGeom prst="rect">
            <a:avLst/>
          </a:prstGeom>
          <a:noFill/>
        </p:spPr>
        <p: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altLang="zh-CN"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a:t>
            </a:r>
            <a:r>
              <a:rPr kumimoji="0" lang="zh-CN" altLang="en-US"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认识角</a:t>
            </a:r>
            <a:r>
              <a:rPr kumimoji="0" lang="en-US" altLang="zh-CN"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a:t>
            </a:r>
            <a:r>
              <a:rPr kumimoji="0" lang="zh-CN" altLang="en-US"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初步认识角</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428611"/>
            <a:ext cx="4822154"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lvl="0" eaLnBrk="1" hangingPunct="1"/>
            <a:r>
              <a:rPr lang="en-US" altLang="zh-CN"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cs typeface="Times New Roman" pitchFamily="18" charset="0"/>
              </a:rPr>
              <a:t>(</a:t>
            </a:r>
            <a:r>
              <a:rPr lang="zh-CN" altLang="en-US"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cs typeface="Times New Roman" pitchFamily="18" charset="0"/>
              </a:rPr>
              <a:t>三）巩固提高、夯实基础</a:t>
            </a:r>
            <a:endParaRPr lang="zh-CN" altLang="zh-CN"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endParaRPr>
          </a:p>
        </p:txBody>
      </p:sp>
      <p:graphicFrame>
        <p:nvGraphicFramePr>
          <p:cNvPr id="5" name="对象 4">
            <a:hlinkClick r:id="" action="ppaction://ole?verb=0"/>
          </p:cNvPr>
          <p:cNvGraphicFramePr>
            <a:graphicFrameLocks noChangeAspect="1"/>
          </p:cNvGraphicFramePr>
          <p:nvPr>
            <p:extLst>
              <p:ext uri="{D42A27DB-BD31-4B8C-83A1-F6EECF244321}">
                <p14:modId xmlns:p14="http://schemas.microsoft.com/office/powerpoint/2010/main" val="318775955"/>
              </p:ext>
            </p:extLst>
          </p:nvPr>
        </p:nvGraphicFramePr>
        <p:xfrm>
          <a:off x="1071539" y="1130579"/>
          <a:ext cx="3212430" cy="1638340"/>
        </p:xfrm>
        <a:graphic>
          <a:graphicData uri="http://schemas.openxmlformats.org/presentationml/2006/ole">
            <mc:AlternateContent xmlns:mc="http://schemas.openxmlformats.org/markup-compatibility/2006">
              <mc:Choice xmlns:v="urn:schemas-microsoft-com:vml" Requires="v">
                <p:oleObj spid="_x0000_s7234" name="演示文稿" r:id="rId3" imgW="3067875" imgH="2299742" progId="PowerPoint.Show.8">
                  <p:embed/>
                </p:oleObj>
              </mc:Choice>
              <mc:Fallback>
                <p:oleObj name="演示文稿" r:id="rId3" imgW="3067875" imgH="2299742" progId="PowerPoint.Show.8">
                  <p:embed/>
                  <p:pic>
                    <p:nvPicPr>
                      <p:cNvPr id="0" name="Picture 18"/>
                      <p:cNvPicPr>
                        <a:picLocks noChangeAspect="1" noChangeArrowheads="1"/>
                      </p:cNvPicPr>
                      <p:nvPr/>
                    </p:nvPicPr>
                    <p:blipFill>
                      <a:blip r:embed="rId4"/>
                      <a:srcRect/>
                      <a:stretch>
                        <a:fillRect/>
                      </a:stretch>
                    </p:blipFill>
                    <p:spPr bwMode="auto">
                      <a:xfrm>
                        <a:off x="1071539" y="1130579"/>
                        <a:ext cx="3212430" cy="1638340"/>
                      </a:xfrm>
                      <a:prstGeom prst="rect">
                        <a:avLst/>
                      </a:prstGeom>
                      <a:noFill/>
                      <a:ln w="25400">
                        <a:solidFill>
                          <a:schemeClr val="accent2"/>
                        </a:solidFill>
                        <a:miter lim="800000"/>
                        <a:headEnd/>
                        <a:tailEnd/>
                      </a:ln>
                      <a:extLst/>
                    </p:spPr>
                  </p:pic>
                </p:oleObj>
              </mc:Fallback>
            </mc:AlternateContent>
          </a:graphicData>
        </a:graphic>
      </p:graphicFrame>
      <p:graphicFrame>
        <p:nvGraphicFramePr>
          <p:cNvPr id="6" name="对象 5">
            <a:hlinkClick r:id="" action="ppaction://ole?verb=0"/>
          </p:cNvPr>
          <p:cNvGraphicFramePr>
            <a:graphicFrameLocks noChangeAspect="1"/>
          </p:cNvGraphicFramePr>
          <p:nvPr>
            <p:extLst>
              <p:ext uri="{D42A27DB-BD31-4B8C-83A1-F6EECF244321}">
                <p14:modId xmlns:p14="http://schemas.microsoft.com/office/powerpoint/2010/main" val="1533979292"/>
              </p:ext>
            </p:extLst>
          </p:nvPr>
        </p:nvGraphicFramePr>
        <p:xfrm>
          <a:off x="1095350" y="3063031"/>
          <a:ext cx="3135014" cy="1705437"/>
        </p:xfrm>
        <a:graphic>
          <a:graphicData uri="http://schemas.openxmlformats.org/presentationml/2006/ole">
            <mc:AlternateContent xmlns:mc="http://schemas.openxmlformats.org/markup-compatibility/2006">
              <mc:Choice xmlns:v="urn:schemas-microsoft-com:vml" Requires="v">
                <p:oleObj spid="_x0000_s7235" name="演示文稿" r:id="rId5" imgW="3844922" imgH="2884954" progId="PowerPoint.Show.8">
                  <p:embed/>
                </p:oleObj>
              </mc:Choice>
              <mc:Fallback>
                <p:oleObj name="演示文稿" r:id="rId5" imgW="3844922" imgH="2884954" progId="PowerPoint.Show.8">
                  <p:embed/>
                  <p:pic>
                    <p:nvPicPr>
                      <p:cNvPr id="0" name="Picture 19"/>
                      <p:cNvPicPr>
                        <a:picLocks noChangeAspect="1" noChangeArrowheads="1"/>
                      </p:cNvPicPr>
                      <p:nvPr/>
                    </p:nvPicPr>
                    <p:blipFill>
                      <a:blip r:embed="rId6"/>
                      <a:srcRect/>
                      <a:stretch>
                        <a:fillRect/>
                      </a:stretch>
                    </p:blipFill>
                    <p:spPr bwMode="auto">
                      <a:xfrm>
                        <a:off x="1095350" y="3063031"/>
                        <a:ext cx="3135014" cy="1705437"/>
                      </a:xfrm>
                      <a:prstGeom prst="rect">
                        <a:avLst/>
                      </a:prstGeom>
                      <a:noFill/>
                      <a:ln w="25400">
                        <a:solidFill>
                          <a:schemeClr val="accent2"/>
                        </a:solidFill>
                        <a:miter lim="800000"/>
                        <a:headEnd/>
                        <a:tailEnd/>
                      </a:ln>
                      <a:extLst/>
                    </p:spPr>
                  </p:pic>
                </p:oleObj>
              </mc:Fallback>
            </mc:AlternateContent>
          </a:graphicData>
        </a:graphic>
      </p:graphicFrame>
      <p:sp>
        <p:nvSpPr>
          <p:cNvPr id="4" name="TextBox 3"/>
          <p:cNvSpPr txBox="1"/>
          <p:nvPr/>
        </p:nvSpPr>
        <p:spPr>
          <a:xfrm>
            <a:off x="179512" y="2139702"/>
            <a:ext cx="432048" cy="923330"/>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r>
              <a:rPr lang="zh-CN" altLang="en-US" dirty="0" smtClean="0"/>
              <a:t>比一比</a:t>
            </a:r>
            <a:endParaRPr lang="zh-CN" altLang="en-US" dirty="0"/>
          </a:p>
        </p:txBody>
      </p:sp>
      <p:sp>
        <p:nvSpPr>
          <p:cNvPr id="12" name="标题 1"/>
          <p:cNvSpPr txBox="1">
            <a:spLocks noChangeArrowheads="1"/>
          </p:cNvSpPr>
          <p:nvPr/>
        </p:nvSpPr>
        <p:spPr>
          <a:xfrm>
            <a:off x="-214313" y="53563"/>
            <a:ext cx="6357938" cy="375047"/>
          </a:xfrm>
          <a:prstGeom prst="rect">
            <a:avLst/>
          </a:prstGeom>
          <a:noFill/>
        </p:spPr>
        <p: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altLang="zh-CN"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a:t>
            </a:r>
            <a:r>
              <a:rPr kumimoji="0" lang="zh-CN" altLang="en-US"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认识角</a:t>
            </a:r>
            <a:r>
              <a:rPr kumimoji="0" lang="en-US" altLang="zh-CN"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a:t>
            </a:r>
            <a:r>
              <a:rPr kumimoji="0" lang="zh-CN" altLang="en-US"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初步认识角</a:t>
            </a:r>
          </a:p>
        </p:txBody>
      </p:sp>
      <p:pic>
        <p:nvPicPr>
          <p:cNvPr id="7216" name="Picture 4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1" y="677908"/>
            <a:ext cx="4024313" cy="1175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292081" y="2954396"/>
            <a:ext cx="2786521" cy="1200329"/>
          </a:xfrm>
          <a:prstGeom prst="rect">
            <a:avLst/>
          </a:prstGeom>
          <a:effectLst>
            <a:outerShdw blurRad="57150" dist="19050" dir="5400000" algn="ctr" rotWithShape="0">
              <a:srgbClr val="000000">
                <a:alpha val="63000"/>
              </a:srgbClr>
            </a:outerShdw>
            <a:reflection blurRad="6350" stA="50000" endA="300" endPos="38500" dist="50800" dir="5400000" sy="-100000" algn="bl" rotWithShape="0"/>
          </a:effectLst>
        </p:spPr>
        <p:style>
          <a:lnRef idx="0">
            <a:schemeClr val="accent1"/>
          </a:lnRef>
          <a:fillRef idx="3">
            <a:schemeClr val="accent1"/>
          </a:fillRef>
          <a:effectRef idx="3">
            <a:schemeClr val="accent1"/>
          </a:effectRef>
          <a:fontRef idx="minor">
            <a:schemeClr val="lt1"/>
          </a:fontRef>
        </p:style>
        <p:txBody>
          <a:bodyPr wrap="square">
            <a:spAutoFit/>
          </a:bodyPr>
          <a:lstStyle/>
          <a:p>
            <a:r>
              <a:rPr lang="zh-CN" altLang="en-US" sz="2400" b="1" dirty="0">
                <a:solidFill>
                  <a:schemeClr val="bg1"/>
                </a:solidFill>
              </a:rPr>
              <a:t>角的大小与两边的张口有关，与边的长短无关。</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ChangeArrowheads="1"/>
          </p:cNvSpPr>
          <p:nvPr/>
        </p:nvSpPr>
        <p:spPr>
          <a:xfrm>
            <a:off x="-214313" y="53563"/>
            <a:ext cx="6357938" cy="375047"/>
          </a:xfrm>
          <a:prstGeom prst="rect">
            <a:avLst/>
          </a:prstGeom>
          <a:noFill/>
        </p:spPr>
        <p: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altLang="zh-CN"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a:t>
            </a:r>
            <a:r>
              <a:rPr kumimoji="0" lang="zh-CN" altLang="en-US"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认识角</a:t>
            </a:r>
            <a:r>
              <a:rPr kumimoji="0" lang="en-US" altLang="zh-CN"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a:t>
            </a:r>
            <a:r>
              <a:rPr kumimoji="0" lang="zh-CN" altLang="en-US" sz="20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j-cs"/>
              </a:rPr>
              <a:t>初步认识角</a:t>
            </a:r>
          </a:p>
        </p:txBody>
      </p:sp>
      <p:sp>
        <p:nvSpPr>
          <p:cNvPr id="3" name="矩形 2"/>
          <p:cNvSpPr/>
          <p:nvPr/>
        </p:nvSpPr>
        <p:spPr>
          <a:xfrm>
            <a:off x="0" y="428611"/>
            <a:ext cx="4822154"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lvl="0" eaLnBrk="1" hangingPunct="1"/>
            <a:r>
              <a:rPr lang="en-US" altLang="zh-CN"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cs typeface="Times New Roman" pitchFamily="18" charset="0"/>
              </a:rPr>
              <a:t>(</a:t>
            </a:r>
            <a:r>
              <a:rPr lang="zh-CN" altLang="en-US"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cs typeface="Times New Roman" pitchFamily="18" charset="0"/>
              </a:rPr>
              <a:t>三）巩固提高、夯实基础</a:t>
            </a:r>
            <a:endParaRPr lang="zh-CN" altLang="zh-CN"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endParaRPr>
          </a:p>
        </p:txBody>
      </p:sp>
      <p:graphicFrame>
        <p:nvGraphicFramePr>
          <p:cNvPr id="4" name="对象 3">
            <a:hlinkClick r:id="" action="ppaction://ole?verb=0"/>
          </p:cNvPr>
          <p:cNvGraphicFramePr>
            <a:graphicFrameLocks noChangeAspect="1"/>
          </p:cNvGraphicFramePr>
          <p:nvPr>
            <p:extLst>
              <p:ext uri="{D42A27DB-BD31-4B8C-83A1-F6EECF244321}">
                <p14:modId xmlns:p14="http://schemas.microsoft.com/office/powerpoint/2010/main" val="1850104834"/>
              </p:ext>
            </p:extLst>
          </p:nvPr>
        </p:nvGraphicFramePr>
        <p:xfrm>
          <a:off x="971601" y="1221600"/>
          <a:ext cx="3170875" cy="1782198"/>
        </p:xfrm>
        <a:graphic>
          <a:graphicData uri="http://schemas.openxmlformats.org/presentationml/2006/ole">
            <mc:AlternateContent xmlns:mc="http://schemas.openxmlformats.org/markup-compatibility/2006">
              <mc:Choice xmlns:v="urn:schemas-microsoft-com:vml" Requires="v">
                <p:oleObj spid="_x0000_s25640" name="演示文稿" r:id="rId3" imgW="3898548" imgH="2924617" progId="PowerPoint.Show.8">
                  <p:embed/>
                </p:oleObj>
              </mc:Choice>
              <mc:Fallback>
                <p:oleObj name="演示文稿" r:id="rId3" imgW="3898548" imgH="2924617" progId="PowerPoint.Show.8">
                  <p:embed/>
                  <p:pic>
                    <p:nvPicPr>
                      <p:cNvPr id="0" name="Picture 9"/>
                      <p:cNvPicPr>
                        <a:picLocks noChangeAspect="1" noChangeArrowheads="1"/>
                      </p:cNvPicPr>
                      <p:nvPr/>
                    </p:nvPicPr>
                    <p:blipFill>
                      <a:blip r:embed="rId4"/>
                      <a:srcRect/>
                      <a:stretch>
                        <a:fillRect/>
                      </a:stretch>
                    </p:blipFill>
                    <p:spPr bwMode="auto">
                      <a:xfrm>
                        <a:off x="971601" y="1221600"/>
                        <a:ext cx="3170875" cy="1782198"/>
                      </a:xfrm>
                      <a:prstGeom prst="rect">
                        <a:avLst/>
                      </a:prstGeom>
                      <a:noFill/>
                      <a:ln w="25400">
                        <a:solidFill>
                          <a:schemeClr val="accent2"/>
                        </a:solidFill>
                        <a:miter lim="800000"/>
                        <a:headEnd/>
                        <a:tailEnd/>
                      </a:ln>
                      <a:extLst/>
                    </p:spPr>
                  </p:pic>
                </p:oleObj>
              </mc:Fallback>
            </mc:AlternateContent>
          </a:graphicData>
        </a:graphic>
      </p:graphicFrame>
      <p:graphicFrame>
        <p:nvGraphicFramePr>
          <p:cNvPr id="5" name="对象 4">
            <a:hlinkClick r:id="" action="ppaction://ole?verb=0"/>
          </p:cNvPr>
          <p:cNvGraphicFramePr>
            <a:graphicFrameLocks noChangeAspect="1"/>
          </p:cNvGraphicFramePr>
          <p:nvPr>
            <p:extLst>
              <p:ext uri="{D42A27DB-BD31-4B8C-83A1-F6EECF244321}">
                <p14:modId xmlns:p14="http://schemas.microsoft.com/office/powerpoint/2010/main" val="2522270986"/>
              </p:ext>
            </p:extLst>
          </p:nvPr>
        </p:nvGraphicFramePr>
        <p:xfrm>
          <a:off x="4366014" y="1815666"/>
          <a:ext cx="3555223" cy="1998222"/>
        </p:xfrm>
        <a:graphic>
          <a:graphicData uri="http://schemas.openxmlformats.org/presentationml/2006/ole">
            <mc:AlternateContent xmlns:mc="http://schemas.openxmlformats.org/markup-compatibility/2006">
              <mc:Choice xmlns:v="urn:schemas-microsoft-com:vml" Requires="v">
                <p:oleObj spid="_x0000_s25641" name="演示文稿" r:id="rId5" imgW="2842212" imgH="2130633" progId="PowerPoint.Show.8">
                  <p:embed/>
                </p:oleObj>
              </mc:Choice>
              <mc:Fallback>
                <p:oleObj name="演示文稿" r:id="rId5" imgW="2842212" imgH="2130633" progId="PowerPoint.Show.8">
                  <p:embed/>
                  <p:pic>
                    <p:nvPicPr>
                      <p:cNvPr id="0" name=""/>
                      <p:cNvPicPr>
                        <a:picLocks noChangeAspect="1" noChangeArrowheads="1"/>
                      </p:cNvPicPr>
                      <p:nvPr/>
                    </p:nvPicPr>
                    <p:blipFill>
                      <a:blip r:embed="rId6"/>
                      <a:srcRect/>
                      <a:stretch>
                        <a:fillRect/>
                      </a:stretch>
                    </p:blipFill>
                    <p:spPr bwMode="auto">
                      <a:xfrm>
                        <a:off x="4366014" y="1815666"/>
                        <a:ext cx="3555223" cy="1998222"/>
                      </a:xfrm>
                      <a:prstGeom prst="rect">
                        <a:avLst/>
                      </a:prstGeom>
                      <a:noFill/>
                      <a:ln w="25400">
                        <a:solidFill>
                          <a:schemeClr val="accent2"/>
                        </a:solidFill>
                        <a:miter lim="800000"/>
                        <a:headEnd/>
                        <a:tailEnd/>
                      </a:ln>
                      <a:extLst/>
                    </p:spPr>
                  </p:pic>
                </p:oleObj>
              </mc:Fallback>
            </mc:AlternateContent>
          </a:graphicData>
        </a:graphic>
      </p:graphicFrame>
      <p:sp>
        <p:nvSpPr>
          <p:cNvPr id="7" name="TextBox 6"/>
          <p:cNvSpPr txBox="1"/>
          <p:nvPr/>
        </p:nvSpPr>
        <p:spPr>
          <a:xfrm>
            <a:off x="179512" y="2139702"/>
            <a:ext cx="432048" cy="923330"/>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r>
              <a:rPr lang="zh-CN" altLang="en-US" dirty="0" smtClean="0"/>
              <a:t>做一做</a:t>
            </a:r>
            <a:endParaRPr lang="zh-CN" alt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VIDEO]" val="[VIDEO]"/>
  <p:tag name="[PLUGINVER]" val="10"/>
  <p:tag name="[ANDCEF]" val="[ANDCEF]"/>
</p:tagLst>
</file>

<file path=ppt/tags/tag2.xml><?xml version="1.0" encoding="utf-8"?>
<p:tagLst xmlns:a="http://schemas.openxmlformats.org/drawingml/2006/main" xmlns:r="http://schemas.openxmlformats.org/officeDocument/2006/relationships" xmlns:p="http://schemas.openxmlformats.org/presentationml/2006/main">
  <p:tag name="[PLUGIN]" val="[PLUGIN]"/>
  <p:tag name="[VIDEO]" val="[VIDEO]"/>
</p:tagLst>
</file>

<file path=ppt/tags/tag3.xml><?xml version="1.0" encoding="utf-8"?>
<p:tagLst xmlns:a="http://schemas.openxmlformats.org/drawingml/2006/main" xmlns:r="http://schemas.openxmlformats.org/officeDocument/2006/relationships" xmlns:p="http://schemas.openxmlformats.org/presentationml/2006/main">
  <p:tag name="[PLUGIN]" val="[PLUGIN]"/>
  <p:tag name="[VIDEO]" val="[VIDEO]"/>
</p:tagLst>
</file>

<file path=ppt/tags/tag4.xml><?xml version="1.0" encoding="utf-8"?>
<p:tagLst xmlns:a="http://schemas.openxmlformats.org/drawingml/2006/main" xmlns:r="http://schemas.openxmlformats.org/officeDocument/2006/relationships" xmlns:p="http://schemas.openxmlformats.org/presentationml/2006/main">
  <p:tag name="[PLUGIN]" val="[PLUGIN]"/>
  <p:tag name="[VIDEO]" val="[VIDEO]"/>
</p:tagLst>
</file>

<file path=ppt/theme/theme1.xml><?xml version="1.0" encoding="utf-8"?>
<a:theme xmlns:a="http://schemas.openxmlformats.org/drawingml/2006/main" name="09">
  <a:themeElements>
    <a:clrScheme name="09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09">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09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09">
  <a:themeElements>
    <a:clrScheme name="1_09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09">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_09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1729</TotalTime>
  <Pages>0</Pages>
  <Words>1222</Words>
  <Characters>0</Characters>
  <Application>Microsoft Office PowerPoint</Application>
  <DocSecurity>0</DocSecurity>
  <PresentationFormat>全屏显示(16:9)</PresentationFormat>
  <Lines>0</Lines>
  <Paragraphs>82</Paragraphs>
  <Slides>11</Slides>
  <Notes>0</Notes>
  <HiddenSlides>0</HiddenSlides>
  <MMClips>0</MMClips>
  <ScaleCrop>false</ScaleCrop>
  <HeadingPairs>
    <vt:vector size="6" baseType="variant">
      <vt:variant>
        <vt:lpstr>主题</vt:lpstr>
      </vt:variant>
      <vt:variant>
        <vt:i4>3</vt:i4>
      </vt:variant>
      <vt:variant>
        <vt:lpstr>嵌入 OLE 服务器</vt:lpstr>
      </vt:variant>
      <vt:variant>
        <vt:i4>2</vt:i4>
      </vt:variant>
      <vt:variant>
        <vt:lpstr>幻灯片标题</vt:lpstr>
      </vt:variant>
      <vt:variant>
        <vt:i4>11</vt:i4>
      </vt:variant>
    </vt:vector>
  </HeadingPairs>
  <TitlesOfParts>
    <vt:vector size="16" baseType="lpstr">
      <vt:lpstr>09</vt:lpstr>
      <vt:lpstr>1_09</vt:lpstr>
      <vt:lpstr>自定义设计方案</vt:lpstr>
      <vt:lpstr>演示文稿</vt:lpstr>
      <vt:lpstr>Microsoft PowerPoint 97-2003 Presentation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PowerTemplate</dc:title>
  <dc:creator>微软用户</dc:creator>
  <cp:lastModifiedBy>WIN</cp:lastModifiedBy>
  <cp:revision>838</cp:revision>
  <dcterms:created xsi:type="dcterms:W3CDTF">2012-04-10T11:06:26Z</dcterms:created>
  <dcterms:modified xsi:type="dcterms:W3CDTF">2019-02-24T16:31:43Z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2052-8.1.0.3477</vt:lpwstr>
  </property>
</Properties>
</file>