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.xml" ContentType="application/vnd.openxmlformats-officedocument.themeOverride+xml"/>
  <Override PartName="/ppt/theme/themeOverride20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3"/>
  </p:sldMasterIdLst>
  <p:notesMasterIdLst>
    <p:notesMasterId r:id="rId5"/>
  </p:notesMasterIdLst>
  <p:sldIdLst>
    <p:sldId id="258" r:id="rId4"/>
    <p:sldId id="303" r:id="rId6"/>
    <p:sldId id="304" r:id="rId7"/>
    <p:sldId id="305" r:id="rId8"/>
    <p:sldId id="306" r:id="rId9"/>
    <p:sldId id="307" r:id="rId10"/>
    <p:sldId id="308" r:id="rId11"/>
    <p:sldId id="265" r:id="rId12"/>
    <p:sldId id="309" r:id="rId13"/>
    <p:sldId id="345" r:id="rId14"/>
    <p:sldId id="346" r:id="rId15"/>
    <p:sldId id="347" r:id="rId16"/>
    <p:sldId id="312" r:id="rId17"/>
    <p:sldId id="314" r:id="rId18"/>
    <p:sldId id="315" r:id="rId19"/>
    <p:sldId id="348" r:id="rId20"/>
    <p:sldId id="313" r:id="rId21"/>
    <p:sldId id="316" r:id="rId22"/>
    <p:sldId id="319" r:id="rId23"/>
    <p:sldId id="318" r:id="rId24"/>
    <p:sldId id="285" r:id="rId25"/>
  </p:sldIdLst>
  <p:sldSz cx="12192000" cy="6858000"/>
  <p:notesSz cx="7103745" cy="10234295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3DA3"/>
    <a:srgbClr val="A5E3FF"/>
    <a:srgbClr val="6FC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4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gs" Target="tags/tag49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B277C1-6238-442D-BB65-3686613EEE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7419DC-BD8C-469B-8985-FACF0F1B869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419DC-BD8C-469B-8985-FACF0F1B86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DBA65-A047-4175-AADF-C93A46B33E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DBA65-A047-4175-AADF-C93A46B33E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DBA65-A047-4175-AADF-C93A46B33E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DBA65-A047-4175-AADF-C93A46B33E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DBA65-A047-4175-AADF-C93A46B33E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DBA65-A047-4175-AADF-C93A46B33E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DBA65-A047-4175-AADF-C93A46B33E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DBA65-A047-4175-AADF-C93A46B33E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DBA65-A047-4175-AADF-C93A46B33E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DBA65-A047-4175-AADF-C93A46B33E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DBA65-A047-4175-AADF-C93A46B33E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DBA65-A047-4175-AADF-C93A46B33E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419DC-BD8C-469B-8985-FACF0F1B86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4E79D5-D80E-4E2F-A4E9-1C79A1A805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4E79D5-D80E-4E2F-A4E9-1C79A1A805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4E79D5-D80E-4E2F-A4E9-1C79A1A805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4E79D5-D80E-4E2F-A4E9-1C79A1A805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4E79D5-D80E-4E2F-A4E9-1C79A1A805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9662A-79AC-4376-BC48-265D7BEA2843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DBA65-A047-4175-AADF-C93A46B33E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7" Type="http://schemas.openxmlformats.org/officeDocument/2006/relationships/theme" Target="../theme/theme2.xml"/><Relationship Id="rId16" Type="http://schemas.openxmlformats.org/officeDocument/2006/relationships/image" Target="../media/image2.png"/><Relationship Id="rId15" Type="http://schemas.openxmlformats.org/officeDocument/2006/relationships/image" Target="../media/image1.png"/><Relationship Id="rId14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E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A5E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 descr="资源 634302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506095" y="972820"/>
            <a:ext cx="11508105" cy="5786120"/>
          </a:xfrm>
          <a:prstGeom prst="rect">
            <a:avLst/>
          </a:prstGeom>
        </p:spPr>
      </p:pic>
      <p:pic>
        <p:nvPicPr>
          <p:cNvPr id="19" name="图片 18" descr="资源 3034302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3899535" y="248920"/>
            <a:ext cx="565150" cy="723900"/>
          </a:xfrm>
          <a:prstGeom prst="rect">
            <a:avLst/>
          </a:prstGeom>
        </p:spPr>
      </p:pic>
      <p:sp>
        <p:nvSpPr>
          <p:cNvPr id="15" name="文本框 37"/>
          <p:cNvSpPr txBox="1"/>
          <p:nvPr userDrawn="1"/>
        </p:nvSpPr>
        <p:spPr>
          <a:xfrm>
            <a:off x="4590190" y="391860"/>
            <a:ext cx="4709160" cy="437515"/>
          </a:xfrm>
          <a:prstGeom prst="rect">
            <a:avLst/>
          </a:prstGeom>
          <a:noFill/>
        </p:spPr>
        <p:txBody>
          <a:bodyPr wrap="none" lIns="68584" tIns="34292" rIns="68584" bIns="34292" rtlCol="0">
            <a:spAutoFit/>
          </a:bodyPr>
          <a:lstStyle/>
          <a:p>
            <a:pPr defTabSz="685165"/>
            <a:r>
              <a:rPr lang="zh-CN" altLang="en-US" sz="2400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输入您的标题（可在母版中更改）</a:t>
            </a:r>
            <a:endParaRPr lang="zh-CN" altLang="en-US" sz="2400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8" Type="http://schemas.openxmlformats.org/officeDocument/2006/relationships/notesSlide" Target="../notesSlides/notesSlide1.xml"/><Relationship Id="rId17" Type="http://schemas.openxmlformats.org/officeDocument/2006/relationships/slideLayout" Target="../slideLayouts/slideLayout2.xml"/><Relationship Id="rId16" Type="http://schemas.openxmlformats.org/officeDocument/2006/relationships/themeOverride" Target="../theme/themeOverride1.xml"/><Relationship Id="rId15" Type="http://schemas.openxmlformats.org/officeDocument/2006/relationships/image" Target="../media/image15.png"/><Relationship Id="rId14" Type="http://schemas.openxmlformats.org/officeDocument/2006/relationships/image" Target="../media/image14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2.xml"/><Relationship Id="rId2" Type="http://schemas.openxmlformats.org/officeDocument/2006/relationships/themeOverride" Target="../theme/themeOverride10.xml"/><Relationship Id="rId1" Type="http://schemas.openxmlformats.org/officeDocument/2006/relationships/image" Target="../media/image18.GIF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2.xml"/><Relationship Id="rId3" Type="http://schemas.openxmlformats.org/officeDocument/2006/relationships/themeOverride" Target="../theme/themeOverride11.xml"/><Relationship Id="rId2" Type="http://schemas.openxmlformats.org/officeDocument/2006/relationships/image" Target="../media/image19.png"/><Relationship Id="rId1" Type="http://schemas.openxmlformats.org/officeDocument/2006/relationships/hyperlink" Target="flashtime-0003.swf" TargetMode="Externa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2.xml"/><Relationship Id="rId2" Type="http://schemas.openxmlformats.org/officeDocument/2006/relationships/themeOverride" Target="../theme/themeOverride12.xml"/><Relationship Id="rId1" Type="http://schemas.openxmlformats.org/officeDocument/2006/relationships/image" Target="../media/image18.GIF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2.xml"/><Relationship Id="rId2" Type="http://schemas.openxmlformats.org/officeDocument/2006/relationships/themeOverride" Target="../theme/themeOverride13.xml"/><Relationship Id="rId1" Type="http://schemas.openxmlformats.org/officeDocument/2006/relationships/image" Target="../media/image18.GIF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22.xml"/><Relationship Id="rId2" Type="http://schemas.openxmlformats.org/officeDocument/2006/relationships/themeOverride" Target="../theme/themeOverride14.xml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1" Type="http://schemas.openxmlformats.org/officeDocument/2006/relationships/notesSlide" Target="../notesSlides/notesSlide15.xml"/><Relationship Id="rId50" Type="http://schemas.openxmlformats.org/officeDocument/2006/relationships/slideLayout" Target="../slideLayouts/slideLayout22.xml"/><Relationship Id="rId5" Type="http://schemas.openxmlformats.org/officeDocument/2006/relationships/tags" Target="../tags/tag5.xml"/><Relationship Id="rId49" Type="http://schemas.openxmlformats.org/officeDocument/2006/relationships/themeOverride" Target="../theme/themeOverride15.xml"/><Relationship Id="rId48" Type="http://schemas.openxmlformats.org/officeDocument/2006/relationships/tags" Target="../tags/tag48.xml"/><Relationship Id="rId47" Type="http://schemas.openxmlformats.org/officeDocument/2006/relationships/tags" Target="../tags/tag47.xml"/><Relationship Id="rId46" Type="http://schemas.openxmlformats.org/officeDocument/2006/relationships/tags" Target="../tags/tag46.xml"/><Relationship Id="rId45" Type="http://schemas.openxmlformats.org/officeDocument/2006/relationships/tags" Target="../tags/tag45.xml"/><Relationship Id="rId44" Type="http://schemas.openxmlformats.org/officeDocument/2006/relationships/tags" Target="../tags/tag44.xml"/><Relationship Id="rId43" Type="http://schemas.openxmlformats.org/officeDocument/2006/relationships/tags" Target="../tags/tag43.xml"/><Relationship Id="rId42" Type="http://schemas.openxmlformats.org/officeDocument/2006/relationships/tags" Target="../tags/tag42.xml"/><Relationship Id="rId41" Type="http://schemas.openxmlformats.org/officeDocument/2006/relationships/tags" Target="../tags/tag41.xml"/><Relationship Id="rId40" Type="http://schemas.openxmlformats.org/officeDocument/2006/relationships/tags" Target="../tags/tag40.xml"/><Relationship Id="rId4" Type="http://schemas.openxmlformats.org/officeDocument/2006/relationships/tags" Target="../tags/tag4.xml"/><Relationship Id="rId39" Type="http://schemas.openxmlformats.org/officeDocument/2006/relationships/tags" Target="../tags/tag39.xml"/><Relationship Id="rId38" Type="http://schemas.openxmlformats.org/officeDocument/2006/relationships/tags" Target="../tags/tag38.xml"/><Relationship Id="rId37" Type="http://schemas.openxmlformats.org/officeDocument/2006/relationships/tags" Target="../tags/tag37.xml"/><Relationship Id="rId36" Type="http://schemas.openxmlformats.org/officeDocument/2006/relationships/tags" Target="../tags/tag36.xml"/><Relationship Id="rId35" Type="http://schemas.openxmlformats.org/officeDocument/2006/relationships/tags" Target="../tags/tag35.xml"/><Relationship Id="rId34" Type="http://schemas.openxmlformats.org/officeDocument/2006/relationships/tags" Target="../tags/tag34.xml"/><Relationship Id="rId33" Type="http://schemas.openxmlformats.org/officeDocument/2006/relationships/tags" Target="../tags/tag33.xml"/><Relationship Id="rId32" Type="http://schemas.openxmlformats.org/officeDocument/2006/relationships/tags" Target="../tags/tag32.xml"/><Relationship Id="rId31" Type="http://schemas.openxmlformats.org/officeDocument/2006/relationships/tags" Target="../tags/tag31.xml"/><Relationship Id="rId30" Type="http://schemas.openxmlformats.org/officeDocument/2006/relationships/tags" Target="../tags/tag30.xml"/><Relationship Id="rId3" Type="http://schemas.openxmlformats.org/officeDocument/2006/relationships/tags" Target="../tags/tag3.xml"/><Relationship Id="rId29" Type="http://schemas.openxmlformats.org/officeDocument/2006/relationships/tags" Target="../tags/tag29.xml"/><Relationship Id="rId28" Type="http://schemas.openxmlformats.org/officeDocument/2006/relationships/tags" Target="../tags/tag28.xml"/><Relationship Id="rId27" Type="http://schemas.openxmlformats.org/officeDocument/2006/relationships/tags" Target="../tags/tag27.xml"/><Relationship Id="rId26" Type="http://schemas.openxmlformats.org/officeDocument/2006/relationships/tags" Target="../tags/tag26.xml"/><Relationship Id="rId25" Type="http://schemas.openxmlformats.org/officeDocument/2006/relationships/tags" Target="../tags/tag25.xml"/><Relationship Id="rId24" Type="http://schemas.openxmlformats.org/officeDocument/2006/relationships/tags" Target="../tags/tag24.xml"/><Relationship Id="rId23" Type="http://schemas.openxmlformats.org/officeDocument/2006/relationships/tags" Target="../tags/tag23.xml"/><Relationship Id="rId22" Type="http://schemas.openxmlformats.org/officeDocument/2006/relationships/tags" Target="../tags/tag22.xml"/><Relationship Id="rId21" Type="http://schemas.openxmlformats.org/officeDocument/2006/relationships/tags" Target="../tags/tag21.xml"/><Relationship Id="rId20" Type="http://schemas.openxmlformats.org/officeDocument/2006/relationships/tags" Target="../tags/tag20.xml"/><Relationship Id="rId2" Type="http://schemas.openxmlformats.org/officeDocument/2006/relationships/tags" Target="../tags/tag2.xml"/><Relationship Id="rId19" Type="http://schemas.openxmlformats.org/officeDocument/2006/relationships/tags" Target="../tags/tag19.xml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22.xml"/><Relationship Id="rId2" Type="http://schemas.openxmlformats.org/officeDocument/2006/relationships/themeOverride" Target="../theme/themeOverride16.xml"/><Relationship Id="rId1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22.xml"/><Relationship Id="rId2" Type="http://schemas.openxmlformats.org/officeDocument/2006/relationships/themeOverride" Target="../theme/themeOverride17.xml"/><Relationship Id="rId1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22.xml"/><Relationship Id="rId2" Type="http://schemas.openxmlformats.org/officeDocument/2006/relationships/themeOverride" Target="../theme/themeOverride18.xml"/><Relationship Id="rId1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2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2.xml"/><Relationship Id="rId1" Type="http://schemas.openxmlformats.org/officeDocument/2006/relationships/themeOverride" Target="../theme/themeOverr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4.xml"/><Relationship Id="rId2" Type="http://schemas.openxmlformats.org/officeDocument/2006/relationships/themeOverride" Target="../theme/themeOverride3.xml"/><Relationship Id="rId1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4.xml"/><Relationship Id="rId2" Type="http://schemas.openxmlformats.org/officeDocument/2006/relationships/themeOverride" Target="../theme/themeOverride4.xml"/><Relationship Id="rId1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4.xml"/><Relationship Id="rId2" Type="http://schemas.openxmlformats.org/officeDocument/2006/relationships/themeOverride" Target="../theme/themeOverride5.xml"/><Relationship Id="rId1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4.xml"/><Relationship Id="rId2" Type="http://schemas.openxmlformats.org/officeDocument/2006/relationships/themeOverride" Target="../theme/themeOverride6.xml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4.xml"/><Relationship Id="rId2" Type="http://schemas.openxmlformats.org/officeDocument/2006/relationships/themeOverride" Target="../theme/themeOverride7.xml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1.xml"/><Relationship Id="rId2" Type="http://schemas.openxmlformats.org/officeDocument/2006/relationships/themeOverride" Target="../theme/themeOverride8.xml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2.xml"/><Relationship Id="rId2" Type="http://schemas.openxmlformats.org/officeDocument/2006/relationships/themeOverride" Target="../theme/themeOverride9.xml"/><Relationship Id="rId1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标题 60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《，，</a:t>
            </a:r>
            <a:endParaRPr lang="zh-CN" altLang="en-US"/>
          </a:p>
        </p:txBody>
      </p:sp>
      <p:sp>
        <p:nvSpPr>
          <p:cNvPr id="62" name="内容占位符 61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39" name="图片 38" descr="资源 6343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2095" y="362585"/>
            <a:ext cx="11704955" cy="6398260"/>
          </a:xfrm>
          <a:prstGeom prst="rect">
            <a:avLst/>
          </a:prstGeom>
        </p:spPr>
      </p:pic>
      <p:pic>
        <p:nvPicPr>
          <p:cNvPr id="36" name="图片 35" descr="资源 3343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3445" y="4276725"/>
            <a:ext cx="1891030" cy="2192655"/>
          </a:xfrm>
          <a:prstGeom prst="rect">
            <a:avLst/>
          </a:prstGeom>
        </p:spPr>
      </p:pic>
      <p:pic>
        <p:nvPicPr>
          <p:cNvPr id="18" name="图片 17" descr="资源 293430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3655" y="710565"/>
            <a:ext cx="2412365" cy="1275080"/>
          </a:xfrm>
          <a:prstGeom prst="rect">
            <a:avLst/>
          </a:prstGeom>
        </p:spPr>
      </p:pic>
      <p:pic>
        <p:nvPicPr>
          <p:cNvPr id="19" name="图片 18" descr="资源 303430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1590" y="4794250"/>
            <a:ext cx="565150" cy="723900"/>
          </a:xfrm>
          <a:prstGeom prst="rect">
            <a:avLst/>
          </a:prstGeom>
        </p:spPr>
      </p:pic>
      <p:pic>
        <p:nvPicPr>
          <p:cNvPr id="20" name="图片 19" descr="资源 313430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75" y="5739130"/>
            <a:ext cx="1961515" cy="635000"/>
          </a:xfrm>
          <a:prstGeom prst="rect">
            <a:avLst/>
          </a:prstGeom>
        </p:spPr>
      </p:pic>
      <p:pic>
        <p:nvPicPr>
          <p:cNvPr id="23" name="图片 22" descr="资源 343430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6965" y="710565"/>
            <a:ext cx="1114425" cy="1050925"/>
          </a:xfrm>
          <a:prstGeom prst="rect">
            <a:avLst/>
          </a:prstGeom>
        </p:spPr>
      </p:pic>
      <p:pic>
        <p:nvPicPr>
          <p:cNvPr id="26" name="图片 25" descr="资源 83430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44190" y="5564505"/>
            <a:ext cx="1079500" cy="612775"/>
          </a:xfrm>
          <a:prstGeom prst="rect">
            <a:avLst/>
          </a:prstGeom>
        </p:spPr>
      </p:pic>
      <p:pic>
        <p:nvPicPr>
          <p:cNvPr id="27" name="图片 26" descr="资源 93430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09455" y="5640705"/>
            <a:ext cx="679450" cy="733425"/>
          </a:xfrm>
          <a:prstGeom prst="rect">
            <a:avLst/>
          </a:prstGeom>
        </p:spPr>
      </p:pic>
      <p:pic>
        <p:nvPicPr>
          <p:cNvPr id="28" name="图片 27" descr="资源 103430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0075" y="1985645"/>
            <a:ext cx="377825" cy="368300"/>
          </a:xfrm>
          <a:prstGeom prst="rect">
            <a:avLst/>
          </a:prstGeom>
        </p:spPr>
      </p:pic>
      <p:pic>
        <p:nvPicPr>
          <p:cNvPr id="29" name="图片 28" descr="资源 113430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0075" y="4740910"/>
            <a:ext cx="663575" cy="581025"/>
          </a:xfrm>
          <a:prstGeom prst="rect">
            <a:avLst/>
          </a:prstGeom>
        </p:spPr>
      </p:pic>
      <p:pic>
        <p:nvPicPr>
          <p:cNvPr id="30" name="图片 29" descr="资源 123430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36225" y="2403475"/>
            <a:ext cx="790575" cy="1003300"/>
          </a:xfrm>
          <a:prstGeom prst="rect">
            <a:avLst/>
          </a:prstGeom>
        </p:spPr>
      </p:pic>
      <p:pic>
        <p:nvPicPr>
          <p:cNvPr id="31" name="图片 30" descr="资源 133430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573530" y="4664710"/>
            <a:ext cx="546100" cy="657225"/>
          </a:xfrm>
          <a:prstGeom prst="rect">
            <a:avLst/>
          </a:prstGeom>
        </p:spPr>
      </p:pic>
      <p:pic>
        <p:nvPicPr>
          <p:cNvPr id="32" name="图片 31" descr="资源 143430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01775" y="4378960"/>
            <a:ext cx="688975" cy="285750"/>
          </a:xfrm>
          <a:prstGeom prst="rect">
            <a:avLst/>
          </a:prstGeom>
        </p:spPr>
      </p:pic>
      <p:pic>
        <p:nvPicPr>
          <p:cNvPr id="34" name="图片 33" descr="资源 13430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8035" y="3230245"/>
            <a:ext cx="610235" cy="853440"/>
          </a:xfrm>
          <a:prstGeom prst="rect">
            <a:avLst/>
          </a:prstGeom>
        </p:spPr>
      </p:pic>
      <p:pic>
        <p:nvPicPr>
          <p:cNvPr id="37" name="图片 36" descr="资源 43430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42315" y="622300"/>
            <a:ext cx="682625" cy="898525"/>
          </a:xfrm>
          <a:prstGeom prst="rect">
            <a:avLst/>
          </a:prstGeom>
        </p:spPr>
      </p:pic>
      <p:sp>
        <p:nvSpPr>
          <p:cNvPr id="230" name="文本框 229"/>
          <p:cNvSpPr txBox="1"/>
          <p:nvPr/>
        </p:nvSpPr>
        <p:spPr>
          <a:xfrm>
            <a:off x="1784028" y="1985397"/>
            <a:ext cx="7791450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4800" b="1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cs typeface="+mn-ea"/>
                <a:sym typeface="+mn-lt"/>
              </a:rPr>
              <a:t>入情才能入境</a:t>
            </a:r>
            <a:r>
              <a:rPr lang="zh-CN" sz="4000" b="1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cs typeface="+mn-ea"/>
                <a:sym typeface="+mn-lt"/>
              </a:rPr>
              <a:t>   </a:t>
            </a:r>
            <a:endParaRPr lang="zh-CN" sz="4000" b="1" dirty="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cs typeface="+mn-ea"/>
              <a:sym typeface="+mn-lt"/>
            </a:endParaRPr>
          </a:p>
          <a:p>
            <a:r>
              <a:rPr lang="zh-CN" sz="4000" b="1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cs typeface="+mn-ea"/>
                <a:sym typeface="+mn-lt"/>
              </a:rPr>
              <a:t>                            </a:t>
            </a:r>
            <a:r>
              <a:rPr lang="zh-CN" sz="4800" b="1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cs typeface="+mn-ea"/>
                <a:sym typeface="+mn-lt"/>
              </a:rPr>
              <a:t>入境方能启思</a:t>
            </a:r>
            <a:endParaRPr lang="zh-CN" sz="4800" b="1" dirty="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421755" y="5042535"/>
            <a:ext cx="3383280" cy="521970"/>
          </a:xfrm>
          <a:prstGeom prst="rect">
            <a:avLst/>
          </a:prstGeom>
          <a:effectLst>
            <a:outerShdw blurRad="50800" dist="38100" dir="5400000" algn="t" rotWithShape="0">
              <a:srgbClr val="01CC99">
                <a:alpha val="0"/>
              </a:srgb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zh-CN" altLang="en-US" sz="2800" dirty="0">
                <a:solidFill>
                  <a:schemeClr val="tx1"/>
                </a:solidFill>
                <a:cs typeface="+mn-ea"/>
                <a:sym typeface="+mn-lt"/>
              </a:rPr>
              <a:t>西安市高新第一小学</a:t>
            </a:r>
            <a:endParaRPr lang="zh-CN" altLang="en-US" sz="28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348220" y="5655310"/>
            <a:ext cx="1249680" cy="521970"/>
          </a:xfrm>
          <a:prstGeom prst="rect">
            <a:avLst/>
          </a:prstGeom>
          <a:effectLst>
            <a:outerShdw blurRad="50800" dist="38100" dir="5400000" algn="t" rotWithShape="0">
              <a:srgbClr val="01CC99">
                <a:alpha val="0"/>
              </a:srgb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zh-CN" sz="2800" dirty="0" smtClean="0">
                <a:solidFill>
                  <a:schemeClr val="tx1"/>
                </a:solidFill>
                <a:cs typeface="+mn-ea"/>
                <a:sym typeface="+mn-lt"/>
              </a:rPr>
              <a:t>张彦妮</a:t>
            </a:r>
            <a:endParaRPr lang="zh-CN" sz="2800" dirty="0" smtClean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24940" y="710565"/>
            <a:ext cx="5476240" cy="521970"/>
          </a:xfrm>
          <a:prstGeom prst="rect">
            <a:avLst/>
          </a:prstGeom>
          <a:effectLst>
            <a:outerShdw blurRad="50800" dist="38100" dir="5400000" algn="t" rotWithShape="0">
              <a:srgbClr val="01CC99">
                <a:alpha val="0"/>
              </a:srgbClr>
            </a:outerShdw>
          </a:effectLst>
        </p:spPr>
        <p:txBody>
          <a:bodyPr wrap="none">
            <a:spAutoFit/>
          </a:bodyPr>
          <a:p>
            <a:pPr algn="l">
              <a:defRPr/>
            </a:pPr>
            <a:r>
              <a:rPr lang="en-US" altLang="zh-CN" sz="2800" dirty="0">
                <a:solidFill>
                  <a:schemeClr val="tx1"/>
                </a:solidFill>
                <a:cs typeface="+mn-ea"/>
                <a:sym typeface="+mn-lt"/>
              </a:rPr>
              <a:t>2020</a:t>
            </a:r>
            <a:r>
              <a:rPr lang="zh-CN" altLang="en-US" sz="2800" dirty="0">
                <a:solidFill>
                  <a:schemeClr val="tx1"/>
                </a:solidFill>
                <a:cs typeface="+mn-ea"/>
                <a:sym typeface="+mn-lt"/>
              </a:rPr>
              <a:t>年</a:t>
            </a:r>
            <a:r>
              <a:rPr lang="en-US" altLang="zh-CN" sz="2800" dirty="0">
                <a:solidFill>
                  <a:schemeClr val="tx1"/>
                </a:solidFill>
                <a:cs typeface="+mn-ea"/>
                <a:sym typeface="+mn-lt"/>
              </a:rPr>
              <a:t>“</a:t>
            </a:r>
            <a:r>
              <a:rPr lang="zh-CN" altLang="en-US" sz="2800" dirty="0">
                <a:solidFill>
                  <a:schemeClr val="tx1"/>
                </a:solidFill>
                <a:cs typeface="+mn-ea"/>
                <a:sym typeface="+mn-lt"/>
              </a:rPr>
              <a:t>度量</a:t>
            </a:r>
            <a:r>
              <a:rPr lang="en-US" altLang="zh-CN" sz="2800" dirty="0">
                <a:solidFill>
                  <a:schemeClr val="tx1"/>
                </a:solidFill>
                <a:cs typeface="+mn-ea"/>
                <a:sym typeface="+mn-lt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cs typeface="+mn-ea"/>
                <a:sym typeface="+mn-lt"/>
              </a:rPr>
              <a:t>主题</a:t>
            </a:r>
            <a:r>
              <a:rPr lang="zh-CN" altLang="en-US" sz="2800" dirty="0">
                <a:solidFill>
                  <a:schemeClr val="tx1"/>
                </a:solidFill>
                <a:cs typeface="+mn-ea"/>
                <a:sym typeface="+mn-lt"/>
              </a:rPr>
              <a:t>冬令营悦读活动</a:t>
            </a:r>
            <a:endParaRPr lang="zh-CN" altLang="en-US" sz="28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6281733" y="3795147"/>
            <a:ext cx="366395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r"/>
            <a:r>
              <a:rPr lang="en-US" altLang="zh-CN" sz="3200" b="1" dirty="0">
                <a:solidFill>
                  <a:schemeClr val="tx1"/>
                </a:solidFill>
                <a:cs typeface="+mn-ea"/>
                <a:sym typeface="+mn-lt"/>
              </a:rPr>
              <a:t>——</a:t>
            </a:r>
            <a:r>
              <a:rPr lang="zh-CN" altLang="en-US" sz="3200" b="1" dirty="0">
                <a:solidFill>
                  <a:schemeClr val="tx1"/>
                </a:solidFill>
                <a:cs typeface="+mn-ea"/>
                <a:sym typeface="+mn-lt"/>
              </a:rPr>
              <a:t>《</a:t>
            </a:r>
            <a:r>
              <a:rPr lang="en-US" altLang="zh-CN" sz="3200" b="1" dirty="0">
                <a:solidFill>
                  <a:schemeClr val="tx1"/>
                </a:solidFill>
                <a:cs typeface="+mn-ea"/>
                <a:sym typeface="+mn-lt"/>
              </a:rPr>
              <a:t>1</a:t>
            </a:r>
            <a:r>
              <a:rPr lang="zh-CN" altLang="en-US" sz="3200" b="1" dirty="0">
                <a:solidFill>
                  <a:schemeClr val="tx1"/>
                </a:solidFill>
                <a:cs typeface="+mn-ea"/>
                <a:sym typeface="+mn-lt"/>
              </a:rPr>
              <a:t>分有多长》</a:t>
            </a:r>
            <a:endParaRPr lang="zh-CN" altLang="en-US" sz="32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199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899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" grpId="0"/>
      <p:bldP spid="2" grpId="0" bldLvl="0" animBg="1"/>
      <p:bldP spid="3" grpId="0" bldLvl="0" animBg="1"/>
      <p:bldP spid="4" grpId="0" bldLvl="0" animBg="1"/>
      <p:bldP spid="6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4"/>
          <p:cNvGrpSpPr/>
          <p:nvPr/>
        </p:nvGrpSpPr>
        <p:grpSpPr bwMode="auto">
          <a:xfrm>
            <a:off x="10341928" y="3526157"/>
            <a:ext cx="957263" cy="2740025"/>
            <a:chOff x="5630340" y="3308955"/>
            <a:chExt cx="957725" cy="2739366"/>
          </a:xfrm>
        </p:grpSpPr>
        <p:grpSp>
          <p:nvGrpSpPr>
            <p:cNvPr id="89" name="Group 49"/>
            <p:cNvGrpSpPr/>
            <p:nvPr/>
          </p:nvGrpSpPr>
          <p:grpSpPr bwMode="auto">
            <a:xfrm>
              <a:off x="5630340" y="4068408"/>
              <a:ext cx="957725" cy="688825"/>
              <a:chOff x="5615826" y="4108318"/>
              <a:chExt cx="957725" cy="688825"/>
            </a:xfrm>
          </p:grpSpPr>
          <p:sp>
            <p:nvSpPr>
              <p:cNvPr id="100" name="Rectangle 9"/>
              <p:cNvSpPr>
                <a:spLocks noChangeArrowheads="1"/>
              </p:cNvSpPr>
              <p:nvPr/>
            </p:nvSpPr>
            <p:spPr bwMode="auto">
              <a:xfrm>
                <a:off x="5615826" y="4109095"/>
                <a:ext cx="957725" cy="688809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01" name="Rectangle 17"/>
              <p:cNvSpPr>
                <a:spLocks noChangeArrowheads="1"/>
              </p:cNvSpPr>
              <p:nvPr/>
            </p:nvSpPr>
            <p:spPr bwMode="auto">
              <a:xfrm>
                <a:off x="6093894" y="4109095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90" name="Group 52"/>
            <p:cNvGrpSpPr/>
            <p:nvPr/>
          </p:nvGrpSpPr>
          <p:grpSpPr bwMode="auto">
            <a:xfrm>
              <a:off x="5630340" y="4819854"/>
              <a:ext cx="957725" cy="688825"/>
              <a:chOff x="5615826" y="4859764"/>
              <a:chExt cx="957725" cy="688825"/>
            </a:xfrm>
          </p:grpSpPr>
          <p:sp>
            <p:nvSpPr>
              <p:cNvPr id="98" name="Rectangle 8"/>
              <p:cNvSpPr>
                <a:spLocks noChangeArrowheads="1"/>
              </p:cNvSpPr>
              <p:nvPr/>
            </p:nvSpPr>
            <p:spPr bwMode="auto">
              <a:xfrm>
                <a:off x="5615826" y="4859802"/>
                <a:ext cx="957725" cy="6888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99" name="Rectangle 18"/>
              <p:cNvSpPr>
                <a:spLocks noChangeArrowheads="1"/>
              </p:cNvSpPr>
              <p:nvPr/>
            </p:nvSpPr>
            <p:spPr bwMode="auto">
              <a:xfrm>
                <a:off x="6093894" y="4859802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91" name="Group 55"/>
            <p:cNvGrpSpPr/>
            <p:nvPr/>
          </p:nvGrpSpPr>
          <p:grpSpPr bwMode="auto">
            <a:xfrm>
              <a:off x="5630340" y="5567616"/>
              <a:ext cx="957725" cy="480705"/>
              <a:chOff x="5615826" y="5607526"/>
              <a:chExt cx="957725" cy="480705"/>
            </a:xfrm>
          </p:grpSpPr>
          <p:sp>
            <p:nvSpPr>
              <p:cNvPr id="95" name="Freeform 7"/>
              <p:cNvSpPr/>
              <p:nvPr/>
            </p:nvSpPr>
            <p:spPr bwMode="auto">
              <a:xfrm>
                <a:off x="5615826" y="5607526"/>
                <a:ext cx="957725" cy="480705"/>
              </a:xfrm>
              <a:custGeom>
                <a:avLst/>
                <a:gdLst>
                  <a:gd name="T0" fmla="*/ 478863 w 520"/>
                  <a:gd name="T1" fmla="*/ 480705 h 261"/>
                  <a:gd name="T2" fmla="*/ 0 w 520"/>
                  <a:gd name="T3" fmla="*/ 0 h 261"/>
                  <a:gd name="T4" fmla="*/ 957725 w 520"/>
                  <a:gd name="T5" fmla="*/ 0 h 261"/>
                  <a:gd name="T6" fmla="*/ 478863 w 520"/>
                  <a:gd name="T7" fmla="*/ 480705 h 26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20" h="261">
                    <a:moveTo>
                      <a:pt x="260" y="261"/>
                    </a:moveTo>
                    <a:lnTo>
                      <a:pt x="0" y="0"/>
                    </a:lnTo>
                    <a:lnTo>
                      <a:pt x="520" y="0"/>
                    </a:lnTo>
                    <a:lnTo>
                      <a:pt x="260" y="261"/>
                    </a:lnTo>
                    <a:close/>
                  </a:path>
                </a:pathLst>
              </a:custGeom>
              <a:solidFill>
                <a:srgbClr val="ECAE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6" name="Freeform 13"/>
              <p:cNvSpPr/>
              <p:nvPr/>
            </p:nvSpPr>
            <p:spPr bwMode="auto">
              <a:xfrm>
                <a:off x="5954713" y="5944571"/>
                <a:ext cx="279950" cy="143659"/>
              </a:xfrm>
              <a:custGeom>
                <a:avLst/>
                <a:gdLst>
                  <a:gd name="T0" fmla="*/ 139975 w 152"/>
                  <a:gd name="T1" fmla="*/ 143659 h 78"/>
                  <a:gd name="T2" fmla="*/ 279950 w 152"/>
                  <a:gd name="T3" fmla="*/ 0 h 78"/>
                  <a:gd name="T4" fmla="*/ 0 w 152"/>
                  <a:gd name="T5" fmla="*/ 0 h 78"/>
                  <a:gd name="T6" fmla="*/ 0 w 152"/>
                  <a:gd name="T7" fmla="*/ 0 h 78"/>
                  <a:gd name="T8" fmla="*/ 139975 w 152"/>
                  <a:gd name="T9" fmla="*/ 143659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2" h="78">
                    <a:moveTo>
                      <a:pt x="76" y="78"/>
                    </a:moveTo>
                    <a:lnTo>
                      <a:pt x="152" y="0"/>
                    </a:lnTo>
                    <a:lnTo>
                      <a:pt x="0" y="0"/>
                    </a:lnTo>
                    <a:lnTo>
                      <a:pt x="76" y="7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7" name="Freeform 20"/>
              <p:cNvSpPr/>
              <p:nvPr/>
            </p:nvSpPr>
            <p:spPr bwMode="auto">
              <a:xfrm>
                <a:off x="6093894" y="5607335"/>
                <a:ext cx="479657" cy="480896"/>
              </a:xfrm>
              <a:custGeom>
                <a:avLst/>
                <a:gdLst>
                  <a:gd name="T0" fmla="*/ 0 w 260"/>
                  <a:gd name="T1" fmla="*/ 261 h 261"/>
                  <a:gd name="T2" fmla="*/ 260 w 260"/>
                  <a:gd name="T3" fmla="*/ 0 h 261"/>
                  <a:gd name="T4" fmla="*/ 0 w 260"/>
                  <a:gd name="T5" fmla="*/ 0 h 261"/>
                  <a:gd name="T6" fmla="*/ 0 w 260"/>
                  <a:gd name="T7" fmla="*/ 26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0" h="261">
                    <a:moveTo>
                      <a:pt x="0" y="261"/>
                    </a:moveTo>
                    <a:lnTo>
                      <a:pt x="260" y="0"/>
                    </a:lnTo>
                    <a:lnTo>
                      <a:pt x="0" y="0"/>
                    </a:lnTo>
                    <a:lnTo>
                      <a:pt x="0" y="261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defTabSz="1218565">
                  <a:defRPr/>
                </a:pPr>
                <a:endParaRPr lang="id-ID" sz="2400">
                  <a:cs typeface="+mn-ea"/>
                  <a:sym typeface="+mn-lt"/>
                </a:endParaRPr>
              </a:p>
            </p:txBody>
          </p:sp>
        </p:grpSp>
        <p:grpSp>
          <p:nvGrpSpPr>
            <p:cNvPr id="92" name="Group 59"/>
            <p:cNvGrpSpPr/>
            <p:nvPr/>
          </p:nvGrpSpPr>
          <p:grpSpPr bwMode="auto">
            <a:xfrm>
              <a:off x="5630340" y="3308955"/>
              <a:ext cx="957725" cy="688825"/>
              <a:chOff x="5615826" y="4108318"/>
              <a:chExt cx="957725" cy="688825"/>
            </a:xfrm>
          </p:grpSpPr>
          <p:sp>
            <p:nvSpPr>
              <p:cNvPr id="93" name="Rectangle 9"/>
              <p:cNvSpPr>
                <a:spLocks noChangeArrowheads="1"/>
              </p:cNvSpPr>
              <p:nvPr/>
            </p:nvSpPr>
            <p:spPr bwMode="auto">
              <a:xfrm>
                <a:off x="5615826" y="4108318"/>
                <a:ext cx="957725" cy="6888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94" name="Rectangle 17"/>
              <p:cNvSpPr>
                <a:spLocks noChangeArrowheads="1"/>
              </p:cNvSpPr>
              <p:nvPr/>
            </p:nvSpPr>
            <p:spPr bwMode="auto">
              <a:xfrm>
                <a:off x="6093894" y="4108318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</p:grpSp>
      <p:sp>
        <p:nvSpPr>
          <p:cNvPr id="9" name="矩形 21"/>
          <p:cNvSpPr/>
          <p:nvPr/>
        </p:nvSpPr>
        <p:spPr>
          <a:xfrm>
            <a:off x="1294602" y="1012218"/>
            <a:ext cx="1343595" cy="1172207"/>
          </a:xfrm>
          <a:custGeom>
            <a:avLst/>
            <a:gdLst/>
            <a:ahLst/>
            <a:cxnLst/>
            <a:rect l="l" t="t" r="r" b="b"/>
            <a:pathLst>
              <a:path w="1008063" h="879475">
                <a:moveTo>
                  <a:pt x="942729" y="157825"/>
                </a:moveTo>
                <a:cubicBezTo>
                  <a:pt x="958838" y="158400"/>
                  <a:pt x="976062" y="164033"/>
                  <a:pt x="988810" y="176295"/>
                </a:cubicBezTo>
                <a:cubicBezTo>
                  <a:pt x="1001557" y="188557"/>
                  <a:pt x="1007414" y="205124"/>
                  <a:pt x="1008012" y="220619"/>
                </a:cubicBezTo>
                <a:cubicBezTo>
                  <a:pt x="1008611" y="236114"/>
                  <a:pt x="1003952" y="250535"/>
                  <a:pt x="995667" y="258503"/>
                </a:cubicBezTo>
                <a:cubicBezTo>
                  <a:pt x="979099" y="274440"/>
                  <a:pt x="914897" y="296433"/>
                  <a:pt x="889403" y="271911"/>
                </a:cubicBezTo>
                <a:cubicBezTo>
                  <a:pt x="863909" y="247389"/>
                  <a:pt x="886774" y="185636"/>
                  <a:pt x="903342" y="169699"/>
                </a:cubicBezTo>
                <a:cubicBezTo>
                  <a:pt x="911626" y="161731"/>
                  <a:pt x="926620" y="157249"/>
                  <a:pt x="942729" y="157825"/>
                </a:cubicBezTo>
                <a:close/>
                <a:moveTo>
                  <a:pt x="601892" y="103890"/>
                </a:moveTo>
                <a:cubicBezTo>
                  <a:pt x="647770" y="105732"/>
                  <a:pt x="699852" y="116635"/>
                  <a:pt x="735390" y="142567"/>
                </a:cubicBezTo>
                <a:cubicBezTo>
                  <a:pt x="782774" y="177144"/>
                  <a:pt x="843230" y="263583"/>
                  <a:pt x="843230" y="312303"/>
                </a:cubicBezTo>
                <a:cubicBezTo>
                  <a:pt x="843230" y="361024"/>
                  <a:pt x="782774" y="425461"/>
                  <a:pt x="735390" y="434891"/>
                </a:cubicBezTo>
                <a:cubicBezTo>
                  <a:pt x="688006" y="444320"/>
                  <a:pt x="607943" y="364167"/>
                  <a:pt x="558924" y="368882"/>
                </a:cubicBezTo>
                <a:cubicBezTo>
                  <a:pt x="509906" y="373597"/>
                  <a:pt x="472326" y="430176"/>
                  <a:pt x="441281" y="463180"/>
                </a:cubicBezTo>
                <a:cubicBezTo>
                  <a:pt x="410236" y="496184"/>
                  <a:pt x="390628" y="518187"/>
                  <a:pt x="372655" y="566908"/>
                </a:cubicBezTo>
                <a:cubicBezTo>
                  <a:pt x="354682" y="615628"/>
                  <a:pt x="388995" y="648633"/>
                  <a:pt x="333441" y="755503"/>
                </a:cubicBezTo>
                <a:cubicBezTo>
                  <a:pt x="277887" y="862374"/>
                  <a:pt x="173315" y="885948"/>
                  <a:pt x="117761" y="878090"/>
                </a:cubicBezTo>
                <a:cubicBezTo>
                  <a:pt x="62207" y="870233"/>
                  <a:pt x="-3150" y="764933"/>
                  <a:pt x="117" y="708354"/>
                </a:cubicBezTo>
                <a:cubicBezTo>
                  <a:pt x="3385" y="651776"/>
                  <a:pt x="91618" y="595197"/>
                  <a:pt x="137368" y="538618"/>
                </a:cubicBezTo>
                <a:cubicBezTo>
                  <a:pt x="183119" y="482040"/>
                  <a:pt x="351414" y="243152"/>
                  <a:pt x="421673" y="170857"/>
                </a:cubicBezTo>
                <a:cubicBezTo>
                  <a:pt x="491933" y="98562"/>
                  <a:pt x="506639" y="109563"/>
                  <a:pt x="558924" y="104848"/>
                </a:cubicBezTo>
                <a:cubicBezTo>
                  <a:pt x="571996" y="103669"/>
                  <a:pt x="586599" y="103277"/>
                  <a:pt x="601892" y="103890"/>
                </a:cubicBezTo>
                <a:close/>
                <a:moveTo>
                  <a:pt x="862789" y="66361"/>
                </a:moveTo>
                <a:cubicBezTo>
                  <a:pt x="874025" y="66702"/>
                  <a:pt x="886019" y="70567"/>
                  <a:pt x="894863" y="79073"/>
                </a:cubicBezTo>
                <a:cubicBezTo>
                  <a:pt x="903705" y="87579"/>
                  <a:pt x="907724" y="99115"/>
                  <a:pt x="908078" y="109923"/>
                </a:cubicBezTo>
                <a:cubicBezTo>
                  <a:pt x="908432" y="120730"/>
                  <a:pt x="905123" y="130808"/>
                  <a:pt x="899312" y="136399"/>
                </a:cubicBezTo>
                <a:cubicBezTo>
                  <a:pt x="887688" y="147579"/>
                  <a:pt x="842810" y="163164"/>
                  <a:pt x="825123" y="146152"/>
                </a:cubicBezTo>
                <a:cubicBezTo>
                  <a:pt x="807437" y="129141"/>
                  <a:pt x="823640" y="85973"/>
                  <a:pt x="835263" y="74793"/>
                </a:cubicBezTo>
                <a:cubicBezTo>
                  <a:pt x="841075" y="69203"/>
                  <a:pt x="851553" y="66020"/>
                  <a:pt x="862789" y="66361"/>
                </a:cubicBezTo>
                <a:close/>
                <a:moveTo>
                  <a:pt x="763988" y="17975"/>
                </a:moveTo>
                <a:cubicBezTo>
                  <a:pt x="774439" y="17851"/>
                  <a:pt x="785448" y="20979"/>
                  <a:pt x="793324" y="28555"/>
                </a:cubicBezTo>
                <a:cubicBezTo>
                  <a:pt x="801200" y="36131"/>
                  <a:pt x="804453" y="46720"/>
                  <a:pt x="804324" y="56773"/>
                </a:cubicBezTo>
                <a:cubicBezTo>
                  <a:pt x="804196" y="66827"/>
                  <a:pt x="800685" y="76345"/>
                  <a:pt x="795034" y="81780"/>
                </a:cubicBezTo>
                <a:cubicBezTo>
                  <a:pt x="783732" y="92651"/>
                  <a:pt x="741264" y="108933"/>
                  <a:pt x="725512" y="93781"/>
                </a:cubicBezTo>
                <a:cubicBezTo>
                  <a:pt x="709760" y="78630"/>
                  <a:pt x="726687" y="37782"/>
                  <a:pt x="737989" y="26911"/>
                </a:cubicBezTo>
                <a:cubicBezTo>
                  <a:pt x="743640" y="21475"/>
                  <a:pt x="753536" y="18098"/>
                  <a:pt x="763988" y="17975"/>
                </a:cubicBezTo>
                <a:close/>
                <a:moveTo>
                  <a:pt x="551219" y="4914"/>
                </a:moveTo>
                <a:cubicBezTo>
                  <a:pt x="559475" y="6390"/>
                  <a:pt x="568701" y="10525"/>
                  <a:pt x="576170" y="17710"/>
                </a:cubicBezTo>
                <a:cubicBezTo>
                  <a:pt x="583640" y="24894"/>
                  <a:pt x="587939" y="33768"/>
                  <a:pt x="589473" y="41709"/>
                </a:cubicBezTo>
                <a:cubicBezTo>
                  <a:pt x="591007" y="49650"/>
                  <a:pt x="589776" y="56658"/>
                  <a:pt x="586186" y="60111"/>
                </a:cubicBezTo>
                <a:cubicBezTo>
                  <a:pt x="579006" y="67017"/>
                  <a:pt x="548030" y="73515"/>
                  <a:pt x="533091" y="59146"/>
                </a:cubicBezTo>
                <a:cubicBezTo>
                  <a:pt x="518152" y="44777"/>
                  <a:pt x="524908" y="14982"/>
                  <a:pt x="532088" y="8076"/>
                </a:cubicBezTo>
                <a:cubicBezTo>
                  <a:pt x="535678" y="4623"/>
                  <a:pt x="542964" y="3439"/>
                  <a:pt x="551219" y="4914"/>
                </a:cubicBezTo>
                <a:close/>
                <a:moveTo>
                  <a:pt x="651821" y="257"/>
                </a:moveTo>
                <a:cubicBezTo>
                  <a:pt x="661466" y="1274"/>
                  <a:pt x="672006" y="5359"/>
                  <a:pt x="680172" y="13214"/>
                </a:cubicBezTo>
                <a:cubicBezTo>
                  <a:pt x="688339" y="21069"/>
                  <a:pt x="692585" y="31207"/>
                  <a:pt x="693643" y="40484"/>
                </a:cubicBezTo>
                <a:cubicBezTo>
                  <a:pt x="694701" y="49761"/>
                  <a:pt x="692571" y="58178"/>
                  <a:pt x="687985" y="62589"/>
                </a:cubicBezTo>
                <a:cubicBezTo>
                  <a:pt x="678813" y="71411"/>
                  <a:pt x="641472" y="81857"/>
                  <a:pt x="625139" y="66148"/>
                </a:cubicBezTo>
                <a:cubicBezTo>
                  <a:pt x="608806" y="50438"/>
                  <a:pt x="619668" y="14521"/>
                  <a:pt x="628840" y="5699"/>
                </a:cubicBezTo>
                <a:cubicBezTo>
                  <a:pt x="633426" y="1288"/>
                  <a:pt x="642176" y="-761"/>
                  <a:pt x="651821" y="257"/>
                </a:cubicBezTo>
                <a:close/>
              </a:path>
            </a:pathLst>
          </a:custGeom>
          <a:solidFill>
            <a:schemeClr val="accent2"/>
          </a:solidFill>
          <a:ln w="3175" cap="flat" cmpd="sng" algn="ctr">
            <a:solidFill>
              <a:srgbClr val="EAEAEA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p>
            <a:pPr>
              <a:lnSpc>
                <a:spcPct val="120000"/>
              </a:lnSpc>
              <a:defRPr/>
            </a:pPr>
            <a:endParaRPr lang="zh-CN" altLang="en-US" sz="1600" kern="0">
              <a:solidFill>
                <a:srgbClr val="4D4D4D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355215" y="1249045"/>
            <a:ext cx="3450590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r">
              <a:defRPr/>
            </a:pPr>
            <a:r>
              <a:rPr lang="en-US" altLang="zh-CN" sz="2275" dirty="0">
                <a:solidFill>
                  <a:srgbClr val="7030A0"/>
                </a:solidFill>
                <a:cs typeface="+mn-ea"/>
                <a:sym typeface="+mn-lt"/>
              </a:rPr>
              <a:t> </a:t>
            </a:r>
            <a:r>
              <a:rPr lang="zh-CN" sz="2400" b="1" dirty="0">
                <a:solidFill>
                  <a:srgbClr val="7030A0"/>
                </a:solidFill>
                <a:cs typeface="+mn-ea"/>
                <a:sym typeface="+mn-lt"/>
              </a:rPr>
              <a:t>创设情境，激趣促学</a:t>
            </a:r>
            <a:endParaRPr lang="zh-CN" sz="24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82315" y="5404485"/>
            <a:ext cx="27952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400" b="1"/>
              <a:t>1</a:t>
            </a:r>
            <a:r>
              <a:rPr lang="zh-CN" altLang="en-US" sz="2400" b="1"/>
              <a:t>分钟</a:t>
            </a:r>
            <a:r>
              <a:rPr lang="en-US" altLang="zh-CN" sz="2400" b="1"/>
              <a:t>“</a:t>
            </a:r>
            <a:r>
              <a:rPr lang="zh-CN" altLang="en-US" sz="2400" b="1"/>
              <a:t>木头人</a:t>
            </a:r>
            <a:r>
              <a:rPr lang="en-US" altLang="zh-CN" sz="2400" b="1"/>
              <a:t>”</a:t>
            </a:r>
            <a:r>
              <a:rPr lang="zh-CN" altLang="en-US" sz="2400" b="1"/>
              <a:t>游戏</a:t>
            </a:r>
            <a:endParaRPr lang="zh-CN" altLang="en-US" sz="2400" b="1"/>
          </a:p>
        </p:txBody>
      </p:sp>
      <p:pic>
        <p:nvPicPr>
          <p:cNvPr id="9218" name="图片 110" descr="167632e93901213f1acb756654e736d12e2e9572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00705" y="1964690"/>
            <a:ext cx="4026535" cy="29286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7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4"/>
          <p:cNvGrpSpPr/>
          <p:nvPr/>
        </p:nvGrpSpPr>
        <p:grpSpPr bwMode="auto">
          <a:xfrm>
            <a:off x="10341928" y="3526157"/>
            <a:ext cx="957263" cy="2740025"/>
            <a:chOff x="5630340" y="3308955"/>
            <a:chExt cx="957725" cy="2739366"/>
          </a:xfrm>
        </p:grpSpPr>
        <p:grpSp>
          <p:nvGrpSpPr>
            <p:cNvPr id="89" name="Group 49"/>
            <p:cNvGrpSpPr/>
            <p:nvPr/>
          </p:nvGrpSpPr>
          <p:grpSpPr bwMode="auto">
            <a:xfrm>
              <a:off x="5630340" y="4068408"/>
              <a:ext cx="957725" cy="688825"/>
              <a:chOff x="5615826" y="4108318"/>
              <a:chExt cx="957725" cy="688825"/>
            </a:xfrm>
          </p:grpSpPr>
          <p:sp>
            <p:nvSpPr>
              <p:cNvPr id="100" name="Rectangle 9"/>
              <p:cNvSpPr>
                <a:spLocks noChangeArrowheads="1"/>
              </p:cNvSpPr>
              <p:nvPr/>
            </p:nvSpPr>
            <p:spPr bwMode="auto">
              <a:xfrm>
                <a:off x="5615826" y="4109095"/>
                <a:ext cx="957725" cy="688809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01" name="Rectangle 17"/>
              <p:cNvSpPr>
                <a:spLocks noChangeArrowheads="1"/>
              </p:cNvSpPr>
              <p:nvPr/>
            </p:nvSpPr>
            <p:spPr bwMode="auto">
              <a:xfrm>
                <a:off x="6093894" y="4109095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90" name="Group 52"/>
            <p:cNvGrpSpPr/>
            <p:nvPr/>
          </p:nvGrpSpPr>
          <p:grpSpPr bwMode="auto">
            <a:xfrm>
              <a:off x="5630340" y="4819854"/>
              <a:ext cx="957725" cy="688825"/>
              <a:chOff x="5615826" y="4859764"/>
              <a:chExt cx="957725" cy="688825"/>
            </a:xfrm>
          </p:grpSpPr>
          <p:sp>
            <p:nvSpPr>
              <p:cNvPr id="98" name="Rectangle 8"/>
              <p:cNvSpPr>
                <a:spLocks noChangeArrowheads="1"/>
              </p:cNvSpPr>
              <p:nvPr/>
            </p:nvSpPr>
            <p:spPr bwMode="auto">
              <a:xfrm>
                <a:off x="5615826" y="4859802"/>
                <a:ext cx="957725" cy="6888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99" name="Rectangle 18"/>
              <p:cNvSpPr>
                <a:spLocks noChangeArrowheads="1"/>
              </p:cNvSpPr>
              <p:nvPr/>
            </p:nvSpPr>
            <p:spPr bwMode="auto">
              <a:xfrm>
                <a:off x="6093894" y="4859802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91" name="Group 55"/>
            <p:cNvGrpSpPr/>
            <p:nvPr/>
          </p:nvGrpSpPr>
          <p:grpSpPr bwMode="auto">
            <a:xfrm>
              <a:off x="5630340" y="5567616"/>
              <a:ext cx="957725" cy="480705"/>
              <a:chOff x="5615826" y="5607526"/>
              <a:chExt cx="957725" cy="480705"/>
            </a:xfrm>
          </p:grpSpPr>
          <p:sp>
            <p:nvSpPr>
              <p:cNvPr id="95" name="Freeform 7"/>
              <p:cNvSpPr/>
              <p:nvPr/>
            </p:nvSpPr>
            <p:spPr bwMode="auto">
              <a:xfrm>
                <a:off x="5615826" y="5607526"/>
                <a:ext cx="957725" cy="480705"/>
              </a:xfrm>
              <a:custGeom>
                <a:avLst/>
                <a:gdLst>
                  <a:gd name="T0" fmla="*/ 478863 w 520"/>
                  <a:gd name="T1" fmla="*/ 480705 h 261"/>
                  <a:gd name="T2" fmla="*/ 0 w 520"/>
                  <a:gd name="T3" fmla="*/ 0 h 261"/>
                  <a:gd name="T4" fmla="*/ 957725 w 520"/>
                  <a:gd name="T5" fmla="*/ 0 h 261"/>
                  <a:gd name="T6" fmla="*/ 478863 w 520"/>
                  <a:gd name="T7" fmla="*/ 480705 h 26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20" h="261">
                    <a:moveTo>
                      <a:pt x="260" y="261"/>
                    </a:moveTo>
                    <a:lnTo>
                      <a:pt x="0" y="0"/>
                    </a:lnTo>
                    <a:lnTo>
                      <a:pt x="520" y="0"/>
                    </a:lnTo>
                    <a:lnTo>
                      <a:pt x="260" y="261"/>
                    </a:lnTo>
                    <a:close/>
                  </a:path>
                </a:pathLst>
              </a:custGeom>
              <a:solidFill>
                <a:srgbClr val="ECAE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6" name="Freeform 13"/>
              <p:cNvSpPr/>
              <p:nvPr/>
            </p:nvSpPr>
            <p:spPr bwMode="auto">
              <a:xfrm>
                <a:off x="5954713" y="5944571"/>
                <a:ext cx="279950" cy="143659"/>
              </a:xfrm>
              <a:custGeom>
                <a:avLst/>
                <a:gdLst>
                  <a:gd name="T0" fmla="*/ 139975 w 152"/>
                  <a:gd name="T1" fmla="*/ 143659 h 78"/>
                  <a:gd name="T2" fmla="*/ 279950 w 152"/>
                  <a:gd name="T3" fmla="*/ 0 h 78"/>
                  <a:gd name="T4" fmla="*/ 0 w 152"/>
                  <a:gd name="T5" fmla="*/ 0 h 78"/>
                  <a:gd name="T6" fmla="*/ 0 w 152"/>
                  <a:gd name="T7" fmla="*/ 0 h 78"/>
                  <a:gd name="T8" fmla="*/ 139975 w 152"/>
                  <a:gd name="T9" fmla="*/ 143659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2" h="78">
                    <a:moveTo>
                      <a:pt x="76" y="78"/>
                    </a:moveTo>
                    <a:lnTo>
                      <a:pt x="152" y="0"/>
                    </a:lnTo>
                    <a:lnTo>
                      <a:pt x="0" y="0"/>
                    </a:lnTo>
                    <a:lnTo>
                      <a:pt x="76" y="7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7" name="Freeform 20"/>
              <p:cNvSpPr/>
              <p:nvPr/>
            </p:nvSpPr>
            <p:spPr bwMode="auto">
              <a:xfrm>
                <a:off x="6093894" y="5607335"/>
                <a:ext cx="479657" cy="480896"/>
              </a:xfrm>
              <a:custGeom>
                <a:avLst/>
                <a:gdLst>
                  <a:gd name="T0" fmla="*/ 0 w 260"/>
                  <a:gd name="T1" fmla="*/ 261 h 261"/>
                  <a:gd name="T2" fmla="*/ 260 w 260"/>
                  <a:gd name="T3" fmla="*/ 0 h 261"/>
                  <a:gd name="T4" fmla="*/ 0 w 260"/>
                  <a:gd name="T5" fmla="*/ 0 h 261"/>
                  <a:gd name="T6" fmla="*/ 0 w 260"/>
                  <a:gd name="T7" fmla="*/ 26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0" h="261">
                    <a:moveTo>
                      <a:pt x="0" y="261"/>
                    </a:moveTo>
                    <a:lnTo>
                      <a:pt x="260" y="0"/>
                    </a:lnTo>
                    <a:lnTo>
                      <a:pt x="0" y="0"/>
                    </a:lnTo>
                    <a:lnTo>
                      <a:pt x="0" y="261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defTabSz="1218565">
                  <a:defRPr/>
                </a:pPr>
                <a:endParaRPr lang="id-ID" sz="2400">
                  <a:cs typeface="+mn-ea"/>
                  <a:sym typeface="+mn-lt"/>
                </a:endParaRPr>
              </a:p>
            </p:txBody>
          </p:sp>
        </p:grpSp>
        <p:grpSp>
          <p:nvGrpSpPr>
            <p:cNvPr id="92" name="Group 59"/>
            <p:cNvGrpSpPr/>
            <p:nvPr/>
          </p:nvGrpSpPr>
          <p:grpSpPr bwMode="auto">
            <a:xfrm>
              <a:off x="5630340" y="3308955"/>
              <a:ext cx="957725" cy="688825"/>
              <a:chOff x="5615826" y="4108318"/>
              <a:chExt cx="957725" cy="688825"/>
            </a:xfrm>
          </p:grpSpPr>
          <p:sp>
            <p:nvSpPr>
              <p:cNvPr id="93" name="Rectangle 9"/>
              <p:cNvSpPr>
                <a:spLocks noChangeArrowheads="1"/>
              </p:cNvSpPr>
              <p:nvPr/>
            </p:nvSpPr>
            <p:spPr bwMode="auto">
              <a:xfrm>
                <a:off x="5615826" y="4108318"/>
                <a:ext cx="957725" cy="6888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94" name="Rectangle 17"/>
              <p:cNvSpPr>
                <a:spLocks noChangeArrowheads="1"/>
              </p:cNvSpPr>
              <p:nvPr/>
            </p:nvSpPr>
            <p:spPr bwMode="auto">
              <a:xfrm>
                <a:off x="6093894" y="4108318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</p:grpSp>
      <p:sp>
        <p:nvSpPr>
          <p:cNvPr id="9" name="矩形 21"/>
          <p:cNvSpPr/>
          <p:nvPr/>
        </p:nvSpPr>
        <p:spPr>
          <a:xfrm>
            <a:off x="1294602" y="1012218"/>
            <a:ext cx="1343595" cy="1172207"/>
          </a:xfrm>
          <a:custGeom>
            <a:avLst/>
            <a:gdLst/>
            <a:ahLst/>
            <a:cxnLst/>
            <a:rect l="l" t="t" r="r" b="b"/>
            <a:pathLst>
              <a:path w="1008063" h="879475">
                <a:moveTo>
                  <a:pt x="942729" y="157825"/>
                </a:moveTo>
                <a:cubicBezTo>
                  <a:pt x="958838" y="158400"/>
                  <a:pt x="976062" y="164033"/>
                  <a:pt x="988810" y="176295"/>
                </a:cubicBezTo>
                <a:cubicBezTo>
                  <a:pt x="1001557" y="188557"/>
                  <a:pt x="1007414" y="205124"/>
                  <a:pt x="1008012" y="220619"/>
                </a:cubicBezTo>
                <a:cubicBezTo>
                  <a:pt x="1008611" y="236114"/>
                  <a:pt x="1003952" y="250535"/>
                  <a:pt x="995667" y="258503"/>
                </a:cubicBezTo>
                <a:cubicBezTo>
                  <a:pt x="979099" y="274440"/>
                  <a:pt x="914897" y="296433"/>
                  <a:pt x="889403" y="271911"/>
                </a:cubicBezTo>
                <a:cubicBezTo>
                  <a:pt x="863909" y="247389"/>
                  <a:pt x="886774" y="185636"/>
                  <a:pt x="903342" y="169699"/>
                </a:cubicBezTo>
                <a:cubicBezTo>
                  <a:pt x="911626" y="161731"/>
                  <a:pt x="926620" y="157249"/>
                  <a:pt x="942729" y="157825"/>
                </a:cubicBezTo>
                <a:close/>
                <a:moveTo>
                  <a:pt x="601892" y="103890"/>
                </a:moveTo>
                <a:cubicBezTo>
                  <a:pt x="647770" y="105732"/>
                  <a:pt x="699852" y="116635"/>
                  <a:pt x="735390" y="142567"/>
                </a:cubicBezTo>
                <a:cubicBezTo>
                  <a:pt x="782774" y="177144"/>
                  <a:pt x="843230" y="263583"/>
                  <a:pt x="843230" y="312303"/>
                </a:cubicBezTo>
                <a:cubicBezTo>
                  <a:pt x="843230" y="361024"/>
                  <a:pt x="782774" y="425461"/>
                  <a:pt x="735390" y="434891"/>
                </a:cubicBezTo>
                <a:cubicBezTo>
                  <a:pt x="688006" y="444320"/>
                  <a:pt x="607943" y="364167"/>
                  <a:pt x="558924" y="368882"/>
                </a:cubicBezTo>
                <a:cubicBezTo>
                  <a:pt x="509906" y="373597"/>
                  <a:pt x="472326" y="430176"/>
                  <a:pt x="441281" y="463180"/>
                </a:cubicBezTo>
                <a:cubicBezTo>
                  <a:pt x="410236" y="496184"/>
                  <a:pt x="390628" y="518187"/>
                  <a:pt x="372655" y="566908"/>
                </a:cubicBezTo>
                <a:cubicBezTo>
                  <a:pt x="354682" y="615628"/>
                  <a:pt x="388995" y="648633"/>
                  <a:pt x="333441" y="755503"/>
                </a:cubicBezTo>
                <a:cubicBezTo>
                  <a:pt x="277887" y="862374"/>
                  <a:pt x="173315" y="885948"/>
                  <a:pt x="117761" y="878090"/>
                </a:cubicBezTo>
                <a:cubicBezTo>
                  <a:pt x="62207" y="870233"/>
                  <a:pt x="-3150" y="764933"/>
                  <a:pt x="117" y="708354"/>
                </a:cubicBezTo>
                <a:cubicBezTo>
                  <a:pt x="3385" y="651776"/>
                  <a:pt x="91618" y="595197"/>
                  <a:pt x="137368" y="538618"/>
                </a:cubicBezTo>
                <a:cubicBezTo>
                  <a:pt x="183119" y="482040"/>
                  <a:pt x="351414" y="243152"/>
                  <a:pt x="421673" y="170857"/>
                </a:cubicBezTo>
                <a:cubicBezTo>
                  <a:pt x="491933" y="98562"/>
                  <a:pt x="506639" y="109563"/>
                  <a:pt x="558924" y="104848"/>
                </a:cubicBezTo>
                <a:cubicBezTo>
                  <a:pt x="571996" y="103669"/>
                  <a:pt x="586599" y="103277"/>
                  <a:pt x="601892" y="103890"/>
                </a:cubicBezTo>
                <a:close/>
                <a:moveTo>
                  <a:pt x="862789" y="66361"/>
                </a:moveTo>
                <a:cubicBezTo>
                  <a:pt x="874025" y="66702"/>
                  <a:pt x="886019" y="70567"/>
                  <a:pt x="894863" y="79073"/>
                </a:cubicBezTo>
                <a:cubicBezTo>
                  <a:pt x="903705" y="87579"/>
                  <a:pt x="907724" y="99115"/>
                  <a:pt x="908078" y="109923"/>
                </a:cubicBezTo>
                <a:cubicBezTo>
                  <a:pt x="908432" y="120730"/>
                  <a:pt x="905123" y="130808"/>
                  <a:pt x="899312" y="136399"/>
                </a:cubicBezTo>
                <a:cubicBezTo>
                  <a:pt x="887688" y="147579"/>
                  <a:pt x="842810" y="163164"/>
                  <a:pt x="825123" y="146152"/>
                </a:cubicBezTo>
                <a:cubicBezTo>
                  <a:pt x="807437" y="129141"/>
                  <a:pt x="823640" y="85973"/>
                  <a:pt x="835263" y="74793"/>
                </a:cubicBezTo>
                <a:cubicBezTo>
                  <a:pt x="841075" y="69203"/>
                  <a:pt x="851553" y="66020"/>
                  <a:pt x="862789" y="66361"/>
                </a:cubicBezTo>
                <a:close/>
                <a:moveTo>
                  <a:pt x="763988" y="17975"/>
                </a:moveTo>
                <a:cubicBezTo>
                  <a:pt x="774439" y="17851"/>
                  <a:pt x="785448" y="20979"/>
                  <a:pt x="793324" y="28555"/>
                </a:cubicBezTo>
                <a:cubicBezTo>
                  <a:pt x="801200" y="36131"/>
                  <a:pt x="804453" y="46720"/>
                  <a:pt x="804324" y="56773"/>
                </a:cubicBezTo>
                <a:cubicBezTo>
                  <a:pt x="804196" y="66827"/>
                  <a:pt x="800685" y="76345"/>
                  <a:pt x="795034" y="81780"/>
                </a:cubicBezTo>
                <a:cubicBezTo>
                  <a:pt x="783732" y="92651"/>
                  <a:pt x="741264" y="108933"/>
                  <a:pt x="725512" y="93781"/>
                </a:cubicBezTo>
                <a:cubicBezTo>
                  <a:pt x="709760" y="78630"/>
                  <a:pt x="726687" y="37782"/>
                  <a:pt x="737989" y="26911"/>
                </a:cubicBezTo>
                <a:cubicBezTo>
                  <a:pt x="743640" y="21475"/>
                  <a:pt x="753536" y="18098"/>
                  <a:pt x="763988" y="17975"/>
                </a:cubicBezTo>
                <a:close/>
                <a:moveTo>
                  <a:pt x="551219" y="4914"/>
                </a:moveTo>
                <a:cubicBezTo>
                  <a:pt x="559475" y="6390"/>
                  <a:pt x="568701" y="10525"/>
                  <a:pt x="576170" y="17710"/>
                </a:cubicBezTo>
                <a:cubicBezTo>
                  <a:pt x="583640" y="24894"/>
                  <a:pt x="587939" y="33768"/>
                  <a:pt x="589473" y="41709"/>
                </a:cubicBezTo>
                <a:cubicBezTo>
                  <a:pt x="591007" y="49650"/>
                  <a:pt x="589776" y="56658"/>
                  <a:pt x="586186" y="60111"/>
                </a:cubicBezTo>
                <a:cubicBezTo>
                  <a:pt x="579006" y="67017"/>
                  <a:pt x="548030" y="73515"/>
                  <a:pt x="533091" y="59146"/>
                </a:cubicBezTo>
                <a:cubicBezTo>
                  <a:pt x="518152" y="44777"/>
                  <a:pt x="524908" y="14982"/>
                  <a:pt x="532088" y="8076"/>
                </a:cubicBezTo>
                <a:cubicBezTo>
                  <a:pt x="535678" y="4623"/>
                  <a:pt x="542964" y="3439"/>
                  <a:pt x="551219" y="4914"/>
                </a:cubicBezTo>
                <a:close/>
                <a:moveTo>
                  <a:pt x="651821" y="257"/>
                </a:moveTo>
                <a:cubicBezTo>
                  <a:pt x="661466" y="1274"/>
                  <a:pt x="672006" y="5359"/>
                  <a:pt x="680172" y="13214"/>
                </a:cubicBezTo>
                <a:cubicBezTo>
                  <a:pt x="688339" y="21069"/>
                  <a:pt x="692585" y="31207"/>
                  <a:pt x="693643" y="40484"/>
                </a:cubicBezTo>
                <a:cubicBezTo>
                  <a:pt x="694701" y="49761"/>
                  <a:pt x="692571" y="58178"/>
                  <a:pt x="687985" y="62589"/>
                </a:cubicBezTo>
                <a:cubicBezTo>
                  <a:pt x="678813" y="71411"/>
                  <a:pt x="641472" y="81857"/>
                  <a:pt x="625139" y="66148"/>
                </a:cubicBezTo>
                <a:cubicBezTo>
                  <a:pt x="608806" y="50438"/>
                  <a:pt x="619668" y="14521"/>
                  <a:pt x="628840" y="5699"/>
                </a:cubicBezTo>
                <a:cubicBezTo>
                  <a:pt x="633426" y="1288"/>
                  <a:pt x="642176" y="-761"/>
                  <a:pt x="651821" y="257"/>
                </a:cubicBezTo>
                <a:close/>
              </a:path>
            </a:pathLst>
          </a:custGeom>
          <a:solidFill>
            <a:schemeClr val="accent2"/>
          </a:solidFill>
          <a:ln w="3175" cap="flat" cmpd="sng" algn="ctr">
            <a:solidFill>
              <a:srgbClr val="EAEAEA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p>
            <a:pPr>
              <a:lnSpc>
                <a:spcPct val="120000"/>
              </a:lnSpc>
              <a:defRPr/>
            </a:pPr>
            <a:endParaRPr lang="zh-CN" altLang="en-US" sz="1600" kern="0">
              <a:solidFill>
                <a:srgbClr val="4D4D4D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373630" y="1254125"/>
            <a:ext cx="3412490" cy="44196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r">
              <a:defRPr/>
            </a:pPr>
            <a:r>
              <a:rPr lang="zh-CN" sz="2400" b="1" dirty="0">
                <a:solidFill>
                  <a:srgbClr val="7030A0"/>
                </a:solidFill>
                <a:cs typeface="+mn-ea"/>
                <a:sym typeface="+mn-lt"/>
              </a:rPr>
              <a:t>尝试探究，实践感知</a:t>
            </a:r>
            <a:endParaRPr lang="zh-CN" sz="24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  <p:sp>
        <p:nvSpPr>
          <p:cNvPr id="8198" name="Text Box 18"/>
          <p:cNvSpPr txBox="1"/>
          <p:nvPr/>
        </p:nvSpPr>
        <p:spPr>
          <a:xfrm>
            <a:off x="2638425" y="2042795"/>
            <a:ext cx="227711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360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认识秒针</a:t>
            </a:r>
            <a:endParaRPr lang="zh-CN" altLang="en-US" sz="3600" dirty="0">
              <a:solidFill>
                <a:schemeClr val="tx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7170" name="图片 125" descr="11.png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1595" y="3035300"/>
            <a:ext cx="2569210" cy="237045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37" grpId="0"/>
      <p:bldP spid="819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4"/>
          <p:cNvGrpSpPr/>
          <p:nvPr/>
        </p:nvGrpSpPr>
        <p:grpSpPr bwMode="auto">
          <a:xfrm>
            <a:off x="10341928" y="3526157"/>
            <a:ext cx="957263" cy="2740025"/>
            <a:chOff x="5630340" y="3308955"/>
            <a:chExt cx="957725" cy="2739366"/>
          </a:xfrm>
        </p:grpSpPr>
        <p:grpSp>
          <p:nvGrpSpPr>
            <p:cNvPr id="89" name="Group 49"/>
            <p:cNvGrpSpPr/>
            <p:nvPr/>
          </p:nvGrpSpPr>
          <p:grpSpPr bwMode="auto">
            <a:xfrm>
              <a:off x="5630340" y="4068408"/>
              <a:ext cx="957725" cy="688825"/>
              <a:chOff x="5615826" y="4108318"/>
              <a:chExt cx="957725" cy="688825"/>
            </a:xfrm>
          </p:grpSpPr>
          <p:sp>
            <p:nvSpPr>
              <p:cNvPr id="100" name="Rectangle 9"/>
              <p:cNvSpPr>
                <a:spLocks noChangeArrowheads="1"/>
              </p:cNvSpPr>
              <p:nvPr/>
            </p:nvSpPr>
            <p:spPr bwMode="auto">
              <a:xfrm>
                <a:off x="5615826" y="4109095"/>
                <a:ext cx="957725" cy="688809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01" name="Rectangle 17"/>
              <p:cNvSpPr>
                <a:spLocks noChangeArrowheads="1"/>
              </p:cNvSpPr>
              <p:nvPr/>
            </p:nvSpPr>
            <p:spPr bwMode="auto">
              <a:xfrm>
                <a:off x="6093894" y="4109095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90" name="Group 52"/>
            <p:cNvGrpSpPr/>
            <p:nvPr/>
          </p:nvGrpSpPr>
          <p:grpSpPr bwMode="auto">
            <a:xfrm>
              <a:off x="5630340" y="4819854"/>
              <a:ext cx="957725" cy="688825"/>
              <a:chOff x="5615826" y="4859764"/>
              <a:chExt cx="957725" cy="688825"/>
            </a:xfrm>
          </p:grpSpPr>
          <p:sp>
            <p:nvSpPr>
              <p:cNvPr id="98" name="Rectangle 8"/>
              <p:cNvSpPr>
                <a:spLocks noChangeArrowheads="1"/>
              </p:cNvSpPr>
              <p:nvPr/>
            </p:nvSpPr>
            <p:spPr bwMode="auto">
              <a:xfrm>
                <a:off x="5615826" y="4859802"/>
                <a:ext cx="957725" cy="6888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99" name="Rectangle 18"/>
              <p:cNvSpPr>
                <a:spLocks noChangeArrowheads="1"/>
              </p:cNvSpPr>
              <p:nvPr/>
            </p:nvSpPr>
            <p:spPr bwMode="auto">
              <a:xfrm>
                <a:off x="6093894" y="4859802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91" name="Group 55"/>
            <p:cNvGrpSpPr/>
            <p:nvPr/>
          </p:nvGrpSpPr>
          <p:grpSpPr bwMode="auto">
            <a:xfrm>
              <a:off x="5630340" y="5567616"/>
              <a:ext cx="957725" cy="480705"/>
              <a:chOff x="5615826" y="5607526"/>
              <a:chExt cx="957725" cy="480705"/>
            </a:xfrm>
          </p:grpSpPr>
          <p:sp>
            <p:nvSpPr>
              <p:cNvPr id="95" name="Freeform 7"/>
              <p:cNvSpPr/>
              <p:nvPr/>
            </p:nvSpPr>
            <p:spPr bwMode="auto">
              <a:xfrm>
                <a:off x="5615826" y="5607526"/>
                <a:ext cx="957725" cy="480705"/>
              </a:xfrm>
              <a:custGeom>
                <a:avLst/>
                <a:gdLst>
                  <a:gd name="T0" fmla="*/ 478863 w 520"/>
                  <a:gd name="T1" fmla="*/ 480705 h 261"/>
                  <a:gd name="T2" fmla="*/ 0 w 520"/>
                  <a:gd name="T3" fmla="*/ 0 h 261"/>
                  <a:gd name="T4" fmla="*/ 957725 w 520"/>
                  <a:gd name="T5" fmla="*/ 0 h 261"/>
                  <a:gd name="T6" fmla="*/ 478863 w 520"/>
                  <a:gd name="T7" fmla="*/ 480705 h 26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20" h="261">
                    <a:moveTo>
                      <a:pt x="260" y="261"/>
                    </a:moveTo>
                    <a:lnTo>
                      <a:pt x="0" y="0"/>
                    </a:lnTo>
                    <a:lnTo>
                      <a:pt x="520" y="0"/>
                    </a:lnTo>
                    <a:lnTo>
                      <a:pt x="260" y="261"/>
                    </a:lnTo>
                    <a:close/>
                  </a:path>
                </a:pathLst>
              </a:custGeom>
              <a:solidFill>
                <a:srgbClr val="ECAE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6" name="Freeform 13"/>
              <p:cNvSpPr/>
              <p:nvPr/>
            </p:nvSpPr>
            <p:spPr bwMode="auto">
              <a:xfrm>
                <a:off x="5954713" y="5944571"/>
                <a:ext cx="279950" cy="143659"/>
              </a:xfrm>
              <a:custGeom>
                <a:avLst/>
                <a:gdLst>
                  <a:gd name="T0" fmla="*/ 139975 w 152"/>
                  <a:gd name="T1" fmla="*/ 143659 h 78"/>
                  <a:gd name="T2" fmla="*/ 279950 w 152"/>
                  <a:gd name="T3" fmla="*/ 0 h 78"/>
                  <a:gd name="T4" fmla="*/ 0 w 152"/>
                  <a:gd name="T5" fmla="*/ 0 h 78"/>
                  <a:gd name="T6" fmla="*/ 0 w 152"/>
                  <a:gd name="T7" fmla="*/ 0 h 78"/>
                  <a:gd name="T8" fmla="*/ 139975 w 152"/>
                  <a:gd name="T9" fmla="*/ 143659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2" h="78">
                    <a:moveTo>
                      <a:pt x="76" y="78"/>
                    </a:moveTo>
                    <a:lnTo>
                      <a:pt x="152" y="0"/>
                    </a:lnTo>
                    <a:lnTo>
                      <a:pt x="0" y="0"/>
                    </a:lnTo>
                    <a:lnTo>
                      <a:pt x="76" y="7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7" name="Freeform 20"/>
              <p:cNvSpPr/>
              <p:nvPr/>
            </p:nvSpPr>
            <p:spPr bwMode="auto">
              <a:xfrm>
                <a:off x="6093894" y="5607335"/>
                <a:ext cx="479657" cy="480896"/>
              </a:xfrm>
              <a:custGeom>
                <a:avLst/>
                <a:gdLst>
                  <a:gd name="T0" fmla="*/ 0 w 260"/>
                  <a:gd name="T1" fmla="*/ 261 h 261"/>
                  <a:gd name="T2" fmla="*/ 260 w 260"/>
                  <a:gd name="T3" fmla="*/ 0 h 261"/>
                  <a:gd name="T4" fmla="*/ 0 w 260"/>
                  <a:gd name="T5" fmla="*/ 0 h 261"/>
                  <a:gd name="T6" fmla="*/ 0 w 260"/>
                  <a:gd name="T7" fmla="*/ 26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0" h="261">
                    <a:moveTo>
                      <a:pt x="0" y="261"/>
                    </a:moveTo>
                    <a:lnTo>
                      <a:pt x="260" y="0"/>
                    </a:lnTo>
                    <a:lnTo>
                      <a:pt x="0" y="0"/>
                    </a:lnTo>
                    <a:lnTo>
                      <a:pt x="0" y="261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defTabSz="1218565">
                  <a:defRPr/>
                </a:pPr>
                <a:endParaRPr lang="id-ID" sz="2400">
                  <a:cs typeface="+mn-ea"/>
                  <a:sym typeface="+mn-lt"/>
                </a:endParaRPr>
              </a:p>
            </p:txBody>
          </p:sp>
        </p:grpSp>
        <p:grpSp>
          <p:nvGrpSpPr>
            <p:cNvPr id="92" name="Group 59"/>
            <p:cNvGrpSpPr/>
            <p:nvPr/>
          </p:nvGrpSpPr>
          <p:grpSpPr bwMode="auto">
            <a:xfrm>
              <a:off x="5630340" y="3308955"/>
              <a:ext cx="957725" cy="688825"/>
              <a:chOff x="5615826" y="4108318"/>
              <a:chExt cx="957725" cy="688825"/>
            </a:xfrm>
          </p:grpSpPr>
          <p:sp>
            <p:nvSpPr>
              <p:cNvPr id="93" name="Rectangle 9"/>
              <p:cNvSpPr>
                <a:spLocks noChangeArrowheads="1"/>
              </p:cNvSpPr>
              <p:nvPr/>
            </p:nvSpPr>
            <p:spPr bwMode="auto">
              <a:xfrm>
                <a:off x="5615826" y="4108318"/>
                <a:ext cx="957725" cy="6888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94" name="Rectangle 17"/>
              <p:cNvSpPr>
                <a:spLocks noChangeArrowheads="1"/>
              </p:cNvSpPr>
              <p:nvPr/>
            </p:nvSpPr>
            <p:spPr bwMode="auto">
              <a:xfrm>
                <a:off x="6093894" y="4108318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</p:grpSp>
      <p:sp>
        <p:nvSpPr>
          <p:cNvPr id="9" name="矩形 21"/>
          <p:cNvSpPr/>
          <p:nvPr/>
        </p:nvSpPr>
        <p:spPr>
          <a:xfrm>
            <a:off x="1294602" y="1012218"/>
            <a:ext cx="1343595" cy="1172207"/>
          </a:xfrm>
          <a:custGeom>
            <a:avLst/>
            <a:gdLst/>
            <a:ahLst/>
            <a:cxnLst/>
            <a:rect l="l" t="t" r="r" b="b"/>
            <a:pathLst>
              <a:path w="1008063" h="879475">
                <a:moveTo>
                  <a:pt x="942729" y="157825"/>
                </a:moveTo>
                <a:cubicBezTo>
                  <a:pt x="958838" y="158400"/>
                  <a:pt x="976062" y="164033"/>
                  <a:pt x="988810" y="176295"/>
                </a:cubicBezTo>
                <a:cubicBezTo>
                  <a:pt x="1001557" y="188557"/>
                  <a:pt x="1007414" y="205124"/>
                  <a:pt x="1008012" y="220619"/>
                </a:cubicBezTo>
                <a:cubicBezTo>
                  <a:pt x="1008611" y="236114"/>
                  <a:pt x="1003952" y="250535"/>
                  <a:pt x="995667" y="258503"/>
                </a:cubicBezTo>
                <a:cubicBezTo>
                  <a:pt x="979099" y="274440"/>
                  <a:pt x="914897" y="296433"/>
                  <a:pt x="889403" y="271911"/>
                </a:cubicBezTo>
                <a:cubicBezTo>
                  <a:pt x="863909" y="247389"/>
                  <a:pt x="886774" y="185636"/>
                  <a:pt x="903342" y="169699"/>
                </a:cubicBezTo>
                <a:cubicBezTo>
                  <a:pt x="911626" y="161731"/>
                  <a:pt x="926620" y="157249"/>
                  <a:pt x="942729" y="157825"/>
                </a:cubicBezTo>
                <a:close/>
                <a:moveTo>
                  <a:pt x="601892" y="103890"/>
                </a:moveTo>
                <a:cubicBezTo>
                  <a:pt x="647770" y="105732"/>
                  <a:pt x="699852" y="116635"/>
                  <a:pt x="735390" y="142567"/>
                </a:cubicBezTo>
                <a:cubicBezTo>
                  <a:pt x="782774" y="177144"/>
                  <a:pt x="843230" y="263583"/>
                  <a:pt x="843230" y="312303"/>
                </a:cubicBezTo>
                <a:cubicBezTo>
                  <a:pt x="843230" y="361024"/>
                  <a:pt x="782774" y="425461"/>
                  <a:pt x="735390" y="434891"/>
                </a:cubicBezTo>
                <a:cubicBezTo>
                  <a:pt x="688006" y="444320"/>
                  <a:pt x="607943" y="364167"/>
                  <a:pt x="558924" y="368882"/>
                </a:cubicBezTo>
                <a:cubicBezTo>
                  <a:pt x="509906" y="373597"/>
                  <a:pt x="472326" y="430176"/>
                  <a:pt x="441281" y="463180"/>
                </a:cubicBezTo>
                <a:cubicBezTo>
                  <a:pt x="410236" y="496184"/>
                  <a:pt x="390628" y="518187"/>
                  <a:pt x="372655" y="566908"/>
                </a:cubicBezTo>
                <a:cubicBezTo>
                  <a:pt x="354682" y="615628"/>
                  <a:pt x="388995" y="648633"/>
                  <a:pt x="333441" y="755503"/>
                </a:cubicBezTo>
                <a:cubicBezTo>
                  <a:pt x="277887" y="862374"/>
                  <a:pt x="173315" y="885948"/>
                  <a:pt x="117761" y="878090"/>
                </a:cubicBezTo>
                <a:cubicBezTo>
                  <a:pt x="62207" y="870233"/>
                  <a:pt x="-3150" y="764933"/>
                  <a:pt x="117" y="708354"/>
                </a:cubicBezTo>
                <a:cubicBezTo>
                  <a:pt x="3385" y="651776"/>
                  <a:pt x="91618" y="595197"/>
                  <a:pt x="137368" y="538618"/>
                </a:cubicBezTo>
                <a:cubicBezTo>
                  <a:pt x="183119" y="482040"/>
                  <a:pt x="351414" y="243152"/>
                  <a:pt x="421673" y="170857"/>
                </a:cubicBezTo>
                <a:cubicBezTo>
                  <a:pt x="491933" y="98562"/>
                  <a:pt x="506639" y="109563"/>
                  <a:pt x="558924" y="104848"/>
                </a:cubicBezTo>
                <a:cubicBezTo>
                  <a:pt x="571996" y="103669"/>
                  <a:pt x="586599" y="103277"/>
                  <a:pt x="601892" y="103890"/>
                </a:cubicBezTo>
                <a:close/>
                <a:moveTo>
                  <a:pt x="862789" y="66361"/>
                </a:moveTo>
                <a:cubicBezTo>
                  <a:pt x="874025" y="66702"/>
                  <a:pt x="886019" y="70567"/>
                  <a:pt x="894863" y="79073"/>
                </a:cubicBezTo>
                <a:cubicBezTo>
                  <a:pt x="903705" y="87579"/>
                  <a:pt x="907724" y="99115"/>
                  <a:pt x="908078" y="109923"/>
                </a:cubicBezTo>
                <a:cubicBezTo>
                  <a:pt x="908432" y="120730"/>
                  <a:pt x="905123" y="130808"/>
                  <a:pt x="899312" y="136399"/>
                </a:cubicBezTo>
                <a:cubicBezTo>
                  <a:pt x="887688" y="147579"/>
                  <a:pt x="842810" y="163164"/>
                  <a:pt x="825123" y="146152"/>
                </a:cubicBezTo>
                <a:cubicBezTo>
                  <a:pt x="807437" y="129141"/>
                  <a:pt x="823640" y="85973"/>
                  <a:pt x="835263" y="74793"/>
                </a:cubicBezTo>
                <a:cubicBezTo>
                  <a:pt x="841075" y="69203"/>
                  <a:pt x="851553" y="66020"/>
                  <a:pt x="862789" y="66361"/>
                </a:cubicBezTo>
                <a:close/>
                <a:moveTo>
                  <a:pt x="763988" y="17975"/>
                </a:moveTo>
                <a:cubicBezTo>
                  <a:pt x="774439" y="17851"/>
                  <a:pt x="785448" y="20979"/>
                  <a:pt x="793324" y="28555"/>
                </a:cubicBezTo>
                <a:cubicBezTo>
                  <a:pt x="801200" y="36131"/>
                  <a:pt x="804453" y="46720"/>
                  <a:pt x="804324" y="56773"/>
                </a:cubicBezTo>
                <a:cubicBezTo>
                  <a:pt x="804196" y="66827"/>
                  <a:pt x="800685" y="76345"/>
                  <a:pt x="795034" y="81780"/>
                </a:cubicBezTo>
                <a:cubicBezTo>
                  <a:pt x="783732" y="92651"/>
                  <a:pt x="741264" y="108933"/>
                  <a:pt x="725512" y="93781"/>
                </a:cubicBezTo>
                <a:cubicBezTo>
                  <a:pt x="709760" y="78630"/>
                  <a:pt x="726687" y="37782"/>
                  <a:pt x="737989" y="26911"/>
                </a:cubicBezTo>
                <a:cubicBezTo>
                  <a:pt x="743640" y="21475"/>
                  <a:pt x="753536" y="18098"/>
                  <a:pt x="763988" y="17975"/>
                </a:cubicBezTo>
                <a:close/>
                <a:moveTo>
                  <a:pt x="551219" y="4914"/>
                </a:moveTo>
                <a:cubicBezTo>
                  <a:pt x="559475" y="6390"/>
                  <a:pt x="568701" y="10525"/>
                  <a:pt x="576170" y="17710"/>
                </a:cubicBezTo>
                <a:cubicBezTo>
                  <a:pt x="583640" y="24894"/>
                  <a:pt x="587939" y="33768"/>
                  <a:pt x="589473" y="41709"/>
                </a:cubicBezTo>
                <a:cubicBezTo>
                  <a:pt x="591007" y="49650"/>
                  <a:pt x="589776" y="56658"/>
                  <a:pt x="586186" y="60111"/>
                </a:cubicBezTo>
                <a:cubicBezTo>
                  <a:pt x="579006" y="67017"/>
                  <a:pt x="548030" y="73515"/>
                  <a:pt x="533091" y="59146"/>
                </a:cubicBezTo>
                <a:cubicBezTo>
                  <a:pt x="518152" y="44777"/>
                  <a:pt x="524908" y="14982"/>
                  <a:pt x="532088" y="8076"/>
                </a:cubicBezTo>
                <a:cubicBezTo>
                  <a:pt x="535678" y="4623"/>
                  <a:pt x="542964" y="3439"/>
                  <a:pt x="551219" y="4914"/>
                </a:cubicBezTo>
                <a:close/>
                <a:moveTo>
                  <a:pt x="651821" y="257"/>
                </a:moveTo>
                <a:cubicBezTo>
                  <a:pt x="661466" y="1274"/>
                  <a:pt x="672006" y="5359"/>
                  <a:pt x="680172" y="13214"/>
                </a:cubicBezTo>
                <a:cubicBezTo>
                  <a:pt x="688339" y="21069"/>
                  <a:pt x="692585" y="31207"/>
                  <a:pt x="693643" y="40484"/>
                </a:cubicBezTo>
                <a:cubicBezTo>
                  <a:pt x="694701" y="49761"/>
                  <a:pt x="692571" y="58178"/>
                  <a:pt x="687985" y="62589"/>
                </a:cubicBezTo>
                <a:cubicBezTo>
                  <a:pt x="678813" y="71411"/>
                  <a:pt x="641472" y="81857"/>
                  <a:pt x="625139" y="66148"/>
                </a:cubicBezTo>
                <a:cubicBezTo>
                  <a:pt x="608806" y="50438"/>
                  <a:pt x="619668" y="14521"/>
                  <a:pt x="628840" y="5699"/>
                </a:cubicBezTo>
                <a:cubicBezTo>
                  <a:pt x="633426" y="1288"/>
                  <a:pt x="642176" y="-761"/>
                  <a:pt x="651821" y="257"/>
                </a:cubicBezTo>
                <a:close/>
              </a:path>
            </a:pathLst>
          </a:custGeom>
          <a:solidFill>
            <a:schemeClr val="accent2"/>
          </a:solidFill>
          <a:ln w="3175" cap="flat" cmpd="sng" algn="ctr">
            <a:solidFill>
              <a:srgbClr val="EAEAEA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p>
            <a:pPr>
              <a:lnSpc>
                <a:spcPct val="120000"/>
              </a:lnSpc>
              <a:defRPr/>
            </a:pPr>
            <a:endParaRPr lang="zh-CN" altLang="en-US" sz="1600" kern="0">
              <a:solidFill>
                <a:srgbClr val="4D4D4D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373630" y="1254125"/>
            <a:ext cx="3412490" cy="44196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r">
              <a:defRPr/>
            </a:pPr>
            <a:r>
              <a:rPr lang="zh-CN" sz="2400" b="1" dirty="0">
                <a:solidFill>
                  <a:srgbClr val="7030A0"/>
                </a:solidFill>
                <a:cs typeface="+mn-ea"/>
                <a:sym typeface="+mn-lt"/>
              </a:rPr>
              <a:t>尝试探究，实践感知</a:t>
            </a:r>
            <a:endParaRPr lang="zh-CN" sz="24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  <p:sp>
        <p:nvSpPr>
          <p:cNvPr id="8198" name="Text Box 18"/>
          <p:cNvSpPr txBox="1"/>
          <p:nvPr/>
        </p:nvSpPr>
        <p:spPr>
          <a:xfrm>
            <a:off x="2373630" y="1924685"/>
            <a:ext cx="318325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360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秒有多长</a:t>
            </a:r>
            <a:endParaRPr lang="zh-CN" altLang="en-US" sz="3600" dirty="0">
              <a:solidFill>
                <a:schemeClr val="tx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" name="图片 110" descr="167632e93901213f1acb756654e736d12e2e9572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93440" y="2569845"/>
            <a:ext cx="4026535" cy="29286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37" grpId="0"/>
      <p:bldP spid="819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4"/>
          <p:cNvGrpSpPr/>
          <p:nvPr/>
        </p:nvGrpSpPr>
        <p:grpSpPr bwMode="auto">
          <a:xfrm>
            <a:off x="10341928" y="3526157"/>
            <a:ext cx="957263" cy="2740025"/>
            <a:chOff x="5630340" y="3308955"/>
            <a:chExt cx="957725" cy="2739366"/>
          </a:xfrm>
        </p:grpSpPr>
        <p:grpSp>
          <p:nvGrpSpPr>
            <p:cNvPr id="89" name="Group 49"/>
            <p:cNvGrpSpPr/>
            <p:nvPr/>
          </p:nvGrpSpPr>
          <p:grpSpPr bwMode="auto">
            <a:xfrm>
              <a:off x="5630340" y="4068408"/>
              <a:ext cx="957725" cy="688825"/>
              <a:chOff x="5615826" y="4108318"/>
              <a:chExt cx="957725" cy="688825"/>
            </a:xfrm>
          </p:grpSpPr>
          <p:sp>
            <p:nvSpPr>
              <p:cNvPr id="100" name="Rectangle 9"/>
              <p:cNvSpPr>
                <a:spLocks noChangeArrowheads="1"/>
              </p:cNvSpPr>
              <p:nvPr/>
            </p:nvSpPr>
            <p:spPr bwMode="auto">
              <a:xfrm>
                <a:off x="5615826" y="4109095"/>
                <a:ext cx="957725" cy="688809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01" name="Rectangle 17"/>
              <p:cNvSpPr>
                <a:spLocks noChangeArrowheads="1"/>
              </p:cNvSpPr>
              <p:nvPr/>
            </p:nvSpPr>
            <p:spPr bwMode="auto">
              <a:xfrm>
                <a:off x="6093894" y="4109095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90" name="Group 52"/>
            <p:cNvGrpSpPr/>
            <p:nvPr/>
          </p:nvGrpSpPr>
          <p:grpSpPr bwMode="auto">
            <a:xfrm>
              <a:off x="5630340" y="4819854"/>
              <a:ext cx="957725" cy="688825"/>
              <a:chOff x="5615826" y="4859764"/>
              <a:chExt cx="957725" cy="688825"/>
            </a:xfrm>
          </p:grpSpPr>
          <p:sp>
            <p:nvSpPr>
              <p:cNvPr id="98" name="Rectangle 8"/>
              <p:cNvSpPr>
                <a:spLocks noChangeArrowheads="1"/>
              </p:cNvSpPr>
              <p:nvPr/>
            </p:nvSpPr>
            <p:spPr bwMode="auto">
              <a:xfrm>
                <a:off x="5615826" y="4859802"/>
                <a:ext cx="957725" cy="6888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99" name="Rectangle 18"/>
              <p:cNvSpPr>
                <a:spLocks noChangeArrowheads="1"/>
              </p:cNvSpPr>
              <p:nvPr/>
            </p:nvSpPr>
            <p:spPr bwMode="auto">
              <a:xfrm>
                <a:off x="6093894" y="4859802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91" name="Group 55"/>
            <p:cNvGrpSpPr/>
            <p:nvPr/>
          </p:nvGrpSpPr>
          <p:grpSpPr bwMode="auto">
            <a:xfrm>
              <a:off x="5630340" y="5567616"/>
              <a:ext cx="957725" cy="480705"/>
              <a:chOff x="5615826" y="5607526"/>
              <a:chExt cx="957725" cy="480705"/>
            </a:xfrm>
          </p:grpSpPr>
          <p:sp>
            <p:nvSpPr>
              <p:cNvPr id="95" name="Freeform 7"/>
              <p:cNvSpPr/>
              <p:nvPr/>
            </p:nvSpPr>
            <p:spPr bwMode="auto">
              <a:xfrm>
                <a:off x="5615826" y="5607526"/>
                <a:ext cx="957725" cy="480705"/>
              </a:xfrm>
              <a:custGeom>
                <a:avLst/>
                <a:gdLst>
                  <a:gd name="T0" fmla="*/ 478863 w 520"/>
                  <a:gd name="T1" fmla="*/ 480705 h 261"/>
                  <a:gd name="T2" fmla="*/ 0 w 520"/>
                  <a:gd name="T3" fmla="*/ 0 h 261"/>
                  <a:gd name="T4" fmla="*/ 957725 w 520"/>
                  <a:gd name="T5" fmla="*/ 0 h 261"/>
                  <a:gd name="T6" fmla="*/ 478863 w 520"/>
                  <a:gd name="T7" fmla="*/ 480705 h 26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20" h="261">
                    <a:moveTo>
                      <a:pt x="260" y="261"/>
                    </a:moveTo>
                    <a:lnTo>
                      <a:pt x="0" y="0"/>
                    </a:lnTo>
                    <a:lnTo>
                      <a:pt x="520" y="0"/>
                    </a:lnTo>
                    <a:lnTo>
                      <a:pt x="260" y="261"/>
                    </a:lnTo>
                    <a:close/>
                  </a:path>
                </a:pathLst>
              </a:custGeom>
              <a:solidFill>
                <a:srgbClr val="ECAE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6" name="Freeform 13"/>
              <p:cNvSpPr/>
              <p:nvPr/>
            </p:nvSpPr>
            <p:spPr bwMode="auto">
              <a:xfrm>
                <a:off x="5954713" y="5944571"/>
                <a:ext cx="279950" cy="143659"/>
              </a:xfrm>
              <a:custGeom>
                <a:avLst/>
                <a:gdLst>
                  <a:gd name="T0" fmla="*/ 139975 w 152"/>
                  <a:gd name="T1" fmla="*/ 143659 h 78"/>
                  <a:gd name="T2" fmla="*/ 279950 w 152"/>
                  <a:gd name="T3" fmla="*/ 0 h 78"/>
                  <a:gd name="T4" fmla="*/ 0 w 152"/>
                  <a:gd name="T5" fmla="*/ 0 h 78"/>
                  <a:gd name="T6" fmla="*/ 0 w 152"/>
                  <a:gd name="T7" fmla="*/ 0 h 78"/>
                  <a:gd name="T8" fmla="*/ 139975 w 152"/>
                  <a:gd name="T9" fmla="*/ 143659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2" h="78">
                    <a:moveTo>
                      <a:pt x="76" y="78"/>
                    </a:moveTo>
                    <a:lnTo>
                      <a:pt x="152" y="0"/>
                    </a:lnTo>
                    <a:lnTo>
                      <a:pt x="0" y="0"/>
                    </a:lnTo>
                    <a:lnTo>
                      <a:pt x="76" y="7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7" name="Freeform 20"/>
              <p:cNvSpPr/>
              <p:nvPr/>
            </p:nvSpPr>
            <p:spPr bwMode="auto">
              <a:xfrm>
                <a:off x="6093894" y="5607335"/>
                <a:ext cx="479657" cy="480896"/>
              </a:xfrm>
              <a:custGeom>
                <a:avLst/>
                <a:gdLst>
                  <a:gd name="T0" fmla="*/ 0 w 260"/>
                  <a:gd name="T1" fmla="*/ 261 h 261"/>
                  <a:gd name="T2" fmla="*/ 260 w 260"/>
                  <a:gd name="T3" fmla="*/ 0 h 261"/>
                  <a:gd name="T4" fmla="*/ 0 w 260"/>
                  <a:gd name="T5" fmla="*/ 0 h 261"/>
                  <a:gd name="T6" fmla="*/ 0 w 260"/>
                  <a:gd name="T7" fmla="*/ 26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0" h="261">
                    <a:moveTo>
                      <a:pt x="0" y="261"/>
                    </a:moveTo>
                    <a:lnTo>
                      <a:pt x="260" y="0"/>
                    </a:lnTo>
                    <a:lnTo>
                      <a:pt x="0" y="0"/>
                    </a:lnTo>
                    <a:lnTo>
                      <a:pt x="0" y="261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defTabSz="1218565">
                  <a:defRPr/>
                </a:pPr>
                <a:endParaRPr lang="id-ID" sz="2400">
                  <a:cs typeface="+mn-ea"/>
                  <a:sym typeface="+mn-lt"/>
                </a:endParaRPr>
              </a:p>
            </p:txBody>
          </p:sp>
        </p:grpSp>
        <p:grpSp>
          <p:nvGrpSpPr>
            <p:cNvPr id="92" name="Group 59"/>
            <p:cNvGrpSpPr/>
            <p:nvPr/>
          </p:nvGrpSpPr>
          <p:grpSpPr bwMode="auto">
            <a:xfrm>
              <a:off x="5630340" y="3308955"/>
              <a:ext cx="957725" cy="688825"/>
              <a:chOff x="5615826" y="4108318"/>
              <a:chExt cx="957725" cy="688825"/>
            </a:xfrm>
          </p:grpSpPr>
          <p:sp>
            <p:nvSpPr>
              <p:cNvPr id="93" name="Rectangle 9"/>
              <p:cNvSpPr>
                <a:spLocks noChangeArrowheads="1"/>
              </p:cNvSpPr>
              <p:nvPr/>
            </p:nvSpPr>
            <p:spPr bwMode="auto">
              <a:xfrm>
                <a:off x="5615826" y="4108318"/>
                <a:ext cx="957725" cy="6888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94" name="Rectangle 17"/>
              <p:cNvSpPr>
                <a:spLocks noChangeArrowheads="1"/>
              </p:cNvSpPr>
              <p:nvPr/>
            </p:nvSpPr>
            <p:spPr bwMode="auto">
              <a:xfrm>
                <a:off x="6093894" y="4108318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</p:grpSp>
      <p:sp>
        <p:nvSpPr>
          <p:cNvPr id="9" name="矩形 21"/>
          <p:cNvSpPr/>
          <p:nvPr/>
        </p:nvSpPr>
        <p:spPr>
          <a:xfrm>
            <a:off x="1294602" y="1012218"/>
            <a:ext cx="1343595" cy="1172207"/>
          </a:xfrm>
          <a:custGeom>
            <a:avLst/>
            <a:gdLst/>
            <a:ahLst/>
            <a:cxnLst/>
            <a:rect l="l" t="t" r="r" b="b"/>
            <a:pathLst>
              <a:path w="1008063" h="879475">
                <a:moveTo>
                  <a:pt x="942729" y="157825"/>
                </a:moveTo>
                <a:cubicBezTo>
                  <a:pt x="958838" y="158400"/>
                  <a:pt x="976062" y="164033"/>
                  <a:pt x="988810" y="176295"/>
                </a:cubicBezTo>
                <a:cubicBezTo>
                  <a:pt x="1001557" y="188557"/>
                  <a:pt x="1007414" y="205124"/>
                  <a:pt x="1008012" y="220619"/>
                </a:cubicBezTo>
                <a:cubicBezTo>
                  <a:pt x="1008611" y="236114"/>
                  <a:pt x="1003952" y="250535"/>
                  <a:pt x="995667" y="258503"/>
                </a:cubicBezTo>
                <a:cubicBezTo>
                  <a:pt x="979099" y="274440"/>
                  <a:pt x="914897" y="296433"/>
                  <a:pt x="889403" y="271911"/>
                </a:cubicBezTo>
                <a:cubicBezTo>
                  <a:pt x="863909" y="247389"/>
                  <a:pt x="886774" y="185636"/>
                  <a:pt x="903342" y="169699"/>
                </a:cubicBezTo>
                <a:cubicBezTo>
                  <a:pt x="911626" y="161731"/>
                  <a:pt x="926620" y="157249"/>
                  <a:pt x="942729" y="157825"/>
                </a:cubicBezTo>
                <a:close/>
                <a:moveTo>
                  <a:pt x="601892" y="103890"/>
                </a:moveTo>
                <a:cubicBezTo>
                  <a:pt x="647770" y="105732"/>
                  <a:pt x="699852" y="116635"/>
                  <a:pt x="735390" y="142567"/>
                </a:cubicBezTo>
                <a:cubicBezTo>
                  <a:pt x="782774" y="177144"/>
                  <a:pt x="843230" y="263583"/>
                  <a:pt x="843230" y="312303"/>
                </a:cubicBezTo>
                <a:cubicBezTo>
                  <a:pt x="843230" y="361024"/>
                  <a:pt x="782774" y="425461"/>
                  <a:pt x="735390" y="434891"/>
                </a:cubicBezTo>
                <a:cubicBezTo>
                  <a:pt x="688006" y="444320"/>
                  <a:pt x="607943" y="364167"/>
                  <a:pt x="558924" y="368882"/>
                </a:cubicBezTo>
                <a:cubicBezTo>
                  <a:pt x="509906" y="373597"/>
                  <a:pt x="472326" y="430176"/>
                  <a:pt x="441281" y="463180"/>
                </a:cubicBezTo>
                <a:cubicBezTo>
                  <a:pt x="410236" y="496184"/>
                  <a:pt x="390628" y="518187"/>
                  <a:pt x="372655" y="566908"/>
                </a:cubicBezTo>
                <a:cubicBezTo>
                  <a:pt x="354682" y="615628"/>
                  <a:pt x="388995" y="648633"/>
                  <a:pt x="333441" y="755503"/>
                </a:cubicBezTo>
                <a:cubicBezTo>
                  <a:pt x="277887" y="862374"/>
                  <a:pt x="173315" y="885948"/>
                  <a:pt x="117761" y="878090"/>
                </a:cubicBezTo>
                <a:cubicBezTo>
                  <a:pt x="62207" y="870233"/>
                  <a:pt x="-3150" y="764933"/>
                  <a:pt x="117" y="708354"/>
                </a:cubicBezTo>
                <a:cubicBezTo>
                  <a:pt x="3385" y="651776"/>
                  <a:pt x="91618" y="595197"/>
                  <a:pt x="137368" y="538618"/>
                </a:cubicBezTo>
                <a:cubicBezTo>
                  <a:pt x="183119" y="482040"/>
                  <a:pt x="351414" y="243152"/>
                  <a:pt x="421673" y="170857"/>
                </a:cubicBezTo>
                <a:cubicBezTo>
                  <a:pt x="491933" y="98562"/>
                  <a:pt x="506639" y="109563"/>
                  <a:pt x="558924" y="104848"/>
                </a:cubicBezTo>
                <a:cubicBezTo>
                  <a:pt x="571996" y="103669"/>
                  <a:pt x="586599" y="103277"/>
                  <a:pt x="601892" y="103890"/>
                </a:cubicBezTo>
                <a:close/>
                <a:moveTo>
                  <a:pt x="862789" y="66361"/>
                </a:moveTo>
                <a:cubicBezTo>
                  <a:pt x="874025" y="66702"/>
                  <a:pt x="886019" y="70567"/>
                  <a:pt x="894863" y="79073"/>
                </a:cubicBezTo>
                <a:cubicBezTo>
                  <a:pt x="903705" y="87579"/>
                  <a:pt x="907724" y="99115"/>
                  <a:pt x="908078" y="109923"/>
                </a:cubicBezTo>
                <a:cubicBezTo>
                  <a:pt x="908432" y="120730"/>
                  <a:pt x="905123" y="130808"/>
                  <a:pt x="899312" y="136399"/>
                </a:cubicBezTo>
                <a:cubicBezTo>
                  <a:pt x="887688" y="147579"/>
                  <a:pt x="842810" y="163164"/>
                  <a:pt x="825123" y="146152"/>
                </a:cubicBezTo>
                <a:cubicBezTo>
                  <a:pt x="807437" y="129141"/>
                  <a:pt x="823640" y="85973"/>
                  <a:pt x="835263" y="74793"/>
                </a:cubicBezTo>
                <a:cubicBezTo>
                  <a:pt x="841075" y="69203"/>
                  <a:pt x="851553" y="66020"/>
                  <a:pt x="862789" y="66361"/>
                </a:cubicBezTo>
                <a:close/>
                <a:moveTo>
                  <a:pt x="763988" y="17975"/>
                </a:moveTo>
                <a:cubicBezTo>
                  <a:pt x="774439" y="17851"/>
                  <a:pt x="785448" y="20979"/>
                  <a:pt x="793324" y="28555"/>
                </a:cubicBezTo>
                <a:cubicBezTo>
                  <a:pt x="801200" y="36131"/>
                  <a:pt x="804453" y="46720"/>
                  <a:pt x="804324" y="56773"/>
                </a:cubicBezTo>
                <a:cubicBezTo>
                  <a:pt x="804196" y="66827"/>
                  <a:pt x="800685" y="76345"/>
                  <a:pt x="795034" y="81780"/>
                </a:cubicBezTo>
                <a:cubicBezTo>
                  <a:pt x="783732" y="92651"/>
                  <a:pt x="741264" y="108933"/>
                  <a:pt x="725512" y="93781"/>
                </a:cubicBezTo>
                <a:cubicBezTo>
                  <a:pt x="709760" y="78630"/>
                  <a:pt x="726687" y="37782"/>
                  <a:pt x="737989" y="26911"/>
                </a:cubicBezTo>
                <a:cubicBezTo>
                  <a:pt x="743640" y="21475"/>
                  <a:pt x="753536" y="18098"/>
                  <a:pt x="763988" y="17975"/>
                </a:cubicBezTo>
                <a:close/>
                <a:moveTo>
                  <a:pt x="551219" y="4914"/>
                </a:moveTo>
                <a:cubicBezTo>
                  <a:pt x="559475" y="6390"/>
                  <a:pt x="568701" y="10525"/>
                  <a:pt x="576170" y="17710"/>
                </a:cubicBezTo>
                <a:cubicBezTo>
                  <a:pt x="583640" y="24894"/>
                  <a:pt x="587939" y="33768"/>
                  <a:pt x="589473" y="41709"/>
                </a:cubicBezTo>
                <a:cubicBezTo>
                  <a:pt x="591007" y="49650"/>
                  <a:pt x="589776" y="56658"/>
                  <a:pt x="586186" y="60111"/>
                </a:cubicBezTo>
                <a:cubicBezTo>
                  <a:pt x="579006" y="67017"/>
                  <a:pt x="548030" y="73515"/>
                  <a:pt x="533091" y="59146"/>
                </a:cubicBezTo>
                <a:cubicBezTo>
                  <a:pt x="518152" y="44777"/>
                  <a:pt x="524908" y="14982"/>
                  <a:pt x="532088" y="8076"/>
                </a:cubicBezTo>
                <a:cubicBezTo>
                  <a:pt x="535678" y="4623"/>
                  <a:pt x="542964" y="3439"/>
                  <a:pt x="551219" y="4914"/>
                </a:cubicBezTo>
                <a:close/>
                <a:moveTo>
                  <a:pt x="651821" y="257"/>
                </a:moveTo>
                <a:cubicBezTo>
                  <a:pt x="661466" y="1274"/>
                  <a:pt x="672006" y="5359"/>
                  <a:pt x="680172" y="13214"/>
                </a:cubicBezTo>
                <a:cubicBezTo>
                  <a:pt x="688339" y="21069"/>
                  <a:pt x="692585" y="31207"/>
                  <a:pt x="693643" y="40484"/>
                </a:cubicBezTo>
                <a:cubicBezTo>
                  <a:pt x="694701" y="49761"/>
                  <a:pt x="692571" y="58178"/>
                  <a:pt x="687985" y="62589"/>
                </a:cubicBezTo>
                <a:cubicBezTo>
                  <a:pt x="678813" y="71411"/>
                  <a:pt x="641472" y="81857"/>
                  <a:pt x="625139" y="66148"/>
                </a:cubicBezTo>
                <a:cubicBezTo>
                  <a:pt x="608806" y="50438"/>
                  <a:pt x="619668" y="14521"/>
                  <a:pt x="628840" y="5699"/>
                </a:cubicBezTo>
                <a:cubicBezTo>
                  <a:pt x="633426" y="1288"/>
                  <a:pt x="642176" y="-761"/>
                  <a:pt x="651821" y="257"/>
                </a:cubicBezTo>
                <a:close/>
              </a:path>
            </a:pathLst>
          </a:custGeom>
          <a:solidFill>
            <a:schemeClr val="accent2"/>
          </a:solidFill>
          <a:ln w="3175" cap="flat" cmpd="sng" algn="ctr">
            <a:solidFill>
              <a:srgbClr val="EAEAEA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p>
            <a:pPr>
              <a:lnSpc>
                <a:spcPct val="120000"/>
              </a:lnSpc>
              <a:defRPr/>
            </a:pPr>
            <a:endParaRPr lang="zh-CN" altLang="en-US" sz="1600" kern="0">
              <a:solidFill>
                <a:srgbClr val="4D4D4D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373630" y="1254125"/>
            <a:ext cx="3412490" cy="44196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r">
              <a:defRPr/>
            </a:pPr>
            <a:r>
              <a:rPr lang="zh-CN" sz="2400" b="1" dirty="0">
                <a:solidFill>
                  <a:srgbClr val="7030A0"/>
                </a:solidFill>
                <a:cs typeface="+mn-ea"/>
                <a:sym typeface="+mn-lt"/>
              </a:rPr>
              <a:t>尝试探究，实践感知</a:t>
            </a:r>
            <a:endParaRPr lang="zh-CN" sz="24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  <p:sp>
        <p:nvSpPr>
          <p:cNvPr id="8198" name="Text Box 18"/>
          <p:cNvSpPr txBox="1"/>
          <p:nvPr/>
        </p:nvSpPr>
        <p:spPr>
          <a:xfrm>
            <a:off x="2373630" y="1924685"/>
            <a:ext cx="318325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360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秒和分的关系</a:t>
            </a:r>
            <a:endParaRPr lang="zh-CN" altLang="en-US" sz="3600" dirty="0">
              <a:solidFill>
                <a:schemeClr val="tx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4267835" y="5734050"/>
            <a:ext cx="202311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分＝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60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秒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9218" name="图片 110" descr="167632e93901213f1acb756654e736d12e2e9572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93440" y="2569845"/>
            <a:ext cx="4026535" cy="29286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37" grpId="0"/>
      <p:bldP spid="8198" grpId="0"/>
      <p:bldP spid="4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4"/>
          <p:cNvGrpSpPr/>
          <p:nvPr/>
        </p:nvGrpSpPr>
        <p:grpSpPr bwMode="auto">
          <a:xfrm>
            <a:off x="10341928" y="3526157"/>
            <a:ext cx="957263" cy="2740025"/>
            <a:chOff x="5630340" y="3308955"/>
            <a:chExt cx="957725" cy="2739366"/>
          </a:xfrm>
        </p:grpSpPr>
        <p:grpSp>
          <p:nvGrpSpPr>
            <p:cNvPr id="89" name="Group 49"/>
            <p:cNvGrpSpPr/>
            <p:nvPr/>
          </p:nvGrpSpPr>
          <p:grpSpPr bwMode="auto">
            <a:xfrm>
              <a:off x="5630340" y="4068408"/>
              <a:ext cx="957725" cy="688825"/>
              <a:chOff x="5615826" y="4108318"/>
              <a:chExt cx="957725" cy="688825"/>
            </a:xfrm>
          </p:grpSpPr>
          <p:sp>
            <p:nvSpPr>
              <p:cNvPr id="100" name="Rectangle 9"/>
              <p:cNvSpPr>
                <a:spLocks noChangeArrowheads="1"/>
              </p:cNvSpPr>
              <p:nvPr/>
            </p:nvSpPr>
            <p:spPr bwMode="auto">
              <a:xfrm>
                <a:off x="5615826" y="4109095"/>
                <a:ext cx="957725" cy="688809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01" name="Rectangle 17"/>
              <p:cNvSpPr>
                <a:spLocks noChangeArrowheads="1"/>
              </p:cNvSpPr>
              <p:nvPr/>
            </p:nvSpPr>
            <p:spPr bwMode="auto">
              <a:xfrm>
                <a:off x="6093894" y="4109095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90" name="Group 52"/>
            <p:cNvGrpSpPr/>
            <p:nvPr/>
          </p:nvGrpSpPr>
          <p:grpSpPr bwMode="auto">
            <a:xfrm>
              <a:off x="5630340" y="4819854"/>
              <a:ext cx="957725" cy="688825"/>
              <a:chOff x="5615826" y="4859764"/>
              <a:chExt cx="957725" cy="688825"/>
            </a:xfrm>
          </p:grpSpPr>
          <p:sp>
            <p:nvSpPr>
              <p:cNvPr id="98" name="Rectangle 8"/>
              <p:cNvSpPr>
                <a:spLocks noChangeArrowheads="1"/>
              </p:cNvSpPr>
              <p:nvPr/>
            </p:nvSpPr>
            <p:spPr bwMode="auto">
              <a:xfrm>
                <a:off x="5615826" y="4859802"/>
                <a:ext cx="957725" cy="6888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99" name="Rectangle 18"/>
              <p:cNvSpPr>
                <a:spLocks noChangeArrowheads="1"/>
              </p:cNvSpPr>
              <p:nvPr/>
            </p:nvSpPr>
            <p:spPr bwMode="auto">
              <a:xfrm>
                <a:off x="6093894" y="4859802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91" name="Group 55"/>
            <p:cNvGrpSpPr/>
            <p:nvPr/>
          </p:nvGrpSpPr>
          <p:grpSpPr bwMode="auto">
            <a:xfrm>
              <a:off x="5630340" y="5567616"/>
              <a:ext cx="957725" cy="480705"/>
              <a:chOff x="5615826" y="5607526"/>
              <a:chExt cx="957725" cy="480705"/>
            </a:xfrm>
          </p:grpSpPr>
          <p:sp>
            <p:nvSpPr>
              <p:cNvPr id="95" name="Freeform 7"/>
              <p:cNvSpPr/>
              <p:nvPr/>
            </p:nvSpPr>
            <p:spPr bwMode="auto">
              <a:xfrm>
                <a:off x="5615826" y="5607526"/>
                <a:ext cx="957725" cy="480705"/>
              </a:xfrm>
              <a:custGeom>
                <a:avLst/>
                <a:gdLst>
                  <a:gd name="T0" fmla="*/ 478863 w 520"/>
                  <a:gd name="T1" fmla="*/ 480705 h 261"/>
                  <a:gd name="T2" fmla="*/ 0 w 520"/>
                  <a:gd name="T3" fmla="*/ 0 h 261"/>
                  <a:gd name="T4" fmla="*/ 957725 w 520"/>
                  <a:gd name="T5" fmla="*/ 0 h 261"/>
                  <a:gd name="T6" fmla="*/ 478863 w 520"/>
                  <a:gd name="T7" fmla="*/ 480705 h 26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20" h="261">
                    <a:moveTo>
                      <a:pt x="260" y="261"/>
                    </a:moveTo>
                    <a:lnTo>
                      <a:pt x="0" y="0"/>
                    </a:lnTo>
                    <a:lnTo>
                      <a:pt x="520" y="0"/>
                    </a:lnTo>
                    <a:lnTo>
                      <a:pt x="260" y="261"/>
                    </a:lnTo>
                    <a:close/>
                  </a:path>
                </a:pathLst>
              </a:custGeom>
              <a:solidFill>
                <a:srgbClr val="ECAE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6" name="Freeform 13"/>
              <p:cNvSpPr/>
              <p:nvPr/>
            </p:nvSpPr>
            <p:spPr bwMode="auto">
              <a:xfrm>
                <a:off x="5954713" y="5944571"/>
                <a:ext cx="279950" cy="143659"/>
              </a:xfrm>
              <a:custGeom>
                <a:avLst/>
                <a:gdLst>
                  <a:gd name="T0" fmla="*/ 139975 w 152"/>
                  <a:gd name="T1" fmla="*/ 143659 h 78"/>
                  <a:gd name="T2" fmla="*/ 279950 w 152"/>
                  <a:gd name="T3" fmla="*/ 0 h 78"/>
                  <a:gd name="T4" fmla="*/ 0 w 152"/>
                  <a:gd name="T5" fmla="*/ 0 h 78"/>
                  <a:gd name="T6" fmla="*/ 0 w 152"/>
                  <a:gd name="T7" fmla="*/ 0 h 78"/>
                  <a:gd name="T8" fmla="*/ 139975 w 152"/>
                  <a:gd name="T9" fmla="*/ 143659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2" h="78">
                    <a:moveTo>
                      <a:pt x="76" y="78"/>
                    </a:moveTo>
                    <a:lnTo>
                      <a:pt x="152" y="0"/>
                    </a:lnTo>
                    <a:lnTo>
                      <a:pt x="0" y="0"/>
                    </a:lnTo>
                    <a:lnTo>
                      <a:pt x="76" y="7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7" name="Freeform 20"/>
              <p:cNvSpPr/>
              <p:nvPr/>
            </p:nvSpPr>
            <p:spPr bwMode="auto">
              <a:xfrm>
                <a:off x="6093894" y="5607335"/>
                <a:ext cx="479657" cy="480896"/>
              </a:xfrm>
              <a:custGeom>
                <a:avLst/>
                <a:gdLst>
                  <a:gd name="T0" fmla="*/ 0 w 260"/>
                  <a:gd name="T1" fmla="*/ 261 h 261"/>
                  <a:gd name="T2" fmla="*/ 260 w 260"/>
                  <a:gd name="T3" fmla="*/ 0 h 261"/>
                  <a:gd name="T4" fmla="*/ 0 w 260"/>
                  <a:gd name="T5" fmla="*/ 0 h 261"/>
                  <a:gd name="T6" fmla="*/ 0 w 260"/>
                  <a:gd name="T7" fmla="*/ 26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0" h="261">
                    <a:moveTo>
                      <a:pt x="0" y="261"/>
                    </a:moveTo>
                    <a:lnTo>
                      <a:pt x="260" y="0"/>
                    </a:lnTo>
                    <a:lnTo>
                      <a:pt x="0" y="0"/>
                    </a:lnTo>
                    <a:lnTo>
                      <a:pt x="0" y="261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defTabSz="1218565">
                  <a:defRPr/>
                </a:pPr>
                <a:endParaRPr lang="id-ID" sz="2400">
                  <a:cs typeface="+mn-ea"/>
                  <a:sym typeface="+mn-lt"/>
                </a:endParaRPr>
              </a:p>
            </p:txBody>
          </p:sp>
        </p:grpSp>
        <p:grpSp>
          <p:nvGrpSpPr>
            <p:cNvPr id="92" name="Group 59"/>
            <p:cNvGrpSpPr/>
            <p:nvPr/>
          </p:nvGrpSpPr>
          <p:grpSpPr bwMode="auto">
            <a:xfrm>
              <a:off x="5630340" y="3308955"/>
              <a:ext cx="957725" cy="688825"/>
              <a:chOff x="5615826" y="4108318"/>
              <a:chExt cx="957725" cy="688825"/>
            </a:xfrm>
          </p:grpSpPr>
          <p:sp>
            <p:nvSpPr>
              <p:cNvPr id="93" name="Rectangle 9"/>
              <p:cNvSpPr>
                <a:spLocks noChangeArrowheads="1"/>
              </p:cNvSpPr>
              <p:nvPr/>
            </p:nvSpPr>
            <p:spPr bwMode="auto">
              <a:xfrm>
                <a:off x="5615826" y="4108318"/>
                <a:ext cx="957725" cy="6888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94" name="Rectangle 17"/>
              <p:cNvSpPr>
                <a:spLocks noChangeArrowheads="1"/>
              </p:cNvSpPr>
              <p:nvPr/>
            </p:nvSpPr>
            <p:spPr bwMode="auto">
              <a:xfrm>
                <a:off x="6093894" y="4108318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</p:grpSp>
      <p:sp>
        <p:nvSpPr>
          <p:cNvPr id="9" name="矩形 21"/>
          <p:cNvSpPr/>
          <p:nvPr/>
        </p:nvSpPr>
        <p:spPr>
          <a:xfrm>
            <a:off x="1294602" y="1012218"/>
            <a:ext cx="1343595" cy="1172207"/>
          </a:xfrm>
          <a:custGeom>
            <a:avLst/>
            <a:gdLst/>
            <a:ahLst/>
            <a:cxnLst/>
            <a:rect l="l" t="t" r="r" b="b"/>
            <a:pathLst>
              <a:path w="1008063" h="879475">
                <a:moveTo>
                  <a:pt x="942729" y="157825"/>
                </a:moveTo>
                <a:cubicBezTo>
                  <a:pt x="958838" y="158400"/>
                  <a:pt x="976062" y="164033"/>
                  <a:pt x="988810" y="176295"/>
                </a:cubicBezTo>
                <a:cubicBezTo>
                  <a:pt x="1001557" y="188557"/>
                  <a:pt x="1007414" y="205124"/>
                  <a:pt x="1008012" y="220619"/>
                </a:cubicBezTo>
                <a:cubicBezTo>
                  <a:pt x="1008611" y="236114"/>
                  <a:pt x="1003952" y="250535"/>
                  <a:pt x="995667" y="258503"/>
                </a:cubicBezTo>
                <a:cubicBezTo>
                  <a:pt x="979099" y="274440"/>
                  <a:pt x="914897" y="296433"/>
                  <a:pt x="889403" y="271911"/>
                </a:cubicBezTo>
                <a:cubicBezTo>
                  <a:pt x="863909" y="247389"/>
                  <a:pt x="886774" y="185636"/>
                  <a:pt x="903342" y="169699"/>
                </a:cubicBezTo>
                <a:cubicBezTo>
                  <a:pt x="911626" y="161731"/>
                  <a:pt x="926620" y="157249"/>
                  <a:pt x="942729" y="157825"/>
                </a:cubicBezTo>
                <a:close/>
                <a:moveTo>
                  <a:pt x="601892" y="103890"/>
                </a:moveTo>
                <a:cubicBezTo>
                  <a:pt x="647770" y="105732"/>
                  <a:pt x="699852" y="116635"/>
                  <a:pt x="735390" y="142567"/>
                </a:cubicBezTo>
                <a:cubicBezTo>
                  <a:pt x="782774" y="177144"/>
                  <a:pt x="843230" y="263583"/>
                  <a:pt x="843230" y="312303"/>
                </a:cubicBezTo>
                <a:cubicBezTo>
                  <a:pt x="843230" y="361024"/>
                  <a:pt x="782774" y="425461"/>
                  <a:pt x="735390" y="434891"/>
                </a:cubicBezTo>
                <a:cubicBezTo>
                  <a:pt x="688006" y="444320"/>
                  <a:pt x="607943" y="364167"/>
                  <a:pt x="558924" y="368882"/>
                </a:cubicBezTo>
                <a:cubicBezTo>
                  <a:pt x="509906" y="373597"/>
                  <a:pt x="472326" y="430176"/>
                  <a:pt x="441281" y="463180"/>
                </a:cubicBezTo>
                <a:cubicBezTo>
                  <a:pt x="410236" y="496184"/>
                  <a:pt x="390628" y="518187"/>
                  <a:pt x="372655" y="566908"/>
                </a:cubicBezTo>
                <a:cubicBezTo>
                  <a:pt x="354682" y="615628"/>
                  <a:pt x="388995" y="648633"/>
                  <a:pt x="333441" y="755503"/>
                </a:cubicBezTo>
                <a:cubicBezTo>
                  <a:pt x="277887" y="862374"/>
                  <a:pt x="173315" y="885948"/>
                  <a:pt x="117761" y="878090"/>
                </a:cubicBezTo>
                <a:cubicBezTo>
                  <a:pt x="62207" y="870233"/>
                  <a:pt x="-3150" y="764933"/>
                  <a:pt x="117" y="708354"/>
                </a:cubicBezTo>
                <a:cubicBezTo>
                  <a:pt x="3385" y="651776"/>
                  <a:pt x="91618" y="595197"/>
                  <a:pt x="137368" y="538618"/>
                </a:cubicBezTo>
                <a:cubicBezTo>
                  <a:pt x="183119" y="482040"/>
                  <a:pt x="351414" y="243152"/>
                  <a:pt x="421673" y="170857"/>
                </a:cubicBezTo>
                <a:cubicBezTo>
                  <a:pt x="491933" y="98562"/>
                  <a:pt x="506639" y="109563"/>
                  <a:pt x="558924" y="104848"/>
                </a:cubicBezTo>
                <a:cubicBezTo>
                  <a:pt x="571996" y="103669"/>
                  <a:pt x="586599" y="103277"/>
                  <a:pt x="601892" y="103890"/>
                </a:cubicBezTo>
                <a:close/>
                <a:moveTo>
                  <a:pt x="862789" y="66361"/>
                </a:moveTo>
                <a:cubicBezTo>
                  <a:pt x="874025" y="66702"/>
                  <a:pt x="886019" y="70567"/>
                  <a:pt x="894863" y="79073"/>
                </a:cubicBezTo>
                <a:cubicBezTo>
                  <a:pt x="903705" y="87579"/>
                  <a:pt x="907724" y="99115"/>
                  <a:pt x="908078" y="109923"/>
                </a:cubicBezTo>
                <a:cubicBezTo>
                  <a:pt x="908432" y="120730"/>
                  <a:pt x="905123" y="130808"/>
                  <a:pt x="899312" y="136399"/>
                </a:cubicBezTo>
                <a:cubicBezTo>
                  <a:pt x="887688" y="147579"/>
                  <a:pt x="842810" y="163164"/>
                  <a:pt x="825123" y="146152"/>
                </a:cubicBezTo>
                <a:cubicBezTo>
                  <a:pt x="807437" y="129141"/>
                  <a:pt x="823640" y="85973"/>
                  <a:pt x="835263" y="74793"/>
                </a:cubicBezTo>
                <a:cubicBezTo>
                  <a:pt x="841075" y="69203"/>
                  <a:pt x="851553" y="66020"/>
                  <a:pt x="862789" y="66361"/>
                </a:cubicBezTo>
                <a:close/>
                <a:moveTo>
                  <a:pt x="763988" y="17975"/>
                </a:moveTo>
                <a:cubicBezTo>
                  <a:pt x="774439" y="17851"/>
                  <a:pt x="785448" y="20979"/>
                  <a:pt x="793324" y="28555"/>
                </a:cubicBezTo>
                <a:cubicBezTo>
                  <a:pt x="801200" y="36131"/>
                  <a:pt x="804453" y="46720"/>
                  <a:pt x="804324" y="56773"/>
                </a:cubicBezTo>
                <a:cubicBezTo>
                  <a:pt x="804196" y="66827"/>
                  <a:pt x="800685" y="76345"/>
                  <a:pt x="795034" y="81780"/>
                </a:cubicBezTo>
                <a:cubicBezTo>
                  <a:pt x="783732" y="92651"/>
                  <a:pt x="741264" y="108933"/>
                  <a:pt x="725512" y="93781"/>
                </a:cubicBezTo>
                <a:cubicBezTo>
                  <a:pt x="709760" y="78630"/>
                  <a:pt x="726687" y="37782"/>
                  <a:pt x="737989" y="26911"/>
                </a:cubicBezTo>
                <a:cubicBezTo>
                  <a:pt x="743640" y="21475"/>
                  <a:pt x="753536" y="18098"/>
                  <a:pt x="763988" y="17975"/>
                </a:cubicBezTo>
                <a:close/>
                <a:moveTo>
                  <a:pt x="551219" y="4914"/>
                </a:moveTo>
                <a:cubicBezTo>
                  <a:pt x="559475" y="6390"/>
                  <a:pt x="568701" y="10525"/>
                  <a:pt x="576170" y="17710"/>
                </a:cubicBezTo>
                <a:cubicBezTo>
                  <a:pt x="583640" y="24894"/>
                  <a:pt x="587939" y="33768"/>
                  <a:pt x="589473" y="41709"/>
                </a:cubicBezTo>
                <a:cubicBezTo>
                  <a:pt x="591007" y="49650"/>
                  <a:pt x="589776" y="56658"/>
                  <a:pt x="586186" y="60111"/>
                </a:cubicBezTo>
                <a:cubicBezTo>
                  <a:pt x="579006" y="67017"/>
                  <a:pt x="548030" y="73515"/>
                  <a:pt x="533091" y="59146"/>
                </a:cubicBezTo>
                <a:cubicBezTo>
                  <a:pt x="518152" y="44777"/>
                  <a:pt x="524908" y="14982"/>
                  <a:pt x="532088" y="8076"/>
                </a:cubicBezTo>
                <a:cubicBezTo>
                  <a:pt x="535678" y="4623"/>
                  <a:pt x="542964" y="3439"/>
                  <a:pt x="551219" y="4914"/>
                </a:cubicBezTo>
                <a:close/>
                <a:moveTo>
                  <a:pt x="651821" y="257"/>
                </a:moveTo>
                <a:cubicBezTo>
                  <a:pt x="661466" y="1274"/>
                  <a:pt x="672006" y="5359"/>
                  <a:pt x="680172" y="13214"/>
                </a:cubicBezTo>
                <a:cubicBezTo>
                  <a:pt x="688339" y="21069"/>
                  <a:pt x="692585" y="31207"/>
                  <a:pt x="693643" y="40484"/>
                </a:cubicBezTo>
                <a:cubicBezTo>
                  <a:pt x="694701" y="49761"/>
                  <a:pt x="692571" y="58178"/>
                  <a:pt x="687985" y="62589"/>
                </a:cubicBezTo>
                <a:cubicBezTo>
                  <a:pt x="678813" y="71411"/>
                  <a:pt x="641472" y="81857"/>
                  <a:pt x="625139" y="66148"/>
                </a:cubicBezTo>
                <a:cubicBezTo>
                  <a:pt x="608806" y="50438"/>
                  <a:pt x="619668" y="14521"/>
                  <a:pt x="628840" y="5699"/>
                </a:cubicBezTo>
                <a:cubicBezTo>
                  <a:pt x="633426" y="1288"/>
                  <a:pt x="642176" y="-761"/>
                  <a:pt x="651821" y="257"/>
                </a:cubicBezTo>
                <a:close/>
              </a:path>
            </a:pathLst>
          </a:custGeom>
          <a:solidFill>
            <a:schemeClr val="accent2"/>
          </a:solidFill>
          <a:ln w="3175" cap="flat" cmpd="sng" algn="ctr">
            <a:solidFill>
              <a:srgbClr val="EAEAEA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p>
            <a:pPr>
              <a:lnSpc>
                <a:spcPct val="120000"/>
              </a:lnSpc>
              <a:defRPr/>
            </a:pPr>
            <a:endParaRPr lang="zh-CN" altLang="en-US" sz="1600" kern="0">
              <a:solidFill>
                <a:srgbClr val="4D4D4D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373630" y="1254125"/>
            <a:ext cx="3412490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r">
              <a:buClrTx/>
              <a:buSzTx/>
              <a:buFontTx/>
              <a:defRPr/>
            </a:pPr>
            <a:r>
              <a:rPr lang="zh-CN" sz="2400" b="1" dirty="0">
                <a:solidFill>
                  <a:srgbClr val="7030A0"/>
                </a:solidFill>
                <a:cs typeface="+mn-ea"/>
                <a:sym typeface="+mn-lt"/>
              </a:rPr>
              <a:t>多层活动，巩固体验</a:t>
            </a:r>
            <a:endParaRPr lang="zh-CN" sz="24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  <p:sp>
        <p:nvSpPr>
          <p:cNvPr id="9224" name="Text Box 22"/>
          <p:cNvSpPr txBox="1"/>
          <p:nvPr/>
        </p:nvSpPr>
        <p:spPr>
          <a:xfrm>
            <a:off x="2035175" y="2184400"/>
            <a:ext cx="7632700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1分能做什么?做一做，填一填。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0256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46793" y="3333750"/>
            <a:ext cx="2970212" cy="25955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2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6"/>
                  </p:tgtEl>
                </p:cond>
              </p:nextCondLst>
            </p:seq>
          </p:childTnLst>
        </p:cTn>
      </p:par>
    </p:tnLst>
    <p:bldLst>
      <p:bldP spid="9" grpId="0" bldLvl="0" animBg="1"/>
      <p:bldP spid="37" grpId="0"/>
      <p:bldP spid="92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4"/>
          <p:cNvGrpSpPr/>
          <p:nvPr/>
        </p:nvGrpSpPr>
        <p:grpSpPr bwMode="auto">
          <a:xfrm>
            <a:off x="10341928" y="3526157"/>
            <a:ext cx="957263" cy="2740025"/>
            <a:chOff x="5630340" y="3308955"/>
            <a:chExt cx="957725" cy="2739366"/>
          </a:xfrm>
        </p:grpSpPr>
        <p:grpSp>
          <p:nvGrpSpPr>
            <p:cNvPr id="89" name="Group 49"/>
            <p:cNvGrpSpPr/>
            <p:nvPr/>
          </p:nvGrpSpPr>
          <p:grpSpPr bwMode="auto">
            <a:xfrm>
              <a:off x="5630340" y="4068408"/>
              <a:ext cx="957725" cy="688825"/>
              <a:chOff x="5615826" y="4108318"/>
              <a:chExt cx="957725" cy="688825"/>
            </a:xfrm>
          </p:grpSpPr>
          <p:sp>
            <p:nvSpPr>
              <p:cNvPr id="100" name="Rectangle 9"/>
              <p:cNvSpPr>
                <a:spLocks noChangeArrowheads="1"/>
              </p:cNvSpPr>
              <p:nvPr/>
            </p:nvSpPr>
            <p:spPr bwMode="auto">
              <a:xfrm>
                <a:off x="5615826" y="4109095"/>
                <a:ext cx="957725" cy="688809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01" name="Rectangle 17"/>
              <p:cNvSpPr>
                <a:spLocks noChangeArrowheads="1"/>
              </p:cNvSpPr>
              <p:nvPr/>
            </p:nvSpPr>
            <p:spPr bwMode="auto">
              <a:xfrm>
                <a:off x="6093894" y="4109095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90" name="Group 52"/>
            <p:cNvGrpSpPr/>
            <p:nvPr/>
          </p:nvGrpSpPr>
          <p:grpSpPr bwMode="auto">
            <a:xfrm>
              <a:off x="5630340" y="4819854"/>
              <a:ext cx="957725" cy="688825"/>
              <a:chOff x="5615826" y="4859764"/>
              <a:chExt cx="957725" cy="688825"/>
            </a:xfrm>
          </p:grpSpPr>
          <p:sp>
            <p:nvSpPr>
              <p:cNvPr id="98" name="Rectangle 8"/>
              <p:cNvSpPr>
                <a:spLocks noChangeArrowheads="1"/>
              </p:cNvSpPr>
              <p:nvPr/>
            </p:nvSpPr>
            <p:spPr bwMode="auto">
              <a:xfrm>
                <a:off x="5615826" y="4859802"/>
                <a:ext cx="957725" cy="6888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99" name="Rectangle 18"/>
              <p:cNvSpPr>
                <a:spLocks noChangeArrowheads="1"/>
              </p:cNvSpPr>
              <p:nvPr/>
            </p:nvSpPr>
            <p:spPr bwMode="auto">
              <a:xfrm>
                <a:off x="6093894" y="4859802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91" name="Group 55"/>
            <p:cNvGrpSpPr/>
            <p:nvPr/>
          </p:nvGrpSpPr>
          <p:grpSpPr bwMode="auto">
            <a:xfrm>
              <a:off x="5630340" y="5567616"/>
              <a:ext cx="957725" cy="480705"/>
              <a:chOff x="5615826" y="5607526"/>
              <a:chExt cx="957725" cy="480705"/>
            </a:xfrm>
          </p:grpSpPr>
          <p:sp>
            <p:nvSpPr>
              <p:cNvPr id="95" name="Freeform 7"/>
              <p:cNvSpPr/>
              <p:nvPr/>
            </p:nvSpPr>
            <p:spPr bwMode="auto">
              <a:xfrm>
                <a:off x="5615826" y="5607526"/>
                <a:ext cx="957725" cy="480705"/>
              </a:xfrm>
              <a:custGeom>
                <a:avLst/>
                <a:gdLst>
                  <a:gd name="T0" fmla="*/ 478863 w 520"/>
                  <a:gd name="T1" fmla="*/ 480705 h 261"/>
                  <a:gd name="T2" fmla="*/ 0 w 520"/>
                  <a:gd name="T3" fmla="*/ 0 h 261"/>
                  <a:gd name="T4" fmla="*/ 957725 w 520"/>
                  <a:gd name="T5" fmla="*/ 0 h 261"/>
                  <a:gd name="T6" fmla="*/ 478863 w 520"/>
                  <a:gd name="T7" fmla="*/ 480705 h 26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20" h="261">
                    <a:moveTo>
                      <a:pt x="260" y="261"/>
                    </a:moveTo>
                    <a:lnTo>
                      <a:pt x="0" y="0"/>
                    </a:lnTo>
                    <a:lnTo>
                      <a:pt x="520" y="0"/>
                    </a:lnTo>
                    <a:lnTo>
                      <a:pt x="260" y="261"/>
                    </a:lnTo>
                    <a:close/>
                  </a:path>
                </a:pathLst>
              </a:custGeom>
              <a:solidFill>
                <a:srgbClr val="ECAE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6" name="Freeform 13"/>
              <p:cNvSpPr/>
              <p:nvPr/>
            </p:nvSpPr>
            <p:spPr bwMode="auto">
              <a:xfrm>
                <a:off x="5954713" y="5944571"/>
                <a:ext cx="279950" cy="143659"/>
              </a:xfrm>
              <a:custGeom>
                <a:avLst/>
                <a:gdLst>
                  <a:gd name="T0" fmla="*/ 139975 w 152"/>
                  <a:gd name="T1" fmla="*/ 143659 h 78"/>
                  <a:gd name="T2" fmla="*/ 279950 w 152"/>
                  <a:gd name="T3" fmla="*/ 0 h 78"/>
                  <a:gd name="T4" fmla="*/ 0 w 152"/>
                  <a:gd name="T5" fmla="*/ 0 h 78"/>
                  <a:gd name="T6" fmla="*/ 0 w 152"/>
                  <a:gd name="T7" fmla="*/ 0 h 78"/>
                  <a:gd name="T8" fmla="*/ 139975 w 152"/>
                  <a:gd name="T9" fmla="*/ 143659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2" h="78">
                    <a:moveTo>
                      <a:pt x="76" y="78"/>
                    </a:moveTo>
                    <a:lnTo>
                      <a:pt x="152" y="0"/>
                    </a:lnTo>
                    <a:lnTo>
                      <a:pt x="0" y="0"/>
                    </a:lnTo>
                    <a:lnTo>
                      <a:pt x="76" y="7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7" name="Freeform 20"/>
              <p:cNvSpPr/>
              <p:nvPr/>
            </p:nvSpPr>
            <p:spPr bwMode="auto">
              <a:xfrm>
                <a:off x="6093894" y="5607335"/>
                <a:ext cx="479657" cy="480896"/>
              </a:xfrm>
              <a:custGeom>
                <a:avLst/>
                <a:gdLst>
                  <a:gd name="T0" fmla="*/ 0 w 260"/>
                  <a:gd name="T1" fmla="*/ 261 h 261"/>
                  <a:gd name="T2" fmla="*/ 260 w 260"/>
                  <a:gd name="T3" fmla="*/ 0 h 261"/>
                  <a:gd name="T4" fmla="*/ 0 w 260"/>
                  <a:gd name="T5" fmla="*/ 0 h 261"/>
                  <a:gd name="T6" fmla="*/ 0 w 260"/>
                  <a:gd name="T7" fmla="*/ 26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0" h="261">
                    <a:moveTo>
                      <a:pt x="0" y="261"/>
                    </a:moveTo>
                    <a:lnTo>
                      <a:pt x="260" y="0"/>
                    </a:lnTo>
                    <a:lnTo>
                      <a:pt x="0" y="0"/>
                    </a:lnTo>
                    <a:lnTo>
                      <a:pt x="0" y="261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defTabSz="1218565">
                  <a:defRPr/>
                </a:pPr>
                <a:endParaRPr lang="id-ID" sz="2400">
                  <a:cs typeface="+mn-ea"/>
                  <a:sym typeface="+mn-lt"/>
                </a:endParaRPr>
              </a:p>
            </p:txBody>
          </p:sp>
        </p:grpSp>
        <p:grpSp>
          <p:nvGrpSpPr>
            <p:cNvPr id="92" name="Group 59"/>
            <p:cNvGrpSpPr/>
            <p:nvPr/>
          </p:nvGrpSpPr>
          <p:grpSpPr bwMode="auto">
            <a:xfrm>
              <a:off x="5630340" y="3308955"/>
              <a:ext cx="957725" cy="688825"/>
              <a:chOff x="5615826" y="4108318"/>
              <a:chExt cx="957725" cy="688825"/>
            </a:xfrm>
          </p:grpSpPr>
          <p:sp>
            <p:nvSpPr>
              <p:cNvPr id="93" name="Rectangle 9"/>
              <p:cNvSpPr>
                <a:spLocks noChangeArrowheads="1"/>
              </p:cNvSpPr>
              <p:nvPr/>
            </p:nvSpPr>
            <p:spPr bwMode="auto">
              <a:xfrm>
                <a:off x="5615826" y="4108318"/>
                <a:ext cx="957725" cy="6888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94" name="Rectangle 17"/>
              <p:cNvSpPr>
                <a:spLocks noChangeArrowheads="1"/>
              </p:cNvSpPr>
              <p:nvPr/>
            </p:nvSpPr>
            <p:spPr bwMode="auto">
              <a:xfrm>
                <a:off x="6093894" y="4108318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</p:grpSp>
      <p:sp>
        <p:nvSpPr>
          <p:cNvPr id="9" name="矩形 21"/>
          <p:cNvSpPr/>
          <p:nvPr/>
        </p:nvSpPr>
        <p:spPr>
          <a:xfrm>
            <a:off x="1294602" y="1012218"/>
            <a:ext cx="1343595" cy="1172207"/>
          </a:xfrm>
          <a:custGeom>
            <a:avLst/>
            <a:gdLst/>
            <a:ahLst/>
            <a:cxnLst/>
            <a:rect l="l" t="t" r="r" b="b"/>
            <a:pathLst>
              <a:path w="1008063" h="879475">
                <a:moveTo>
                  <a:pt x="942729" y="157825"/>
                </a:moveTo>
                <a:cubicBezTo>
                  <a:pt x="958838" y="158400"/>
                  <a:pt x="976062" y="164033"/>
                  <a:pt x="988810" y="176295"/>
                </a:cubicBezTo>
                <a:cubicBezTo>
                  <a:pt x="1001557" y="188557"/>
                  <a:pt x="1007414" y="205124"/>
                  <a:pt x="1008012" y="220619"/>
                </a:cubicBezTo>
                <a:cubicBezTo>
                  <a:pt x="1008611" y="236114"/>
                  <a:pt x="1003952" y="250535"/>
                  <a:pt x="995667" y="258503"/>
                </a:cubicBezTo>
                <a:cubicBezTo>
                  <a:pt x="979099" y="274440"/>
                  <a:pt x="914897" y="296433"/>
                  <a:pt x="889403" y="271911"/>
                </a:cubicBezTo>
                <a:cubicBezTo>
                  <a:pt x="863909" y="247389"/>
                  <a:pt x="886774" y="185636"/>
                  <a:pt x="903342" y="169699"/>
                </a:cubicBezTo>
                <a:cubicBezTo>
                  <a:pt x="911626" y="161731"/>
                  <a:pt x="926620" y="157249"/>
                  <a:pt x="942729" y="157825"/>
                </a:cubicBezTo>
                <a:close/>
                <a:moveTo>
                  <a:pt x="601892" y="103890"/>
                </a:moveTo>
                <a:cubicBezTo>
                  <a:pt x="647770" y="105732"/>
                  <a:pt x="699852" y="116635"/>
                  <a:pt x="735390" y="142567"/>
                </a:cubicBezTo>
                <a:cubicBezTo>
                  <a:pt x="782774" y="177144"/>
                  <a:pt x="843230" y="263583"/>
                  <a:pt x="843230" y="312303"/>
                </a:cubicBezTo>
                <a:cubicBezTo>
                  <a:pt x="843230" y="361024"/>
                  <a:pt x="782774" y="425461"/>
                  <a:pt x="735390" y="434891"/>
                </a:cubicBezTo>
                <a:cubicBezTo>
                  <a:pt x="688006" y="444320"/>
                  <a:pt x="607943" y="364167"/>
                  <a:pt x="558924" y="368882"/>
                </a:cubicBezTo>
                <a:cubicBezTo>
                  <a:pt x="509906" y="373597"/>
                  <a:pt x="472326" y="430176"/>
                  <a:pt x="441281" y="463180"/>
                </a:cubicBezTo>
                <a:cubicBezTo>
                  <a:pt x="410236" y="496184"/>
                  <a:pt x="390628" y="518187"/>
                  <a:pt x="372655" y="566908"/>
                </a:cubicBezTo>
                <a:cubicBezTo>
                  <a:pt x="354682" y="615628"/>
                  <a:pt x="388995" y="648633"/>
                  <a:pt x="333441" y="755503"/>
                </a:cubicBezTo>
                <a:cubicBezTo>
                  <a:pt x="277887" y="862374"/>
                  <a:pt x="173315" y="885948"/>
                  <a:pt x="117761" y="878090"/>
                </a:cubicBezTo>
                <a:cubicBezTo>
                  <a:pt x="62207" y="870233"/>
                  <a:pt x="-3150" y="764933"/>
                  <a:pt x="117" y="708354"/>
                </a:cubicBezTo>
                <a:cubicBezTo>
                  <a:pt x="3385" y="651776"/>
                  <a:pt x="91618" y="595197"/>
                  <a:pt x="137368" y="538618"/>
                </a:cubicBezTo>
                <a:cubicBezTo>
                  <a:pt x="183119" y="482040"/>
                  <a:pt x="351414" y="243152"/>
                  <a:pt x="421673" y="170857"/>
                </a:cubicBezTo>
                <a:cubicBezTo>
                  <a:pt x="491933" y="98562"/>
                  <a:pt x="506639" y="109563"/>
                  <a:pt x="558924" y="104848"/>
                </a:cubicBezTo>
                <a:cubicBezTo>
                  <a:pt x="571996" y="103669"/>
                  <a:pt x="586599" y="103277"/>
                  <a:pt x="601892" y="103890"/>
                </a:cubicBezTo>
                <a:close/>
                <a:moveTo>
                  <a:pt x="862789" y="66361"/>
                </a:moveTo>
                <a:cubicBezTo>
                  <a:pt x="874025" y="66702"/>
                  <a:pt x="886019" y="70567"/>
                  <a:pt x="894863" y="79073"/>
                </a:cubicBezTo>
                <a:cubicBezTo>
                  <a:pt x="903705" y="87579"/>
                  <a:pt x="907724" y="99115"/>
                  <a:pt x="908078" y="109923"/>
                </a:cubicBezTo>
                <a:cubicBezTo>
                  <a:pt x="908432" y="120730"/>
                  <a:pt x="905123" y="130808"/>
                  <a:pt x="899312" y="136399"/>
                </a:cubicBezTo>
                <a:cubicBezTo>
                  <a:pt x="887688" y="147579"/>
                  <a:pt x="842810" y="163164"/>
                  <a:pt x="825123" y="146152"/>
                </a:cubicBezTo>
                <a:cubicBezTo>
                  <a:pt x="807437" y="129141"/>
                  <a:pt x="823640" y="85973"/>
                  <a:pt x="835263" y="74793"/>
                </a:cubicBezTo>
                <a:cubicBezTo>
                  <a:pt x="841075" y="69203"/>
                  <a:pt x="851553" y="66020"/>
                  <a:pt x="862789" y="66361"/>
                </a:cubicBezTo>
                <a:close/>
                <a:moveTo>
                  <a:pt x="763988" y="17975"/>
                </a:moveTo>
                <a:cubicBezTo>
                  <a:pt x="774439" y="17851"/>
                  <a:pt x="785448" y="20979"/>
                  <a:pt x="793324" y="28555"/>
                </a:cubicBezTo>
                <a:cubicBezTo>
                  <a:pt x="801200" y="36131"/>
                  <a:pt x="804453" y="46720"/>
                  <a:pt x="804324" y="56773"/>
                </a:cubicBezTo>
                <a:cubicBezTo>
                  <a:pt x="804196" y="66827"/>
                  <a:pt x="800685" y="76345"/>
                  <a:pt x="795034" y="81780"/>
                </a:cubicBezTo>
                <a:cubicBezTo>
                  <a:pt x="783732" y="92651"/>
                  <a:pt x="741264" y="108933"/>
                  <a:pt x="725512" y="93781"/>
                </a:cubicBezTo>
                <a:cubicBezTo>
                  <a:pt x="709760" y="78630"/>
                  <a:pt x="726687" y="37782"/>
                  <a:pt x="737989" y="26911"/>
                </a:cubicBezTo>
                <a:cubicBezTo>
                  <a:pt x="743640" y="21475"/>
                  <a:pt x="753536" y="18098"/>
                  <a:pt x="763988" y="17975"/>
                </a:cubicBezTo>
                <a:close/>
                <a:moveTo>
                  <a:pt x="551219" y="4914"/>
                </a:moveTo>
                <a:cubicBezTo>
                  <a:pt x="559475" y="6390"/>
                  <a:pt x="568701" y="10525"/>
                  <a:pt x="576170" y="17710"/>
                </a:cubicBezTo>
                <a:cubicBezTo>
                  <a:pt x="583640" y="24894"/>
                  <a:pt x="587939" y="33768"/>
                  <a:pt x="589473" y="41709"/>
                </a:cubicBezTo>
                <a:cubicBezTo>
                  <a:pt x="591007" y="49650"/>
                  <a:pt x="589776" y="56658"/>
                  <a:pt x="586186" y="60111"/>
                </a:cubicBezTo>
                <a:cubicBezTo>
                  <a:pt x="579006" y="67017"/>
                  <a:pt x="548030" y="73515"/>
                  <a:pt x="533091" y="59146"/>
                </a:cubicBezTo>
                <a:cubicBezTo>
                  <a:pt x="518152" y="44777"/>
                  <a:pt x="524908" y="14982"/>
                  <a:pt x="532088" y="8076"/>
                </a:cubicBezTo>
                <a:cubicBezTo>
                  <a:pt x="535678" y="4623"/>
                  <a:pt x="542964" y="3439"/>
                  <a:pt x="551219" y="4914"/>
                </a:cubicBezTo>
                <a:close/>
                <a:moveTo>
                  <a:pt x="651821" y="257"/>
                </a:moveTo>
                <a:cubicBezTo>
                  <a:pt x="661466" y="1274"/>
                  <a:pt x="672006" y="5359"/>
                  <a:pt x="680172" y="13214"/>
                </a:cubicBezTo>
                <a:cubicBezTo>
                  <a:pt x="688339" y="21069"/>
                  <a:pt x="692585" y="31207"/>
                  <a:pt x="693643" y="40484"/>
                </a:cubicBezTo>
                <a:cubicBezTo>
                  <a:pt x="694701" y="49761"/>
                  <a:pt x="692571" y="58178"/>
                  <a:pt x="687985" y="62589"/>
                </a:cubicBezTo>
                <a:cubicBezTo>
                  <a:pt x="678813" y="71411"/>
                  <a:pt x="641472" y="81857"/>
                  <a:pt x="625139" y="66148"/>
                </a:cubicBezTo>
                <a:cubicBezTo>
                  <a:pt x="608806" y="50438"/>
                  <a:pt x="619668" y="14521"/>
                  <a:pt x="628840" y="5699"/>
                </a:cubicBezTo>
                <a:cubicBezTo>
                  <a:pt x="633426" y="1288"/>
                  <a:pt x="642176" y="-761"/>
                  <a:pt x="651821" y="257"/>
                </a:cubicBezTo>
                <a:close/>
              </a:path>
            </a:pathLst>
          </a:custGeom>
          <a:solidFill>
            <a:schemeClr val="accent2"/>
          </a:solidFill>
          <a:ln w="3175" cap="flat" cmpd="sng" algn="ctr">
            <a:solidFill>
              <a:srgbClr val="EAEAEA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p>
            <a:pPr>
              <a:lnSpc>
                <a:spcPct val="120000"/>
              </a:lnSpc>
              <a:defRPr/>
            </a:pPr>
            <a:endParaRPr lang="zh-CN" altLang="en-US" sz="1600" kern="0">
              <a:solidFill>
                <a:srgbClr val="4D4D4D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373630" y="1254125"/>
            <a:ext cx="3412490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r">
              <a:buClrTx/>
              <a:buSzTx/>
              <a:buFontTx/>
              <a:defRPr/>
            </a:pPr>
            <a:r>
              <a:rPr lang="zh-CN" sz="2400" b="1" dirty="0">
                <a:solidFill>
                  <a:srgbClr val="7030A0"/>
                </a:solidFill>
                <a:cs typeface="+mn-ea"/>
                <a:sym typeface="+mn-lt"/>
              </a:rPr>
              <a:t>多层活动，巩固体验</a:t>
            </a:r>
            <a:endParaRPr lang="zh-CN" sz="24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  <p:sp>
        <p:nvSpPr>
          <p:cNvPr id="9224" name="Text Box 22"/>
          <p:cNvSpPr txBox="1"/>
          <p:nvPr/>
        </p:nvSpPr>
        <p:spPr>
          <a:xfrm>
            <a:off x="2035175" y="2184400"/>
            <a:ext cx="7632700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1分能做什么?做一做，填一填。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2138045" y="3314065"/>
            <a:ext cx="5375275" cy="1844675"/>
            <a:chOff x="3367" y="5219"/>
            <a:chExt cx="8465" cy="2945"/>
          </a:xfrm>
        </p:grpSpPr>
        <p:grpSp>
          <p:nvGrpSpPr>
            <p:cNvPr id="16" name="组合 15"/>
            <p:cNvGrpSpPr/>
            <p:nvPr>
              <p:custDataLst>
                <p:tags r:id="rId1"/>
              </p:custDataLst>
            </p:nvPr>
          </p:nvGrpSpPr>
          <p:grpSpPr>
            <a:xfrm>
              <a:off x="3440" y="5219"/>
              <a:ext cx="3805" cy="1082"/>
              <a:chOff x="3542203" y="3866652"/>
              <a:chExt cx="2416052" cy="686898"/>
            </a:xfrm>
          </p:grpSpPr>
          <p:sp>
            <p:nvSpPr>
              <p:cNvPr id="76" name="矩形 75"/>
              <p:cNvSpPr/>
              <p:nvPr>
                <p:custDataLst>
                  <p:tags r:id="rId2"/>
                </p:custDataLst>
              </p:nvPr>
            </p:nvSpPr>
            <p:spPr>
              <a:xfrm>
                <a:off x="4060721" y="4135011"/>
                <a:ext cx="1897534" cy="369332"/>
              </a:xfrm>
              <a:prstGeom prst="rect">
                <a:avLst/>
              </a:prstGeom>
            </p:spPr>
            <p:txBody>
              <a:bodyPr wrap="square"/>
              <a:p>
                <a:pPr algn="just">
                  <a:defRPr/>
                </a:pPr>
                <a:r>
                  <a:rPr lang="zh-CN" sz="2400" b="1" dirty="0">
                    <a:solidFill>
                      <a:srgbClr val="00B050"/>
                    </a:solidFill>
                    <a:cs typeface="+mn-ea"/>
                    <a:sym typeface="+mn-lt"/>
                  </a:rPr>
                  <a:t>算一算</a:t>
                </a:r>
                <a:endParaRPr lang="zh-CN" sz="2400" b="1" dirty="0">
                  <a:solidFill>
                    <a:srgbClr val="00B050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3" name="组合 12"/>
              <p:cNvGrpSpPr/>
              <p:nvPr>
                <p:custDataLst>
                  <p:tags r:id="rId3"/>
                </p:custDataLst>
              </p:nvPr>
            </p:nvGrpSpPr>
            <p:grpSpPr>
              <a:xfrm>
                <a:off x="3542203" y="3866652"/>
                <a:ext cx="1994021" cy="686898"/>
                <a:chOff x="2323003" y="3638052"/>
                <a:chExt cx="1994021" cy="686898"/>
              </a:xfrm>
            </p:grpSpPr>
            <p:grpSp>
              <p:nvGrpSpPr>
                <p:cNvPr id="66" name="组合 65"/>
                <p:cNvGrpSpPr/>
                <p:nvPr/>
              </p:nvGrpSpPr>
              <p:grpSpPr>
                <a:xfrm>
                  <a:off x="2323004" y="3638052"/>
                  <a:ext cx="666890" cy="686897"/>
                  <a:chOff x="1795462" y="2056910"/>
                  <a:chExt cx="1111250" cy="1144588"/>
                </a:xfrm>
              </p:grpSpPr>
              <p:sp>
                <p:nvSpPr>
                  <p:cNvPr id="67" name="Freeform 12"/>
                  <p:cNvSpPr/>
                  <p:nvPr>
                    <p:custDataLst>
                      <p:tags r:id="rId4"/>
                    </p:custDataLst>
                  </p:nvPr>
                </p:nvSpPr>
                <p:spPr bwMode="auto">
                  <a:xfrm>
                    <a:off x="1795462" y="2056910"/>
                    <a:ext cx="1111250" cy="1144588"/>
                  </a:xfrm>
                  <a:custGeom>
                    <a:avLst/>
                    <a:gdLst>
                      <a:gd name="T0" fmla="*/ 2147483646 w 1999"/>
                      <a:gd name="T1" fmla="*/ 2147483646 h 2057"/>
                      <a:gd name="T2" fmla="*/ 2147483646 w 1999"/>
                      <a:gd name="T3" fmla="*/ 2147483646 h 2057"/>
                      <a:gd name="T4" fmla="*/ 2147483646 w 1999"/>
                      <a:gd name="T5" fmla="*/ 2147483646 h 2057"/>
                      <a:gd name="T6" fmla="*/ 2147483646 w 1999"/>
                      <a:gd name="T7" fmla="*/ 2147483646 h 2057"/>
                      <a:gd name="T8" fmla="*/ 2147483646 w 1999"/>
                      <a:gd name="T9" fmla="*/ 2147483646 h 2057"/>
                      <a:gd name="T10" fmla="*/ 2147483646 w 1999"/>
                      <a:gd name="T11" fmla="*/ 2147483646 h 2057"/>
                      <a:gd name="T12" fmla="*/ 2147483646 w 1999"/>
                      <a:gd name="T13" fmla="*/ 2147483646 h 2057"/>
                      <a:gd name="T14" fmla="*/ 2147483646 w 1999"/>
                      <a:gd name="T15" fmla="*/ 2147483646 h 2057"/>
                      <a:gd name="T16" fmla="*/ 2147483646 w 1999"/>
                      <a:gd name="T17" fmla="*/ 2147483646 h 2057"/>
                      <a:gd name="T18" fmla="*/ 2147483646 w 1999"/>
                      <a:gd name="T19" fmla="*/ 2147483646 h 2057"/>
                      <a:gd name="T20" fmla="*/ 2147483646 w 1999"/>
                      <a:gd name="T21" fmla="*/ 2147483646 h 2057"/>
                      <a:gd name="T22" fmla="*/ 2147483646 w 1999"/>
                      <a:gd name="T23" fmla="*/ 2147483646 h 2057"/>
                      <a:gd name="T24" fmla="*/ 2147483646 w 1999"/>
                      <a:gd name="T25" fmla="*/ 2147483646 h 2057"/>
                      <a:gd name="T26" fmla="*/ 2147483646 w 1999"/>
                      <a:gd name="T27" fmla="*/ 2147483646 h 2057"/>
                      <a:gd name="T28" fmla="*/ 2147483646 w 1999"/>
                      <a:gd name="T29" fmla="*/ 2147483646 h 2057"/>
                      <a:gd name="T30" fmla="*/ 2147483646 w 1999"/>
                      <a:gd name="T31" fmla="*/ 2147483646 h 2057"/>
                      <a:gd name="T32" fmla="*/ 2147483646 w 1999"/>
                      <a:gd name="T33" fmla="*/ 2147483646 h 2057"/>
                      <a:gd name="T34" fmla="*/ 2147483646 w 1999"/>
                      <a:gd name="T35" fmla="*/ 2147483646 h 2057"/>
                      <a:gd name="T36" fmla="*/ 2147483646 w 1999"/>
                      <a:gd name="T37" fmla="*/ 2147483646 h 2057"/>
                      <a:gd name="T38" fmla="*/ 2147483646 w 1999"/>
                      <a:gd name="T39" fmla="*/ 2147483646 h 2057"/>
                      <a:gd name="T40" fmla="*/ 2147483646 w 1999"/>
                      <a:gd name="T41" fmla="*/ 2147483646 h 2057"/>
                      <a:gd name="T42" fmla="*/ 2147483646 w 1999"/>
                      <a:gd name="T43" fmla="*/ 2147483646 h 2057"/>
                      <a:gd name="T44" fmla="*/ 2147483646 w 1999"/>
                      <a:gd name="T45" fmla="*/ 2147483646 h 2057"/>
                      <a:gd name="T46" fmla="*/ 2147483646 w 1999"/>
                      <a:gd name="T47" fmla="*/ 2147483646 h 2057"/>
                      <a:gd name="T48" fmla="*/ 2147483646 w 1999"/>
                      <a:gd name="T49" fmla="*/ 2147483646 h 2057"/>
                      <a:gd name="T50" fmla="*/ 2147483646 w 1999"/>
                      <a:gd name="T51" fmla="*/ 2147483646 h 2057"/>
                      <a:gd name="T52" fmla="*/ 2147483646 w 1999"/>
                      <a:gd name="T53" fmla="*/ 2147483646 h 2057"/>
                      <a:gd name="T54" fmla="*/ 2147483646 w 1999"/>
                      <a:gd name="T55" fmla="*/ 2147483646 h 2057"/>
                      <a:gd name="T56" fmla="*/ 2147483646 w 1999"/>
                      <a:gd name="T57" fmla="*/ 2147483646 h 2057"/>
                      <a:gd name="T58" fmla="*/ 2147483646 w 1999"/>
                      <a:gd name="T59" fmla="*/ 2147483646 h 2057"/>
                      <a:gd name="T60" fmla="*/ 2147483646 w 1999"/>
                      <a:gd name="T61" fmla="*/ 2147483646 h 2057"/>
                      <a:gd name="T62" fmla="*/ 2147483646 w 1999"/>
                      <a:gd name="T63" fmla="*/ 2147483646 h 2057"/>
                      <a:gd name="T64" fmla="*/ 2147483646 w 1999"/>
                      <a:gd name="T65" fmla="*/ 2147483646 h 2057"/>
                      <a:gd name="T66" fmla="*/ 2147483646 w 1999"/>
                      <a:gd name="T67" fmla="*/ 2147483646 h 2057"/>
                      <a:gd name="T68" fmla="*/ 2147483646 w 1999"/>
                      <a:gd name="T69" fmla="*/ 2147483646 h 2057"/>
                      <a:gd name="T70" fmla="*/ 2147483646 w 1999"/>
                      <a:gd name="T71" fmla="*/ 2147483646 h 2057"/>
                      <a:gd name="T72" fmla="*/ 2147483646 w 1999"/>
                      <a:gd name="T73" fmla="*/ 2147483646 h 2057"/>
                      <a:gd name="T74" fmla="*/ 2147483646 w 1999"/>
                      <a:gd name="T75" fmla="*/ 2147483646 h 2057"/>
                      <a:gd name="T76" fmla="*/ 2147483646 w 1999"/>
                      <a:gd name="T77" fmla="*/ 2147483646 h 2057"/>
                      <a:gd name="T78" fmla="*/ 2147483646 w 1999"/>
                      <a:gd name="T79" fmla="*/ 2147483646 h 2057"/>
                      <a:gd name="T80" fmla="*/ 2147483646 w 1999"/>
                      <a:gd name="T81" fmla="*/ 2147483646 h 2057"/>
                      <a:gd name="T82" fmla="*/ 2147483646 w 1999"/>
                      <a:gd name="T83" fmla="*/ 2147483646 h 2057"/>
                      <a:gd name="T84" fmla="*/ 2147483646 w 1999"/>
                      <a:gd name="T85" fmla="*/ 2147483646 h 2057"/>
                      <a:gd name="T86" fmla="*/ 2147483646 w 1999"/>
                      <a:gd name="T87" fmla="*/ 2147483646 h 2057"/>
                      <a:gd name="T88" fmla="*/ 2147483646 w 1999"/>
                      <a:gd name="T89" fmla="*/ 2147483646 h 2057"/>
                      <a:gd name="T90" fmla="*/ 2147483646 w 1999"/>
                      <a:gd name="T91" fmla="*/ 2147483646 h 2057"/>
                      <a:gd name="T92" fmla="*/ 2147483646 w 1999"/>
                      <a:gd name="T93" fmla="*/ 2147483646 h 2057"/>
                      <a:gd name="T94" fmla="*/ 2147483646 w 1999"/>
                      <a:gd name="T95" fmla="*/ 2147483646 h 2057"/>
                      <a:gd name="T96" fmla="*/ 2147483646 w 1999"/>
                      <a:gd name="T97" fmla="*/ 2147483646 h 2057"/>
                      <a:gd name="T98" fmla="*/ 2147483646 w 1999"/>
                      <a:gd name="T99" fmla="*/ 2147483646 h 2057"/>
                      <a:gd name="T100" fmla="*/ 2147483646 w 1999"/>
                      <a:gd name="T101" fmla="*/ 2147483646 h 2057"/>
                      <a:gd name="T102" fmla="*/ 2147483646 w 1999"/>
                      <a:gd name="T103" fmla="*/ 2147483646 h 2057"/>
                      <a:gd name="T104" fmla="*/ 2147483646 w 1999"/>
                      <a:gd name="T105" fmla="*/ 2147483646 h 2057"/>
                      <a:gd name="T106" fmla="*/ 2147483646 w 1999"/>
                      <a:gd name="T107" fmla="*/ 2147483646 h 2057"/>
                      <a:gd name="T108" fmla="*/ 0 w 1999"/>
                      <a:gd name="T109" fmla="*/ 2147483646 h 2057"/>
                      <a:gd name="T110" fmla="*/ 2147483646 w 1999"/>
                      <a:gd name="T111" fmla="*/ 2147483646 h 2057"/>
                      <a:gd name="T112" fmla="*/ 2147483646 w 1999"/>
                      <a:gd name="T113" fmla="*/ 2147483646 h 2057"/>
                      <a:gd name="T114" fmla="*/ 2147483646 w 1999"/>
                      <a:gd name="T115" fmla="*/ 2147483646 h 2057"/>
                      <a:gd name="T116" fmla="*/ 2147483646 w 1999"/>
                      <a:gd name="T117" fmla="*/ 2147483646 h 2057"/>
                      <a:gd name="T118" fmla="*/ 2147483646 w 1999"/>
                      <a:gd name="T119" fmla="*/ 2147483646 h 2057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w 1999"/>
                      <a:gd name="T181" fmla="*/ 0 h 2057"/>
                      <a:gd name="T182" fmla="*/ 1999 w 1999"/>
                      <a:gd name="T183" fmla="*/ 2057 h 2057"/>
                    </a:gdLst>
                    <a:ahLst/>
                    <a:cxnLst>
                      <a:cxn ang="T120">
                        <a:pos x="T0" y="T1"/>
                      </a:cxn>
                      <a:cxn ang="T121">
                        <a:pos x="T2" y="T3"/>
                      </a:cxn>
                      <a:cxn ang="T122">
                        <a:pos x="T4" y="T5"/>
                      </a:cxn>
                      <a:cxn ang="T123">
                        <a:pos x="T6" y="T7"/>
                      </a:cxn>
                      <a:cxn ang="T124">
                        <a:pos x="T8" y="T9"/>
                      </a:cxn>
                      <a:cxn ang="T125">
                        <a:pos x="T10" y="T11"/>
                      </a:cxn>
                      <a:cxn ang="T126">
                        <a:pos x="T12" y="T13"/>
                      </a:cxn>
                      <a:cxn ang="T127">
                        <a:pos x="T14" y="T15"/>
                      </a:cxn>
                      <a:cxn ang="T128">
                        <a:pos x="T16" y="T17"/>
                      </a:cxn>
                      <a:cxn ang="T129">
                        <a:pos x="T18" y="T19"/>
                      </a:cxn>
                      <a:cxn ang="T130">
                        <a:pos x="T20" y="T21"/>
                      </a:cxn>
                      <a:cxn ang="T131">
                        <a:pos x="T22" y="T23"/>
                      </a:cxn>
                      <a:cxn ang="T132">
                        <a:pos x="T24" y="T25"/>
                      </a:cxn>
                      <a:cxn ang="T133">
                        <a:pos x="T26" y="T27"/>
                      </a:cxn>
                      <a:cxn ang="T134">
                        <a:pos x="T28" y="T29"/>
                      </a:cxn>
                      <a:cxn ang="T135">
                        <a:pos x="T30" y="T31"/>
                      </a:cxn>
                      <a:cxn ang="T136">
                        <a:pos x="T32" y="T33"/>
                      </a:cxn>
                      <a:cxn ang="T137">
                        <a:pos x="T34" y="T35"/>
                      </a:cxn>
                      <a:cxn ang="T138">
                        <a:pos x="T36" y="T37"/>
                      </a:cxn>
                      <a:cxn ang="T139">
                        <a:pos x="T38" y="T39"/>
                      </a:cxn>
                      <a:cxn ang="T140">
                        <a:pos x="T40" y="T41"/>
                      </a:cxn>
                      <a:cxn ang="T141">
                        <a:pos x="T42" y="T43"/>
                      </a:cxn>
                      <a:cxn ang="T142">
                        <a:pos x="T44" y="T45"/>
                      </a:cxn>
                      <a:cxn ang="T143">
                        <a:pos x="T46" y="T47"/>
                      </a:cxn>
                      <a:cxn ang="T144">
                        <a:pos x="T48" y="T49"/>
                      </a:cxn>
                      <a:cxn ang="T145">
                        <a:pos x="T50" y="T51"/>
                      </a:cxn>
                      <a:cxn ang="T146">
                        <a:pos x="T52" y="T53"/>
                      </a:cxn>
                      <a:cxn ang="T147">
                        <a:pos x="T54" y="T55"/>
                      </a:cxn>
                      <a:cxn ang="T148">
                        <a:pos x="T56" y="T57"/>
                      </a:cxn>
                      <a:cxn ang="T149">
                        <a:pos x="T58" y="T59"/>
                      </a:cxn>
                      <a:cxn ang="T150">
                        <a:pos x="T60" y="T61"/>
                      </a:cxn>
                      <a:cxn ang="T151">
                        <a:pos x="T62" y="T63"/>
                      </a:cxn>
                      <a:cxn ang="T152">
                        <a:pos x="T64" y="T65"/>
                      </a:cxn>
                      <a:cxn ang="T153">
                        <a:pos x="T66" y="T67"/>
                      </a:cxn>
                      <a:cxn ang="T154">
                        <a:pos x="T68" y="T69"/>
                      </a:cxn>
                      <a:cxn ang="T155">
                        <a:pos x="T70" y="T71"/>
                      </a:cxn>
                      <a:cxn ang="T156">
                        <a:pos x="T72" y="T73"/>
                      </a:cxn>
                      <a:cxn ang="T157">
                        <a:pos x="T74" y="T75"/>
                      </a:cxn>
                      <a:cxn ang="T158">
                        <a:pos x="T76" y="T77"/>
                      </a:cxn>
                      <a:cxn ang="T159">
                        <a:pos x="T78" y="T79"/>
                      </a:cxn>
                      <a:cxn ang="T160">
                        <a:pos x="T80" y="T81"/>
                      </a:cxn>
                      <a:cxn ang="T161">
                        <a:pos x="T82" y="T83"/>
                      </a:cxn>
                      <a:cxn ang="T162">
                        <a:pos x="T84" y="T85"/>
                      </a:cxn>
                      <a:cxn ang="T163">
                        <a:pos x="T86" y="T87"/>
                      </a:cxn>
                      <a:cxn ang="T164">
                        <a:pos x="T88" y="T89"/>
                      </a:cxn>
                      <a:cxn ang="T165">
                        <a:pos x="T90" y="T91"/>
                      </a:cxn>
                      <a:cxn ang="T166">
                        <a:pos x="T92" y="T93"/>
                      </a:cxn>
                      <a:cxn ang="T167">
                        <a:pos x="T94" y="T95"/>
                      </a:cxn>
                      <a:cxn ang="T168">
                        <a:pos x="T96" y="T97"/>
                      </a:cxn>
                      <a:cxn ang="T169">
                        <a:pos x="T98" y="T99"/>
                      </a:cxn>
                      <a:cxn ang="T170">
                        <a:pos x="T100" y="T101"/>
                      </a:cxn>
                      <a:cxn ang="T171">
                        <a:pos x="T102" y="T103"/>
                      </a:cxn>
                      <a:cxn ang="T172">
                        <a:pos x="T104" y="T105"/>
                      </a:cxn>
                      <a:cxn ang="T173">
                        <a:pos x="T106" y="T107"/>
                      </a:cxn>
                      <a:cxn ang="T174">
                        <a:pos x="T108" y="T109"/>
                      </a:cxn>
                      <a:cxn ang="T175">
                        <a:pos x="T110" y="T111"/>
                      </a:cxn>
                      <a:cxn ang="T176">
                        <a:pos x="T112" y="T113"/>
                      </a:cxn>
                      <a:cxn ang="T177">
                        <a:pos x="T114" y="T115"/>
                      </a:cxn>
                      <a:cxn ang="T178">
                        <a:pos x="T116" y="T117"/>
                      </a:cxn>
                      <a:cxn ang="T179">
                        <a:pos x="T118" y="T119"/>
                      </a:cxn>
                    </a:cxnLst>
                    <a:rect l="T180" t="T181" r="T182" b="T183"/>
                    <a:pathLst>
                      <a:path w="1999" h="2057">
                        <a:moveTo>
                          <a:pt x="230" y="1472"/>
                        </a:moveTo>
                        <a:lnTo>
                          <a:pt x="230" y="1472"/>
                        </a:lnTo>
                        <a:lnTo>
                          <a:pt x="230" y="1452"/>
                        </a:lnTo>
                        <a:lnTo>
                          <a:pt x="232" y="1401"/>
                        </a:lnTo>
                        <a:lnTo>
                          <a:pt x="238" y="1322"/>
                        </a:lnTo>
                        <a:lnTo>
                          <a:pt x="244" y="1273"/>
                        </a:lnTo>
                        <a:lnTo>
                          <a:pt x="251" y="1219"/>
                        </a:lnTo>
                        <a:lnTo>
                          <a:pt x="263" y="1160"/>
                        </a:lnTo>
                        <a:lnTo>
                          <a:pt x="277" y="1098"/>
                        </a:lnTo>
                        <a:lnTo>
                          <a:pt x="292" y="1034"/>
                        </a:lnTo>
                        <a:lnTo>
                          <a:pt x="312" y="966"/>
                        </a:lnTo>
                        <a:lnTo>
                          <a:pt x="337" y="895"/>
                        </a:lnTo>
                        <a:lnTo>
                          <a:pt x="364" y="823"/>
                        </a:lnTo>
                        <a:lnTo>
                          <a:pt x="397" y="751"/>
                        </a:lnTo>
                        <a:lnTo>
                          <a:pt x="417" y="714"/>
                        </a:lnTo>
                        <a:lnTo>
                          <a:pt x="436" y="677"/>
                        </a:lnTo>
                        <a:lnTo>
                          <a:pt x="456" y="642"/>
                        </a:lnTo>
                        <a:lnTo>
                          <a:pt x="479" y="605"/>
                        </a:lnTo>
                        <a:lnTo>
                          <a:pt x="502" y="570"/>
                        </a:lnTo>
                        <a:lnTo>
                          <a:pt x="528" y="535"/>
                        </a:lnTo>
                        <a:lnTo>
                          <a:pt x="555" y="500"/>
                        </a:lnTo>
                        <a:lnTo>
                          <a:pt x="582" y="467"/>
                        </a:lnTo>
                        <a:lnTo>
                          <a:pt x="611" y="432"/>
                        </a:lnTo>
                        <a:lnTo>
                          <a:pt x="643" y="399"/>
                        </a:lnTo>
                        <a:lnTo>
                          <a:pt x="676" y="368"/>
                        </a:lnTo>
                        <a:lnTo>
                          <a:pt x="711" y="337"/>
                        </a:lnTo>
                        <a:lnTo>
                          <a:pt x="748" y="306"/>
                        </a:lnTo>
                        <a:lnTo>
                          <a:pt x="787" y="276"/>
                        </a:lnTo>
                        <a:lnTo>
                          <a:pt x="825" y="247"/>
                        </a:lnTo>
                        <a:lnTo>
                          <a:pt x="868" y="220"/>
                        </a:lnTo>
                        <a:lnTo>
                          <a:pt x="911" y="195"/>
                        </a:lnTo>
                        <a:lnTo>
                          <a:pt x="958" y="169"/>
                        </a:lnTo>
                        <a:lnTo>
                          <a:pt x="1005" y="146"/>
                        </a:lnTo>
                        <a:lnTo>
                          <a:pt x="1055" y="125"/>
                        </a:lnTo>
                        <a:lnTo>
                          <a:pt x="1108" y="103"/>
                        </a:lnTo>
                        <a:lnTo>
                          <a:pt x="1162" y="84"/>
                        </a:lnTo>
                        <a:lnTo>
                          <a:pt x="1219" y="68"/>
                        </a:lnTo>
                        <a:lnTo>
                          <a:pt x="1277" y="53"/>
                        </a:lnTo>
                        <a:lnTo>
                          <a:pt x="1337" y="39"/>
                        </a:lnTo>
                        <a:lnTo>
                          <a:pt x="1400" y="27"/>
                        </a:lnTo>
                        <a:lnTo>
                          <a:pt x="1466" y="18"/>
                        </a:lnTo>
                        <a:lnTo>
                          <a:pt x="1534" y="10"/>
                        </a:lnTo>
                        <a:lnTo>
                          <a:pt x="1604" y="4"/>
                        </a:lnTo>
                        <a:lnTo>
                          <a:pt x="1676" y="2"/>
                        </a:lnTo>
                        <a:lnTo>
                          <a:pt x="1752" y="0"/>
                        </a:lnTo>
                        <a:lnTo>
                          <a:pt x="1830" y="2"/>
                        </a:lnTo>
                        <a:lnTo>
                          <a:pt x="1911" y="6"/>
                        </a:lnTo>
                        <a:lnTo>
                          <a:pt x="1993" y="12"/>
                        </a:lnTo>
                        <a:lnTo>
                          <a:pt x="1995" y="29"/>
                        </a:lnTo>
                        <a:lnTo>
                          <a:pt x="1999" y="76"/>
                        </a:lnTo>
                        <a:lnTo>
                          <a:pt x="1999" y="109"/>
                        </a:lnTo>
                        <a:lnTo>
                          <a:pt x="1999" y="148"/>
                        </a:lnTo>
                        <a:lnTo>
                          <a:pt x="1997" y="193"/>
                        </a:lnTo>
                        <a:lnTo>
                          <a:pt x="1993" y="243"/>
                        </a:lnTo>
                        <a:lnTo>
                          <a:pt x="1987" y="298"/>
                        </a:lnTo>
                        <a:lnTo>
                          <a:pt x="1980" y="356"/>
                        </a:lnTo>
                        <a:lnTo>
                          <a:pt x="1968" y="417"/>
                        </a:lnTo>
                        <a:lnTo>
                          <a:pt x="1952" y="481"/>
                        </a:lnTo>
                        <a:lnTo>
                          <a:pt x="1933" y="547"/>
                        </a:lnTo>
                        <a:lnTo>
                          <a:pt x="1909" y="615"/>
                        </a:lnTo>
                        <a:lnTo>
                          <a:pt x="1882" y="685"/>
                        </a:lnTo>
                        <a:lnTo>
                          <a:pt x="1865" y="720"/>
                        </a:lnTo>
                        <a:lnTo>
                          <a:pt x="1849" y="755"/>
                        </a:lnTo>
                        <a:lnTo>
                          <a:pt x="1830" y="790"/>
                        </a:lnTo>
                        <a:lnTo>
                          <a:pt x="1808" y="825"/>
                        </a:lnTo>
                        <a:lnTo>
                          <a:pt x="1787" y="860"/>
                        </a:lnTo>
                        <a:lnTo>
                          <a:pt x="1764" y="895"/>
                        </a:lnTo>
                        <a:lnTo>
                          <a:pt x="1738" y="929"/>
                        </a:lnTo>
                        <a:lnTo>
                          <a:pt x="1713" y="964"/>
                        </a:lnTo>
                        <a:lnTo>
                          <a:pt x="1684" y="999"/>
                        </a:lnTo>
                        <a:lnTo>
                          <a:pt x="1653" y="1032"/>
                        </a:lnTo>
                        <a:lnTo>
                          <a:pt x="1621" y="1065"/>
                        </a:lnTo>
                        <a:lnTo>
                          <a:pt x="1588" y="1096"/>
                        </a:lnTo>
                        <a:lnTo>
                          <a:pt x="1551" y="1129"/>
                        </a:lnTo>
                        <a:lnTo>
                          <a:pt x="1514" y="1160"/>
                        </a:lnTo>
                        <a:lnTo>
                          <a:pt x="1474" y="1189"/>
                        </a:lnTo>
                        <a:lnTo>
                          <a:pt x="1433" y="1220"/>
                        </a:lnTo>
                        <a:lnTo>
                          <a:pt x="1388" y="1248"/>
                        </a:lnTo>
                        <a:lnTo>
                          <a:pt x="1341" y="1277"/>
                        </a:lnTo>
                        <a:lnTo>
                          <a:pt x="1293" y="1302"/>
                        </a:lnTo>
                        <a:lnTo>
                          <a:pt x="1242" y="1328"/>
                        </a:lnTo>
                        <a:lnTo>
                          <a:pt x="1187" y="1353"/>
                        </a:lnTo>
                        <a:lnTo>
                          <a:pt x="1133" y="1376"/>
                        </a:lnTo>
                        <a:lnTo>
                          <a:pt x="1075" y="1398"/>
                        </a:lnTo>
                        <a:lnTo>
                          <a:pt x="1014" y="1419"/>
                        </a:lnTo>
                        <a:lnTo>
                          <a:pt x="950" y="1438"/>
                        </a:lnTo>
                        <a:lnTo>
                          <a:pt x="884" y="1456"/>
                        </a:lnTo>
                        <a:lnTo>
                          <a:pt x="816" y="1472"/>
                        </a:lnTo>
                        <a:lnTo>
                          <a:pt x="744" y="1487"/>
                        </a:lnTo>
                        <a:lnTo>
                          <a:pt x="670" y="1499"/>
                        </a:lnTo>
                        <a:lnTo>
                          <a:pt x="592" y="1510"/>
                        </a:lnTo>
                        <a:lnTo>
                          <a:pt x="512" y="1520"/>
                        </a:lnTo>
                        <a:lnTo>
                          <a:pt x="430" y="1528"/>
                        </a:lnTo>
                        <a:lnTo>
                          <a:pt x="345" y="1532"/>
                        </a:lnTo>
                        <a:lnTo>
                          <a:pt x="255" y="1536"/>
                        </a:lnTo>
                        <a:lnTo>
                          <a:pt x="230" y="1586"/>
                        </a:lnTo>
                        <a:lnTo>
                          <a:pt x="203" y="1641"/>
                        </a:lnTo>
                        <a:lnTo>
                          <a:pt x="172" y="1711"/>
                        </a:lnTo>
                        <a:lnTo>
                          <a:pt x="156" y="1750"/>
                        </a:lnTo>
                        <a:lnTo>
                          <a:pt x="142" y="1791"/>
                        </a:lnTo>
                        <a:lnTo>
                          <a:pt x="127" y="1834"/>
                        </a:lnTo>
                        <a:lnTo>
                          <a:pt x="115" y="1876"/>
                        </a:lnTo>
                        <a:lnTo>
                          <a:pt x="103" y="1919"/>
                        </a:lnTo>
                        <a:lnTo>
                          <a:pt x="96" y="1962"/>
                        </a:lnTo>
                        <a:lnTo>
                          <a:pt x="92" y="2003"/>
                        </a:lnTo>
                        <a:lnTo>
                          <a:pt x="90" y="2044"/>
                        </a:lnTo>
                        <a:lnTo>
                          <a:pt x="0" y="2057"/>
                        </a:lnTo>
                        <a:lnTo>
                          <a:pt x="18" y="1991"/>
                        </a:lnTo>
                        <a:lnTo>
                          <a:pt x="39" y="1919"/>
                        </a:lnTo>
                        <a:lnTo>
                          <a:pt x="66" y="1832"/>
                        </a:lnTo>
                        <a:lnTo>
                          <a:pt x="101" y="1736"/>
                        </a:lnTo>
                        <a:lnTo>
                          <a:pt x="119" y="1688"/>
                        </a:lnTo>
                        <a:lnTo>
                          <a:pt x="140" y="1639"/>
                        </a:lnTo>
                        <a:lnTo>
                          <a:pt x="162" y="1592"/>
                        </a:lnTo>
                        <a:lnTo>
                          <a:pt x="183" y="1547"/>
                        </a:lnTo>
                        <a:lnTo>
                          <a:pt x="207" y="1507"/>
                        </a:lnTo>
                        <a:lnTo>
                          <a:pt x="230" y="14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solidFill>
                      <a:schemeClr val="bg1"/>
                    </a:solidFill>
                  </a:ln>
                </p:spPr>
                <p:txBody>
                  <a:bodyPr>
                    <a:normAutofit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8" name="Freeform 13"/>
                  <p:cNvSpPr/>
                  <p:nvPr>
                    <p:custDataLst>
                      <p:tags r:id="rId5"/>
                    </p:custDataLst>
                  </p:nvPr>
                </p:nvSpPr>
                <p:spPr bwMode="auto">
                  <a:xfrm>
                    <a:off x="1963737" y="2150573"/>
                    <a:ext cx="844550" cy="728662"/>
                  </a:xfrm>
                  <a:custGeom>
                    <a:avLst/>
                    <a:gdLst>
                      <a:gd name="T0" fmla="*/ 11 w 1518"/>
                      <a:gd name="T1" fmla="*/ 1308 h 1310"/>
                      <a:gd name="T2" fmla="*/ 97 w 1518"/>
                      <a:gd name="T3" fmla="*/ 1168 h 1310"/>
                      <a:gd name="T4" fmla="*/ 128 w 1518"/>
                      <a:gd name="T5" fmla="*/ 1124 h 1310"/>
                      <a:gd name="T6" fmla="*/ 206 w 1518"/>
                      <a:gd name="T7" fmla="*/ 1022 h 1310"/>
                      <a:gd name="T8" fmla="*/ 290 w 1518"/>
                      <a:gd name="T9" fmla="*/ 925 h 1310"/>
                      <a:gd name="T10" fmla="*/ 335 w 1518"/>
                      <a:gd name="T11" fmla="*/ 876 h 1310"/>
                      <a:gd name="T12" fmla="*/ 428 w 1518"/>
                      <a:gd name="T13" fmla="*/ 783 h 1310"/>
                      <a:gd name="T14" fmla="*/ 525 w 1518"/>
                      <a:gd name="T15" fmla="*/ 695 h 1310"/>
                      <a:gd name="T16" fmla="*/ 677 w 1518"/>
                      <a:gd name="T17" fmla="*/ 567 h 1310"/>
                      <a:gd name="T18" fmla="*/ 782 w 1518"/>
                      <a:gd name="T19" fmla="*/ 485 h 1310"/>
                      <a:gd name="T20" fmla="*/ 998 w 1518"/>
                      <a:gd name="T21" fmla="*/ 331 h 1310"/>
                      <a:gd name="T22" fmla="*/ 1111 w 1518"/>
                      <a:gd name="T23" fmla="*/ 257 h 1310"/>
                      <a:gd name="T24" fmla="*/ 1308 w 1518"/>
                      <a:gd name="T25" fmla="*/ 141 h 1310"/>
                      <a:gd name="T26" fmla="*/ 1510 w 1518"/>
                      <a:gd name="T27" fmla="*/ 30 h 1310"/>
                      <a:gd name="T28" fmla="*/ 1518 w 1518"/>
                      <a:gd name="T29" fmla="*/ 20 h 1310"/>
                      <a:gd name="T30" fmla="*/ 1516 w 1518"/>
                      <a:gd name="T31" fmla="*/ 8 h 1310"/>
                      <a:gd name="T32" fmla="*/ 1508 w 1518"/>
                      <a:gd name="T33" fmla="*/ 0 h 1310"/>
                      <a:gd name="T34" fmla="*/ 1496 w 1518"/>
                      <a:gd name="T35" fmla="*/ 0 h 1310"/>
                      <a:gd name="T36" fmla="*/ 1444 w 1518"/>
                      <a:gd name="T37" fmla="*/ 26 h 1310"/>
                      <a:gd name="T38" fmla="*/ 1343 w 1518"/>
                      <a:gd name="T39" fmla="*/ 78 h 1310"/>
                      <a:gd name="T40" fmla="*/ 1195 w 1518"/>
                      <a:gd name="T41" fmla="*/ 168 h 1310"/>
                      <a:gd name="T42" fmla="*/ 1097 w 1518"/>
                      <a:gd name="T43" fmla="*/ 228 h 1310"/>
                      <a:gd name="T44" fmla="*/ 872 w 1518"/>
                      <a:gd name="T45" fmla="*/ 380 h 1310"/>
                      <a:gd name="T46" fmla="*/ 658 w 1518"/>
                      <a:gd name="T47" fmla="*/ 544 h 1310"/>
                      <a:gd name="T48" fmla="*/ 554 w 1518"/>
                      <a:gd name="T49" fmla="*/ 629 h 1310"/>
                      <a:gd name="T50" fmla="*/ 455 w 1518"/>
                      <a:gd name="T51" fmla="*/ 717 h 1310"/>
                      <a:gd name="T52" fmla="*/ 360 w 1518"/>
                      <a:gd name="T53" fmla="*/ 810 h 1310"/>
                      <a:gd name="T54" fmla="*/ 268 w 1518"/>
                      <a:gd name="T55" fmla="*/ 906 h 1310"/>
                      <a:gd name="T56" fmla="*/ 228 w 1518"/>
                      <a:gd name="T57" fmla="*/ 952 h 1310"/>
                      <a:gd name="T58" fmla="*/ 150 w 1518"/>
                      <a:gd name="T59" fmla="*/ 1050 h 1310"/>
                      <a:gd name="T60" fmla="*/ 113 w 1518"/>
                      <a:gd name="T61" fmla="*/ 1100 h 1310"/>
                      <a:gd name="T62" fmla="*/ 48 w 1518"/>
                      <a:gd name="T63" fmla="*/ 1198 h 1310"/>
                      <a:gd name="T64" fmla="*/ 21 w 1518"/>
                      <a:gd name="T65" fmla="*/ 1248 h 1310"/>
                      <a:gd name="T66" fmla="*/ 0 w 1518"/>
                      <a:gd name="T67" fmla="*/ 1303 h 1310"/>
                      <a:gd name="T68" fmla="*/ 0 w 1518"/>
                      <a:gd name="T69" fmla="*/ 1307 h 1310"/>
                      <a:gd name="T70" fmla="*/ 8 w 1518"/>
                      <a:gd name="T71" fmla="*/ 1310 h 1310"/>
                      <a:gd name="T72" fmla="*/ 11 w 1518"/>
                      <a:gd name="T73" fmla="*/ 1308 h 1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518" h="1310">
                        <a:moveTo>
                          <a:pt x="11" y="1308"/>
                        </a:moveTo>
                        <a:lnTo>
                          <a:pt x="11" y="1308"/>
                        </a:lnTo>
                        <a:lnTo>
                          <a:pt x="68" y="1215"/>
                        </a:lnTo>
                        <a:lnTo>
                          <a:pt x="97" y="1168"/>
                        </a:lnTo>
                        <a:lnTo>
                          <a:pt x="128" y="1124"/>
                        </a:lnTo>
                        <a:lnTo>
                          <a:pt x="128" y="1124"/>
                        </a:lnTo>
                        <a:lnTo>
                          <a:pt x="165" y="1071"/>
                        </a:lnTo>
                        <a:lnTo>
                          <a:pt x="206" y="1022"/>
                        </a:lnTo>
                        <a:lnTo>
                          <a:pt x="247" y="972"/>
                        </a:lnTo>
                        <a:lnTo>
                          <a:pt x="290" y="925"/>
                        </a:lnTo>
                        <a:lnTo>
                          <a:pt x="290" y="925"/>
                        </a:lnTo>
                        <a:lnTo>
                          <a:pt x="335" y="876"/>
                        </a:lnTo>
                        <a:lnTo>
                          <a:pt x="381" y="830"/>
                        </a:lnTo>
                        <a:lnTo>
                          <a:pt x="428" y="783"/>
                        </a:lnTo>
                        <a:lnTo>
                          <a:pt x="477" y="738"/>
                        </a:lnTo>
                        <a:lnTo>
                          <a:pt x="525" y="695"/>
                        </a:lnTo>
                        <a:lnTo>
                          <a:pt x="576" y="651"/>
                        </a:lnTo>
                        <a:lnTo>
                          <a:pt x="677" y="567"/>
                        </a:lnTo>
                        <a:lnTo>
                          <a:pt x="677" y="567"/>
                        </a:lnTo>
                        <a:lnTo>
                          <a:pt x="782" y="485"/>
                        </a:lnTo>
                        <a:lnTo>
                          <a:pt x="889" y="407"/>
                        </a:lnTo>
                        <a:lnTo>
                          <a:pt x="998" y="331"/>
                        </a:lnTo>
                        <a:lnTo>
                          <a:pt x="1111" y="257"/>
                        </a:lnTo>
                        <a:lnTo>
                          <a:pt x="1111" y="257"/>
                        </a:lnTo>
                        <a:lnTo>
                          <a:pt x="1208" y="197"/>
                        </a:lnTo>
                        <a:lnTo>
                          <a:pt x="1308" y="141"/>
                        </a:lnTo>
                        <a:lnTo>
                          <a:pt x="1510" y="30"/>
                        </a:lnTo>
                        <a:lnTo>
                          <a:pt x="1510" y="30"/>
                        </a:lnTo>
                        <a:lnTo>
                          <a:pt x="1514" y="24"/>
                        </a:lnTo>
                        <a:lnTo>
                          <a:pt x="1518" y="20"/>
                        </a:lnTo>
                        <a:lnTo>
                          <a:pt x="1518" y="14"/>
                        </a:lnTo>
                        <a:lnTo>
                          <a:pt x="1516" y="8"/>
                        </a:lnTo>
                        <a:lnTo>
                          <a:pt x="1514" y="4"/>
                        </a:lnTo>
                        <a:lnTo>
                          <a:pt x="1508" y="0"/>
                        </a:lnTo>
                        <a:lnTo>
                          <a:pt x="1502" y="0"/>
                        </a:lnTo>
                        <a:lnTo>
                          <a:pt x="1496" y="0"/>
                        </a:lnTo>
                        <a:lnTo>
                          <a:pt x="1496" y="0"/>
                        </a:lnTo>
                        <a:lnTo>
                          <a:pt x="1444" y="26"/>
                        </a:lnTo>
                        <a:lnTo>
                          <a:pt x="1393" y="51"/>
                        </a:lnTo>
                        <a:lnTo>
                          <a:pt x="1343" y="78"/>
                        </a:lnTo>
                        <a:lnTo>
                          <a:pt x="1292" y="108"/>
                        </a:lnTo>
                        <a:lnTo>
                          <a:pt x="1195" y="168"/>
                        </a:lnTo>
                        <a:lnTo>
                          <a:pt x="1097" y="228"/>
                        </a:lnTo>
                        <a:lnTo>
                          <a:pt x="1097" y="228"/>
                        </a:lnTo>
                        <a:lnTo>
                          <a:pt x="985" y="304"/>
                        </a:lnTo>
                        <a:lnTo>
                          <a:pt x="872" y="380"/>
                        </a:lnTo>
                        <a:lnTo>
                          <a:pt x="763" y="462"/>
                        </a:lnTo>
                        <a:lnTo>
                          <a:pt x="658" y="544"/>
                        </a:lnTo>
                        <a:lnTo>
                          <a:pt x="658" y="544"/>
                        </a:lnTo>
                        <a:lnTo>
                          <a:pt x="554" y="629"/>
                        </a:lnTo>
                        <a:lnTo>
                          <a:pt x="504" y="672"/>
                        </a:lnTo>
                        <a:lnTo>
                          <a:pt x="455" y="717"/>
                        </a:lnTo>
                        <a:lnTo>
                          <a:pt x="407" y="763"/>
                        </a:lnTo>
                        <a:lnTo>
                          <a:pt x="360" y="810"/>
                        </a:lnTo>
                        <a:lnTo>
                          <a:pt x="313" y="857"/>
                        </a:lnTo>
                        <a:lnTo>
                          <a:pt x="268" y="906"/>
                        </a:lnTo>
                        <a:lnTo>
                          <a:pt x="268" y="906"/>
                        </a:lnTo>
                        <a:lnTo>
                          <a:pt x="228" y="952"/>
                        </a:lnTo>
                        <a:lnTo>
                          <a:pt x="187" y="1001"/>
                        </a:lnTo>
                        <a:lnTo>
                          <a:pt x="150" y="1050"/>
                        </a:lnTo>
                        <a:lnTo>
                          <a:pt x="113" y="1100"/>
                        </a:lnTo>
                        <a:lnTo>
                          <a:pt x="113" y="1100"/>
                        </a:lnTo>
                        <a:lnTo>
                          <a:pt x="80" y="1147"/>
                        </a:lnTo>
                        <a:lnTo>
                          <a:pt x="48" y="1198"/>
                        </a:lnTo>
                        <a:lnTo>
                          <a:pt x="35" y="1223"/>
                        </a:lnTo>
                        <a:lnTo>
                          <a:pt x="21" y="1248"/>
                        </a:lnTo>
                        <a:lnTo>
                          <a:pt x="10" y="1275"/>
                        </a:lnTo>
                        <a:lnTo>
                          <a:pt x="0" y="1303"/>
                        </a:lnTo>
                        <a:lnTo>
                          <a:pt x="0" y="1303"/>
                        </a:lnTo>
                        <a:lnTo>
                          <a:pt x="0" y="1307"/>
                        </a:lnTo>
                        <a:lnTo>
                          <a:pt x="4" y="1310"/>
                        </a:lnTo>
                        <a:lnTo>
                          <a:pt x="8" y="1310"/>
                        </a:lnTo>
                        <a:lnTo>
                          <a:pt x="11" y="1308"/>
                        </a:lnTo>
                        <a:lnTo>
                          <a:pt x="11" y="1308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95000" lnSpcReduction="1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9" name="Freeform 14"/>
                  <p:cNvSpPr/>
                  <p:nvPr>
                    <p:custDataLst>
                      <p:tags r:id="rId6"/>
                    </p:custDataLst>
                  </p:nvPr>
                </p:nvSpPr>
                <p:spPr bwMode="auto">
                  <a:xfrm>
                    <a:off x="2590799" y="2117235"/>
                    <a:ext cx="117475" cy="163513"/>
                  </a:xfrm>
                  <a:custGeom>
                    <a:avLst/>
                    <a:gdLst>
                      <a:gd name="T0" fmla="*/ 196 w 212"/>
                      <a:gd name="T1" fmla="*/ 0 h 294"/>
                      <a:gd name="T2" fmla="*/ 196 w 212"/>
                      <a:gd name="T3" fmla="*/ 0 h 294"/>
                      <a:gd name="T4" fmla="*/ 181 w 212"/>
                      <a:gd name="T5" fmla="*/ 14 h 294"/>
                      <a:gd name="T6" fmla="*/ 163 w 212"/>
                      <a:gd name="T7" fmla="*/ 25 h 294"/>
                      <a:gd name="T8" fmla="*/ 150 w 212"/>
                      <a:gd name="T9" fmla="*/ 41 h 294"/>
                      <a:gd name="T10" fmla="*/ 134 w 212"/>
                      <a:gd name="T11" fmla="*/ 57 h 294"/>
                      <a:gd name="T12" fmla="*/ 109 w 212"/>
                      <a:gd name="T13" fmla="*/ 90 h 294"/>
                      <a:gd name="T14" fmla="*/ 85 w 212"/>
                      <a:gd name="T15" fmla="*/ 125 h 294"/>
                      <a:gd name="T16" fmla="*/ 64 w 212"/>
                      <a:gd name="T17" fmla="*/ 162 h 294"/>
                      <a:gd name="T18" fmla="*/ 44 w 212"/>
                      <a:gd name="T19" fmla="*/ 199 h 294"/>
                      <a:gd name="T20" fmla="*/ 23 w 212"/>
                      <a:gd name="T21" fmla="*/ 236 h 294"/>
                      <a:gd name="T22" fmla="*/ 2 w 212"/>
                      <a:gd name="T23" fmla="*/ 271 h 294"/>
                      <a:gd name="T24" fmla="*/ 2 w 212"/>
                      <a:gd name="T25" fmla="*/ 271 h 294"/>
                      <a:gd name="T26" fmla="*/ 0 w 212"/>
                      <a:gd name="T27" fmla="*/ 277 h 294"/>
                      <a:gd name="T28" fmla="*/ 0 w 212"/>
                      <a:gd name="T29" fmla="*/ 282 h 294"/>
                      <a:gd name="T30" fmla="*/ 4 w 212"/>
                      <a:gd name="T31" fmla="*/ 288 h 294"/>
                      <a:gd name="T32" fmla="*/ 7 w 212"/>
                      <a:gd name="T33" fmla="*/ 292 h 294"/>
                      <a:gd name="T34" fmla="*/ 11 w 212"/>
                      <a:gd name="T35" fmla="*/ 294 h 294"/>
                      <a:gd name="T36" fmla="*/ 17 w 212"/>
                      <a:gd name="T37" fmla="*/ 294 h 294"/>
                      <a:gd name="T38" fmla="*/ 23 w 212"/>
                      <a:gd name="T39" fmla="*/ 292 h 294"/>
                      <a:gd name="T40" fmla="*/ 27 w 212"/>
                      <a:gd name="T41" fmla="*/ 288 h 294"/>
                      <a:gd name="T42" fmla="*/ 27 w 212"/>
                      <a:gd name="T43" fmla="*/ 288 h 294"/>
                      <a:gd name="T44" fmla="*/ 48 w 212"/>
                      <a:gd name="T45" fmla="*/ 253 h 294"/>
                      <a:gd name="T46" fmla="*/ 68 w 212"/>
                      <a:gd name="T47" fmla="*/ 216 h 294"/>
                      <a:gd name="T48" fmla="*/ 107 w 212"/>
                      <a:gd name="T49" fmla="*/ 146 h 294"/>
                      <a:gd name="T50" fmla="*/ 130 w 212"/>
                      <a:gd name="T51" fmla="*/ 111 h 294"/>
                      <a:gd name="T52" fmla="*/ 153 w 212"/>
                      <a:gd name="T53" fmla="*/ 78 h 294"/>
                      <a:gd name="T54" fmla="*/ 179 w 212"/>
                      <a:gd name="T55" fmla="*/ 47 h 294"/>
                      <a:gd name="T56" fmla="*/ 208 w 212"/>
                      <a:gd name="T57" fmla="*/ 18 h 294"/>
                      <a:gd name="T58" fmla="*/ 208 w 212"/>
                      <a:gd name="T59" fmla="*/ 18 h 294"/>
                      <a:gd name="T60" fmla="*/ 210 w 212"/>
                      <a:gd name="T61" fmla="*/ 16 h 294"/>
                      <a:gd name="T62" fmla="*/ 212 w 212"/>
                      <a:gd name="T63" fmla="*/ 12 h 294"/>
                      <a:gd name="T64" fmla="*/ 212 w 212"/>
                      <a:gd name="T65" fmla="*/ 8 h 294"/>
                      <a:gd name="T66" fmla="*/ 210 w 212"/>
                      <a:gd name="T67" fmla="*/ 4 h 294"/>
                      <a:gd name="T68" fmla="*/ 208 w 212"/>
                      <a:gd name="T69" fmla="*/ 2 h 294"/>
                      <a:gd name="T70" fmla="*/ 204 w 212"/>
                      <a:gd name="T71" fmla="*/ 0 h 294"/>
                      <a:gd name="T72" fmla="*/ 200 w 212"/>
                      <a:gd name="T73" fmla="*/ 0 h 294"/>
                      <a:gd name="T74" fmla="*/ 196 w 212"/>
                      <a:gd name="T75" fmla="*/ 0 h 294"/>
                      <a:gd name="T76" fmla="*/ 196 w 212"/>
                      <a:gd name="T77" fmla="*/ 0 h 2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212" h="294">
                        <a:moveTo>
                          <a:pt x="196" y="0"/>
                        </a:moveTo>
                        <a:lnTo>
                          <a:pt x="196" y="0"/>
                        </a:lnTo>
                        <a:lnTo>
                          <a:pt x="181" y="14"/>
                        </a:lnTo>
                        <a:lnTo>
                          <a:pt x="163" y="25"/>
                        </a:lnTo>
                        <a:lnTo>
                          <a:pt x="150" y="41"/>
                        </a:lnTo>
                        <a:lnTo>
                          <a:pt x="134" y="57"/>
                        </a:lnTo>
                        <a:lnTo>
                          <a:pt x="109" y="90"/>
                        </a:lnTo>
                        <a:lnTo>
                          <a:pt x="85" y="125"/>
                        </a:lnTo>
                        <a:lnTo>
                          <a:pt x="64" y="162"/>
                        </a:lnTo>
                        <a:lnTo>
                          <a:pt x="44" y="199"/>
                        </a:lnTo>
                        <a:lnTo>
                          <a:pt x="23" y="236"/>
                        </a:lnTo>
                        <a:lnTo>
                          <a:pt x="2" y="271"/>
                        </a:lnTo>
                        <a:lnTo>
                          <a:pt x="2" y="271"/>
                        </a:lnTo>
                        <a:lnTo>
                          <a:pt x="0" y="277"/>
                        </a:lnTo>
                        <a:lnTo>
                          <a:pt x="0" y="282"/>
                        </a:lnTo>
                        <a:lnTo>
                          <a:pt x="4" y="288"/>
                        </a:lnTo>
                        <a:lnTo>
                          <a:pt x="7" y="292"/>
                        </a:lnTo>
                        <a:lnTo>
                          <a:pt x="11" y="294"/>
                        </a:lnTo>
                        <a:lnTo>
                          <a:pt x="17" y="294"/>
                        </a:lnTo>
                        <a:lnTo>
                          <a:pt x="23" y="292"/>
                        </a:lnTo>
                        <a:lnTo>
                          <a:pt x="27" y="288"/>
                        </a:lnTo>
                        <a:lnTo>
                          <a:pt x="27" y="288"/>
                        </a:lnTo>
                        <a:lnTo>
                          <a:pt x="48" y="253"/>
                        </a:lnTo>
                        <a:lnTo>
                          <a:pt x="68" y="216"/>
                        </a:lnTo>
                        <a:lnTo>
                          <a:pt x="107" y="146"/>
                        </a:lnTo>
                        <a:lnTo>
                          <a:pt x="130" y="111"/>
                        </a:lnTo>
                        <a:lnTo>
                          <a:pt x="153" y="78"/>
                        </a:lnTo>
                        <a:lnTo>
                          <a:pt x="179" y="47"/>
                        </a:lnTo>
                        <a:lnTo>
                          <a:pt x="208" y="18"/>
                        </a:lnTo>
                        <a:lnTo>
                          <a:pt x="208" y="18"/>
                        </a:lnTo>
                        <a:lnTo>
                          <a:pt x="210" y="16"/>
                        </a:lnTo>
                        <a:lnTo>
                          <a:pt x="212" y="12"/>
                        </a:lnTo>
                        <a:lnTo>
                          <a:pt x="212" y="8"/>
                        </a:lnTo>
                        <a:lnTo>
                          <a:pt x="210" y="4"/>
                        </a:lnTo>
                        <a:lnTo>
                          <a:pt x="208" y="2"/>
                        </a:lnTo>
                        <a:lnTo>
                          <a:pt x="204" y="0"/>
                        </a:lnTo>
                        <a:lnTo>
                          <a:pt x="200" y="0"/>
                        </a:lnTo>
                        <a:lnTo>
                          <a:pt x="196" y="0"/>
                        </a:lnTo>
                        <a:lnTo>
                          <a:pt x="196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25000" lnSpcReduction="2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0" name="Freeform 15"/>
                  <p:cNvSpPr/>
                  <p:nvPr>
                    <p:custDataLst>
                      <p:tags r:id="rId7"/>
                    </p:custDataLst>
                  </p:nvPr>
                </p:nvSpPr>
                <p:spPr bwMode="auto">
                  <a:xfrm>
                    <a:off x="2317749" y="2144223"/>
                    <a:ext cx="142875" cy="325437"/>
                  </a:xfrm>
                  <a:custGeom>
                    <a:avLst/>
                    <a:gdLst>
                      <a:gd name="T0" fmla="*/ 242 w 257"/>
                      <a:gd name="T1" fmla="*/ 4 h 584"/>
                      <a:gd name="T2" fmla="*/ 242 w 257"/>
                      <a:gd name="T3" fmla="*/ 4 h 584"/>
                      <a:gd name="T4" fmla="*/ 209 w 257"/>
                      <a:gd name="T5" fmla="*/ 70 h 584"/>
                      <a:gd name="T6" fmla="*/ 175 w 257"/>
                      <a:gd name="T7" fmla="*/ 138 h 584"/>
                      <a:gd name="T8" fmla="*/ 113 w 257"/>
                      <a:gd name="T9" fmla="*/ 272 h 584"/>
                      <a:gd name="T10" fmla="*/ 113 w 257"/>
                      <a:gd name="T11" fmla="*/ 272 h 584"/>
                      <a:gd name="T12" fmla="*/ 80 w 257"/>
                      <a:gd name="T13" fmla="*/ 344 h 584"/>
                      <a:gd name="T14" fmla="*/ 51 w 257"/>
                      <a:gd name="T15" fmla="*/ 416 h 584"/>
                      <a:gd name="T16" fmla="*/ 24 w 257"/>
                      <a:gd name="T17" fmla="*/ 488 h 584"/>
                      <a:gd name="T18" fmla="*/ 12 w 257"/>
                      <a:gd name="T19" fmla="*/ 525 h 584"/>
                      <a:gd name="T20" fmla="*/ 2 w 257"/>
                      <a:gd name="T21" fmla="*/ 564 h 584"/>
                      <a:gd name="T22" fmla="*/ 2 w 257"/>
                      <a:gd name="T23" fmla="*/ 564 h 584"/>
                      <a:gd name="T24" fmla="*/ 0 w 257"/>
                      <a:gd name="T25" fmla="*/ 570 h 584"/>
                      <a:gd name="T26" fmla="*/ 2 w 257"/>
                      <a:gd name="T27" fmla="*/ 576 h 584"/>
                      <a:gd name="T28" fmla="*/ 6 w 257"/>
                      <a:gd name="T29" fmla="*/ 580 h 584"/>
                      <a:gd name="T30" fmla="*/ 12 w 257"/>
                      <a:gd name="T31" fmla="*/ 582 h 584"/>
                      <a:gd name="T32" fmla="*/ 18 w 257"/>
                      <a:gd name="T33" fmla="*/ 584 h 584"/>
                      <a:gd name="T34" fmla="*/ 22 w 257"/>
                      <a:gd name="T35" fmla="*/ 582 h 584"/>
                      <a:gd name="T36" fmla="*/ 26 w 257"/>
                      <a:gd name="T37" fmla="*/ 580 h 584"/>
                      <a:gd name="T38" fmla="*/ 29 w 257"/>
                      <a:gd name="T39" fmla="*/ 574 h 584"/>
                      <a:gd name="T40" fmla="*/ 29 w 257"/>
                      <a:gd name="T41" fmla="*/ 574 h 584"/>
                      <a:gd name="T42" fmla="*/ 39 w 257"/>
                      <a:gd name="T43" fmla="*/ 537 h 584"/>
                      <a:gd name="T44" fmla="*/ 51 w 257"/>
                      <a:gd name="T45" fmla="*/ 502 h 584"/>
                      <a:gd name="T46" fmla="*/ 76 w 257"/>
                      <a:gd name="T47" fmla="*/ 432 h 584"/>
                      <a:gd name="T48" fmla="*/ 103 w 257"/>
                      <a:gd name="T49" fmla="*/ 364 h 584"/>
                      <a:gd name="T50" fmla="*/ 135 w 257"/>
                      <a:gd name="T51" fmla="*/ 296 h 584"/>
                      <a:gd name="T52" fmla="*/ 135 w 257"/>
                      <a:gd name="T53" fmla="*/ 296 h 584"/>
                      <a:gd name="T54" fmla="*/ 168 w 257"/>
                      <a:gd name="T55" fmla="*/ 226 h 584"/>
                      <a:gd name="T56" fmla="*/ 201 w 257"/>
                      <a:gd name="T57" fmla="*/ 156 h 584"/>
                      <a:gd name="T58" fmla="*/ 216 w 257"/>
                      <a:gd name="T59" fmla="*/ 120 h 584"/>
                      <a:gd name="T60" fmla="*/ 232 w 257"/>
                      <a:gd name="T61" fmla="*/ 84 h 584"/>
                      <a:gd name="T62" fmla="*/ 245 w 257"/>
                      <a:gd name="T63" fmla="*/ 48 h 584"/>
                      <a:gd name="T64" fmla="*/ 257 w 257"/>
                      <a:gd name="T65" fmla="*/ 11 h 584"/>
                      <a:gd name="T66" fmla="*/ 257 w 257"/>
                      <a:gd name="T67" fmla="*/ 11 h 584"/>
                      <a:gd name="T68" fmla="*/ 255 w 257"/>
                      <a:gd name="T69" fmla="*/ 6 h 584"/>
                      <a:gd name="T70" fmla="*/ 251 w 257"/>
                      <a:gd name="T71" fmla="*/ 2 h 584"/>
                      <a:gd name="T72" fmla="*/ 247 w 257"/>
                      <a:gd name="T73" fmla="*/ 0 h 584"/>
                      <a:gd name="T74" fmla="*/ 244 w 257"/>
                      <a:gd name="T75" fmla="*/ 2 h 584"/>
                      <a:gd name="T76" fmla="*/ 242 w 257"/>
                      <a:gd name="T77" fmla="*/ 4 h 584"/>
                      <a:gd name="T78" fmla="*/ 242 w 257"/>
                      <a:gd name="T79" fmla="*/ 4 h 5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57" h="584">
                        <a:moveTo>
                          <a:pt x="242" y="4"/>
                        </a:moveTo>
                        <a:lnTo>
                          <a:pt x="242" y="4"/>
                        </a:lnTo>
                        <a:lnTo>
                          <a:pt x="209" y="70"/>
                        </a:lnTo>
                        <a:lnTo>
                          <a:pt x="175" y="138"/>
                        </a:lnTo>
                        <a:lnTo>
                          <a:pt x="113" y="272"/>
                        </a:lnTo>
                        <a:lnTo>
                          <a:pt x="113" y="272"/>
                        </a:lnTo>
                        <a:lnTo>
                          <a:pt x="80" y="344"/>
                        </a:lnTo>
                        <a:lnTo>
                          <a:pt x="51" y="416"/>
                        </a:lnTo>
                        <a:lnTo>
                          <a:pt x="24" y="488"/>
                        </a:lnTo>
                        <a:lnTo>
                          <a:pt x="12" y="525"/>
                        </a:lnTo>
                        <a:lnTo>
                          <a:pt x="2" y="564"/>
                        </a:lnTo>
                        <a:lnTo>
                          <a:pt x="2" y="564"/>
                        </a:lnTo>
                        <a:lnTo>
                          <a:pt x="0" y="570"/>
                        </a:lnTo>
                        <a:lnTo>
                          <a:pt x="2" y="576"/>
                        </a:lnTo>
                        <a:lnTo>
                          <a:pt x="6" y="580"/>
                        </a:lnTo>
                        <a:lnTo>
                          <a:pt x="12" y="582"/>
                        </a:lnTo>
                        <a:lnTo>
                          <a:pt x="18" y="584"/>
                        </a:lnTo>
                        <a:lnTo>
                          <a:pt x="22" y="582"/>
                        </a:lnTo>
                        <a:lnTo>
                          <a:pt x="26" y="580"/>
                        </a:lnTo>
                        <a:lnTo>
                          <a:pt x="29" y="574"/>
                        </a:lnTo>
                        <a:lnTo>
                          <a:pt x="29" y="574"/>
                        </a:lnTo>
                        <a:lnTo>
                          <a:pt x="39" y="537"/>
                        </a:lnTo>
                        <a:lnTo>
                          <a:pt x="51" y="502"/>
                        </a:lnTo>
                        <a:lnTo>
                          <a:pt x="76" y="432"/>
                        </a:lnTo>
                        <a:lnTo>
                          <a:pt x="103" y="364"/>
                        </a:lnTo>
                        <a:lnTo>
                          <a:pt x="135" y="296"/>
                        </a:lnTo>
                        <a:lnTo>
                          <a:pt x="135" y="296"/>
                        </a:lnTo>
                        <a:lnTo>
                          <a:pt x="168" y="226"/>
                        </a:lnTo>
                        <a:lnTo>
                          <a:pt x="201" y="156"/>
                        </a:lnTo>
                        <a:lnTo>
                          <a:pt x="216" y="120"/>
                        </a:lnTo>
                        <a:lnTo>
                          <a:pt x="232" y="84"/>
                        </a:lnTo>
                        <a:lnTo>
                          <a:pt x="245" y="48"/>
                        </a:lnTo>
                        <a:lnTo>
                          <a:pt x="257" y="11"/>
                        </a:lnTo>
                        <a:lnTo>
                          <a:pt x="257" y="11"/>
                        </a:lnTo>
                        <a:lnTo>
                          <a:pt x="255" y="6"/>
                        </a:lnTo>
                        <a:lnTo>
                          <a:pt x="251" y="2"/>
                        </a:lnTo>
                        <a:lnTo>
                          <a:pt x="247" y="0"/>
                        </a:lnTo>
                        <a:lnTo>
                          <a:pt x="244" y="2"/>
                        </a:lnTo>
                        <a:lnTo>
                          <a:pt x="242" y="4"/>
                        </a:lnTo>
                        <a:lnTo>
                          <a:pt x="242" y="4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32500" lnSpcReduction="2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1" name="Freeform 16"/>
                  <p:cNvSpPr/>
                  <p:nvPr>
                    <p:custDataLst>
                      <p:tags r:id="rId8"/>
                    </p:custDataLst>
                  </p:nvPr>
                </p:nvSpPr>
                <p:spPr bwMode="auto">
                  <a:xfrm>
                    <a:off x="2071687" y="2255348"/>
                    <a:ext cx="187325" cy="454025"/>
                  </a:xfrm>
                  <a:custGeom>
                    <a:avLst/>
                    <a:gdLst>
                      <a:gd name="T0" fmla="*/ 325 w 338"/>
                      <a:gd name="T1" fmla="*/ 0 h 816"/>
                      <a:gd name="T2" fmla="*/ 325 w 338"/>
                      <a:gd name="T3" fmla="*/ 0 h 816"/>
                      <a:gd name="T4" fmla="*/ 305 w 338"/>
                      <a:gd name="T5" fmla="*/ 18 h 816"/>
                      <a:gd name="T6" fmla="*/ 286 w 338"/>
                      <a:gd name="T7" fmla="*/ 35 h 816"/>
                      <a:gd name="T8" fmla="*/ 268 w 338"/>
                      <a:gd name="T9" fmla="*/ 55 h 816"/>
                      <a:gd name="T10" fmla="*/ 251 w 338"/>
                      <a:gd name="T11" fmla="*/ 76 h 816"/>
                      <a:gd name="T12" fmla="*/ 235 w 338"/>
                      <a:gd name="T13" fmla="*/ 98 h 816"/>
                      <a:gd name="T14" fmla="*/ 219 w 338"/>
                      <a:gd name="T15" fmla="*/ 121 h 816"/>
                      <a:gd name="T16" fmla="*/ 192 w 338"/>
                      <a:gd name="T17" fmla="*/ 170 h 816"/>
                      <a:gd name="T18" fmla="*/ 169 w 338"/>
                      <a:gd name="T19" fmla="*/ 218 h 816"/>
                      <a:gd name="T20" fmla="*/ 146 w 338"/>
                      <a:gd name="T21" fmla="*/ 269 h 816"/>
                      <a:gd name="T22" fmla="*/ 126 w 338"/>
                      <a:gd name="T23" fmla="*/ 319 h 816"/>
                      <a:gd name="T24" fmla="*/ 109 w 338"/>
                      <a:gd name="T25" fmla="*/ 366 h 816"/>
                      <a:gd name="T26" fmla="*/ 109 w 338"/>
                      <a:gd name="T27" fmla="*/ 366 h 816"/>
                      <a:gd name="T28" fmla="*/ 89 w 338"/>
                      <a:gd name="T29" fmla="*/ 419 h 816"/>
                      <a:gd name="T30" fmla="*/ 72 w 338"/>
                      <a:gd name="T31" fmla="*/ 471 h 816"/>
                      <a:gd name="T32" fmla="*/ 54 w 338"/>
                      <a:gd name="T33" fmla="*/ 526 h 816"/>
                      <a:gd name="T34" fmla="*/ 40 w 338"/>
                      <a:gd name="T35" fmla="*/ 580 h 816"/>
                      <a:gd name="T36" fmla="*/ 27 w 338"/>
                      <a:gd name="T37" fmla="*/ 635 h 816"/>
                      <a:gd name="T38" fmla="*/ 15 w 338"/>
                      <a:gd name="T39" fmla="*/ 689 h 816"/>
                      <a:gd name="T40" fmla="*/ 7 w 338"/>
                      <a:gd name="T41" fmla="*/ 744 h 816"/>
                      <a:gd name="T42" fmla="*/ 0 w 338"/>
                      <a:gd name="T43" fmla="*/ 800 h 816"/>
                      <a:gd name="T44" fmla="*/ 0 w 338"/>
                      <a:gd name="T45" fmla="*/ 800 h 816"/>
                      <a:gd name="T46" fmla="*/ 0 w 338"/>
                      <a:gd name="T47" fmla="*/ 806 h 816"/>
                      <a:gd name="T48" fmla="*/ 3 w 338"/>
                      <a:gd name="T49" fmla="*/ 812 h 816"/>
                      <a:gd name="T50" fmla="*/ 7 w 338"/>
                      <a:gd name="T51" fmla="*/ 814 h 816"/>
                      <a:gd name="T52" fmla="*/ 13 w 338"/>
                      <a:gd name="T53" fmla="*/ 816 h 816"/>
                      <a:gd name="T54" fmla="*/ 19 w 338"/>
                      <a:gd name="T55" fmla="*/ 816 h 816"/>
                      <a:gd name="T56" fmla="*/ 25 w 338"/>
                      <a:gd name="T57" fmla="*/ 814 h 816"/>
                      <a:gd name="T58" fmla="*/ 29 w 338"/>
                      <a:gd name="T59" fmla="*/ 808 h 816"/>
                      <a:gd name="T60" fmla="*/ 31 w 338"/>
                      <a:gd name="T61" fmla="*/ 802 h 816"/>
                      <a:gd name="T62" fmla="*/ 31 w 338"/>
                      <a:gd name="T63" fmla="*/ 802 h 816"/>
                      <a:gd name="T64" fmla="*/ 37 w 338"/>
                      <a:gd name="T65" fmla="*/ 750 h 816"/>
                      <a:gd name="T66" fmla="*/ 46 w 338"/>
                      <a:gd name="T67" fmla="*/ 697 h 816"/>
                      <a:gd name="T68" fmla="*/ 56 w 338"/>
                      <a:gd name="T69" fmla="*/ 645 h 816"/>
                      <a:gd name="T70" fmla="*/ 70 w 338"/>
                      <a:gd name="T71" fmla="*/ 592 h 816"/>
                      <a:gd name="T72" fmla="*/ 83 w 338"/>
                      <a:gd name="T73" fmla="*/ 541 h 816"/>
                      <a:gd name="T74" fmla="*/ 99 w 338"/>
                      <a:gd name="T75" fmla="*/ 489 h 816"/>
                      <a:gd name="T76" fmla="*/ 114 w 338"/>
                      <a:gd name="T77" fmla="*/ 438 h 816"/>
                      <a:gd name="T78" fmla="*/ 132 w 338"/>
                      <a:gd name="T79" fmla="*/ 388 h 816"/>
                      <a:gd name="T80" fmla="*/ 132 w 338"/>
                      <a:gd name="T81" fmla="*/ 388 h 816"/>
                      <a:gd name="T82" fmla="*/ 151 w 338"/>
                      <a:gd name="T83" fmla="*/ 337 h 816"/>
                      <a:gd name="T84" fmla="*/ 171 w 338"/>
                      <a:gd name="T85" fmla="*/ 286 h 816"/>
                      <a:gd name="T86" fmla="*/ 192 w 338"/>
                      <a:gd name="T87" fmla="*/ 238 h 816"/>
                      <a:gd name="T88" fmla="*/ 218 w 338"/>
                      <a:gd name="T89" fmla="*/ 189 h 816"/>
                      <a:gd name="T90" fmla="*/ 243 w 338"/>
                      <a:gd name="T91" fmla="*/ 142 h 816"/>
                      <a:gd name="T92" fmla="*/ 272 w 338"/>
                      <a:gd name="T93" fmla="*/ 98 h 816"/>
                      <a:gd name="T94" fmla="*/ 301 w 338"/>
                      <a:gd name="T95" fmla="*/ 53 h 816"/>
                      <a:gd name="T96" fmla="*/ 336 w 338"/>
                      <a:gd name="T97" fmla="*/ 10 h 816"/>
                      <a:gd name="T98" fmla="*/ 336 w 338"/>
                      <a:gd name="T99" fmla="*/ 10 h 816"/>
                      <a:gd name="T100" fmla="*/ 338 w 338"/>
                      <a:gd name="T101" fmla="*/ 8 h 816"/>
                      <a:gd name="T102" fmla="*/ 338 w 338"/>
                      <a:gd name="T103" fmla="*/ 6 h 816"/>
                      <a:gd name="T104" fmla="*/ 334 w 338"/>
                      <a:gd name="T105" fmla="*/ 2 h 816"/>
                      <a:gd name="T106" fmla="*/ 330 w 338"/>
                      <a:gd name="T107" fmla="*/ 0 h 816"/>
                      <a:gd name="T108" fmla="*/ 325 w 338"/>
                      <a:gd name="T109" fmla="*/ 0 h 816"/>
                      <a:gd name="T110" fmla="*/ 325 w 338"/>
                      <a:gd name="T111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338" h="816">
                        <a:moveTo>
                          <a:pt x="325" y="0"/>
                        </a:moveTo>
                        <a:lnTo>
                          <a:pt x="325" y="0"/>
                        </a:lnTo>
                        <a:lnTo>
                          <a:pt x="305" y="18"/>
                        </a:lnTo>
                        <a:lnTo>
                          <a:pt x="286" y="35"/>
                        </a:lnTo>
                        <a:lnTo>
                          <a:pt x="268" y="55"/>
                        </a:lnTo>
                        <a:lnTo>
                          <a:pt x="251" y="76"/>
                        </a:lnTo>
                        <a:lnTo>
                          <a:pt x="235" y="98"/>
                        </a:lnTo>
                        <a:lnTo>
                          <a:pt x="219" y="121"/>
                        </a:lnTo>
                        <a:lnTo>
                          <a:pt x="192" y="170"/>
                        </a:lnTo>
                        <a:lnTo>
                          <a:pt x="169" y="218"/>
                        </a:lnTo>
                        <a:lnTo>
                          <a:pt x="146" y="269"/>
                        </a:lnTo>
                        <a:lnTo>
                          <a:pt x="126" y="319"/>
                        </a:lnTo>
                        <a:lnTo>
                          <a:pt x="109" y="366"/>
                        </a:lnTo>
                        <a:lnTo>
                          <a:pt x="109" y="366"/>
                        </a:lnTo>
                        <a:lnTo>
                          <a:pt x="89" y="419"/>
                        </a:lnTo>
                        <a:lnTo>
                          <a:pt x="72" y="471"/>
                        </a:lnTo>
                        <a:lnTo>
                          <a:pt x="54" y="526"/>
                        </a:lnTo>
                        <a:lnTo>
                          <a:pt x="40" y="580"/>
                        </a:lnTo>
                        <a:lnTo>
                          <a:pt x="27" y="635"/>
                        </a:lnTo>
                        <a:lnTo>
                          <a:pt x="15" y="689"/>
                        </a:lnTo>
                        <a:lnTo>
                          <a:pt x="7" y="744"/>
                        </a:lnTo>
                        <a:lnTo>
                          <a:pt x="0" y="800"/>
                        </a:lnTo>
                        <a:lnTo>
                          <a:pt x="0" y="800"/>
                        </a:lnTo>
                        <a:lnTo>
                          <a:pt x="0" y="806"/>
                        </a:lnTo>
                        <a:lnTo>
                          <a:pt x="3" y="812"/>
                        </a:lnTo>
                        <a:lnTo>
                          <a:pt x="7" y="814"/>
                        </a:lnTo>
                        <a:lnTo>
                          <a:pt x="13" y="816"/>
                        </a:lnTo>
                        <a:lnTo>
                          <a:pt x="19" y="816"/>
                        </a:lnTo>
                        <a:lnTo>
                          <a:pt x="25" y="814"/>
                        </a:lnTo>
                        <a:lnTo>
                          <a:pt x="29" y="808"/>
                        </a:lnTo>
                        <a:lnTo>
                          <a:pt x="31" y="802"/>
                        </a:lnTo>
                        <a:lnTo>
                          <a:pt x="31" y="802"/>
                        </a:lnTo>
                        <a:lnTo>
                          <a:pt x="37" y="750"/>
                        </a:lnTo>
                        <a:lnTo>
                          <a:pt x="46" y="697"/>
                        </a:lnTo>
                        <a:lnTo>
                          <a:pt x="56" y="645"/>
                        </a:lnTo>
                        <a:lnTo>
                          <a:pt x="70" y="592"/>
                        </a:lnTo>
                        <a:lnTo>
                          <a:pt x="83" y="541"/>
                        </a:lnTo>
                        <a:lnTo>
                          <a:pt x="99" y="489"/>
                        </a:lnTo>
                        <a:lnTo>
                          <a:pt x="114" y="438"/>
                        </a:lnTo>
                        <a:lnTo>
                          <a:pt x="132" y="388"/>
                        </a:lnTo>
                        <a:lnTo>
                          <a:pt x="132" y="388"/>
                        </a:lnTo>
                        <a:lnTo>
                          <a:pt x="151" y="337"/>
                        </a:lnTo>
                        <a:lnTo>
                          <a:pt x="171" y="286"/>
                        </a:lnTo>
                        <a:lnTo>
                          <a:pt x="192" y="238"/>
                        </a:lnTo>
                        <a:lnTo>
                          <a:pt x="218" y="189"/>
                        </a:lnTo>
                        <a:lnTo>
                          <a:pt x="243" y="142"/>
                        </a:lnTo>
                        <a:lnTo>
                          <a:pt x="272" y="98"/>
                        </a:lnTo>
                        <a:lnTo>
                          <a:pt x="301" y="53"/>
                        </a:lnTo>
                        <a:lnTo>
                          <a:pt x="336" y="10"/>
                        </a:lnTo>
                        <a:lnTo>
                          <a:pt x="336" y="10"/>
                        </a:lnTo>
                        <a:lnTo>
                          <a:pt x="338" y="8"/>
                        </a:lnTo>
                        <a:lnTo>
                          <a:pt x="338" y="6"/>
                        </a:lnTo>
                        <a:lnTo>
                          <a:pt x="334" y="2"/>
                        </a:lnTo>
                        <a:lnTo>
                          <a:pt x="330" y="0"/>
                        </a:lnTo>
                        <a:lnTo>
                          <a:pt x="325" y="0"/>
                        </a:lnTo>
                        <a:lnTo>
                          <a:pt x="325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55000" lnSpcReduction="2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2" name="Freeform 17"/>
                  <p:cNvSpPr/>
                  <p:nvPr>
                    <p:custDataLst>
                      <p:tags r:id="rId9"/>
                    </p:custDataLst>
                  </p:nvPr>
                </p:nvSpPr>
                <p:spPr bwMode="auto">
                  <a:xfrm>
                    <a:off x="2000249" y="2676035"/>
                    <a:ext cx="474663" cy="138113"/>
                  </a:xfrm>
                  <a:custGeom>
                    <a:avLst/>
                    <a:gdLst>
                      <a:gd name="T0" fmla="*/ 4 w 854"/>
                      <a:gd name="T1" fmla="*/ 250 h 250"/>
                      <a:gd name="T2" fmla="*/ 4 w 854"/>
                      <a:gd name="T3" fmla="*/ 250 h 250"/>
                      <a:gd name="T4" fmla="*/ 14 w 854"/>
                      <a:gd name="T5" fmla="*/ 250 h 250"/>
                      <a:gd name="T6" fmla="*/ 25 w 854"/>
                      <a:gd name="T7" fmla="*/ 250 h 250"/>
                      <a:gd name="T8" fmla="*/ 49 w 854"/>
                      <a:gd name="T9" fmla="*/ 248 h 250"/>
                      <a:gd name="T10" fmla="*/ 95 w 854"/>
                      <a:gd name="T11" fmla="*/ 238 h 250"/>
                      <a:gd name="T12" fmla="*/ 95 w 854"/>
                      <a:gd name="T13" fmla="*/ 238 h 250"/>
                      <a:gd name="T14" fmla="*/ 212 w 854"/>
                      <a:gd name="T15" fmla="*/ 215 h 250"/>
                      <a:gd name="T16" fmla="*/ 212 w 854"/>
                      <a:gd name="T17" fmla="*/ 215 h 250"/>
                      <a:gd name="T18" fmla="*/ 331 w 854"/>
                      <a:gd name="T19" fmla="*/ 189 h 250"/>
                      <a:gd name="T20" fmla="*/ 448 w 854"/>
                      <a:gd name="T21" fmla="*/ 162 h 250"/>
                      <a:gd name="T22" fmla="*/ 448 w 854"/>
                      <a:gd name="T23" fmla="*/ 162 h 250"/>
                      <a:gd name="T24" fmla="*/ 559 w 854"/>
                      <a:gd name="T25" fmla="*/ 133 h 250"/>
                      <a:gd name="T26" fmla="*/ 613 w 854"/>
                      <a:gd name="T27" fmla="*/ 115 h 250"/>
                      <a:gd name="T28" fmla="*/ 670 w 854"/>
                      <a:gd name="T29" fmla="*/ 98 h 250"/>
                      <a:gd name="T30" fmla="*/ 670 w 854"/>
                      <a:gd name="T31" fmla="*/ 98 h 250"/>
                      <a:gd name="T32" fmla="*/ 718 w 854"/>
                      <a:gd name="T33" fmla="*/ 80 h 250"/>
                      <a:gd name="T34" fmla="*/ 769 w 854"/>
                      <a:gd name="T35" fmla="*/ 63 h 250"/>
                      <a:gd name="T36" fmla="*/ 769 w 854"/>
                      <a:gd name="T37" fmla="*/ 63 h 250"/>
                      <a:gd name="T38" fmla="*/ 790 w 854"/>
                      <a:gd name="T39" fmla="*/ 53 h 250"/>
                      <a:gd name="T40" fmla="*/ 816 w 854"/>
                      <a:gd name="T41" fmla="*/ 45 h 250"/>
                      <a:gd name="T42" fmla="*/ 825 w 854"/>
                      <a:gd name="T43" fmla="*/ 39 h 250"/>
                      <a:gd name="T44" fmla="*/ 837 w 854"/>
                      <a:gd name="T45" fmla="*/ 34 h 250"/>
                      <a:gd name="T46" fmla="*/ 845 w 854"/>
                      <a:gd name="T47" fmla="*/ 26 h 250"/>
                      <a:gd name="T48" fmla="*/ 853 w 854"/>
                      <a:gd name="T49" fmla="*/ 16 h 250"/>
                      <a:gd name="T50" fmla="*/ 853 w 854"/>
                      <a:gd name="T51" fmla="*/ 16 h 250"/>
                      <a:gd name="T52" fmla="*/ 854 w 854"/>
                      <a:gd name="T53" fmla="*/ 12 h 250"/>
                      <a:gd name="T54" fmla="*/ 853 w 854"/>
                      <a:gd name="T55" fmla="*/ 6 h 250"/>
                      <a:gd name="T56" fmla="*/ 851 w 854"/>
                      <a:gd name="T57" fmla="*/ 2 h 250"/>
                      <a:gd name="T58" fmla="*/ 845 w 854"/>
                      <a:gd name="T59" fmla="*/ 0 h 250"/>
                      <a:gd name="T60" fmla="*/ 845 w 854"/>
                      <a:gd name="T61" fmla="*/ 0 h 250"/>
                      <a:gd name="T62" fmla="*/ 835 w 854"/>
                      <a:gd name="T63" fmla="*/ 0 h 250"/>
                      <a:gd name="T64" fmla="*/ 825 w 854"/>
                      <a:gd name="T65" fmla="*/ 2 h 250"/>
                      <a:gd name="T66" fmla="*/ 804 w 854"/>
                      <a:gd name="T67" fmla="*/ 10 h 250"/>
                      <a:gd name="T68" fmla="*/ 767 w 854"/>
                      <a:gd name="T69" fmla="*/ 30 h 250"/>
                      <a:gd name="T70" fmla="*/ 767 w 854"/>
                      <a:gd name="T71" fmla="*/ 30 h 250"/>
                      <a:gd name="T72" fmla="*/ 716 w 854"/>
                      <a:gd name="T73" fmla="*/ 49 h 250"/>
                      <a:gd name="T74" fmla="*/ 668 w 854"/>
                      <a:gd name="T75" fmla="*/ 67 h 250"/>
                      <a:gd name="T76" fmla="*/ 668 w 854"/>
                      <a:gd name="T77" fmla="*/ 67 h 250"/>
                      <a:gd name="T78" fmla="*/ 609 w 854"/>
                      <a:gd name="T79" fmla="*/ 86 h 250"/>
                      <a:gd name="T80" fmla="*/ 549 w 854"/>
                      <a:gd name="T81" fmla="*/ 104 h 250"/>
                      <a:gd name="T82" fmla="*/ 430 w 854"/>
                      <a:gd name="T83" fmla="*/ 135 h 250"/>
                      <a:gd name="T84" fmla="*/ 430 w 854"/>
                      <a:gd name="T85" fmla="*/ 135 h 250"/>
                      <a:gd name="T86" fmla="*/ 313 w 854"/>
                      <a:gd name="T87" fmla="*/ 162 h 250"/>
                      <a:gd name="T88" fmla="*/ 197 w 854"/>
                      <a:gd name="T89" fmla="*/ 187 h 250"/>
                      <a:gd name="T90" fmla="*/ 197 w 854"/>
                      <a:gd name="T91" fmla="*/ 187 h 250"/>
                      <a:gd name="T92" fmla="*/ 90 w 854"/>
                      <a:gd name="T93" fmla="*/ 213 h 250"/>
                      <a:gd name="T94" fmla="*/ 90 w 854"/>
                      <a:gd name="T95" fmla="*/ 213 h 250"/>
                      <a:gd name="T96" fmla="*/ 45 w 854"/>
                      <a:gd name="T97" fmla="*/ 222 h 250"/>
                      <a:gd name="T98" fmla="*/ 22 w 854"/>
                      <a:gd name="T99" fmla="*/ 230 h 250"/>
                      <a:gd name="T100" fmla="*/ 10 w 854"/>
                      <a:gd name="T101" fmla="*/ 236 h 250"/>
                      <a:gd name="T102" fmla="*/ 0 w 854"/>
                      <a:gd name="T103" fmla="*/ 242 h 250"/>
                      <a:gd name="T104" fmla="*/ 0 w 854"/>
                      <a:gd name="T105" fmla="*/ 242 h 250"/>
                      <a:gd name="T106" fmla="*/ 0 w 854"/>
                      <a:gd name="T107" fmla="*/ 244 h 250"/>
                      <a:gd name="T108" fmla="*/ 0 w 854"/>
                      <a:gd name="T109" fmla="*/ 246 h 250"/>
                      <a:gd name="T110" fmla="*/ 0 w 854"/>
                      <a:gd name="T111" fmla="*/ 248 h 250"/>
                      <a:gd name="T112" fmla="*/ 4 w 854"/>
                      <a:gd name="T113" fmla="*/ 250 h 250"/>
                      <a:gd name="T114" fmla="*/ 4 w 854"/>
                      <a:gd name="T115" fmla="*/ 250 h 2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854" h="250">
                        <a:moveTo>
                          <a:pt x="4" y="250"/>
                        </a:moveTo>
                        <a:lnTo>
                          <a:pt x="4" y="250"/>
                        </a:lnTo>
                        <a:lnTo>
                          <a:pt x="14" y="250"/>
                        </a:lnTo>
                        <a:lnTo>
                          <a:pt x="25" y="250"/>
                        </a:lnTo>
                        <a:lnTo>
                          <a:pt x="49" y="248"/>
                        </a:lnTo>
                        <a:lnTo>
                          <a:pt x="95" y="238"/>
                        </a:lnTo>
                        <a:lnTo>
                          <a:pt x="95" y="238"/>
                        </a:lnTo>
                        <a:lnTo>
                          <a:pt x="212" y="215"/>
                        </a:lnTo>
                        <a:lnTo>
                          <a:pt x="212" y="215"/>
                        </a:lnTo>
                        <a:lnTo>
                          <a:pt x="331" y="189"/>
                        </a:lnTo>
                        <a:lnTo>
                          <a:pt x="448" y="162"/>
                        </a:lnTo>
                        <a:lnTo>
                          <a:pt x="448" y="162"/>
                        </a:lnTo>
                        <a:lnTo>
                          <a:pt x="559" y="133"/>
                        </a:lnTo>
                        <a:lnTo>
                          <a:pt x="613" y="115"/>
                        </a:lnTo>
                        <a:lnTo>
                          <a:pt x="670" y="98"/>
                        </a:lnTo>
                        <a:lnTo>
                          <a:pt x="670" y="98"/>
                        </a:lnTo>
                        <a:lnTo>
                          <a:pt x="718" y="80"/>
                        </a:lnTo>
                        <a:lnTo>
                          <a:pt x="769" y="63"/>
                        </a:lnTo>
                        <a:lnTo>
                          <a:pt x="769" y="63"/>
                        </a:lnTo>
                        <a:lnTo>
                          <a:pt x="790" y="53"/>
                        </a:lnTo>
                        <a:lnTo>
                          <a:pt x="816" y="45"/>
                        </a:lnTo>
                        <a:lnTo>
                          <a:pt x="825" y="39"/>
                        </a:lnTo>
                        <a:lnTo>
                          <a:pt x="837" y="34"/>
                        </a:lnTo>
                        <a:lnTo>
                          <a:pt x="845" y="26"/>
                        </a:lnTo>
                        <a:lnTo>
                          <a:pt x="853" y="16"/>
                        </a:lnTo>
                        <a:lnTo>
                          <a:pt x="853" y="16"/>
                        </a:lnTo>
                        <a:lnTo>
                          <a:pt x="854" y="12"/>
                        </a:lnTo>
                        <a:lnTo>
                          <a:pt x="853" y="6"/>
                        </a:lnTo>
                        <a:lnTo>
                          <a:pt x="851" y="2"/>
                        </a:lnTo>
                        <a:lnTo>
                          <a:pt x="845" y="0"/>
                        </a:lnTo>
                        <a:lnTo>
                          <a:pt x="845" y="0"/>
                        </a:lnTo>
                        <a:lnTo>
                          <a:pt x="835" y="0"/>
                        </a:lnTo>
                        <a:lnTo>
                          <a:pt x="825" y="2"/>
                        </a:lnTo>
                        <a:lnTo>
                          <a:pt x="804" y="10"/>
                        </a:lnTo>
                        <a:lnTo>
                          <a:pt x="767" y="30"/>
                        </a:lnTo>
                        <a:lnTo>
                          <a:pt x="767" y="30"/>
                        </a:lnTo>
                        <a:lnTo>
                          <a:pt x="716" y="49"/>
                        </a:lnTo>
                        <a:lnTo>
                          <a:pt x="668" y="67"/>
                        </a:lnTo>
                        <a:lnTo>
                          <a:pt x="668" y="67"/>
                        </a:lnTo>
                        <a:lnTo>
                          <a:pt x="609" y="86"/>
                        </a:lnTo>
                        <a:lnTo>
                          <a:pt x="549" y="104"/>
                        </a:lnTo>
                        <a:lnTo>
                          <a:pt x="430" y="135"/>
                        </a:lnTo>
                        <a:lnTo>
                          <a:pt x="430" y="135"/>
                        </a:lnTo>
                        <a:lnTo>
                          <a:pt x="313" y="162"/>
                        </a:lnTo>
                        <a:lnTo>
                          <a:pt x="197" y="187"/>
                        </a:lnTo>
                        <a:lnTo>
                          <a:pt x="197" y="187"/>
                        </a:lnTo>
                        <a:lnTo>
                          <a:pt x="90" y="213"/>
                        </a:lnTo>
                        <a:lnTo>
                          <a:pt x="90" y="213"/>
                        </a:lnTo>
                        <a:lnTo>
                          <a:pt x="45" y="222"/>
                        </a:lnTo>
                        <a:lnTo>
                          <a:pt x="22" y="230"/>
                        </a:lnTo>
                        <a:lnTo>
                          <a:pt x="10" y="236"/>
                        </a:lnTo>
                        <a:lnTo>
                          <a:pt x="0" y="242"/>
                        </a:lnTo>
                        <a:lnTo>
                          <a:pt x="0" y="242"/>
                        </a:lnTo>
                        <a:lnTo>
                          <a:pt x="0" y="244"/>
                        </a:lnTo>
                        <a:lnTo>
                          <a:pt x="0" y="246"/>
                        </a:lnTo>
                        <a:lnTo>
                          <a:pt x="0" y="248"/>
                        </a:lnTo>
                        <a:lnTo>
                          <a:pt x="4" y="250"/>
                        </a:lnTo>
                        <a:lnTo>
                          <a:pt x="4" y="25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25000" lnSpcReduction="2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3" name="Freeform 18"/>
                  <p:cNvSpPr/>
                  <p:nvPr>
                    <p:custDataLst>
                      <p:tags r:id="rId10"/>
                    </p:custDataLst>
                  </p:nvPr>
                </p:nvSpPr>
                <p:spPr bwMode="auto">
                  <a:xfrm>
                    <a:off x="2192337" y="2455373"/>
                    <a:ext cx="438150" cy="133350"/>
                  </a:xfrm>
                  <a:custGeom>
                    <a:avLst/>
                    <a:gdLst>
                      <a:gd name="T0" fmla="*/ 9 w 788"/>
                      <a:gd name="T1" fmla="*/ 240 h 240"/>
                      <a:gd name="T2" fmla="*/ 9 w 788"/>
                      <a:gd name="T3" fmla="*/ 240 h 240"/>
                      <a:gd name="T4" fmla="*/ 107 w 788"/>
                      <a:gd name="T5" fmla="*/ 203 h 240"/>
                      <a:gd name="T6" fmla="*/ 157 w 788"/>
                      <a:gd name="T7" fmla="*/ 187 h 240"/>
                      <a:gd name="T8" fmla="*/ 206 w 788"/>
                      <a:gd name="T9" fmla="*/ 172 h 240"/>
                      <a:gd name="T10" fmla="*/ 206 w 788"/>
                      <a:gd name="T11" fmla="*/ 172 h 240"/>
                      <a:gd name="T12" fmla="*/ 258 w 788"/>
                      <a:gd name="T13" fmla="*/ 160 h 240"/>
                      <a:gd name="T14" fmla="*/ 309 w 788"/>
                      <a:gd name="T15" fmla="*/ 148 h 240"/>
                      <a:gd name="T16" fmla="*/ 412 w 788"/>
                      <a:gd name="T17" fmla="*/ 127 h 240"/>
                      <a:gd name="T18" fmla="*/ 412 w 788"/>
                      <a:gd name="T19" fmla="*/ 127 h 240"/>
                      <a:gd name="T20" fmla="*/ 515 w 788"/>
                      <a:gd name="T21" fmla="*/ 106 h 240"/>
                      <a:gd name="T22" fmla="*/ 566 w 788"/>
                      <a:gd name="T23" fmla="*/ 96 h 240"/>
                      <a:gd name="T24" fmla="*/ 618 w 788"/>
                      <a:gd name="T25" fmla="*/ 82 h 240"/>
                      <a:gd name="T26" fmla="*/ 618 w 788"/>
                      <a:gd name="T27" fmla="*/ 82 h 240"/>
                      <a:gd name="T28" fmla="*/ 659 w 788"/>
                      <a:gd name="T29" fmla="*/ 70 h 240"/>
                      <a:gd name="T30" fmla="*/ 700 w 788"/>
                      <a:gd name="T31" fmla="*/ 57 h 240"/>
                      <a:gd name="T32" fmla="*/ 700 w 788"/>
                      <a:gd name="T33" fmla="*/ 57 h 240"/>
                      <a:gd name="T34" fmla="*/ 722 w 788"/>
                      <a:gd name="T35" fmla="*/ 51 h 240"/>
                      <a:gd name="T36" fmla="*/ 745 w 788"/>
                      <a:gd name="T37" fmla="*/ 43 h 240"/>
                      <a:gd name="T38" fmla="*/ 766 w 788"/>
                      <a:gd name="T39" fmla="*/ 34 h 240"/>
                      <a:gd name="T40" fmla="*/ 776 w 788"/>
                      <a:gd name="T41" fmla="*/ 26 h 240"/>
                      <a:gd name="T42" fmla="*/ 784 w 788"/>
                      <a:gd name="T43" fmla="*/ 20 h 240"/>
                      <a:gd name="T44" fmla="*/ 784 w 788"/>
                      <a:gd name="T45" fmla="*/ 20 h 240"/>
                      <a:gd name="T46" fmla="*/ 788 w 788"/>
                      <a:gd name="T47" fmla="*/ 12 h 240"/>
                      <a:gd name="T48" fmla="*/ 788 w 788"/>
                      <a:gd name="T49" fmla="*/ 6 h 240"/>
                      <a:gd name="T50" fmla="*/ 782 w 788"/>
                      <a:gd name="T51" fmla="*/ 2 h 240"/>
                      <a:gd name="T52" fmla="*/ 776 w 788"/>
                      <a:gd name="T53" fmla="*/ 0 h 240"/>
                      <a:gd name="T54" fmla="*/ 776 w 788"/>
                      <a:gd name="T55" fmla="*/ 0 h 240"/>
                      <a:gd name="T56" fmla="*/ 766 w 788"/>
                      <a:gd name="T57" fmla="*/ 0 h 240"/>
                      <a:gd name="T58" fmla="*/ 757 w 788"/>
                      <a:gd name="T59" fmla="*/ 4 h 240"/>
                      <a:gd name="T60" fmla="*/ 737 w 788"/>
                      <a:gd name="T61" fmla="*/ 10 h 240"/>
                      <a:gd name="T62" fmla="*/ 698 w 788"/>
                      <a:gd name="T63" fmla="*/ 28 h 240"/>
                      <a:gd name="T64" fmla="*/ 698 w 788"/>
                      <a:gd name="T65" fmla="*/ 28 h 240"/>
                      <a:gd name="T66" fmla="*/ 644 w 788"/>
                      <a:gd name="T67" fmla="*/ 45 h 240"/>
                      <a:gd name="T68" fmla="*/ 589 w 788"/>
                      <a:gd name="T69" fmla="*/ 59 h 240"/>
                      <a:gd name="T70" fmla="*/ 589 w 788"/>
                      <a:gd name="T71" fmla="*/ 59 h 240"/>
                      <a:gd name="T72" fmla="*/ 539 w 788"/>
                      <a:gd name="T73" fmla="*/ 72 h 240"/>
                      <a:gd name="T74" fmla="*/ 486 w 788"/>
                      <a:gd name="T75" fmla="*/ 84 h 240"/>
                      <a:gd name="T76" fmla="*/ 383 w 788"/>
                      <a:gd name="T77" fmla="*/ 106 h 240"/>
                      <a:gd name="T78" fmla="*/ 383 w 788"/>
                      <a:gd name="T79" fmla="*/ 106 h 240"/>
                      <a:gd name="T80" fmla="*/ 286 w 788"/>
                      <a:gd name="T81" fmla="*/ 125 h 240"/>
                      <a:gd name="T82" fmla="*/ 237 w 788"/>
                      <a:gd name="T83" fmla="*/ 135 h 240"/>
                      <a:gd name="T84" fmla="*/ 186 w 788"/>
                      <a:gd name="T85" fmla="*/ 148 h 240"/>
                      <a:gd name="T86" fmla="*/ 138 w 788"/>
                      <a:gd name="T87" fmla="*/ 162 h 240"/>
                      <a:gd name="T88" fmla="*/ 89 w 788"/>
                      <a:gd name="T89" fmla="*/ 179 h 240"/>
                      <a:gd name="T90" fmla="*/ 44 w 788"/>
                      <a:gd name="T91" fmla="*/ 201 h 240"/>
                      <a:gd name="T92" fmla="*/ 23 w 788"/>
                      <a:gd name="T93" fmla="*/ 215 h 240"/>
                      <a:gd name="T94" fmla="*/ 1 w 788"/>
                      <a:gd name="T95" fmla="*/ 226 h 240"/>
                      <a:gd name="T96" fmla="*/ 1 w 788"/>
                      <a:gd name="T97" fmla="*/ 226 h 240"/>
                      <a:gd name="T98" fmla="*/ 0 w 788"/>
                      <a:gd name="T99" fmla="*/ 228 h 240"/>
                      <a:gd name="T100" fmla="*/ 0 w 788"/>
                      <a:gd name="T101" fmla="*/ 232 h 240"/>
                      <a:gd name="T102" fmla="*/ 0 w 788"/>
                      <a:gd name="T103" fmla="*/ 236 h 240"/>
                      <a:gd name="T104" fmla="*/ 5 w 788"/>
                      <a:gd name="T105" fmla="*/ 240 h 240"/>
                      <a:gd name="T106" fmla="*/ 9 w 788"/>
                      <a:gd name="T107" fmla="*/ 240 h 240"/>
                      <a:gd name="T108" fmla="*/ 9 w 788"/>
                      <a:gd name="T109" fmla="*/ 240 h 2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788" h="240">
                        <a:moveTo>
                          <a:pt x="9" y="240"/>
                        </a:moveTo>
                        <a:lnTo>
                          <a:pt x="9" y="240"/>
                        </a:lnTo>
                        <a:lnTo>
                          <a:pt x="107" y="203"/>
                        </a:lnTo>
                        <a:lnTo>
                          <a:pt x="157" y="187"/>
                        </a:lnTo>
                        <a:lnTo>
                          <a:pt x="206" y="172"/>
                        </a:lnTo>
                        <a:lnTo>
                          <a:pt x="206" y="172"/>
                        </a:lnTo>
                        <a:lnTo>
                          <a:pt x="258" y="160"/>
                        </a:lnTo>
                        <a:lnTo>
                          <a:pt x="309" y="148"/>
                        </a:lnTo>
                        <a:lnTo>
                          <a:pt x="412" y="127"/>
                        </a:lnTo>
                        <a:lnTo>
                          <a:pt x="412" y="127"/>
                        </a:lnTo>
                        <a:lnTo>
                          <a:pt x="515" y="106"/>
                        </a:lnTo>
                        <a:lnTo>
                          <a:pt x="566" y="96"/>
                        </a:lnTo>
                        <a:lnTo>
                          <a:pt x="618" y="82"/>
                        </a:lnTo>
                        <a:lnTo>
                          <a:pt x="618" y="82"/>
                        </a:lnTo>
                        <a:lnTo>
                          <a:pt x="659" y="70"/>
                        </a:lnTo>
                        <a:lnTo>
                          <a:pt x="700" y="57"/>
                        </a:lnTo>
                        <a:lnTo>
                          <a:pt x="700" y="57"/>
                        </a:lnTo>
                        <a:lnTo>
                          <a:pt x="722" y="51"/>
                        </a:lnTo>
                        <a:lnTo>
                          <a:pt x="745" y="43"/>
                        </a:lnTo>
                        <a:lnTo>
                          <a:pt x="766" y="34"/>
                        </a:lnTo>
                        <a:lnTo>
                          <a:pt x="776" y="26"/>
                        </a:lnTo>
                        <a:lnTo>
                          <a:pt x="784" y="20"/>
                        </a:lnTo>
                        <a:lnTo>
                          <a:pt x="784" y="20"/>
                        </a:lnTo>
                        <a:lnTo>
                          <a:pt x="788" y="12"/>
                        </a:lnTo>
                        <a:lnTo>
                          <a:pt x="788" y="6"/>
                        </a:lnTo>
                        <a:lnTo>
                          <a:pt x="782" y="2"/>
                        </a:lnTo>
                        <a:lnTo>
                          <a:pt x="776" y="0"/>
                        </a:lnTo>
                        <a:lnTo>
                          <a:pt x="776" y="0"/>
                        </a:lnTo>
                        <a:lnTo>
                          <a:pt x="766" y="0"/>
                        </a:lnTo>
                        <a:lnTo>
                          <a:pt x="757" y="4"/>
                        </a:lnTo>
                        <a:lnTo>
                          <a:pt x="737" y="10"/>
                        </a:lnTo>
                        <a:lnTo>
                          <a:pt x="698" y="28"/>
                        </a:lnTo>
                        <a:lnTo>
                          <a:pt x="698" y="28"/>
                        </a:lnTo>
                        <a:lnTo>
                          <a:pt x="644" y="45"/>
                        </a:lnTo>
                        <a:lnTo>
                          <a:pt x="589" y="59"/>
                        </a:lnTo>
                        <a:lnTo>
                          <a:pt x="589" y="59"/>
                        </a:lnTo>
                        <a:lnTo>
                          <a:pt x="539" y="72"/>
                        </a:lnTo>
                        <a:lnTo>
                          <a:pt x="486" y="84"/>
                        </a:lnTo>
                        <a:lnTo>
                          <a:pt x="383" y="106"/>
                        </a:lnTo>
                        <a:lnTo>
                          <a:pt x="383" y="106"/>
                        </a:lnTo>
                        <a:lnTo>
                          <a:pt x="286" y="125"/>
                        </a:lnTo>
                        <a:lnTo>
                          <a:pt x="237" y="135"/>
                        </a:lnTo>
                        <a:lnTo>
                          <a:pt x="186" y="148"/>
                        </a:lnTo>
                        <a:lnTo>
                          <a:pt x="138" y="162"/>
                        </a:lnTo>
                        <a:lnTo>
                          <a:pt x="89" y="179"/>
                        </a:lnTo>
                        <a:lnTo>
                          <a:pt x="44" y="201"/>
                        </a:lnTo>
                        <a:lnTo>
                          <a:pt x="23" y="215"/>
                        </a:lnTo>
                        <a:lnTo>
                          <a:pt x="1" y="226"/>
                        </a:lnTo>
                        <a:lnTo>
                          <a:pt x="1" y="226"/>
                        </a:lnTo>
                        <a:lnTo>
                          <a:pt x="0" y="228"/>
                        </a:lnTo>
                        <a:lnTo>
                          <a:pt x="0" y="232"/>
                        </a:lnTo>
                        <a:lnTo>
                          <a:pt x="0" y="236"/>
                        </a:lnTo>
                        <a:lnTo>
                          <a:pt x="5" y="240"/>
                        </a:lnTo>
                        <a:lnTo>
                          <a:pt x="9" y="240"/>
                        </a:lnTo>
                        <a:lnTo>
                          <a:pt x="9" y="24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25000" lnSpcReduction="2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4" name="Freeform 19"/>
                  <p:cNvSpPr/>
                  <p:nvPr>
                    <p:custDataLst>
                      <p:tags r:id="rId11"/>
                    </p:custDataLst>
                  </p:nvPr>
                </p:nvSpPr>
                <p:spPr bwMode="auto">
                  <a:xfrm>
                    <a:off x="2503487" y="2277573"/>
                    <a:ext cx="317500" cy="69850"/>
                  </a:xfrm>
                  <a:custGeom>
                    <a:avLst/>
                    <a:gdLst>
                      <a:gd name="T0" fmla="*/ 6 w 570"/>
                      <a:gd name="T1" fmla="*/ 127 h 127"/>
                      <a:gd name="T2" fmla="*/ 6 w 570"/>
                      <a:gd name="T3" fmla="*/ 127 h 127"/>
                      <a:gd name="T4" fmla="*/ 41 w 570"/>
                      <a:gd name="T5" fmla="*/ 127 h 127"/>
                      <a:gd name="T6" fmla="*/ 74 w 570"/>
                      <a:gd name="T7" fmla="*/ 125 h 127"/>
                      <a:gd name="T8" fmla="*/ 107 w 570"/>
                      <a:gd name="T9" fmla="*/ 121 h 127"/>
                      <a:gd name="T10" fmla="*/ 142 w 570"/>
                      <a:gd name="T11" fmla="*/ 115 h 127"/>
                      <a:gd name="T12" fmla="*/ 208 w 570"/>
                      <a:gd name="T13" fmla="*/ 103 h 127"/>
                      <a:gd name="T14" fmla="*/ 274 w 570"/>
                      <a:gd name="T15" fmla="*/ 92 h 127"/>
                      <a:gd name="T16" fmla="*/ 274 w 570"/>
                      <a:gd name="T17" fmla="*/ 92 h 127"/>
                      <a:gd name="T18" fmla="*/ 346 w 570"/>
                      <a:gd name="T19" fmla="*/ 78 h 127"/>
                      <a:gd name="T20" fmla="*/ 418 w 570"/>
                      <a:gd name="T21" fmla="*/ 64 h 127"/>
                      <a:gd name="T22" fmla="*/ 489 w 570"/>
                      <a:gd name="T23" fmla="*/ 47 h 127"/>
                      <a:gd name="T24" fmla="*/ 559 w 570"/>
                      <a:gd name="T25" fmla="*/ 29 h 127"/>
                      <a:gd name="T26" fmla="*/ 559 w 570"/>
                      <a:gd name="T27" fmla="*/ 29 h 127"/>
                      <a:gd name="T28" fmla="*/ 564 w 570"/>
                      <a:gd name="T29" fmla="*/ 26 h 127"/>
                      <a:gd name="T30" fmla="*/ 568 w 570"/>
                      <a:gd name="T31" fmla="*/ 22 h 127"/>
                      <a:gd name="T32" fmla="*/ 570 w 570"/>
                      <a:gd name="T33" fmla="*/ 16 h 127"/>
                      <a:gd name="T34" fmla="*/ 570 w 570"/>
                      <a:gd name="T35" fmla="*/ 10 h 127"/>
                      <a:gd name="T36" fmla="*/ 568 w 570"/>
                      <a:gd name="T37" fmla="*/ 6 h 127"/>
                      <a:gd name="T38" fmla="*/ 564 w 570"/>
                      <a:gd name="T39" fmla="*/ 2 h 127"/>
                      <a:gd name="T40" fmla="*/ 561 w 570"/>
                      <a:gd name="T41" fmla="*/ 0 h 127"/>
                      <a:gd name="T42" fmla="*/ 553 w 570"/>
                      <a:gd name="T43" fmla="*/ 0 h 127"/>
                      <a:gd name="T44" fmla="*/ 553 w 570"/>
                      <a:gd name="T45" fmla="*/ 0 h 127"/>
                      <a:gd name="T46" fmla="*/ 487 w 570"/>
                      <a:gd name="T47" fmla="*/ 18 h 127"/>
                      <a:gd name="T48" fmla="*/ 418 w 570"/>
                      <a:gd name="T49" fmla="*/ 35 h 127"/>
                      <a:gd name="T50" fmla="*/ 352 w 570"/>
                      <a:gd name="T51" fmla="*/ 49 h 127"/>
                      <a:gd name="T52" fmla="*/ 284 w 570"/>
                      <a:gd name="T53" fmla="*/ 62 h 127"/>
                      <a:gd name="T54" fmla="*/ 284 w 570"/>
                      <a:gd name="T55" fmla="*/ 62 h 127"/>
                      <a:gd name="T56" fmla="*/ 214 w 570"/>
                      <a:gd name="T57" fmla="*/ 74 h 127"/>
                      <a:gd name="T58" fmla="*/ 144 w 570"/>
                      <a:gd name="T59" fmla="*/ 84 h 127"/>
                      <a:gd name="T60" fmla="*/ 74 w 570"/>
                      <a:gd name="T61" fmla="*/ 96 h 127"/>
                      <a:gd name="T62" fmla="*/ 39 w 570"/>
                      <a:gd name="T63" fmla="*/ 103 h 127"/>
                      <a:gd name="T64" fmla="*/ 6 w 570"/>
                      <a:gd name="T65" fmla="*/ 113 h 127"/>
                      <a:gd name="T66" fmla="*/ 6 w 570"/>
                      <a:gd name="T67" fmla="*/ 113 h 127"/>
                      <a:gd name="T68" fmla="*/ 2 w 570"/>
                      <a:gd name="T69" fmla="*/ 115 h 127"/>
                      <a:gd name="T70" fmla="*/ 0 w 570"/>
                      <a:gd name="T71" fmla="*/ 121 h 127"/>
                      <a:gd name="T72" fmla="*/ 2 w 570"/>
                      <a:gd name="T73" fmla="*/ 125 h 127"/>
                      <a:gd name="T74" fmla="*/ 6 w 570"/>
                      <a:gd name="T75" fmla="*/ 127 h 127"/>
                      <a:gd name="T76" fmla="*/ 6 w 570"/>
                      <a:gd name="T77" fmla="*/ 127 h 1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570" h="127">
                        <a:moveTo>
                          <a:pt x="6" y="127"/>
                        </a:moveTo>
                        <a:lnTo>
                          <a:pt x="6" y="127"/>
                        </a:lnTo>
                        <a:lnTo>
                          <a:pt x="41" y="127"/>
                        </a:lnTo>
                        <a:lnTo>
                          <a:pt x="74" y="125"/>
                        </a:lnTo>
                        <a:lnTo>
                          <a:pt x="107" y="121"/>
                        </a:lnTo>
                        <a:lnTo>
                          <a:pt x="142" y="115"/>
                        </a:lnTo>
                        <a:lnTo>
                          <a:pt x="208" y="103"/>
                        </a:lnTo>
                        <a:lnTo>
                          <a:pt x="274" y="92"/>
                        </a:lnTo>
                        <a:lnTo>
                          <a:pt x="274" y="92"/>
                        </a:lnTo>
                        <a:lnTo>
                          <a:pt x="346" y="78"/>
                        </a:lnTo>
                        <a:lnTo>
                          <a:pt x="418" y="64"/>
                        </a:lnTo>
                        <a:lnTo>
                          <a:pt x="489" y="47"/>
                        </a:lnTo>
                        <a:lnTo>
                          <a:pt x="559" y="29"/>
                        </a:lnTo>
                        <a:lnTo>
                          <a:pt x="559" y="29"/>
                        </a:lnTo>
                        <a:lnTo>
                          <a:pt x="564" y="26"/>
                        </a:lnTo>
                        <a:lnTo>
                          <a:pt x="568" y="22"/>
                        </a:lnTo>
                        <a:lnTo>
                          <a:pt x="570" y="16"/>
                        </a:lnTo>
                        <a:lnTo>
                          <a:pt x="570" y="10"/>
                        </a:lnTo>
                        <a:lnTo>
                          <a:pt x="568" y="6"/>
                        </a:lnTo>
                        <a:lnTo>
                          <a:pt x="564" y="2"/>
                        </a:lnTo>
                        <a:lnTo>
                          <a:pt x="561" y="0"/>
                        </a:lnTo>
                        <a:lnTo>
                          <a:pt x="553" y="0"/>
                        </a:lnTo>
                        <a:lnTo>
                          <a:pt x="553" y="0"/>
                        </a:lnTo>
                        <a:lnTo>
                          <a:pt x="487" y="18"/>
                        </a:lnTo>
                        <a:lnTo>
                          <a:pt x="418" y="35"/>
                        </a:lnTo>
                        <a:lnTo>
                          <a:pt x="352" y="49"/>
                        </a:lnTo>
                        <a:lnTo>
                          <a:pt x="284" y="62"/>
                        </a:lnTo>
                        <a:lnTo>
                          <a:pt x="284" y="62"/>
                        </a:lnTo>
                        <a:lnTo>
                          <a:pt x="214" y="74"/>
                        </a:lnTo>
                        <a:lnTo>
                          <a:pt x="144" y="84"/>
                        </a:lnTo>
                        <a:lnTo>
                          <a:pt x="74" y="96"/>
                        </a:lnTo>
                        <a:lnTo>
                          <a:pt x="39" y="103"/>
                        </a:lnTo>
                        <a:lnTo>
                          <a:pt x="6" y="113"/>
                        </a:lnTo>
                        <a:lnTo>
                          <a:pt x="6" y="113"/>
                        </a:lnTo>
                        <a:lnTo>
                          <a:pt x="2" y="115"/>
                        </a:lnTo>
                        <a:lnTo>
                          <a:pt x="0" y="121"/>
                        </a:lnTo>
                        <a:lnTo>
                          <a:pt x="2" y="125"/>
                        </a:lnTo>
                        <a:lnTo>
                          <a:pt x="6" y="127"/>
                        </a:lnTo>
                        <a:lnTo>
                          <a:pt x="6" y="127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25000" lnSpcReduction="2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</p:grpSp>
            <p:cxnSp>
              <p:nvCxnSpPr>
                <p:cNvPr id="75" name="直接连接符 74"/>
                <p:cNvCxnSpPr/>
                <p:nvPr>
                  <p:custDataLst>
                    <p:tags r:id="rId12"/>
                  </p:custDataLst>
                </p:nvPr>
              </p:nvCxnSpPr>
              <p:spPr>
                <a:xfrm>
                  <a:off x="2323003" y="4324950"/>
                  <a:ext cx="1994021" cy="0"/>
                </a:xfrm>
                <a:prstGeom prst="line">
                  <a:avLst/>
                </a:prstGeom>
                <a:ln w="254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8" name="组合 17"/>
            <p:cNvGrpSpPr/>
            <p:nvPr>
              <p:custDataLst>
                <p:tags r:id="rId13"/>
              </p:custDataLst>
            </p:nvPr>
          </p:nvGrpSpPr>
          <p:grpSpPr>
            <a:xfrm>
              <a:off x="8028" y="5219"/>
              <a:ext cx="3805" cy="1082"/>
              <a:chOff x="3542203" y="3866652"/>
              <a:chExt cx="2416052" cy="686898"/>
            </a:xfrm>
          </p:grpSpPr>
          <p:sp>
            <p:nvSpPr>
              <p:cNvPr id="19" name="矩形 18"/>
              <p:cNvSpPr/>
              <p:nvPr>
                <p:custDataLst>
                  <p:tags r:id="rId14"/>
                </p:custDataLst>
              </p:nvPr>
            </p:nvSpPr>
            <p:spPr>
              <a:xfrm>
                <a:off x="4060721" y="4135011"/>
                <a:ext cx="1897534" cy="369332"/>
              </a:xfrm>
              <a:prstGeom prst="rect">
                <a:avLst/>
              </a:prstGeom>
            </p:spPr>
            <p:txBody>
              <a:bodyPr wrap="square"/>
              <a:p>
                <a:pPr algn="just">
                  <a:defRPr/>
                </a:pPr>
                <a:r>
                  <a:rPr lang="zh-CN" sz="2400" b="1" dirty="0">
                    <a:solidFill>
                      <a:srgbClr val="00B050"/>
                    </a:solidFill>
                    <a:cs typeface="+mn-ea"/>
                    <a:sym typeface="+mn-lt"/>
                  </a:rPr>
                  <a:t>玩一玩</a:t>
                </a:r>
                <a:endParaRPr lang="zh-CN" sz="2400" b="1" dirty="0">
                  <a:solidFill>
                    <a:srgbClr val="00B050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20" name="组合 19"/>
              <p:cNvGrpSpPr/>
              <p:nvPr>
                <p:custDataLst>
                  <p:tags r:id="rId15"/>
                </p:custDataLst>
              </p:nvPr>
            </p:nvGrpSpPr>
            <p:grpSpPr>
              <a:xfrm>
                <a:off x="3542203" y="3866652"/>
                <a:ext cx="1994021" cy="686898"/>
                <a:chOff x="2323003" y="3638052"/>
                <a:chExt cx="1994021" cy="686898"/>
              </a:xfrm>
            </p:grpSpPr>
            <p:grpSp>
              <p:nvGrpSpPr>
                <p:cNvPr id="21" name="组合 20"/>
                <p:cNvGrpSpPr/>
                <p:nvPr/>
              </p:nvGrpSpPr>
              <p:grpSpPr>
                <a:xfrm>
                  <a:off x="2323004" y="3638052"/>
                  <a:ext cx="666890" cy="686897"/>
                  <a:chOff x="1795462" y="2056910"/>
                  <a:chExt cx="1111250" cy="1144588"/>
                </a:xfrm>
              </p:grpSpPr>
              <p:sp>
                <p:nvSpPr>
                  <p:cNvPr id="22" name="Freeform 12"/>
                  <p:cNvSpPr/>
                  <p:nvPr>
                    <p:custDataLst>
                      <p:tags r:id="rId16"/>
                    </p:custDataLst>
                  </p:nvPr>
                </p:nvSpPr>
                <p:spPr bwMode="auto">
                  <a:xfrm>
                    <a:off x="1795462" y="2056910"/>
                    <a:ext cx="1111250" cy="1144588"/>
                  </a:xfrm>
                  <a:custGeom>
                    <a:avLst/>
                    <a:gdLst>
                      <a:gd name="T0" fmla="*/ 2147483646 w 1999"/>
                      <a:gd name="T1" fmla="*/ 2147483646 h 2057"/>
                      <a:gd name="T2" fmla="*/ 2147483646 w 1999"/>
                      <a:gd name="T3" fmla="*/ 2147483646 h 2057"/>
                      <a:gd name="T4" fmla="*/ 2147483646 w 1999"/>
                      <a:gd name="T5" fmla="*/ 2147483646 h 2057"/>
                      <a:gd name="T6" fmla="*/ 2147483646 w 1999"/>
                      <a:gd name="T7" fmla="*/ 2147483646 h 2057"/>
                      <a:gd name="T8" fmla="*/ 2147483646 w 1999"/>
                      <a:gd name="T9" fmla="*/ 2147483646 h 2057"/>
                      <a:gd name="T10" fmla="*/ 2147483646 w 1999"/>
                      <a:gd name="T11" fmla="*/ 2147483646 h 2057"/>
                      <a:gd name="T12" fmla="*/ 2147483646 w 1999"/>
                      <a:gd name="T13" fmla="*/ 2147483646 h 2057"/>
                      <a:gd name="T14" fmla="*/ 2147483646 w 1999"/>
                      <a:gd name="T15" fmla="*/ 2147483646 h 2057"/>
                      <a:gd name="T16" fmla="*/ 2147483646 w 1999"/>
                      <a:gd name="T17" fmla="*/ 2147483646 h 2057"/>
                      <a:gd name="T18" fmla="*/ 2147483646 w 1999"/>
                      <a:gd name="T19" fmla="*/ 2147483646 h 2057"/>
                      <a:gd name="T20" fmla="*/ 2147483646 w 1999"/>
                      <a:gd name="T21" fmla="*/ 2147483646 h 2057"/>
                      <a:gd name="T22" fmla="*/ 2147483646 w 1999"/>
                      <a:gd name="T23" fmla="*/ 2147483646 h 2057"/>
                      <a:gd name="T24" fmla="*/ 2147483646 w 1999"/>
                      <a:gd name="T25" fmla="*/ 2147483646 h 2057"/>
                      <a:gd name="T26" fmla="*/ 2147483646 w 1999"/>
                      <a:gd name="T27" fmla="*/ 2147483646 h 2057"/>
                      <a:gd name="T28" fmla="*/ 2147483646 w 1999"/>
                      <a:gd name="T29" fmla="*/ 2147483646 h 2057"/>
                      <a:gd name="T30" fmla="*/ 2147483646 w 1999"/>
                      <a:gd name="T31" fmla="*/ 2147483646 h 2057"/>
                      <a:gd name="T32" fmla="*/ 2147483646 w 1999"/>
                      <a:gd name="T33" fmla="*/ 2147483646 h 2057"/>
                      <a:gd name="T34" fmla="*/ 2147483646 w 1999"/>
                      <a:gd name="T35" fmla="*/ 2147483646 h 2057"/>
                      <a:gd name="T36" fmla="*/ 2147483646 w 1999"/>
                      <a:gd name="T37" fmla="*/ 2147483646 h 2057"/>
                      <a:gd name="T38" fmla="*/ 2147483646 w 1999"/>
                      <a:gd name="T39" fmla="*/ 2147483646 h 2057"/>
                      <a:gd name="T40" fmla="*/ 2147483646 w 1999"/>
                      <a:gd name="T41" fmla="*/ 2147483646 h 2057"/>
                      <a:gd name="T42" fmla="*/ 2147483646 w 1999"/>
                      <a:gd name="T43" fmla="*/ 2147483646 h 2057"/>
                      <a:gd name="T44" fmla="*/ 2147483646 w 1999"/>
                      <a:gd name="T45" fmla="*/ 2147483646 h 2057"/>
                      <a:gd name="T46" fmla="*/ 2147483646 w 1999"/>
                      <a:gd name="T47" fmla="*/ 2147483646 h 2057"/>
                      <a:gd name="T48" fmla="*/ 2147483646 w 1999"/>
                      <a:gd name="T49" fmla="*/ 2147483646 h 2057"/>
                      <a:gd name="T50" fmla="*/ 2147483646 w 1999"/>
                      <a:gd name="T51" fmla="*/ 2147483646 h 2057"/>
                      <a:gd name="T52" fmla="*/ 2147483646 w 1999"/>
                      <a:gd name="T53" fmla="*/ 2147483646 h 2057"/>
                      <a:gd name="T54" fmla="*/ 2147483646 w 1999"/>
                      <a:gd name="T55" fmla="*/ 2147483646 h 2057"/>
                      <a:gd name="T56" fmla="*/ 2147483646 w 1999"/>
                      <a:gd name="T57" fmla="*/ 2147483646 h 2057"/>
                      <a:gd name="T58" fmla="*/ 2147483646 w 1999"/>
                      <a:gd name="T59" fmla="*/ 2147483646 h 2057"/>
                      <a:gd name="T60" fmla="*/ 2147483646 w 1999"/>
                      <a:gd name="T61" fmla="*/ 2147483646 h 2057"/>
                      <a:gd name="T62" fmla="*/ 2147483646 w 1999"/>
                      <a:gd name="T63" fmla="*/ 2147483646 h 2057"/>
                      <a:gd name="T64" fmla="*/ 2147483646 w 1999"/>
                      <a:gd name="T65" fmla="*/ 2147483646 h 2057"/>
                      <a:gd name="T66" fmla="*/ 2147483646 w 1999"/>
                      <a:gd name="T67" fmla="*/ 2147483646 h 2057"/>
                      <a:gd name="T68" fmla="*/ 2147483646 w 1999"/>
                      <a:gd name="T69" fmla="*/ 2147483646 h 2057"/>
                      <a:gd name="T70" fmla="*/ 2147483646 w 1999"/>
                      <a:gd name="T71" fmla="*/ 2147483646 h 2057"/>
                      <a:gd name="T72" fmla="*/ 2147483646 w 1999"/>
                      <a:gd name="T73" fmla="*/ 2147483646 h 2057"/>
                      <a:gd name="T74" fmla="*/ 2147483646 w 1999"/>
                      <a:gd name="T75" fmla="*/ 2147483646 h 2057"/>
                      <a:gd name="T76" fmla="*/ 2147483646 w 1999"/>
                      <a:gd name="T77" fmla="*/ 2147483646 h 2057"/>
                      <a:gd name="T78" fmla="*/ 2147483646 w 1999"/>
                      <a:gd name="T79" fmla="*/ 2147483646 h 2057"/>
                      <a:gd name="T80" fmla="*/ 2147483646 w 1999"/>
                      <a:gd name="T81" fmla="*/ 2147483646 h 2057"/>
                      <a:gd name="T82" fmla="*/ 2147483646 w 1999"/>
                      <a:gd name="T83" fmla="*/ 2147483646 h 2057"/>
                      <a:gd name="T84" fmla="*/ 2147483646 w 1999"/>
                      <a:gd name="T85" fmla="*/ 2147483646 h 2057"/>
                      <a:gd name="T86" fmla="*/ 2147483646 w 1999"/>
                      <a:gd name="T87" fmla="*/ 2147483646 h 2057"/>
                      <a:gd name="T88" fmla="*/ 2147483646 w 1999"/>
                      <a:gd name="T89" fmla="*/ 2147483646 h 2057"/>
                      <a:gd name="T90" fmla="*/ 2147483646 w 1999"/>
                      <a:gd name="T91" fmla="*/ 2147483646 h 2057"/>
                      <a:gd name="T92" fmla="*/ 2147483646 w 1999"/>
                      <a:gd name="T93" fmla="*/ 2147483646 h 2057"/>
                      <a:gd name="T94" fmla="*/ 2147483646 w 1999"/>
                      <a:gd name="T95" fmla="*/ 2147483646 h 2057"/>
                      <a:gd name="T96" fmla="*/ 2147483646 w 1999"/>
                      <a:gd name="T97" fmla="*/ 2147483646 h 2057"/>
                      <a:gd name="T98" fmla="*/ 2147483646 w 1999"/>
                      <a:gd name="T99" fmla="*/ 2147483646 h 2057"/>
                      <a:gd name="T100" fmla="*/ 2147483646 w 1999"/>
                      <a:gd name="T101" fmla="*/ 2147483646 h 2057"/>
                      <a:gd name="T102" fmla="*/ 2147483646 w 1999"/>
                      <a:gd name="T103" fmla="*/ 2147483646 h 2057"/>
                      <a:gd name="T104" fmla="*/ 2147483646 w 1999"/>
                      <a:gd name="T105" fmla="*/ 2147483646 h 2057"/>
                      <a:gd name="T106" fmla="*/ 2147483646 w 1999"/>
                      <a:gd name="T107" fmla="*/ 2147483646 h 2057"/>
                      <a:gd name="T108" fmla="*/ 0 w 1999"/>
                      <a:gd name="T109" fmla="*/ 2147483646 h 2057"/>
                      <a:gd name="T110" fmla="*/ 2147483646 w 1999"/>
                      <a:gd name="T111" fmla="*/ 2147483646 h 2057"/>
                      <a:gd name="T112" fmla="*/ 2147483646 w 1999"/>
                      <a:gd name="T113" fmla="*/ 2147483646 h 2057"/>
                      <a:gd name="T114" fmla="*/ 2147483646 w 1999"/>
                      <a:gd name="T115" fmla="*/ 2147483646 h 2057"/>
                      <a:gd name="T116" fmla="*/ 2147483646 w 1999"/>
                      <a:gd name="T117" fmla="*/ 2147483646 h 2057"/>
                      <a:gd name="T118" fmla="*/ 2147483646 w 1999"/>
                      <a:gd name="T119" fmla="*/ 2147483646 h 2057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w 1999"/>
                      <a:gd name="T181" fmla="*/ 0 h 2057"/>
                      <a:gd name="T182" fmla="*/ 1999 w 1999"/>
                      <a:gd name="T183" fmla="*/ 2057 h 2057"/>
                    </a:gdLst>
                    <a:ahLst/>
                    <a:cxnLst>
                      <a:cxn ang="T120">
                        <a:pos x="T0" y="T1"/>
                      </a:cxn>
                      <a:cxn ang="T121">
                        <a:pos x="T2" y="T3"/>
                      </a:cxn>
                      <a:cxn ang="T122">
                        <a:pos x="T4" y="T5"/>
                      </a:cxn>
                      <a:cxn ang="T123">
                        <a:pos x="T6" y="T7"/>
                      </a:cxn>
                      <a:cxn ang="T124">
                        <a:pos x="T8" y="T9"/>
                      </a:cxn>
                      <a:cxn ang="T125">
                        <a:pos x="T10" y="T11"/>
                      </a:cxn>
                      <a:cxn ang="T126">
                        <a:pos x="T12" y="T13"/>
                      </a:cxn>
                      <a:cxn ang="T127">
                        <a:pos x="T14" y="T15"/>
                      </a:cxn>
                      <a:cxn ang="T128">
                        <a:pos x="T16" y="T17"/>
                      </a:cxn>
                      <a:cxn ang="T129">
                        <a:pos x="T18" y="T19"/>
                      </a:cxn>
                      <a:cxn ang="T130">
                        <a:pos x="T20" y="T21"/>
                      </a:cxn>
                      <a:cxn ang="T131">
                        <a:pos x="T22" y="T23"/>
                      </a:cxn>
                      <a:cxn ang="T132">
                        <a:pos x="T24" y="T25"/>
                      </a:cxn>
                      <a:cxn ang="T133">
                        <a:pos x="T26" y="T27"/>
                      </a:cxn>
                      <a:cxn ang="T134">
                        <a:pos x="T28" y="T29"/>
                      </a:cxn>
                      <a:cxn ang="T135">
                        <a:pos x="T30" y="T31"/>
                      </a:cxn>
                      <a:cxn ang="T136">
                        <a:pos x="T32" y="T33"/>
                      </a:cxn>
                      <a:cxn ang="T137">
                        <a:pos x="T34" y="T35"/>
                      </a:cxn>
                      <a:cxn ang="T138">
                        <a:pos x="T36" y="T37"/>
                      </a:cxn>
                      <a:cxn ang="T139">
                        <a:pos x="T38" y="T39"/>
                      </a:cxn>
                      <a:cxn ang="T140">
                        <a:pos x="T40" y="T41"/>
                      </a:cxn>
                      <a:cxn ang="T141">
                        <a:pos x="T42" y="T43"/>
                      </a:cxn>
                      <a:cxn ang="T142">
                        <a:pos x="T44" y="T45"/>
                      </a:cxn>
                      <a:cxn ang="T143">
                        <a:pos x="T46" y="T47"/>
                      </a:cxn>
                      <a:cxn ang="T144">
                        <a:pos x="T48" y="T49"/>
                      </a:cxn>
                      <a:cxn ang="T145">
                        <a:pos x="T50" y="T51"/>
                      </a:cxn>
                      <a:cxn ang="T146">
                        <a:pos x="T52" y="T53"/>
                      </a:cxn>
                      <a:cxn ang="T147">
                        <a:pos x="T54" y="T55"/>
                      </a:cxn>
                      <a:cxn ang="T148">
                        <a:pos x="T56" y="T57"/>
                      </a:cxn>
                      <a:cxn ang="T149">
                        <a:pos x="T58" y="T59"/>
                      </a:cxn>
                      <a:cxn ang="T150">
                        <a:pos x="T60" y="T61"/>
                      </a:cxn>
                      <a:cxn ang="T151">
                        <a:pos x="T62" y="T63"/>
                      </a:cxn>
                      <a:cxn ang="T152">
                        <a:pos x="T64" y="T65"/>
                      </a:cxn>
                      <a:cxn ang="T153">
                        <a:pos x="T66" y="T67"/>
                      </a:cxn>
                      <a:cxn ang="T154">
                        <a:pos x="T68" y="T69"/>
                      </a:cxn>
                      <a:cxn ang="T155">
                        <a:pos x="T70" y="T71"/>
                      </a:cxn>
                      <a:cxn ang="T156">
                        <a:pos x="T72" y="T73"/>
                      </a:cxn>
                      <a:cxn ang="T157">
                        <a:pos x="T74" y="T75"/>
                      </a:cxn>
                      <a:cxn ang="T158">
                        <a:pos x="T76" y="T77"/>
                      </a:cxn>
                      <a:cxn ang="T159">
                        <a:pos x="T78" y="T79"/>
                      </a:cxn>
                      <a:cxn ang="T160">
                        <a:pos x="T80" y="T81"/>
                      </a:cxn>
                      <a:cxn ang="T161">
                        <a:pos x="T82" y="T83"/>
                      </a:cxn>
                      <a:cxn ang="T162">
                        <a:pos x="T84" y="T85"/>
                      </a:cxn>
                      <a:cxn ang="T163">
                        <a:pos x="T86" y="T87"/>
                      </a:cxn>
                      <a:cxn ang="T164">
                        <a:pos x="T88" y="T89"/>
                      </a:cxn>
                      <a:cxn ang="T165">
                        <a:pos x="T90" y="T91"/>
                      </a:cxn>
                      <a:cxn ang="T166">
                        <a:pos x="T92" y="T93"/>
                      </a:cxn>
                      <a:cxn ang="T167">
                        <a:pos x="T94" y="T95"/>
                      </a:cxn>
                      <a:cxn ang="T168">
                        <a:pos x="T96" y="T97"/>
                      </a:cxn>
                      <a:cxn ang="T169">
                        <a:pos x="T98" y="T99"/>
                      </a:cxn>
                      <a:cxn ang="T170">
                        <a:pos x="T100" y="T101"/>
                      </a:cxn>
                      <a:cxn ang="T171">
                        <a:pos x="T102" y="T103"/>
                      </a:cxn>
                      <a:cxn ang="T172">
                        <a:pos x="T104" y="T105"/>
                      </a:cxn>
                      <a:cxn ang="T173">
                        <a:pos x="T106" y="T107"/>
                      </a:cxn>
                      <a:cxn ang="T174">
                        <a:pos x="T108" y="T109"/>
                      </a:cxn>
                      <a:cxn ang="T175">
                        <a:pos x="T110" y="T111"/>
                      </a:cxn>
                      <a:cxn ang="T176">
                        <a:pos x="T112" y="T113"/>
                      </a:cxn>
                      <a:cxn ang="T177">
                        <a:pos x="T114" y="T115"/>
                      </a:cxn>
                      <a:cxn ang="T178">
                        <a:pos x="T116" y="T117"/>
                      </a:cxn>
                      <a:cxn ang="T179">
                        <a:pos x="T118" y="T119"/>
                      </a:cxn>
                    </a:cxnLst>
                    <a:rect l="T180" t="T181" r="T182" b="T183"/>
                    <a:pathLst>
                      <a:path w="1999" h="2057">
                        <a:moveTo>
                          <a:pt x="230" y="1472"/>
                        </a:moveTo>
                        <a:lnTo>
                          <a:pt x="230" y="1472"/>
                        </a:lnTo>
                        <a:lnTo>
                          <a:pt x="230" y="1452"/>
                        </a:lnTo>
                        <a:lnTo>
                          <a:pt x="232" y="1401"/>
                        </a:lnTo>
                        <a:lnTo>
                          <a:pt x="238" y="1322"/>
                        </a:lnTo>
                        <a:lnTo>
                          <a:pt x="244" y="1273"/>
                        </a:lnTo>
                        <a:lnTo>
                          <a:pt x="251" y="1219"/>
                        </a:lnTo>
                        <a:lnTo>
                          <a:pt x="263" y="1160"/>
                        </a:lnTo>
                        <a:lnTo>
                          <a:pt x="277" y="1098"/>
                        </a:lnTo>
                        <a:lnTo>
                          <a:pt x="292" y="1034"/>
                        </a:lnTo>
                        <a:lnTo>
                          <a:pt x="312" y="966"/>
                        </a:lnTo>
                        <a:lnTo>
                          <a:pt x="337" y="895"/>
                        </a:lnTo>
                        <a:lnTo>
                          <a:pt x="364" y="823"/>
                        </a:lnTo>
                        <a:lnTo>
                          <a:pt x="397" y="751"/>
                        </a:lnTo>
                        <a:lnTo>
                          <a:pt x="417" y="714"/>
                        </a:lnTo>
                        <a:lnTo>
                          <a:pt x="436" y="677"/>
                        </a:lnTo>
                        <a:lnTo>
                          <a:pt x="456" y="642"/>
                        </a:lnTo>
                        <a:lnTo>
                          <a:pt x="479" y="605"/>
                        </a:lnTo>
                        <a:lnTo>
                          <a:pt x="502" y="570"/>
                        </a:lnTo>
                        <a:lnTo>
                          <a:pt x="528" y="535"/>
                        </a:lnTo>
                        <a:lnTo>
                          <a:pt x="555" y="500"/>
                        </a:lnTo>
                        <a:lnTo>
                          <a:pt x="582" y="467"/>
                        </a:lnTo>
                        <a:lnTo>
                          <a:pt x="611" y="432"/>
                        </a:lnTo>
                        <a:lnTo>
                          <a:pt x="643" y="399"/>
                        </a:lnTo>
                        <a:lnTo>
                          <a:pt x="676" y="368"/>
                        </a:lnTo>
                        <a:lnTo>
                          <a:pt x="711" y="337"/>
                        </a:lnTo>
                        <a:lnTo>
                          <a:pt x="748" y="306"/>
                        </a:lnTo>
                        <a:lnTo>
                          <a:pt x="787" y="276"/>
                        </a:lnTo>
                        <a:lnTo>
                          <a:pt x="825" y="247"/>
                        </a:lnTo>
                        <a:lnTo>
                          <a:pt x="868" y="220"/>
                        </a:lnTo>
                        <a:lnTo>
                          <a:pt x="911" y="195"/>
                        </a:lnTo>
                        <a:lnTo>
                          <a:pt x="958" y="169"/>
                        </a:lnTo>
                        <a:lnTo>
                          <a:pt x="1005" y="146"/>
                        </a:lnTo>
                        <a:lnTo>
                          <a:pt x="1055" y="125"/>
                        </a:lnTo>
                        <a:lnTo>
                          <a:pt x="1108" y="103"/>
                        </a:lnTo>
                        <a:lnTo>
                          <a:pt x="1162" y="84"/>
                        </a:lnTo>
                        <a:lnTo>
                          <a:pt x="1219" y="68"/>
                        </a:lnTo>
                        <a:lnTo>
                          <a:pt x="1277" y="53"/>
                        </a:lnTo>
                        <a:lnTo>
                          <a:pt x="1337" y="39"/>
                        </a:lnTo>
                        <a:lnTo>
                          <a:pt x="1400" y="27"/>
                        </a:lnTo>
                        <a:lnTo>
                          <a:pt x="1466" y="18"/>
                        </a:lnTo>
                        <a:lnTo>
                          <a:pt x="1534" y="10"/>
                        </a:lnTo>
                        <a:lnTo>
                          <a:pt x="1604" y="4"/>
                        </a:lnTo>
                        <a:lnTo>
                          <a:pt x="1676" y="2"/>
                        </a:lnTo>
                        <a:lnTo>
                          <a:pt x="1752" y="0"/>
                        </a:lnTo>
                        <a:lnTo>
                          <a:pt x="1830" y="2"/>
                        </a:lnTo>
                        <a:lnTo>
                          <a:pt x="1911" y="6"/>
                        </a:lnTo>
                        <a:lnTo>
                          <a:pt x="1993" y="12"/>
                        </a:lnTo>
                        <a:lnTo>
                          <a:pt x="1995" y="29"/>
                        </a:lnTo>
                        <a:lnTo>
                          <a:pt x="1999" y="76"/>
                        </a:lnTo>
                        <a:lnTo>
                          <a:pt x="1999" y="109"/>
                        </a:lnTo>
                        <a:lnTo>
                          <a:pt x="1999" y="148"/>
                        </a:lnTo>
                        <a:lnTo>
                          <a:pt x="1997" y="193"/>
                        </a:lnTo>
                        <a:lnTo>
                          <a:pt x="1993" y="243"/>
                        </a:lnTo>
                        <a:lnTo>
                          <a:pt x="1987" y="298"/>
                        </a:lnTo>
                        <a:lnTo>
                          <a:pt x="1980" y="356"/>
                        </a:lnTo>
                        <a:lnTo>
                          <a:pt x="1968" y="417"/>
                        </a:lnTo>
                        <a:lnTo>
                          <a:pt x="1952" y="481"/>
                        </a:lnTo>
                        <a:lnTo>
                          <a:pt x="1933" y="547"/>
                        </a:lnTo>
                        <a:lnTo>
                          <a:pt x="1909" y="615"/>
                        </a:lnTo>
                        <a:lnTo>
                          <a:pt x="1882" y="685"/>
                        </a:lnTo>
                        <a:lnTo>
                          <a:pt x="1865" y="720"/>
                        </a:lnTo>
                        <a:lnTo>
                          <a:pt x="1849" y="755"/>
                        </a:lnTo>
                        <a:lnTo>
                          <a:pt x="1830" y="790"/>
                        </a:lnTo>
                        <a:lnTo>
                          <a:pt x="1808" y="825"/>
                        </a:lnTo>
                        <a:lnTo>
                          <a:pt x="1787" y="860"/>
                        </a:lnTo>
                        <a:lnTo>
                          <a:pt x="1764" y="895"/>
                        </a:lnTo>
                        <a:lnTo>
                          <a:pt x="1738" y="929"/>
                        </a:lnTo>
                        <a:lnTo>
                          <a:pt x="1713" y="964"/>
                        </a:lnTo>
                        <a:lnTo>
                          <a:pt x="1684" y="999"/>
                        </a:lnTo>
                        <a:lnTo>
                          <a:pt x="1653" y="1032"/>
                        </a:lnTo>
                        <a:lnTo>
                          <a:pt x="1621" y="1065"/>
                        </a:lnTo>
                        <a:lnTo>
                          <a:pt x="1588" y="1096"/>
                        </a:lnTo>
                        <a:lnTo>
                          <a:pt x="1551" y="1129"/>
                        </a:lnTo>
                        <a:lnTo>
                          <a:pt x="1514" y="1160"/>
                        </a:lnTo>
                        <a:lnTo>
                          <a:pt x="1474" y="1189"/>
                        </a:lnTo>
                        <a:lnTo>
                          <a:pt x="1433" y="1220"/>
                        </a:lnTo>
                        <a:lnTo>
                          <a:pt x="1388" y="1248"/>
                        </a:lnTo>
                        <a:lnTo>
                          <a:pt x="1341" y="1277"/>
                        </a:lnTo>
                        <a:lnTo>
                          <a:pt x="1293" y="1302"/>
                        </a:lnTo>
                        <a:lnTo>
                          <a:pt x="1242" y="1328"/>
                        </a:lnTo>
                        <a:lnTo>
                          <a:pt x="1187" y="1353"/>
                        </a:lnTo>
                        <a:lnTo>
                          <a:pt x="1133" y="1376"/>
                        </a:lnTo>
                        <a:lnTo>
                          <a:pt x="1075" y="1398"/>
                        </a:lnTo>
                        <a:lnTo>
                          <a:pt x="1014" y="1419"/>
                        </a:lnTo>
                        <a:lnTo>
                          <a:pt x="950" y="1438"/>
                        </a:lnTo>
                        <a:lnTo>
                          <a:pt x="884" y="1456"/>
                        </a:lnTo>
                        <a:lnTo>
                          <a:pt x="816" y="1472"/>
                        </a:lnTo>
                        <a:lnTo>
                          <a:pt x="744" y="1487"/>
                        </a:lnTo>
                        <a:lnTo>
                          <a:pt x="670" y="1499"/>
                        </a:lnTo>
                        <a:lnTo>
                          <a:pt x="592" y="1510"/>
                        </a:lnTo>
                        <a:lnTo>
                          <a:pt x="512" y="1520"/>
                        </a:lnTo>
                        <a:lnTo>
                          <a:pt x="430" y="1528"/>
                        </a:lnTo>
                        <a:lnTo>
                          <a:pt x="345" y="1532"/>
                        </a:lnTo>
                        <a:lnTo>
                          <a:pt x="255" y="1536"/>
                        </a:lnTo>
                        <a:lnTo>
                          <a:pt x="230" y="1586"/>
                        </a:lnTo>
                        <a:lnTo>
                          <a:pt x="203" y="1641"/>
                        </a:lnTo>
                        <a:lnTo>
                          <a:pt x="172" y="1711"/>
                        </a:lnTo>
                        <a:lnTo>
                          <a:pt x="156" y="1750"/>
                        </a:lnTo>
                        <a:lnTo>
                          <a:pt x="142" y="1791"/>
                        </a:lnTo>
                        <a:lnTo>
                          <a:pt x="127" y="1834"/>
                        </a:lnTo>
                        <a:lnTo>
                          <a:pt x="115" y="1876"/>
                        </a:lnTo>
                        <a:lnTo>
                          <a:pt x="103" y="1919"/>
                        </a:lnTo>
                        <a:lnTo>
                          <a:pt x="96" y="1962"/>
                        </a:lnTo>
                        <a:lnTo>
                          <a:pt x="92" y="2003"/>
                        </a:lnTo>
                        <a:lnTo>
                          <a:pt x="90" y="2044"/>
                        </a:lnTo>
                        <a:lnTo>
                          <a:pt x="0" y="2057"/>
                        </a:lnTo>
                        <a:lnTo>
                          <a:pt x="18" y="1991"/>
                        </a:lnTo>
                        <a:lnTo>
                          <a:pt x="39" y="1919"/>
                        </a:lnTo>
                        <a:lnTo>
                          <a:pt x="66" y="1832"/>
                        </a:lnTo>
                        <a:lnTo>
                          <a:pt x="101" y="1736"/>
                        </a:lnTo>
                        <a:lnTo>
                          <a:pt x="119" y="1688"/>
                        </a:lnTo>
                        <a:lnTo>
                          <a:pt x="140" y="1639"/>
                        </a:lnTo>
                        <a:lnTo>
                          <a:pt x="162" y="1592"/>
                        </a:lnTo>
                        <a:lnTo>
                          <a:pt x="183" y="1547"/>
                        </a:lnTo>
                        <a:lnTo>
                          <a:pt x="207" y="1507"/>
                        </a:lnTo>
                        <a:lnTo>
                          <a:pt x="230" y="14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solidFill>
                      <a:schemeClr val="bg1"/>
                    </a:solidFill>
                  </a:ln>
                </p:spPr>
                <p:txBody>
                  <a:bodyPr>
                    <a:normAutofit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3" name="Freeform 13"/>
                  <p:cNvSpPr/>
                  <p:nvPr>
                    <p:custDataLst>
                      <p:tags r:id="rId17"/>
                    </p:custDataLst>
                  </p:nvPr>
                </p:nvSpPr>
                <p:spPr bwMode="auto">
                  <a:xfrm>
                    <a:off x="1963737" y="2150573"/>
                    <a:ext cx="844550" cy="728662"/>
                  </a:xfrm>
                  <a:custGeom>
                    <a:avLst/>
                    <a:gdLst>
                      <a:gd name="T0" fmla="*/ 11 w 1518"/>
                      <a:gd name="T1" fmla="*/ 1308 h 1310"/>
                      <a:gd name="T2" fmla="*/ 97 w 1518"/>
                      <a:gd name="T3" fmla="*/ 1168 h 1310"/>
                      <a:gd name="T4" fmla="*/ 128 w 1518"/>
                      <a:gd name="T5" fmla="*/ 1124 h 1310"/>
                      <a:gd name="T6" fmla="*/ 206 w 1518"/>
                      <a:gd name="T7" fmla="*/ 1022 h 1310"/>
                      <a:gd name="T8" fmla="*/ 290 w 1518"/>
                      <a:gd name="T9" fmla="*/ 925 h 1310"/>
                      <a:gd name="T10" fmla="*/ 335 w 1518"/>
                      <a:gd name="T11" fmla="*/ 876 h 1310"/>
                      <a:gd name="T12" fmla="*/ 428 w 1518"/>
                      <a:gd name="T13" fmla="*/ 783 h 1310"/>
                      <a:gd name="T14" fmla="*/ 525 w 1518"/>
                      <a:gd name="T15" fmla="*/ 695 h 1310"/>
                      <a:gd name="T16" fmla="*/ 677 w 1518"/>
                      <a:gd name="T17" fmla="*/ 567 h 1310"/>
                      <a:gd name="T18" fmla="*/ 782 w 1518"/>
                      <a:gd name="T19" fmla="*/ 485 h 1310"/>
                      <a:gd name="T20" fmla="*/ 998 w 1518"/>
                      <a:gd name="T21" fmla="*/ 331 h 1310"/>
                      <a:gd name="T22" fmla="*/ 1111 w 1518"/>
                      <a:gd name="T23" fmla="*/ 257 h 1310"/>
                      <a:gd name="T24" fmla="*/ 1308 w 1518"/>
                      <a:gd name="T25" fmla="*/ 141 h 1310"/>
                      <a:gd name="T26" fmla="*/ 1510 w 1518"/>
                      <a:gd name="T27" fmla="*/ 30 h 1310"/>
                      <a:gd name="T28" fmla="*/ 1518 w 1518"/>
                      <a:gd name="T29" fmla="*/ 20 h 1310"/>
                      <a:gd name="T30" fmla="*/ 1516 w 1518"/>
                      <a:gd name="T31" fmla="*/ 8 h 1310"/>
                      <a:gd name="T32" fmla="*/ 1508 w 1518"/>
                      <a:gd name="T33" fmla="*/ 0 h 1310"/>
                      <a:gd name="T34" fmla="*/ 1496 w 1518"/>
                      <a:gd name="T35" fmla="*/ 0 h 1310"/>
                      <a:gd name="T36" fmla="*/ 1444 w 1518"/>
                      <a:gd name="T37" fmla="*/ 26 h 1310"/>
                      <a:gd name="T38" fmla="*/ 1343 w 1518"/>
                      <a:gd name="T39" fmla="*/ 78 h 1310"/>
                      <a:gd name="T40" fmla="*/ 1195 w 1518"/>
                      <a:gd name="T41" fmla="*/ 168 h 1310"/>
                      <a:gd name="T42" fmla="*/ 1097 w 1518"/>
                      <a:gd name="T43" fmla="*/ 228 h 1310"/>
                      <a:gd name="T44" fmla="*/ 872 w 1518"/>
                      <a:gd name="T45" fmla="*/ 380 h 1310"/>
                      <a:gd name="T46" fmla="*/ 658 w 1518"/>
                      <a:gd name="T47" fmla="*/ 544 h 1310"/>
                      <a:gd name="T48" fmla="*/ 554 w 1518"/>
                      <a:gd name="T49" fmla="*/ 629 h 1310"/>
                      <a:gd name="T50" fmla="*/ 455 w 1518"/>
                      <a:gd name="T51" fmla="*/ 717 h 1310"/>
                      <a:gd name="T52" fmla="*/ 360 w 1518"/>
                      <a:gd name="T53" fmla="*/ 810 h 1310"/>
                      <a:gd name="T54" fmla="*/ 268 w 1518"/>
                      <a:gd name="T55" fmla="*/ 906 h 1310"/>
                      <a:gd name="T56" fmla="*/ 228 w 1518"/>
                      <a:gd name="T57" fmla="*/ 952 h 1310"/>
                      <a:gd name="T58" fmla="*/ 150 w 1518"/>
                      <a:gd name="T59" fmla="*/ 1050 h 1310"/>
                      <a:gd name="T60" fmla="*/ 113 w 1518"/>
                      <a:gd name="T61" fmla="*/ 1100 h 1310"/>
                      <a:gd name="T62" fmla="*/ 48 w 1518"/>
                      <a:gd name="T63" fmla="*/ 1198 h 1310"/>
                      <a:gd name="T64" fmla="*/ 21 w 1518"/>
                      <a:gd name="T65" fmla="*/ 1248 h 1310"/>
                      <a:gd name="T66" fmla="*/ 0 w 1518"/>
                      <a:gd name="T67" fmla="*/ 1303 h 1310"/>
                      <a:gd name="T68" fmla="*/ 0 w 1518"/>
                      <a:gd name="T69" fmla="*/ 1307 h 1310"/>
                      <a:gd name="T70" fmla="*/ 8 w 1518"/>
                      <a:gd name="T71" fmla="*/ 1310 h 1310"/>
                      <a:gd name="T72" fmla="*/ 11 w 1518"/>
                      <a:gd name="T73" fmla="*/ 1308 h 1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518" h="1310">
                        <a:moveTo>
                          <a:pt x="11" y="1308"/>
                        </a:moveTo>
                        <a:lnTo>
                          <a:pt x="11" y="1308"/>
                        </a:lnTo>
                        <a:lnTo>
                          <a:pt x="68" y="1215"/>
                        </a:lnTo>
                        <a:lnTo>
                          <a:pt x="97" y="1168"/>
                        </a:lnTo>
                        <a:lnTo>
                          <a:pt x="128" y="1124"/>
                        </a:lnTo>
                        <a:lnTo>
                          <a:pt x="128" y="1124"/>
                        </a:lnTo>
                        <a:lnTo>
                          <a:pt x="165" y="1071"/>
                        </a:lnTo>
                        <a:lnTo>
                          <a:pt x="206" y="1022"/>
                        </a:lnTo>
                        <a:lnTo>
                          <a:pt x="247" y="972"/>
                        </a:lnTo>
                        <a:lnTo>
                          <a:pt x="290" y="925"/>
                        </a:lnTo>
                        <a:lnTo>
                          <a:pt x="290" y="925"/>
                        </a:lnTo>
                        <a:lnTo>
                          <a:pt x="335" y="876"/>
                        </a:lnTo>
                        <a:lnTo>
                          <a:pt x="381" y="830"/>
                        </a:lnTo>
                        <a:lnTo>
                          <a:pt x="428" y="783"/>
                        </a:lnTo>
                        <a:lnTo>
                          <a:pt x="477" y="738"/>
                        </a:lnTo>
                        <a:lnTo>
                          <a:pt x="525" y="695"/>
                        </a:lnTo>
                        <a:lnTo>
                          <a:pt x="576" y="651"/>
                        </a:lnTo>
                        <a:lnTo>
                          <a:pt x="677" y="567"/>
                        </a:lnTo>
                        <a:lnTo>
                          <a:pt x="677" y="567"/>
                        </a:lnTo>
                        <a:lnTo>
                          <a:pt x="782" y="485"/>
                        </a:lnTo>
                        <a:lnTo>
                          <a:pt x="889" y="407"/>
                        </a:lnTo>
                        <a:lnTo>
                          <a:pt x="998" y="331"/>
                        </a:lnTo>
                        <a:lnTo>
                          <a:pt x="1111" y="257"/>
                        </a:lnTo>
                        <a:lnTo>
                          <a:pt x="1111" y="257"/>
                        </a:lnTo>
                        <a:lnTo>
                          <a:pt x="1208" y="197"/>
                        </a:lnTo>
                        <a:lnTo>
                          <a:pt x="1308" y="141"/>
                        </a:lnTo>
                        <a:lnTo>
                          <a:pt x="1510" y="30"/>
                        </a:lnTo>
                        <a:lnTo>
                          <a:pt x="1510" y="30"/>
                        </a:lnTo>
                        <a:lnTo>
                          <a:pt x="1514" y="24"/>
                        </a:lnTo>
                        <a:lnTo>
                          <a:pt x="1518" y="20"/>
                        </a:lnTo>
                        <a:lnTo>
                          <a:pt x="1518" y="14"/>
                        </a:lnTo>
                        <a:lnTo>
                          <a:pt x="1516" y="8"/>
                        </a:lnTo>
                        <a:lnTo>
                          <a:pt x="1514" y="4"/>
                        </a:lnTo>
                        <a:lnTo>
                          <a:pt x="1508" y="0"/>
                        </a:lnTo>
                        <a:lnTo>
                          <a:pt x="1502" y="0"/>
                        </a:lnTo>
                        <a:lnTo>
                          <a:pt x="1496" y="0"/>
                        </a:lnTo>
                        <a:lnTo>
                          <a:pt x="1496" y="0"/>
                        </a:lnTo>
                        <a:lnTo>
                          <a:pt x="1444" y="26"/>
                        </a:lnTo>
                        <a:lnTo>
                          <a:pt x="1393" y="51"/>
                        </a:lnTo>
                        <a:lnTo>
                          <a:pt x="1343" y="78"/>
                        </a:lnTo>
                        <a:lnTo>
                          <a:pt x="1292" y="108"/>
                        </a:lnTo>
                        <a:lnTo>
                          <a:pt x="1195" y="168"/>
                        </a:lnTo>
                        <a:lnTo>
                          <a:pt x="1097" y="228"/>
                        </a:lnTo>
                        <a:lnTo>
                          <a:pt x="1097" y="228"/>
                        </a:lnTo>
                        <a:lnTo>
                          <a:pt x="985" y="304"/>
                        </a:lnTo>
                        <a:lnTo>
                          <a:pt x="872" y="380"/>
                        </a:lnTo>
                        <a:lnTo>
                          <a:pt x="763" y="462"/>
                        </a:lnTo>
                        <a:lnTo>
                          <a:pt x="658" y="544"/>
                        </a:lnTo>
                        <a:lnTo>
                          <a:pt x="658" y="544"/>
                        </a:lnTo>
                        <a:lnTo>
                          <a:pt x="554" y="629"/>
                        </a:lnTo>
                        <a:lnTo>
                          <a:pt x="504" y="672"/>
                        </a:lnTo>
                        <a:lnTo>
                          <a:pt x="455" y="717"/>
                        </a:lnTo>
                        <a:lnTo>
                          <a:pt x="407" y="763"/>
                        </a:lnTo>
                        <a:lnTo>
                          <a:pt x="360" y="810"/>
                        </a:lnTo>
                        <a:lnTo>
                          <a:pt x="313" y="857"/>
                        </a:lnTo>
                        <a:lnTo>
                          <a:pt x="268" y="906"/>
                        </a:lnTo>
                        <a:lnTo>
                          <a:pt x="268" y="906"/>
                        </a:lnTo>
                        <a:lnTo>
                          <a:pt x="228" y="952"/>
                        </a:lnTo>
                        <a:lnTo>
                          <a:pt x="187" y="1001"/>
                        </a:lnTo>
                        <a:lnTo>
                          <a:pt x="150" y="1050"/>
                        </a:lnTo>
                        <a:lnTo>
                          <a:pt x="113" y="1100"/>
                        </a:lnTo>
                        <a:lnTo>
                          <a:pt x="113" y="1100"/>
                        </a:lnTo>
                        <a:lnTo>
                          <a:pt x="80" y="1147"/>
                        </a:lnTo>
                        <a:lnTo>
                          <a:pt x="48" y="1198"/>
                        </a:lnTo>
                        <a:lnTo>
                          <a:pt x="35" y="1223"/>
                        </a:lnTo>
                        <a:lnTo>
                          <a:pt x="21" y="1248"/>
                        </a:lnTo>
                        <a:lnTo>
                          <a:pt x="10" y="1275"/>
                        </a:lnTo>
                        <a:lnTo>
                          <a:pt x="0" y="1303"/>
                        </a:lnTo>
                        <a:lnTo>
                          <a:pt x="0" y="1303"/>
                        </a:lnTo>
                        <a:lnTo>
                          <a:pt x="0" y="1307"/>
                        </a:lnTo>
                        <a:lnTo>
                          <a:pt x="4" y="1310"/>
                        </a:lnTo>
                        <a:lnTo>
                          <a:pt x="8" y="1310"/>
                        </a:lnTo>
                        <a:lnTo>
                          <a:pt x="11" y="1308"/>
                        </a:lnTo>
                        <a:lnTo>
                          <a:pt x="11" y="1308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95000" lnSpcReduction="1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4" name="Freeform 14"/>
                  <p:cNvSpPr/>
                  <p:nvPr>
                    <p:custDataLst>
                      <p:tags r:id="rId18"/>
                    </p:custDataLst>
                  </p:nvPr>
                </p:nvSpPr>
                <p:spPr bwMode="auto">
                  <a:xfrm>
                    <a:off x="2590799" y="2117235"/>
                    <a:ext cx="117475" cy="163513"/>
                  </a:xfrm>
                  <a:custGeom>
                    <a:avLst/>
                    <a:gdLst>
                      <a:gd name="T0" fmla="*/ 196 w 212"/>
                      <a:gd name="T1" fmla="*/ 0 h 294"/>
                      <a:gd name="T2" fmla="*/ 196 w 212"/>
                      <a:gd name="T3" fmla="*/ 0 h 294"/>
                      <a:gd name="T4" fmla="*/ 181 w 212"/>
                      <a:gd name="T5" fmla="*/ 14 h 294"/>
                      <a:gd name="T6" fmla="*/ 163 w 212"/>
                      <a:gd name="T7" fmla="*/ 25 h 294"/>
                      <a:gd name="T8" fmla="*/ 150 w 212"/>
                      <a:gd name="T9" fmla="*/ 41 h 294"/>
                      <a:gd name="T10" fmla="*/ 134 w 212"/>
                      <a:gd name="T11" fmla="*/ 57 h 294"/>
                      <a:gd name="T12" fmla="*/ 109 w 212"/>
                      <a:gd name="T13" fmla="*/ 90 h 294"/>
                      <a:gd name="T14" fmla="*/ 85 w 212"/>
                      <a:gd name="T15" fmla="*/ 125 h 294"/>
                      <a:gd name="T16" fmla="*/ 64 w 212"/>
                      <a:gd name="T17" fmla="*/ 162 h 294"/>
                      <a:gd name="T18" fmla="*/ 44 w 212"/>
                      <a:gd name="T19" fmla="*/ 199 h 294"/>
                      <a:gd name="T20" fmla="*/ 23 w 212"/>
                      <a:gd name="T21" fmla="*/ 236 h 294"/>
                      <a:gd name="T22" fmla="*/ 2 w 212"/>
                      <a:gd name="T23" fmla="*/ 271 h 294"/>
                      <a:gd name="T24" fmla="*/ 2 w 212"/>
                      <a:gd name="T25" fmla="*/ 271 h 294"/>
                      <a:gd name="T26" fmla="*/ 0 w 212"/>
                      <a:gd name="T27" fmla="*/ 277 h 294"/>
                      <a:gd name="T28" fmla="*/ 0 w 212"/>
                      <a:gd name="T29" fmla="*/ 282 h 294"/>
                      <a:gd name="T30" fmla="*/ 4 w 212"/>
                      <a:gd name="T31" fmla="*/ 288 h 294"/>
                      <a:gd name="T32" fmla="*/ 7 w 212"/>
                      <a:gd name="T33" fmla="*/ 292 h 294"/>
                      <a:gd name="T34" fmla="*/ 11 w 212"/>
                      <a:gd name="T35" fmla="*/ 294 h 294"/>
                      <a:gd name="T36" fmla="*/ 17 w 212"/>
                      <a:gd name="T37" fmla="*/ 294 h 294"/>
                      <a:gd name="T38" fmla="*/ 23 w 212"/>
                      <a:gd name="T39" fmla="*/ 292 h 294"/>
                      <a:gd name="T40" fmla="*/ 27 w 212"/>
                      <a:gd name="T41" fmla="*/ 288 h 294"/>
                      <a:gd name="T42" fmla="*/ 27 w 212"/>
                      <a:gd name="T43" fmla="*/ 288 h 294"/>
                      <a:gd name="T44" fmla="*/ 48 w 212"/>
                      <a:gd name="T45" fmla="*/ 253 h 294"/>
                      <a:gd name="T46" fmla="*/ 68 w 212"/>
                      <a:gd name="T47" fmla="*/ 216 h 294"/>
                      <a:gd name="T48" fmla="*/ 107 w 212"/>
                      <a:gd name="T49" fmla="*/ 146 h 294"/>
                      <a:gd name="T50" fmla="*/ 130 w 212"/>
                      <a:gd name="T51" fmla="*/ 111 h 294"/>
                      <a:gd name="T52" fmla="*/ 153 w 212"/>
                      <a:gd name="T53" fmla="*/ 78 h 294"/>
                      <a:gd name="T54" fmla="*/ 179 w 212"/>
                      <a:gd name="T55" fmla="*/ 47 h 294"/>
                      <a:gd name="T56" fmla="*/ 208 w 212"/>
                      <a:gd name="T57" fmla="*/ 18 h 294"/>
                      <a:gd name="T58" fmla="*/ 208 w 212"/>
                      <a:gd name="T59" fmla="*/ 18 h 294"/>
                      <a:gd name="T60" fmla="*/ 210 w 212"/>
                      <a:gd name="T61" fmla="*/ 16 h 294"/>
                      <a:gd name="T62" fmla="*/ 212 w 212"/>
                      <a:gd name="T63" fmla="*/ 12 h 294"/>
                      <a:gd name="T64" fmla="*/ 212 w 212"/>
                      <a:gd name="T65" fmla="*/ 8 h 294"/>
                      <a:gd name="T66" fmla="*/ 210 w 212"/>
                      <a:gd name="T67" fmla="*/ 4 h 294"/>
                      <a:gd name="T68" fmla="*/ 208 w 212"/>
                      <a:gd name="T69" fmla="*/ 2 h 294"/>
                      <a:gd name="T70" fmla="*/ 204 w 212"/>
                      <a:gd name="T71" fmla="*/ 0 h 294"/>
                      <a:gd name="T72" fmla="*/ 200 w 212"/>
                      <a:gd name="T73" fmla="*/ 0 h 294"/>
                      <a:gd name="T74" fmla="*/ 196 w 212"/>
                      <a:gd name="T75" fmla="*/ 0 h 294"/>
                      <a:gd name="T76" fmla="*/ 196 w 212"/>
                      <a:gd name="T77" fmla="*/ 0 h 2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212" h="294">
                        <a:moveTo>
                          <a:pt x="196" y="0"/>
                        </a:moveTo>
                        <a:lnTo>
                          <a:pt x="196" y="0"/>
                        </a:lnTo>
                        <a:lnTo>
                          <a:pt x="181" y="14"/>
                        </a:lnTo>
                        <a:lnTo>
                          <a:pt x="163" y="25"/>
                        </a:lnTo>
                        <a:lnTo>
                          <a:pt x="150" y="41"/>
                        </a:lnTo>
                        <a:lnTo>
                          <a:pt x="134" y="57"/>
                        </a:lnTo>
                        <a:lnTo>
                          <a:pt x="109" y="90"/>
                        </a:lnTo>
                        <a:lnTo>
                          <a:pt x="85" y="125"/>
                        </a:lnTo>
                        <a:lnTo>
                          <a:pt x="64" y="162"/>
                        </a:lnTo>
                        <a:lnTo>
                          <a:pt x="44" y="199"/>
                        </a:lnTo>
                        <a:lnTo>
                          <a:pt x="23" y="236"/>
                        </a:lnTo>
                        <a:lnTo>
                          <a:pt x="2" y="271"/>
                        </a:lnTo>
                        <a:lnTo>
                          <a:pt x="2" y="271"/>
                        </a:lnTo>
                        <a:lnTo>
                          <a:pt x="0" y="277"/>
                        </a:lnTo>
                        <a:lnTo>
                          <a:pt x="0" y="282"/>
                        </a:lnTo>
                        <a:lnTo>
                          <a:pt x="4" y="288"/>
                        </a:lnTo>
                        <a:lnTo>
                          <a:pt x="7" y="292"/>
                        </a:lnTo>
                        <a:lnTo>
                          <a:pt x="11" y="294"/>
                        </a:lnTo>
                        <a:lnTo>
                          <a:pt x="17" y="294"/>
                        </a:lnTo>
                        <a:lnTo>
                          <a:pt x="23" y="292"/>
                        </a:lnTo>
                        <a:lnTo>
                          <a:pt x="27" y="288"/>
                        </a:lnTo>
                        <a:lnTo>
                          <a:pt x="27" y="288"/>
                        </a:lnTo>
                        <a:lnTo>
                          <a:pt x="48" y="253"/>
                        </a:lnTo>
                        <a:lnTo>
                          <a:pt x="68" y="216"/>
                        </a:lnTo>
                        <a:lnTo>
                          <a:pt x="107" y="146"/>
                        </a:lnTo>
                        <a:lnTo>
                          <a:pt x="130" y="111"/>
                        </a:lnTo>
                        <a:lnTo>
                          <a:pt x="153" y="78"/>
                        </a:lnTo>
                        <a:lnTo>
                          <a:pt x="179" y="47"/>
                        </a:lnTo>
                        <a:lnTo>
                          <a:pt x="208" y="18"/>
                        </a:lnTo>
                        <a:lnTo>
                          <a:pt x="208" y="18"/>
                        </a:lnTo>
                        <a:lnTo>
                          <a:pt x="210" y="16"/>
                        </a:lnTo>
                        <a:lnTo>
                          <a:pt x="212" y="12"/>
                        </a:lnTo>
                        <a:lnTo>
                          <a:pt x="212" y="8"/>
                        </a:lnTo>
                        <a:lnTo>
                          <a:pt x="210" y="4"/>
                        </a:lnTo>
                        <a:lnTo>
                          <a:pt x="208" y="2"/>
                        </a:lnTo>
                        <a:lnTo>
                          <a:pt x="204" y="0"/>
                        </a:lnTo>
                        <a:lnTo>
                          <a:pt x="200" y="0"/>
                        </a:lnTo>
                        <a:lnTo>
                          <a:pt x="196" y="0"/>
                        </a:lnTo>
                        <a:lnTo>
                          <a:pt x="196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25000" lnSpcReduction="2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5" name="Freeform 15"/>
                  <p:cNvSpPr/>
                  <p:nvPr>
                    <p:custDataLst>
                      <p:tags r:id="rId19"/>
                    </p:custDataLst>
                  </p:nvPr>
                </p:nvSpPr>
                <p:spPr bwMode="auto">
                  <a:xfrm>
                    <a:off x="2317749" y="2144223"/>
                    <a:ext cx="142875" cy="325437"/>
                  </a:xfrm>
                  <a:custGeom>
                    <a:avLst/>
                    <a:gdLst>
                      <a:gd name="T0" fmla="*/ 242 w 257"/>
                      <a:gd name="T1" fmla="*/ 4 h 584"/>
                      <a:gd name="T2" fmla="*/ 242 w 257"/>
                      <a:gd name="T3" fmla="*/ 4 h 584"/>
                      <a:gd name="T4" fmla="*/ 209 w 257"/>
                      <a:gd name="T5" fmla="*/ 70 h 584"/>
                      <a:gd name="T6" fmla="*/ 175 w 257"/>
                      <a:gd name="T7" fmla="*/ 138 h 584"/>
                      <a:gd name="T8" fmla="*/ 113 w 257"/>
                      <a:gd name="T9" fmla="*/ 272 h 584"/>
                      <a:gd name="T10" fmla="*/ 113 w 257"/>
                      <a:gd name="T11" fmla="*/ 272 h 584"/>
                      <a:gd name="T12" fmla="*/ 80 w 257"/>
                      <a:gd name="T13" fmla="*/ 344 h 584"/>
                      <a:gd name="T14" fmla="*/ 51 w 257"/>
                      <a:gd name="T15" fmla="*/ 416 h 584"/>
                      <a:gd name="T16" fmla="*/ 24 w 257"/>
                      <a:gd name="T17" fmla="*/ 488 h 584"/>
                      <a:gd name="T18" fmla="*/ 12 w 257"/>
                      <a:gd name="T19" fmla="*/ 525 h 584"/>
                      <a:gd name="T20" fmla="*/ 2 w 257"/>
                      <a:gd name="T21" fmla="*/ 564 h 584"/>
                      <a:gd name="T22" fmla="*/ 2 w 257"/>
                      <a:gd name="T23" fmla="*/ 564 h 584"/>
                      <a:gd name="T24" fmla="*/ 0 w 257"/>
                      <a:gd name="T25" fmla="*/ 570 h 584"/>
                      <a:gd name="T26" fmla="*/ 2 w 257"/>
                      <a:gd name="T27" fmla="*/ 576 h 584"/>
                      <a:gd name="T28" fmla="*/ 6 w 257"/>
                      <a:gd name="T29" fmla="*/ 580 h 584"/>
                      <a:gd name="T30" fmla="*/ 12 w 257"/>
                      <a:gd name="T31" fmla="*/ 582 h 584"/>
                      <a:gd name="T32" fmla="*/ 18 w 257"/>
                      <a:gd name="T33" fmla="*/ 584 h 584"/>
                      <a:gd name="T34" fmla="*/ 22 w 257"/>
                      <a:gd name="T35" fmla="*/ 582 h 584"/>
                      <a:gd name="T36" fmla="*/ 26 w 257"/>
                      <a:gd name="T37" fmla="*/ 580 h 584"/>
                      <a:gd name="T38" fmla="*/ 29 w 257"/>
                      <a:gd name="T39" fmla="*/ 574 h 584"/>
                      <a:gd name="T40" fmla="*/ 29 w 257"/>
                      <a:gd name="T41" fmla="*/ 574 h 584"/>
                      <a:gd name="T42" fmla="*/ 39 w 257"/>
                      <a:gd name="T43" fmla="*/ 537 h 584"/>
                      <a:gd name="T44" fmla="*/ 51 w 257"/>
                      <a:gd name="T45" fmla="*/ 502 h 584"/>
                      <a:gd name="T46" fmla="*/ 76 w 257"/>
                      <a:gd name="T47" fmla="*/ 432 h 584"/>
                      <a:gd name="T48" fmla="*/ 103 w 257"/>
                      <a:gd name="T49" fmla="*/ 364 h 584"/>
                      <a:gd name="T50" fmla="*/ 135 w 257"/>
                      <a:gd name="T51" fmla="*/ 296 h 584"/>
                      <a:gd name="T52" fmla="*/ 135 w 257"/>
                      <a:gd name="T53" fmla="*/ 296 h 584"/>
                      <a:gd name="T54" fmla="*/ 168 w 257"/>
                      <a:gd name="T55" fmla="*/ 226 h 584"/>
                      <a:gd name="T56" fmla="*/ 201 w 257"/>
                      <a:gd name="T57" fmla="*/ 156 h 584"/>
                      <a:gd name="T58" fmla="*/ 216 w 257"/>
                      <a:gd name="T59" fmla="*/ 120 h 584"/>
                      <a:gd name="T60" fmla="*/ 232 w 257"/>
                      <a:gd name="T61" fmla="*/ 84 h 584"/>
                      <a:gd name="T62" fmla="*/ 245 w 257"/>
                      <a:gd name="T63" fmla="*/ 48 h 584"/>
                      <a:gd name="T64" fmla="*/ 257 w 257"/>
                      <a:gd name="T65" fmla="*/ 11 h 584"/>
                      <a:gd name="T66" fmla="*/ 257 w 257"/>
                      <a:gd name="T67" fmla="*/ 11 h 584"/>
                      <a:gd name="T68" fmla="*/ 255 w 257"/>
                      <a:gd name="T69" fmla="*/ 6 h 584"/>
                      <a:gd name="T70" fmla="*/ 251 w 257"/>
                      <a:gd name="T71" fmla="*/ 2 h 584"/>
                      <a:gd name="T72" fmla="*/ 247 w 257"/>
                      <a:gd name="T73" fmla="*/ 0 h 584"/>
                      <a:gd name="T74" fmla="*/ 244 w 257"/>
                      <a:gd name="T75" fmla="*/ 2 h 584"/>
                      <a:gd name="T76" fmla="*/ 242 w 257"/>
                      <a:gd name="T77" fmla="*/ 4 h 584"/>
                      <a:gd name="T78" fmla="*/ 242 w 257"/>
                      <a:gd name="T79" fmla="*/ 4 h 5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57" h="584">
                        <a:moveTo>
                          <a:pt x="242" y="4"/>
                        </a:moveTo>
                        <a:lnTo>
                          <a:pt x="242" y="4"/>
                        </a:lnTo>
                        <a:lnTo>
                          <a:pt x="209" y="70"/>
                        </a:lnTo>
                        <a:lnTo>
                          <a:pt x="175" y="138"/>
                        </a:lnTo>
                        <a:lnTo>
                          <a:pt x="113" y="272"/>
                        </a:lnTo>
                        <a:lnTo>
                          <a:pt x="113" y="272"/>
                        </a:lnTo>
                        <a:lnTo>
                          <a:pt x="80" y="344"/>
                        </a:lnTo>
                        <a:lnTo>
                          <a:pt x="51" y="416"/>
                        </a:lnTo>
                        <a:lnTo>
                          <a:pt x="24" y="488"/>
                        </a:lnTo>
                        <a:lnTo>
                          <a:pt x="12" y="525"/>
                        </a:lnTo>
                        <a:lnTo>
                          <a:pt x="2" y="564"/>
                        </a:lnTo>
                        <a:lnTo>
                          <a:pt x="2" y="564"/>
                        </a:lnTo>
                        <a:lnTo>
                          <a:pt x="0" y="570"/>
                        </a:lnTo>
                        <a:lnTo>
                          <a:pt x="2" y="576"/>
                        </a:lnTo>
                        <a:lnTo>
                          <a:pt x="6" y="580"/>
                        </a:lnTo>
                        <a:lnTo>
                          <a:pt x="12" y="582"/>
                        </a:lnTo>
                        <a:lnTo>
                          <a:pt x="18" y="584"/>
                        </a:lnTo>
                        <a:lnTo>
                          <a:pt x="22" y="582"/>
                        </a:lnTo>
                        <a:lnTo>
                          <a:pt x="26" y="580"/>
                        </a:lnTo>
                        <a:lnTo>
                          <a:pt x="29" y="574"/>
                        </a:lnTo>
                        <a:lnTo>
                          <a:pt x="29" y="574"/>
                        </a:lnTo>
                        <a:lnTo>
                          <a:pt x="39" y="537"/>
                        </a:lnTo>
                        <a:lnTo>
                          <a:pt x="51" y="502"/>
                        </a:lnTo>
                        <a:lnTo>
                          <a:pt x="76" y="432"/>
                        </a:lnTo>
                        <a:lnTo>
                          <a:pt x="103" y="364"/>
                        </a:lnTo>
                        <a:lnTo>
                          <a:pt x="135" y="296"/>
                        </a:lnTo>
                        <a:lnTo>
                          <a:pt x="135" y="296"/>
                        </a:lnTo>
                        <a:lnTo>
                          <a:pt x="168" y="226"/>
                        </a:lnTo>
                        <a:lnTo>
                          <a:pt x="201" y="156"/>
                        </a:lnTo>
                        <a:lnTo>
                          <a:pt x="216" y="120"/>
                        </a:lnTo>
                        <a:lnTo>
                          <a:pt x="232" y="84"/>
                        </a:lnTo>
                        <a:lnTo>
                          <a:pt x="245" y="48"/>
                        </a:lnTo>
                        <a:lnTo>
                          <a:pt x="257" y="11"/>
                        </a:lnTo>
                        <a:lnTo>
                          <a:pt x="257" y="11"/>
                        </a:lnTo>
                        <a:lnTo>
                          <a:pt x="255" y="6"/>
                        </a:lnTo>
                        <a:lnTo>
                          <a:pt x="251" y="2"/>
                        </a:lnTo>
                        <a:lnTo>
                          <a:pt x="247" y="0"/>
                        </a:lnTo>
                        <a:lnTo>
                          <a:pt x="244" y="2"/>
                        </a:lnTo>
                        <a:lnTo>
                          <a:pt x="242" y="4"/>
                        </a:lnTo>
                        <a:lnTo>
                          <a:pt x="242" y="4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32500" lnSpcReduction="2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6" name="Freeform 16"/>
                  <p:cNvSpPr/>
                  <p:nvPr>
                    <p:custDataLst>
                      <p:tags r:id="rId20"/>
                    </p:custDataLst>
                  </p:nvPr>
                </p:nvSpPr>
                <p:spPr bwMode="auto">
                  <a:xfrm>
                    <a:off x="2071687" y="2255348"/>
                    <a:ext cx="187325" cy="454025"/>
                  </a:xfrm>
                  <a:custGeom>
                    <a:avLst/>
                    <a:gdLst>
                      <a:gd name="T0" fmla="*/ 325 w 338"/>
                      <a:gd name="T1" fmla="*/ 0 h 816"/>
                      <a:gd name="T2" fmla="*/ 325 w 338"/>
                      <a:gd name="T3" fmla="*/ 0 h 816"/>
                      <a:gd name="T4" fmla="*/ 305 w 338"/>
                      <a:gd name="T5" fmla="*/ 18 h 816"/>
                      <a:gd name="T6" fmla="*/ 286 w 338"/>
                      <a:gd name="T7" fmla="*/ 35 h 816"/>
                      <a:gd name="T8" fmla="*/ 268 w 338"/>
                      <a:gd name="T9" fmla="*/ 55 h 816"/>
                      <a:gd name="T10" fmla="*/ 251 w 338"/>
                      <a:gd name="T11" fmla="*/ 76 h 816"/>
                      <a:gd name="T12" fmla="*/ 235 w 338"/>
                      <a:gd name="T13" fmla="*/ 98 h 816"/>
                      <a:gd name="T14" fmla="*/ 219 w 338"/>
                      <a:gd name="T15" fmla="*/ 121 h 816"/>
                      <a:gd name="T16" fmla="*/ 192 w 338"/>
                      <a:gd name="T17" fmla="*/ 170 h 816"/>
                      <a:gd name="T18" fmla="*/ 169 w 338"/>
                      <a:gd name="T19" fmla="*/ 218 h 816"/>
                      <a:gd name="T20" fmla="*/ 146 w 338"/>
                      <a:gd name="T21" fmla="*/ 269 h 816"/>
                      <a:gd name="T22" fmla="*/ 126 w 338"/>
                      <a:gd name="T23" fmla="*/ 319 h 816"/>
                      <a:gd name="T24" fmla="*/ 109 w 338"/>
                      <a:gd name="T25" fmla="*/ 366 h 816"/>
                      <a:gd name="T26" fmla="*/ 109 w 338"/>
                      <a:gd name="T27" fmla="*/ 366 h 816"/>
                      <a:gd name="T28" fmla="*/ 89 w 338"/>
                      <a:gd name="T29" fmla="*/ 419 h 816"/>
                      <a:gd name="T30" fmla="*/ 72 w 338"/>
                      <a:gd name="T31" fmla="*/ 471 h 816"/>
                      <a:gd name="T32" fmla="*/ 54 w 338"/>
                      <a:gd name="T33" fmla="*/ 526 h 816"/>
                      <a:gd name="T34" fmla="*/ 40 w 338"/>
                      <a:gd name="T35" fmla="*/ 580 h 816"/>
                      <a:gd name="T36" fmla="*/ 27 w 338"/>
                      <a:gd name="T37" fmla="*/ 635 h 816"/>
                      <a:gd name="T38" fmla="*/ 15 w 338"/>
                      <a:gd name="T39" fmla="*/ 689 h 816"/>
                      <a:gd name="T40" fmla="*/ 7 w 338"/>
                      <a:gd name="T41" fmla="*/ 744 h 816"/>
                      <a:gd name="T42" fmla="*/ 0 w 338"/>
                      <a:gd name="T43" fmla="*/ 800 h 816"/>
                      <a:gd name="T44" fmla="*/ 0 w 338"/>
                      <a:gd name="T45" fmla="*/ 800 h 816"/>
                      <a:gd name="T46" fmla="*/ 0 w 338"/>
                      <a:gd name="T47" fmla="*/ 806 h 816"/>
                      <a:gd name="T48" fmla="*/ 3 w 338"/>
                      <a:gd name="T49" fmla="*/ 812 h 816"/>
                      <a:gd name="T50" fmla="*/ 7 w 338"/>
                      <a:gd name="T51" fmla="*/ 814 h 816"/>
                      <a:gd name="T52" fmla="*/ 13 w 338"/>
                      <a:gd name="T53" fmla="*/ 816 h 816"/>
                      <a:gd name="T54" fmla="*/ 19 w 338"/>
                      <a:gd name="T55" fmla="*/ 816 h 816"/>
                      <a:gd name="T56" fmla="*/ 25 w 338"/>
                      <a:gd name="T57" fmla="*/ 814 h 816"/>
                      <a:gd name="T58" fmla="*/ 29 w 338"/>
                      <a:gd name="T59" fmla="*/ 808 h 816"/>
                      <a:gd name="T60" fmla="*/ 31 w 338"/>
                      <a:gd name="T61" fmla="*/ 802 h 816"/>
                      <a:gd name="T62" fmla="*/ 31 w 338"/>
                      <a:gd name="T63" fmla="*/ 802 h 816"/>
                      <a:gd name="T64" fmla="*/ 37 w 338"/>
                      <a:gd name="T65" fmla="*/ 750 h 816"/>
                      <a:gd name="T66" fmla="*/ 46 w 338"/>
                      <a:gd name="T67" fmla="*/ 697 h 816"/>
                      <a:gd name="T68" fmla="*/ 56 w 338"/>
                      <a:gd name="T69" fmla="*/ 645 h 816"/>
                      <a:gd name="T70" fmla="*/ 70 w 338"/>
                      <a:gd name="T71" fmla="*/ 592 h 816"/>
                      <a:gd name="T72" fmla="*/ 83 w 338"/>
                      <a:gd name="T73" fmla="*/ 541 h 816"/>
                      <a:gd name="T74" fmla="*/ 99 w 338"/>
                      <a:gd name="T75" fmla="*/ 489 h 816"/>
                      <a:gd name="T76" fmla="*/ 114 w 338"/>
                      <a:gd name="T77" fmla="*/ 438 h 816"/>
                      <a:gd name="T78" fmla="*/ 132 w 338"/>
                      <a:gd name="T79" fmla="*/ 388 h 816"/>
                      <a:gd name="T80" fmla="*/ 132 w 338"/>
                      <a:gd name="T81" fmla="*/ 388 h 816"/>
                      <a:gd name="T82" fmla="*/ 151 w 338"/>
                      <a:gd name="T83" fmla="*/ 337 h 816"/>
                      <a:gd name="T84" fmla="*/ 171 w 338"/>
                      <a:gd name="T85" fmla="*/ 286 h 816"/>
                      <a:gd name="T86" fmla="*/ 192 w 338"/>
                      <a:gd name="T87" fmla="*/ 238 h 816"/>
                      <a:gd name="T88" fmla="*/ 218 w 338"/>
                      <a:gd name="T89" fmla="*/ 189 h 816"/>
                      <a:gd name="T90" fmla="*/ 243 w 338"/>
                      <a:gd name="T91" fmla="*/ 142 h 816"/>
                      <a:gd name="T92" fmla="*/ 272 w 338"/>
                      <a:gd name="T93" fmla="*/ 98 h 816"/>
                      <a:gd name="T94" fmla="*/ 301 w 338"/>
                      <a:gd name="T95" fmla="*/ 53 h 816"/>
                      <a:gd name="T96" fmla="*/ 336 w 338"/>
                      <a:gd name="T97" fmla="*/ 10 h 816"/>
                      <a:gd name="T98" fmla="*/ 336 w 338"/>
                      <a:gd name="T99" fmla="*/ 10 h 816"/>
                      <a:gd name="T100" fmla="*/ 338 w 338"/>
                      <a:gd name="T101" fmla="*/ 8 h 816"/>
                      <a:gd name="T102" fmla="*/ 338 w 338"/>
                      <a:gd name="T103" fmla="*/ 6 h 816"/>
                      <a:gd name="T104" fmla="*/ 334 w 338"/>
                      <a:gd name="T105" fmla="*/ 2 h 816"/>
                      <a:gd name="T106" fmla="*/ 330 w 338"/>
                      <a:gd name="T107" fmla="*/ 0 h 816"/>
                      <a:gd name="T108" fmla="*/ 325 w 338"/>
                      <a:gd name="T109" fmla="*/ 0 h 816"/>
                      <a:gd name="T110" fmla="*/ 325 w 338"/>
                      <a:gd name="T111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338" h="816">
                        <a:moveTo>
                          <a:pt x="325" y="0"/>
                        </a:moveTo>
                        <a:lnTo>
                          <a:pt x="325" y="0"/>
                        </a:lnTo>
                        <a:lnTo>
                          <a:pt x="305" y="18"/>
                        </a:lnTo>
                        <a:lnTo>
                          <a:pt x="286" y="35"/>
                        </a:lnTo>
                        <a:lnTo>
                          <a:pt x="268" y="55"/>
                        </a:lnTo>
                        <a:lnTo>
                          <a:pt x="251" y="76"/>
                        </a:lnTo>
                        <a:lnTo>
                          <a:pt x="235" y="98"/>
                        </a:lnTo>
                        <a:lnTo>
                          <a:pt x="219" y="121"/>
                        </a:lnTo>
                        <a:lnTo>
                          <a:pt x="192" y="170"/>
                        </a:lnTo>
                        <a:lnTo>
                          <a:pt x="169" y="218"/>
                        </a:lnTo>
                        <a:lnTo>
                          <a:pt x="146" y="269"/>
                        </a:lnTo>
                        <a:lnTo>
                          <a:pt x="126" y="319"/>
                        </a:lnTo>
                        <a:lnTo>
                          <a:pt x="109" y="366"/>
                        </a:lnTo>
                        <a:lnTo>
                          <a:pt x="109" y="366"/>
                        </a:lnTo>
                        <a:lnTo>
                          <a:pt x="89" y="419"/>
                        </a:lnTo>
                        <a:lnTo>
                          <a:pt x="72" y="471"/>
                        </a:lnTo>
                        <a:lnTo>
                          <a:pt x="54" y="526"/>
                        </a:lnTo>
                        <a:lnTo>
                          <a:pt x="40" y="580"/>
                        </a:lnTo>
                        <a:lnTo>
                          <a:pt x="27" y="635"/>
                        </a:lnTo>
                        <a:lnTo>
                          <a:pt x="15" y="689"/>
                        </a:lnTo>
                        <a:lnTo>
                          <a:pt x="7" y="744"/>
                        </a:lnTo>
                        <a:lnTo>
                          <a:pt x="0" y="800"/>
                        </a:lnTo>
                        <a:lnTo>
                          <a:pt x="0" y="800"/>
                        </a:lnTo>
                        <a:lnTo>
                          <a:pt x="0" y="806"/>
                        </a:lnTo>
                        <a:lnTo>
                          <a:pt x="3" y="812"/>
                        </a:lnTo>
                        <a:lnTo>
                          <a:pt x="7" y="814"/>
                        </a:lnTo>
                        <a:lnTo>
                          <a:pt x="13" y="816"/>
                        </a:lnTo>
                        <a:lnTo>
                          <a:pt x="19" y="816"/>
                        </a:lnTo>
                        <a:lnTo>
                          <a:pt x="25" y="814"/>
                        </a:lnTo>
                        <a:lnTo>
                          <a:pt x="29" y="808"/>
                        </a:lnTo>
                        <a:lnTo>
                          <a:pt x="31" y="802"/>
                        </a:lnTo>
                        <a:lnTo>
                          <a:pt x="31" y="802"/>
                        </a:lnTo>
                        <a:lnTo>
                          <a:pt x="37" y="750"/>
                        </a:lnTo>
                        <a:lnTo>
                          <a:pt x="46" y="697"/>
                        </a:lnTo>
                        <a:lnTo>
                          <a:pt x="56" y="645"/>
                        </a:lnTo>
                        <a:lnTo>
                          <a:pt x="70" y="592"/>
                        </a:lnTo>
                        <a:lnTo>
                          <a:pt x="83" y="541"/>
                        </a:lnTo>
                        <a:lnTo>
                          <a:pt x="99" y="489"/>
                        </a:lnTo>
                        <a:lnTo>
                          <a:pt x="114" y="438"/>
                        </a:lnTo>
                        <a:lnTo>
                          <a:pt x="132" y="388"/>
                        </a:lnTo>
                        <a:lnTo>
                          <a:pt x="132" y="388"/>
                        </a:lnTo>
                        <a:lnTo>
                          <a:pt x="151" y="337"/>
                        </a:lnTo>
                        <a:lnTo>
                          <a:pt x="171" y="286"/>
                        </a:lnTo>
                        <a:lnTo>
                          <a:pt x="192" y="238"/>
                        </a:lnTo>
                        <a:lnTo>
                          <a:pt x="218" y="189"/>
                        </a:lnTo>
                        <a:lnTo>
                          <a:pt x="243" y="142"/>
                        </a:lnTo>
                        <a:lnTo>
                          <a:pt x="272" y="98"/>
                        </a:lnTo>
                        <a:lnTo>
                          <a:pt x="301" y="53"/>
                        </a:lnTo>
                        <a:lnTo>
                          <a:pt x="336" y="10"/>
                        </a:lnTo>
                        <a:lnTo>
                          <a:pt x="336" y="10"/>
                        </a:lnTo>
                        <a:lnTo>
                          <a:pt x="338" y="8"/>
                        </a:lnTo>
                        <a:lnTo>
                          <a:pt x="338" y="6"/>
                        </a:lnTo>
                        <a:lnTo>
                          <a:pt x="334" y="2"/>
                        </a:lnTo>
                        <a:lnTo>
                          <a:pt x="330" y="0"/>
                        </a:lnTo>
                        <a:lnTo>
                          <a:pt x="325" y="0"/>
                        </a:lnTo>
                        <a:lnTo>
                          <a:pt x="325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55000" lnSpcReduction="2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7" name="Freeform 17"/>
                  <p:cNvSpPr/>
                  <p:nvPr>
                    <p:custDataLst>
                      <p:tags r:id="rId21"/>
                    </p:custDataLst>
                  </p:nvPr>
                </p:nvSpPr>
                <p:spPr bwMode="auto">
                  <a:xfrm>
                    <a:off x="2000249" y="2676035"/>
                    <a:ext cx="474663" cy="138113"/>
                  </a:xfrm>
                  <a:custGeom>
                    <a:avLst/>
                    <a:gdLst>
                      <a:gd name="T0" fmla="*/ 4 w 854"/>
                      <a:gd name="T1" fmla="*/ 250 h 250"/>
                      <a:gd name="T2" fmla="*/ 4 w 854"/>
                      <a:gd name="T3" fmla="*/ 250 h 250"/>
                      <a:gd name="T4" fmla="*/ 14 w 854"/>
                      <a:gd name="T5" fmla="*/ 250 h 250"/>
                      <a:gd name="T6" fmla="*/ 25 w 854"/>
                      <a:gd name="T7" fmla="*/ 250 h 250"/>
                      <a:gd name="T8" fmla="*/ 49 w 854"/>
                      <a:gd name="T9" fmla="*/ 248 h 250"/>
                      <a:gd name="T10" fmla="*/ 95 w 854"/>
                      <a:gd name="T11" fmla="*/ 238 h 250"/>
                      <a:gd name="T12" fmla="*/ 95 w 854"/>
                      <a:gd name="T13" fmla="*/ 238 h 250"/>
                      <a:gd name="T14" fmla="*/ 212 w 854"/>
                      <a:gd name="T15" fmla="*/ 215 h 250"/>
                      <a:gd name="T16" fmla="*/ 212 w 854"/>
                      <a:gd name="T17" fmla="*/ 215 h 250"/>
                      <a:gd name="T18" fmla="*/ 331 w 854"/>
                      <a:gd name="T19" fmla="*/ 189 h 250"/>
                      <a:gd name="T20" fmla="*/ 448 w 854"/>
                      <a:gd name="T21" fmla="*/ 162 h 250"/>
                      <a:gd name="T22" fmla="*/ 448 w 854"/>
                      <a:gd name="T23" fmla="*/ 162 h 250"/>
                      <a:gd name="T24" fmla="*/ 559 w 854"/>
                      <a:gd name="T25" fmla="*/ 133 h 250"/>
                      <a:gd name="T26" fmla="*/ 613 w 854"/>
                      <a:gd name="T27" fmla="*/ 115 h 250"/>
                      <a:gd name="T28" fmla="*/ 670 w 854"/>
                      <a:gd name="T29" fmla="*/ 98 h 250"/>
                      <a:gd name="T30" fmla="*/ 670 w 854"/>
                      <a:gd name="T31" fmla="*/ 98 h 250"/>
                      <a:gd name="T32" fmla="*/ 718 w 854"/>
                      <a:gd name="T33" fmla="*/ 80 h 250"/>
                      <a:gd name="T34" fmla="*/ 769 w 854"/>
                      <a:gd name="T35" fmla="*/ 63 h 250"/>
                      <a:gd name="T36" fmla="*/ 769 w 854"/>
                      <a:gd name="T37" fmla="*/ 63 h 250"/>
                      <a:gd name="T38" fmla="*/ 790 w 854"/>
                      <a:gd name="T39" fmla="*/ 53 h 250"/>
                      <a:gd name="T40" fmla="*/ 816 w 854"/>
                      <a:gd name="T41" fmla="*/ 45 h 250"/>
                      <a:gd name="T42" fmla="*/ 825 w 854"/>
                      <a:gd name="T43" fmla="*/ 39 h 250"/>
                      <a:gd name="T44" fmla="*/ 837 w 854"/>
                      <a:gd name="T45" fmla="*/ 34 h 250"/>
                      <a:gd name="T46" fmla="*/ 845 w 854"/>
                      <a:gd name="T47" fmla="*/ 26 h 250"/>
                      <a:gd name="T48" fmla="*/ 853 w 854"/>
                      <a:gd name="T49" fmla="*/ 16 h 250"/>
                      <a:gd name="T50" fmla="*/ 853 w 854"/>
                      <a:gd name="T51" fmla="*/ 16 h 250"/>
                      <a:gd name="T52" fmla="*/ 854 w 854"/>
                      <a:gd name="T53" fmla="*/ 12 h 250"/>
                      <a:gd name="T54" fmla="*/ 853 w 854"/>
                      <a:gd name="T55" fmla="*/ 6 h 250"/>
                      <a:gd name="T56" fmla="*/ 851 w 854"/>
                      <a:gd name="T57" fmla="*/ 2 h 250"/>
                      <a:gd name="T58" fmla="*/ 845 w 854"/>
                      <a:gd name="T59" fmla="*/ 0 h 250"/>
                      <a:gd name="T60" fmla="*/ 845 w 854"/>
                      <a:gd name="T61" fmla="*/ 0 h 250"/>
                      <a:gd name="T62" fmla="*/ 835 w 854"/>
                      <a:gd name="T63" fmla="*/ 0 h 250"/>
                      <a:gd name="T64" fmla="*/ 825 w 854"/>
                      <a:gd name="T65" fmla="*/ 2 h 250"/>
                      <a:gd name="T66" fmla="*/ 804 w 854"/>
                      <a:gd name="T67" fmla="*/ 10 h 250"/>
                      <a:gd name="T68" fmla="*/ 767 w 854"/>
                      <a:gd name="T69" fmla="*/ 30 h 250"/>
                      <a:gd name="T70" fmla="*/ 767 w 854"/>
                      <a:gd name="T71" fmla="*/ 30 h 250"/>
                      <a:gd name="T72" fmla="*/ 716 w 854"/>
                      <a:gd name="T73" fmla="*/ 49 h 250"/>
                      <a:gd name="T74" fmla="*/ 668 w 854"/>
                      <a:gd name="T75" fmla="*/ 67 h 250"/>
                      <a:gd name="T76" fmla="*/ 668 w 854"/>
                      <a:gd name="T77" fmla="*/ 67 h 250"/>
                      <a:gd name="T78" fmla="*/ 609 w 854"/>
                      <a:gd name="T79" fmla="*/ 86 h 250"/>
                      <a:gd name="T80" fmla="*/ 549 w 854"/>
                      <a:gd name="T81" fmla="*/ 104 h 250"/>
                      <a:gd name="T82" fmla="*/ 430 w 854"/>
                      <a:gd name="T83" fmla="*/ 135 h 250"/>
                      <a:gd name="T84" fmla="*/ 430 w 854"/>
                      <a:gd name="T85" fmla="*/ 135 h 250"/>
                      <a:gd name="T86" fmla="*/ 313 w 854"/>
                      <a:gd name="T87" fmla="*/ 162 h 250"/>
                      <a:gd name="T88" fmla="*/ 197 w 854"/>
                      <a:gd name="T89" fmla="*/ 187 h 250"/>
                      <a:gd name="T90" fmla="*/ 197 w 854"/>
                      <a:gd name="T91" fmla="*/ 187 h 250"/>
                      <a:gd name="T92" fmla="*/ 90 w 854"/>
                      <a:gd name="T93" fmla="*/ 213 h 250"/>
                      <a:gd name="T94" fmla="*/ 90 w 854"/>
                      <a:gd name="T95" fmla="*/ 213 h 250"/>
                      <a:gd name="T96" fmla="*/ 45 w 854"/>
                      <a:gd name="T97" fmla="*/ 222 h 250"/>
                      <a:gd name="T98" fmla="*/ 22 w 854"/>
                      <a:gd name="T99" fmla="*/ 230 h 250"/>
                      <a:gd name="T100" fmla="*/ 10 w 854"/>
                      <a:gd name="T101" fmla="*/ 236 h 250"/>
                      <a:gd name="T102" fmla="*/ 0 w 854"/>
                      <a:gd name="T103" fmla="*/ 242 h 250"/>
                      <a:gd name="T104" fmla="*/ 0 w 854"/>
                      <a:gd name="T105" fmla="*/ 242 h 250"/>
                      <a:gd name="T106" fmla="*/ 0 w 854"/>
                      <a:gd name="T107" fmla="*/ 244 h 250"/>
                      <a:gd name="T108" fmla="*/ 0 w 854"/>
                      <a:gd name="T109" fmla="*/ 246 h 250"/>
                      <a:gd name="T110" fmla="*/ 0 w 854"/>
                      <a:gd name="T111" fmla="*/ 248 h 250"/>
                      <a:gd name="T112" fmla="*/ 4 w 854"/>
                      <a:gd name="T113" fmla="*/ 250 h 250"/>
                      <a:gd name="T114" fmla="*/ 4 w 854"/>
                      <a:gd name="T115" fmla="*/ 250 h 2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854" h="250">
                        <a:moveTo>
                          <a:pt x="4" y="250"/>
                        </a:moveTo>
                        <a:lnTo>
                          <a:pt x="4" y="250"/>
                        </a:lnTo>
                        <a:lnTo>
                          <a:pt x="14" y="250"/>
                        </a:lnTo>
                        <a:lnTo>
                          <a:pt x="25" y="250"/>
                        </a:lnTo>
                        <a:lnTo>
                          <a:pt x="49" y="248"/>
                        </a:lnTo>
                        <a:lnTo>
                          <a:pt x="95" y="238"/>
                        </a:lnTo>
                        <a:lnTo>
                          <a:pt x="95" y="238"/>
                        </a:lnTo>
                        <a:lnTo>
                          <a:pt x="212" y="215"/>
                        </a:lnTo>
                        <a:lnTo>
                          <a:pt x="212" y="215"/>
                        </a:lnTo>
                        <a:lnTo>
                          <a:pt x="331" y="189"/>
                        </a:lnTo>
                        <a:lnTo>
                          <a:pt x="448" y="162"/>
                        </a:lnTo>
                        <a:lnTo>
                          <a:pt x="448" y="162"/>
                        </a:lnTo>
                        <a:lnTo>
                          <a:pt x="559" y="133"/>
                        </a:lnTo>
                        <a:lnTo>
                          <a:pt x="613" y="115"/>
                        </a:lnTo>
                        <a:lnTo>
                          <a:pt x="670" y="98"/>
                        </a:lnTo>
                        <a:lnTo>
                          <a:pt x="670" y="98"/>
                        </a:lnTo>
                        <a:lnTo>
                          <a:pt x="718" y="80"/>
                        </a:lnTo>
                        <a:lnTo>
                          <a:pt x="769" y="63"/>
                        </a:lnTo>
                        <a:lnTo>
                          <a:pt x="769" y="63"/>
                        </a:lnTo>
                        <a:lnTo>
                          <a:pt x="790" y="53"/>
                        </a:lnTo>
                        <a:lnTo>
                          <a:pt x="816" y="45"/>
                        </a:lnTo>
                        <a:lnTo>
                          <a:pt x="825" y="39"/>
                        </a:lnTo>
                        <a:lnTo>
                          <a:pt x="837" y="34"/>
                        </a:lnTo>
                        <a:lnTo>
                          <a:pt x="845" y="26"/>
                        </a:lnTo>
                        <a:lnTo>
                          <a:pt x="853" y="16"/>
                        </a:lnTo>
                        <a:lnTo>
                          <a:pt x="853" y="16"/>
                        </a:lnTo>
                        <a:lnTo>
                          <a:pt x="854" y="12"/>
                        </a:lnTo>
                        <a:lnTo>
                          <a:pt x="853" y="6"/>
                        </a:lnTo>
                        <a:lnTo>
                          <a:pt x="851" y="2"/>
                        </a:lnTo>
                        <a:lnTo>
                          <a:pt x="845" y="0"/>
                        </a:lnTo>
                        <a:lnTo>
                          <a:pt x="845" y="0"/>
                        </a:lnTo>
                        <a:lnTo>
                          <a:pt x="835" y="0"/>
                        </a:lnTo>
                        <a:lnTo>
                          <a:pt x="825" y="2"/>
                        </a:lnTo>
                        <a:lnTo>
                          <a:pt x="804" y="10"/>
                        </a:lnTo>
                        <a:lnTo>
                          <a:pt x="767" y="30"/>
                        </a:lnTo>
                        <a:lnTo>
                          <a:pt x="767" y="30"/>
                        </a:lnTo>
                        <a:lnTo>
                          <a:pt x="716" y="49"/>
                        </a:lnTo>
                        <a:lnTo>
                          <a:pt x="668" y="67"/>
                        </a:lnTo>
                        <a:lnTo>
                          <a:pt x="668" y="67"/>
                        </a:lnTo>
                        <a:lnTo>
                          <a:pt x="609" y="86"/>
                        </a:lnTo>
                        <a:lnTo>
                          <a:pt x="549" y="104"/>
                        </a:lnTo>
                        <a:lnTo>
                          <a:pt x="430" y="135"/>
                        </a:lnTo>
                        <a:lnTo>
                          <a:pt x="430" y="135"/>
                        </a:lnTo>
                        <a:lnTo>
                          <a:pt x="313" y="162"/>
                        </a:lnTo>
                        <a:lnTo>
                          <a:pt x="197" y="187"/>
                        </a:lnTo>
                        <a:lnTo>
                          <a:pt x="197" y="187"/>
                        </a:lnTo>
                        <a:lnTo>
                          <a:pt x="90" y="213"/>
                        </a:lnTo>
                        <a:lnTo>
                          <a:pt x="90" y="213"/>
                        </a:lnTo>
                        <a:lnTo>
                          <a:pt x="45" y="222"/>
                        </a:lnTo>
                        <a:lnTo>
                          <a:pt x="22" y="230"/>
                        </a:lnTo>
                        <a:lnTo>
                          <a:pt x="10" y="236"/>
                        </a:lnTo>
                        <a:lnTo>
                          <a:pt x="0" y="242"/>
                        </a:lnTo>
                        <a:lnTo>
                          <a:pt x="0" y="242"/>
                        </a:lnTo>
                        <a:lnTo>
                          <a:pt x="0" y="244"/>
                        </a:lnTo>
                        <a:lnTo>
                          <a:pt x="0" y="246"/>
                        </a:lnTo>
                        <a:lnTo>
                          <a:pt x="0" y="248"/>
                        </a:lnTo>
                        <a:lnTo>
                          <a:pt x="4" y="250"/>
                        </a:lnTo>
                        <a:lnTo>
                          <a:pt x="4" y="25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25000" lnSpcReduction="2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8" name="Freeform 18"/>
                  <p:cNvSpPr/>
                  <p:nvPr>
                    <p:custDataLst>
                      <p:tags r:id="rId22"/>
                    </p:custDataLst>
                  </p:nvPr>
                </p:nvSpPr>
                <p:spPr bwMode="auto">
                  <a:xfrm>
                    <a:off x="2192337" y="2455373"/>
                    <a:ext cx="438150" cy="133350"/>
                  </a:xfrm>
                  <a:custGeom>
                    <a:avLst/>
                    <a:gdLst>
                      <a:gd name="T0" fmla="*/ 9 w 788"/>
                      <a:gd name="T1" fmla="*/ 240 h 240"/>
                      <a:gd name="T2" fmla="*/ 9 w 788"/>
                      <a:gd name="T3" fmla="*/ 240 h 240"/>
                      <a:gd name="T4" fmla="*/ 107 w 788"/>
                      <a:gd name="T5" fmla="*/ 203 h 240"/>
                      <a:gd name="T6" fmla="*/ 157 w 788"/>
                      <a:gd name="T7" fmla="*/ 187 h 240"/>
                      <a:gd name="T8" fmla="*/ 206 w 788"/>
                      <a:gd name="T9" fmla="*/ 172 h 240"/>
                      <a:gd name="T10" fmla="*/ 206 w 788"/>
                      <a:gd name="T11" fmla="*/ 172 h 240"/>
                      <a:gd name="T12" fmla="*/ 258 w 788"/>
                      <a:gd name="T13" fmla="*/ 160 h 240"/>
                      <a:gd name="T14" fmla="*/ 309 w 788"/>
                      <a:gd name="T15" fmla="*/ 148 h 240"/>
                      <a:gd name="T16" fmla="*/ 412 w 788"/>
                      <a:gd name="T17" fmla="*/ 127 h 240"/>
                      <a:gd name="T18" fmla="*/ 412 w 788"/>
                      <a:gd name="T19" fmla="*/ 127 h 240"/>
                      <a:gd name="T20" fmla="*/ 515 w 788"/>
                      <a:gd name="T21" fmla="*/ 106 h 240"/>
                      <a:gd name="T22" fmla="*/ 566 w 788"/>
                      <a:gd name="T23" fmla="*/ 96 h 240"/>
                      <a:gd name="T24" fmla="*/ 618 w 788"/>
                      <a:gd name="T25" fmla="*/ 82 h 240"/>
                      <a:gd name="T26" fmla="*/ 618 w 788"/>
                      <a:gd name="T27" fmla="*/ 82 h 240"/>
                      <a:gd name="T28" fmla="*/ 659 w 788"/>
                      <a:gd name="T29" fmla="*/ 70 h 240"/>
                      <a:gd name="T30" fmla="*/ 700 w 788"/>
                      <a:gd name="T31" fmla="*/ 57 h 240"/>
                      <a:gd name="T32" fmla="*/ 700 w 788"/>
                      <a:gd name="T33" fmla="*/ 57 h 240"/>
                      <a:gd name="T34" fmla="*/ 722 w 788"/>
                      <a:gd name="T35" fmla="*/ 51 h 240"/>
                      <a:gd name="T36" fmla="*/ 745 w 788"/>
                      <a:gd name="T37" fmla="*/ 43 h 240"/>
                      <a:gd name="T38" fmla="*/ 766 w 788"/>
                      <a:gd name="T39" fmla="*/ 34 h 240"/>
                      <a:gd name="T40" fmla="*/ 776 w 788"/>
                      <a:gd name="T41" fmla="*/ 26 h 240"/>
                      <a:gd name="T42" fmla="*/ 784 w 788"/>
                      <a:gd name="T43" fmla="*/ 20 h 240"/>
                      <a:gd name="T44" fmla="*/ 784 w 788"/>
                      <a:gd name="T45" fmla="*/ 20 h 240"/>
                      <a:gd name="T46" fmla="*/ 788 w 788"/>
                      <a:gd name="T47" fmla="*/ 12 h 240"/>
                      <a:gd name="T48" fmla="*/ 788 w 788"/>
                      <a:gd name="T49" fmla="*/ 6 h 240"/>
                      <a:gd name="T50" fmla="*/ 782 w 788"/>
                      <a:gd name="T51" fmla="*/ 2 h 240"/>
                      <a:gd name="T52" fmla="*/ 776 w 788"/>
                      <a:gd name="T53" fmla="*/ 0 h 240"/>
                      <a:gd name="T54" fmla="*/ 776 w 788"/>
                      <a:gd name="T55" fmla="*/ 0 h 240"/>
                      <a:gd name="T56" fmla="*/ 766 w 788"/>
                      <a:gd name="T57" fmla="*/ 0 h 240"/>
                      <a:gd name="T58" fmla="*/ 757 w 788"/>
                      <a:gd name="T59" fmla="*/ 4 h 240"/>
                      <a:gd name="T60" fmla="*/ 737 w 788"/>
                      <a:gd name="T61" fmla="*/ 10 h 240"/>
                      <a:gd name="T62" fmla="*/ 698 w 788"/>
                      <a:gd name="T63" fmla="*/ 28 h 240"/>
                      <a:gd name="T64" fmla="*/ 698 w 788"/>
                      <a:gd name="T65" fmla="*/ 28 h 240"/>
                      <a:gd name="T66" fmla="*/ 644 w 788"/>
                      <a:gd name="T67" fmla="*/ 45 h 240"/>
                      <a:gd name="T68" fmla="*/ 589 w 788"/>
                      <a:gd name="T69" fmla="*/ 59 h 240"/>
                      <a:gd name="T70" fmla="*/ 589 w 788"/>
                      <a:gd name="T71" fmla="*/ 59 h 240"/>
                      <a:gd name="T72" fmla="*/ 539 w 788"/>
                      <a:gd name="T73" fmla="*/ 72 h 240"/>
                      <a:gd name="T74" fmla="*/ 486 w 788"/>
                      <a:gd name="T75" fmla="*/ 84 h 240"/>
                      <a:gd name="T76" fmla="*/ 383 w 788"/>
                      <a:gd name="T77" fmla="*/ 106 h 240"/>
                      <a:gd name="T78" fmla="*/ 383 w 788"/>
                      <a:gd name="T79" fmla="*/ 106 h 240"/>
                      <a:gd name="T80" fmla="*/ 286 w 788"/>
                      <a:gd name="T81" fmla="*/ 125 h 240"/>
                      <a:gd name="T82" fmla="*/ 237 w 788"/>
                      <a:gd name="T83" fmla="*/ 135 h 240"/>
                      <a:gd name="T84" fmla="*/ 186 w 788"/>
                      <a:gd name="T85" fmla="*/ 148 h 240"/>
                      <a:gd name="T86" fmla="*/ 138 w 788"/>
                      <a:gd name="T87" fmla="*/ 162 h 240"/>
                      <a:gd name="T88" fmla="*/ 89 w 788"/>
                      <a:gd name="T89" fmla="*/ 179 h 240"/>
                      <a:gd name="T90" fmla="*/ 44 w 788"/>
                      <a:gd name="T91" fmla="*/ 201 h 240"/>
                      <a:gd name="T92" fmla="*/ 23 w 788"/>
                      <a:gd name="T93" fmla="*/ 215 h 240"/>
                      <a:gd name="T94" fmla="*/ 1 w 788"/>
                      <a:gd name="T95" fmla="*/ 226 h 240"/>
                      <a:gd name="T96" fmla="*/ 1 w 788"/>
                      <a:gd name="T97" fmla="*/ 226 h 240"/>
                      <a:gd name="T98" fmla="*/ 0 w 788"/>
                      <a:gd name="T99" fmla="*/ 228 h 240"/>
                      <a:gd name="T100" fmla="*/ 0 w 788"/>
                      <a:gd name="T101" fmla="*/ 232 h 240"/>
                      <a:gd name="T102" fmla="*/ 0 w 788"/>
                      <a:gd name="T103" fmla="*/ 236 h 240"/>
                      <a:gd name="T104" fmla="*/ 5 w 788"/>
                      <a:gd name="T105" fmla="*/ 240 h 240"/>
                      <a:gd name="T106" fmla="*/ 9 w 788"/>
                      <a:gd name="T107" fmla="*/ 240 h 240"/>
                      <a:gd name="T108" fmla="*/ 9 w 788"/>
                      <a:gd name="T109" fmla="*/ 240 h 2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788" h="240">
                        <a:moveTo>
                          <a:pt x="9" y="240"/>
                        </a:moveTo>
                        <a:lnTo>
                          <a:pt x="9" y="240"/>
                        </a:lnTo>
                        <a:lnTo>
                          <a:pt x="107" y="203"/>
                        </a:lnTo>
                        <a:lnTo>
                          <a:pt x="157" y="187"/>
                        </a:lnTo>
                        <a:lnTo>
                          <a:pt x="206" y="172"/>
                        </a:lnTo>
                        <a:lnTo>
                          <a:pt x="206" y="172"/>
                        </a:lnTo>
                        <a:lnTo>
                          <a:pt x="258" y="160"/>
                        </a:lnTo>
                        <a:lnTo>
                          <a:pt x="309" y="148"/>
                        </a:lnTo>
                        <a:lnTo>
                          <a:pt x="412" y="127"/>
                        </a:lnTo>
                        <a:lnTo>
                          <a:pt x="412" y="127"/>
                        </a:lnTo>
                        <a:lnTo>
                          <a:pt x="515" y="106"/>
                        </a:lnTo>
                        <a:lnTo>
                          <a:pt x="566" y="96"/>
                        </a:lnTo>
                        <a:lnTo>
                          <a:pt x="618" y="82"/>
                        </a:lnTo>
                        <a:lnTo>
                          <a:pt x="618" y="82"/>
                        </a:lnTo>
                        <a:lnTo>
                          <a:pt x="659" y="70"/>
                        </a:lnTo>
                        <a:lnTo>
                          <a:pt x="700" y="57"/>
                        </a:lnTo>
                        <a:lnTo>
                          <a:pt x="700" y="57"/>
                        </a:lnTo>
                        <a:lnTo>
                          <a:pt x="722" y="51"/>
                        </a:lnTo>
                        <a:lnTo>
                          <a:pt x="745" y="43"/>
                        </a:lnTo>
                        <a:lnTo>
                          <a:pt x="766" y="34"/>
                        </a:lnTo>
                        <a:lnTo>
                          <a:pt x="776" y="26"/>
                        </a:lnTo>
                        <a:lnTo>
                          <a:pt x="784" y="20"/>
                        </a:lnTo>
                        <a:lnTo>
                          <a:pt x="784" y="20"/>
                        </a:lnTo>
                        <a:lnTo>
                          <a:pt x="788" y="12"/>
                        </a:lnTo>
                        <a:lnTo>
                          <a:pt x="788" y="6"/>
                        </a:lnTo>
                        <a:lnTo>
                          <a:pt x="782" y="2"/>
                        </a:lnTo>
                        <a:lnTo>
                          <a:pt x="776" y="0"/>
                        </a:lnTo>
                        <a:lnTo>
                          <a:pt x="776" y="0"/>
                        </a:lnTo>
                        <a:lnTo>
                          <a:pt x="766" y="0"/>
                        </a:lnTo>
                        <a:lnTo>
                          <a:pt x="757" y="4"/>
                        </a:lnTo>
                        <a:lnTo>
                          <a:pt x="737" y="10"/>
                        </a:lnTo>
                        <a:lnTo>
                          <a:pt x="698" y="28"/>
                        </a:lnTo>
                        <a:lnTo>
                          <a:pt x="698" y="28"/>
                        </a:lnTo>
                        <a:lnTo>
                          <a:pt x="644" y="45"/>
                        </a:lnTo>
                        <a:lnTo>
                          <a:pt x="589" y="59"/>
                        </a:lnTo>
                        <a:lnTo>
                          <a:pt x="589" y="59"/>
                        </a:lnTo>
                        <a:lnTo>
                          <a:pt x="539" y="72"/>
                        </a:lnTo>
                        <a:lnTo>
                          <a:pt x="486" y="84"/>
                        </a:lnTo>
                        <a:lnTo>
                          <a:pt x="383" y="106"/>
                        </a:lnTo>
                        <a:lnTo>
                          <a:pt x="383" y="106"/>
                        </a:lnTo>
                        <a:lnTo>
                          <a:pt x="286" y="125"/>
                        </a:lnTo>
                        <a:lnTo>
                          <a:pt x="237" y="135"/>
                        </a:lnTo>
                        <a:lnTo>
                          <a:pt x="186" y="148"/>
                        </a:lnTo>
                        <a:lnTo>
                          <a:pt x="138" y="162"/>
                        </a:lnTo>
                        <a:lnTo>
                          <a:pt x="89" y="179"/>
                        </a:lnTo>
                        <a:lnTo>
                          <a:pt x="44" y="201"/>
                        </a:lnTo>
                        <a:lnTo>
                          <a:pt x="23" y="215"/>
                        </a:lnTo>
                        <a:lnTo>
                          <a:pt x="1" y="226"/>
                        </a:lnTo>
                        <a:lnTo>
                          <a:pt x="1" y="226"/>
                        </a:lnTo>
                        <a:lnTo>
                          <a:pt x="0" y="228"/>
                        </a:lnTo>
                        <a:lnTo>
                          <a:pt x="0" y="232"/>
                        </a:lnTo>
                        <a:lnTo>
                          <a:pt x="0" y="236"/>
                        </a:lnTo>
                        <a:lnTo>
                          <a:pt x="5" y="240"/>
                        </a:lnTo>
                        <a:lnTo>
                          <a:pt x="9" y="240"/>
                        </a:lnTo>
                        <a:lnTo>
                          <a:pt x="9" y="24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25000" lnSpcReduction="2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9" name="Freeform 19"/>
                  <p:cNvSpPr/>
                  <p:nvPr>
                    <p:custDataLst>
                      <p:tags r:id="rId23"/>
                    </p:custDataLst>
                  </p:nvPr>
                </p:nvSpPr>
                <p:spPr bwMode="auto">
                  <a:xfrm>
                    <a:off x="2503487" y="2277573"/>
                    <a:ext cx="317500" cy="69850"/>
                  </a:xfrm>
                  <a:custGeom>
                    <a:avLst/>
                    <a:gdLst>
                      <a:gd name="T0" fmla="*/ 6 w 570"/>
                      <a:gd name="T1" fmla="*/ 127 h 127"/>
                      <a:gd name="T2" fmla="*/ 6 w 570"/>
                      <a:gd name="T3" fmla="*/ 127 h 127"/>
                      <a:gd name="T4" fmla="*/ 41 w 570"/>
                      <a:gd name="T5" fmla="*/ 127 h 127"/>
                      <a:gd name="T6" fmla="*/ 74 w 570"/>
                      <a:gd name="T7" fmla="*/ 125 h 127"/>
                      <a:gd name="T8" fmla="*/ 107 w 570"/>
                      <a:gd name="T9" fmla="*/ 121 h 127"/>
                      <a:gd name="T10" fmla="*/ 142 w 570"/>
                      <a:gd name="T11" fmla="*/ 115 h 127"/>
                      <a:gd name="T12" fmla="*/ 208 w 570"/>
                      <a:gd name="T13" fmla="*/ 103 h 127"/>
                      <a:gd name="T14" fmla="*/ 274 w 570"/>
                      <a:gd name="T15" fmla="*/ 92 h 127"/>
                      <a:gd name="T16" fmla="*/ 274 w 570"/>
                      <a:gd name="T17" fmla="*/ 92 h 127"/>
                      <a:gd name="T18" fmla="*/ 346 w 570"/>
                      <a:gd name="T19" fmla="*/ 78 h 127"/>
                      <a:gd name="T20" fmla="*/ 418 w 570"/>
                      <a:gd name="T21" fmla="*/ 64 h 127"/>
                      <a:gd name="T22" fmla="*/ 489 w 570"/>
                      <a:gd name="T23" fmla="*/ 47 h 127"/>
                      <a:gd name="T24" fmla="*/ 559 w 570"/>
                      <a:gd name="T25" fmla="*/ 29 h 127"/>
                      <a:gd name="T26" fmla="*/ 559 w 570"/>
                      <a:gd name="T27" fmla="*/ 29 h 127"/>
                      <a:gd name="T28" fmla="*/ 564 w 570"/>
                      <a:gd name="T29" fmla="*/ 26 h 127"/>
                      <a:gd name="T30" fmla="*/ 568 w 570"/>
                      <a:gd name="T31" fmla="*/ 22 h 127"/>
                      <a:gd name="T32" fmla="*/ 570 w 570"/>
                      <a:gd name="T33" fmla="*/ 16 h 127"/>
                      <a:gd name="T34" fmla="*/ 570 w 570"/>
                      <a:gd name="T35" fmla="*/ 10 h 127"/>
                      <a:gd name="T36" fmla="*/ 568 w 570"/>
                      <a:gd name="T37" fmla="*/ 6 h 127"/>
                      <a:gd name="T38" fmla="*/ 564 w 570"/>
                      <a:gd name="T39" fmla="*/ 2 h 127"/>
                      <a:gd name="T40" fmla="*/ 561 w 570"/>
                      <a:gd name="T41" fmla="*/ 0 h 127"/>
                      <a:gd name="T42" fmla="*/ 553 w 570"/>
                      <a:gd name="T43" fmla="*/ 0 h 127"/>
                      <a:gd name="T44" fmla="*/ 553 w 570"/>
                      <a:gd name="T45" fmla="*/ 0 h 127"/>
                      <a:gd name="T46" fmla="*/ 487 w 570"/>
                      <a:gd name="T47" fmla="*/ 18 h 127"/>
                      <a:gd name="T48" fmla="*/ 418 w 570"/>
                      <a:gd name="T49" fmla="*/ 35 h 127"/>
                      <a:gd name="T50" fmla="*/ 352 w 570"/>
                      <a:gd name="T51" fmla="*/ 49 h 127"/>
                      <a:gd name="T52" fmla="*/ 284 w 570"/>
                      <a:gd name="T53" fmla="*/ 62 h 127"/>
                      <a:gd name="T54" fmla="*/ 284 w 570"/>
                      <a:gd name="T55" fmla="*/ 62 h 127"/>
                      <a:gd name="T56" fmla="*/ 214 w 570"/>
                      <a:gd name="T57" fmla="*/ 74 h 127"/>
                      <a:gd name="T58" fmla="*/ 144 w 570"/>
                      <a:gd name="T59" fmla="*/ 84 h 127"/>
                      <a:gd name="T60" fmla="*/ 74 w 570"/>
                      <a:gd name="T61" fmla="*/ 96 h 127"/>
                      <a:gd name="T62" fmla="*/ 39 w 570"/>
                      <a:gd name="T63" fmla="*/ 103 h 127"/>
                      <a:gd name="T64" fmla="*/ 6 w 570"/>
                      <a:gd name="T65" fmla="*/ 113 h 127"/>
                      <a:gd name="T66" fmla="*/ 6 w 570"/>
                      <a:gd name="T67" fmla="*/ 113 h 127"/>
                      <a:gd name="T68" fmla="*/ 2 w 570"/>
                      <a:gd name="T69" fmla="*/ 115 h 127"/>
                      <a:gd name="T70" fmla="*/ 0 w 570"/>
                      <a:gd name="T71" fmla="*/ 121 h 127"/>
                      <a:gd name="T72" fmla="*/ 2 w 570"/>
                      <a:gd name="T73" fmla="*/ 125 h 127"/>
                      <a:gd name="T74" fmla="*/ 6 w 570"/>
                      <a:gd name="T75" fmla="*/ 127 h 127"/>
                      <a:gd name="T76" fmla="*/ 6 w 570"/>
                      <a:gd name="T77" fmla="*/ 127 h 1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570" h="127">
                        <a:moveTo>
                          <a:pt x="6" y="127"/>
                        </a:moveTo>
                        <a:lnTo>
                          <a:pt x="6" y="127"/>
                        </a:lnTo>
                        <a:lnTo>
                          <a:pt x="41" y="127"/>
                        </a:lnTo>
                        <a:lnTo>
                          <a:pt x="74" y="125"/>
                        </a:lnTo>
                        <a:lnTo>
                          <a:pt x="107" y="121"/>
                        </a:lnTo>
                        <a:lnTo>
                          <a:pt x="142" y="115"/>
                        </a:lnTo>
                        <a:lnTo>
                          <a:pt x="208" y="103"/>
                        </a:lnTo>
                        <a:lnTo>
                          <a:pt x="274" y="92"/>
                        </a:lnTo>
                        <a:lnTo>
                          <a:pt x="274" y="92"/>
                        </a:lnTo>
                        <a:lnTo>
                          <a:pt x="346" y="78"/>
                        </a:lnTo>
                        <a:lnTo>
                          <a:pt x="418" y="64"/>
                        </a:lnTo>
                        <a:lnTo>
                          <a:pt x="489" y="47"/>
                        </a:lnTo>
                        <a:lnTo>
                          <a:pt x="559" y="29"/>
                        </a:lnTo>
                        <a:lnTo>
                          <a:pt x="559" y="29"/>
                        </a:lnTo>
                        <a:lnTo>
                          <a:pt x="564" y="26"/>
                        </a:lnTo>
                        <a:lnTo>
                          <a:pt x="568" y="22"/>
                        </a:lnTo>
                        <a:lnTo>
                          <a:pt x="570" y="16"/>
                        </a:lnTo>
                        <a:lnTo>
                          <a:pt x="570" y="10"/>
                        </a:lnTo>
                        <a:lnTo>
                          <a:pt x="568" y="6"/>
                        </a:lnTo>
                        <a:lnTo>
                          <a:pt x="564" y="2"/>
                        </a:lnTo>
                        <a:lnTo>
                          <a:pt x="561" y="0"/>
                        </a:lnTo>
                        <a:lnTo>
                          <a:pt x="553" y="0"/>
                        </a:lnTo>
                        <a:lnTo>
                          <a:pt x="553" y="0"/>
                        </a:lnTo>
                        <a:lnTo>
                          <a:pt x="487" y="18"/>
                        </a:lnTo>
                        <a:lnTo>
                          <a:pt x="418" y="35"/>
                        </a:lnTo>
                        <a:lnTo>
                          <a:pt x="352" y="49"/>
                        </a:lnTo>
                        <a:lnTo>
                          <a:pt x="284" y="62"/>
                        </a:lnTo>
                        <a:lnTo>
                          <a:pt x="284" y="62"/>
                        </a:lnTo>
                        <a:lnTo>
                          <a:pt x="214" y="74"/>
                        </a:lnTo>
                        <a:lnTo>
                          <a:pt x="144" y="84"/>
                        </a:lnTo>
                        <a:lnTo>
                          <a:pt x="74" y="96"/>
                        </a:lnTo>
                        <a:lnTo>
                          <a:pt x="39" y="103"/>
                        </a:lnTo>
                        <a:lnTo>
                          <a:pt x="6" y="113"/>
                        </a:lnTo>
                        <a:lnTo>
                          <a:pt x="6" y="113"/>
                        </a:lnTo>
                        <a:lnTo>
                          <a:pt x="2" y="115"/>
                        </a:lnTo>
                        <a:lnTo>
                          <a:pt x="0" y="121"/>
                        </a:lnTo>
                        <a:lnTo>
                          <a:pt x="2" y="125"/>
                        </a:lnTo>
                        <a:lnTo>
                          <a:pt x="6" y="127"/>
                        </a:lnTo>
                        <a:lnTo>
                          <a:pt x="6" y="127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25000" lnSpcReduction="2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</p:grpSp>
            <p:cxnSp>
              <p:nvCxnSpPr>
                <p:cNvPr id="30" name="直接连接符 29"/>
                <p:cNvCxnSpPr/>
                <p:nvPr>
                  <p:custDataLst>
                    <p:tags r:id="rId24"/>
                  </p:custDataLst>
                </p:nvPr>
              </p:nvCxnSpPr>
              <p:spPr>
                <a:xfrm>
                  <a:off x="2323003" y="4324950"/>
                  <a:ext cx="1994021" cy="0"/>
                </a:xfrm>
                <a:prstGeom prst="line">
                  <a:avLst/>
                </a:prstGeom>
                <a:ln w="254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1" name="组合 30"/>
            <p:cNvGrpSpPr/>
            <p:nvPr>
              <p:custDataLst>
                <p:tags r:id="rId25"/>
              </p:custDataLst>
            </p:nvPr>
          </p:nvGrpSpPr>
          <p:grpSpPr>
            <a:xfrm>
              <a:off x="3367" y="7082"/>
              <a:ext cx="3805" cy="1082"/>
              <a:chOff x="3542203" y="3866652"/>
              <a:chExt cx="2416052" cy="686898"/>
            </a:xfrm>
          </p:grpSpPr>
          <p:sp>
            <p:nvSpPr>
              <p:cNvPr id="32" name="矩形 31"/>
              <p:cNvSpPr/>
              <p:nvPr>
                <p:custDataLst>
                  <p:tags r:id="rId26"/>
                </p:custDataLst>
              </p:nvPr>
            </p:nvSpPr>
            <p:spPr>
              <a:xfrm>
                <a:off x="4060721" y="4135011"/>
                <a:ext cx="1897534" cy="369332"/>
              </a:xfrm>
              <a:prstGeom prst="rect">
                <a:avLst/>
              </a:prstGeom>
            </p:spPr>
            <p:txBody>
              <a:bodyPr wrap="square"/>
              <a:p>
                <a:pPr algn="just">
                  <a:defRPr/>
                </a:pPr>
                <a:r>
                  <a:rPr lang="zh-CN" sz="2400" b="1" dirty="0">
                    <a:solidFill>
                      <a:srgbClr val="00B050"/>
                    </a:solidFill>
                    <a:cs typeface="+mn-ea"/>
                    <a:sym typeface="+mn-lt"/>
                  </a:rPr>
                  <a:t>画一画</a:t>
                </a:r>
                <a:endParaRPr lang="zh-CN" sz="2400" b="1" dirty="0">
                  <a:solidFill>
                    <a:srgbClr val="00B050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33" name="组合 32"/>
              <p:cNvGrpSpPr/>
              <p:nvPr>
                <p:custDataLst>
                  <p:tags r:id="rId27"/>
                </p:custDataLst>
              </p:nvPr>
            </p:nvGrpSpPr>
            <p:grpSpPr>
              <a:xfrm>
                <a:off x="3542203" y="3866652"/>
                <a:ext cx="1994021" cy="686898"/>
                <a:chOff x="2323003" y="3638052"/>
                <a:chExt cx="1994021" cy="686898"/>
              </a:xfrm>
            </p:grpSpPr>
            <p:grpSp>
              <p:nvGrpSpPr>
                <p:cNvPr id="34" name="组合 33"/>
                <p:cNvGrpSpPr/>
                <p:nvPr/>
              </p:nvGrpSpPr>
              <p:grpSpPr>
                <a:xfrm>
                  <a:off x="2323004" y="3638052"/>
                  <a:ext cx="666890" cy="686897"/>
                  <a:chOff x="1795462" y="2056910"/>
                  <a:chExt cx="1111250" cy="1144588"/>
                </a:xfrm>
              </p:grpSpPr>
              <p:sp>
                <p:nvSpPr>
                  <p:cNvPr id="35" name="Freeform 12"/>
                  <p:cNvSpPr/>
                  <p:nvPr>
                    <p:custDataLst>
                      <p:tags r:id="rId28"/>
                    </p:custDataLst>
                  </p:nvPr>
                </p:nvSpPr>
                <p:spPr bwMode="auto">
                  <a:xfrm>
                    <a:off x="1795462" y="2056910"/>
                    <a:ext cx="1111250" cy="1144588"/>
                  </a:xfrm>
                  <a:custGeom>
                    <a:avLst/>
                    <a:gdLst>
                      <a:gd name="T0" fmla="*/ 2147483646 w 1999"/>
                      <a:gd name="T1" fmla="*/ 2147483646 h 2057"/>
                      <a:gd name="T2" fmla="*/ 2147483646 w 1999"/>
                      <a:gd name="T3" fmla="*/ 2147483646 h 2057"/>
                      <a:gd name="T4" fmla="*/ 2147483646 w 1999"/>
                      <a:gd name="T5" fmla="*/ 2147483646 h 2057"/>
                      <a:gd name="T6" fmla="*/ 2147483646 w 1999"/>
                      <a:gd name="T7" fmla="*/ 2147483646 h 2057"/>
                      <a:gd name="T8" fmla="*/ 2147483646 w 1999"/>
                      <a:gd name="T9" fmla="*/ 2147483646 h 2057"/>
                      <a:gd name="T10" fmla="*/ 2147483646 w 1999"/>
                      <a:gd name="T11" fmla="*/ 2147483646 h 2057"/>
                      <a:gd name="T12" fmla="*/ 2147483646 w 1999"/>
                      <a:gd name="T13" fmla="*/ 2147483646 h 2057"/>
                      <a:gd name="T14" fmla="*/ 2147483646 w 1999"/>
                      <a:gd name="T15" fmla="*/ 2147483646 h 2057"/>
                      <a:gd name="T16" fmla="*/ 2147483646 w 1999"/>
                      <a:gd name="T17" fmla="*/ 2147483646 h 2057"/>
                      <a:gd name="T18" fmla="*/ 2147483646 w 1999"/>
                      <a:gd name="T19" fmla="*/ 2147483646 h 2057"/>
                      <a:gd name="T20" fmla="*/ 2147483646 w 1999"/>
                      <a:gd name="T21" fmla="*/ 2147483646 h 2057"/>
                      <a:gd name="T22" fmla="*/ 2147483646 w 1999"/>
                      <a:gd name="T23" fmla="*/ 2147483646 h 2057"/>
                      <a:gd name="T24" fmla="*/ 2147483646 w 1999"/>
                      <a:gd name="T25" fmla="*/ 2147483646 h 2057"/>
                      <a:gd name="T26" fmla="*/ 2147483646 w 1999"/>
                      <a:gd name="T27" fmla="*/ 2147483646 h 2057"/>
                      <a:gd name="T28" fmla="*/ 2147483646 w 1999"/>
                      <a:gd name="T29" fmla="*/ 2147483646 h 2057"/>
                      <a:gd name="T30" fmla="*/ 2147483646 w 1999"/>
                      <a:gd name="T31" fmla="*/ 2147483646 h 2057"/>
                      <a:gd name="T32" fmla="*/ 2147483646 w 1999"/>
                      <a:gd name="T33" fmla="*/ 2147483646 h 2057"/>
                      <a:gd name="T34" fmla="*/ 2147483646 w 1999"/>
                      <a:gd name="T35" fmla="*/ 2147483646 h 2057"/>
                      <a:gd name="T36" fmla="*/ 2147483646 w 1999"/>
                      <a:gd name="T37" fmla="*/ 2147483646 h 2057"/>
                      <a:gd name="T38" fmla="*/ 2147483646 w 1999"/>
                      <a:gd name="T39" fmla="*/ 2147483646 h 2057"/>
                      <a:gd name="T40" fmla="*/ 2147483646 w 1999"/>
                      <a:gd name="T41" fmla="*/ 2147483646 h 2057"/>
                      <a:gd name="T42" fmla="*/ 2147483646 w 1999"/>
                      <a:gd name="T43" fmla="*/ 2147483646 h 2057"/>
                      <a:gd name="T44" fmla="*/ 2147483646 w 1999"/>
                      <a:gd name="T45" fmla="*/ 2147483646 h 2057"/>
                      <a:gd name="T46" fmla="*/ 2147483646 w 1999"/>
                      <a:gd name="T47" fmla="*/ 2147483646 h 2057"/>
                      <a:gd name="T48" fmla="*/ 2147483646 w 1999"/>
                      <a:gd name="T49" fmla="*/ 2147483646 h 2057"/>
                      <a:gd name="T50" fmla="*/ 2147483646 w 1999"/>
                      <a:gd name="T51" fmla="*/ 2147483646 h 2057"/>
                      <a:gd name="T52" fmla="*/ 2147483646 w 1999"/>
                      <a:gd name="T53" fmla="*/ 2147483646 h 2057"/>
                      <a:gd name="T54" fmla="*/ 2147483646 w 1999"/>
                      <a:gd name="T55" fmla="*/ 2147483646 h 2057"/>
                      <a:gd name="T56" fmla="*/ 2147483646 w 1999"/>
                      <a:gd name="T57" fmla="*/ 2147483646 h 2057"/>
                      <a:gd name="T58" fmla="*/ 2147483646 w 1999"/>
                      <a:gd name="T59" fmla="*/ 2147483646 h 2057"/>
                      <a:gd name="T60" fmla="*/ 2147483646 w 1999"/>
                      <a:gd name="T61" fmla="*/ 2147483646 h 2057"/>
                      <a:gd name="T62" fmla="*/ 2147483646 w 1999"/>
                      <a:gd name="T63" fmla="*/ 2147483646 h 2057"/>
                      <a:gd name="T64" fmla="*/ 2147483646 w 1999"/>
                      <a:gd name="T65" fmla="*/ 2147483646 h 2057"/>
                      <a:gd name="T66" fmla="*/ 2147483646 w 1999"/>
                      <a:gd name="T67" fmla="*/ 2147483646 h 2057"/>
                      <a:gd name="T68" fmla="*/ 2147483646 w 1999"/>
                      <a:gd name="T69" fmla="*/ 2147483646 h 2057"/>
                      <a:gd name="T70" fmla="*/ 2147483646 w 1999"/>
                      <a:gd name="T71" fmla="*/ 2147483646 h 2057"/>
                      <a:gd name="T72" fmla="*/ 2147483646 w 1999"/>
                      <a:gd name="T73" fmla="*/ 2147483646 h 2057"/>
                      <a:gd name="T74" fmla="*/ 2147483646 w 1999"/>
                      <a:gd name="T75" fmla="*/ 2147483646 h 2057"/>
                      <a:gd name="T76" fmla="*/ 2147483646 w 1999"/>
                      <a:gd name="T77" fmla="*/ 2147483646 h 2057"/>
                      <a:gd name="T78" fmla="*/ 2147483646 w 1999"/>
                      <a:gd name="T79" fmla="*/ 2147483646 h 2057"/>
                      <a:gd name="T80" fmla="*/ 2147483646 w 1999"/>
                      <a:gd name="T81" fmla="*/ 2147483646 h 2057"/>
                      <a:gd name="T82" fmla="*/ 2147483646 w 1999"/>
                      <a:gd name="T83" fmla="*/ 2147483646 h 2057"/>
                      <a:gd name="T84" fmla="*/ 2147483646 w 1999"/>
                      <a:gd name="T85" fmla="*/ 2147483646 h 2057"/>
                      <a:gd name="T86" fmla="*/ 2147483646 w 1999"/>
                      <a:gd name="T87" fmla="*/ 2147483646 h 2057"/>
                      <a:gd name="T88" fmla="*/ 2147483646 w 1999"/>
                      <a:gd name="T89" fmla="*/ 2147483646 h 2057"/>
                      <a:gd name="T90" fmla="*/ 2147483646 w 1999"/>
                      <a:gd name="T91" fmla="*/ 2147483646 h 2057"/>
                      <a:gd name="T92" fmla="*/ 2147483646 w 1999"/>
                      <a:gd name="T93" fmla="*/ 2147483646 h 2057"/>
                      <a:gd name="T94" fmla="*/ 2147483646 w 1999"/>
                      <a:gd name="T95" fmla="*/ 2147483646 h 2057"/>
                      <a:gd name="T96" fmla="*/ 2147483646 w 1999"/>
                      <a:gd name="T97" fmla="*/ 2147483646 h 2057"/>
                      <a:gd name="T98" fmla="*/ 2147483646 w 1999"/>
                      <a:gd name="T99" fmla="*/ 2147483646 h 2057"/>
                      <a:gd name="T100" fmla="*/ 2147483646 w 1999"/>
                      <a:gd name="T101" fmla="*/ 2147483646 h 2057"/>
                      <a:gd name="T102" fmla="*/ 2147483646 w 1999"/>
                      <a:gd name="T103" fmla="*/ 2147483646 h 2057"/>
                      <a:gd name="T104" fmla="*/ 2147483646 w 1999"/>
                      <a:gd name="T105" fmla="*/ 2147483646 h 2057"/>
                      <a:gd name="T106" fmla="*/ 2147483646 w 1999"/>
                      <a:gd name="T107" fmla="*/ 2147483646 h 2057"/>
                      <a:gd name="T108" fmla="*/ 0 w 1999"/>
                      <a:gd name="T109" fmla="*/ 2147483646 h 2057"/>
                      <a:gd name="T110" fmla="*/ 2147483646 w 1999"/>
                      <a:gd name="T111" fmla="*/ 2147483646 h 2057"/>
                      <a:gd name="T112" fmla="*/ 2147483646 w 1999"/>
                      <a:gd name="T113" fmla="*/ 2147483646 h 2057"/>
                      <a:gd name="T114" fmla="*/ 2147483646 w 1999"/>
                      <a:gd name="T115" fmla="*/ 2147483646 h 2057"/>
                      <a:gd name="T116" fmla="*/ 2147483646 w 1999"/>
                      <a:gd name="T117" fmla="*/ 2147483646 h 2057"/>
                      <a:gd name="T118" fmla="*/ 2147483646 w 1999"/>
                      <a:gd name="T119" fmla="*/ 2147483646 h 2057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w 1999"/>
                      <a:gd name="T181" fmla="*/ 0 h 2057"/>
                      <a:gd name="T182" fmla="*/ 1999 w 1999"/>
                      <a:gd name="T183" fmla="*/ 2057 h 2057"/>
                    </a:gdLst>
                    <a:ahLst/>
                    <a:cxnLst>
                      <a:cxn ang="T120">
                        <a:pos x="T0" y="T1"/>
                      </a:cxn>
                      <a:cxn ang="T121">
                        <a:pos x="T2" y="T3"/>
                      </a:cxn>
                      <a:cxn ang="T122">
                        <a:pos x="T4" y="T5"/>
                      </a:cxn>
                      <a:cxn ang="T123">
                        <a:pos x="T6" y="T7"/>
                      </a:cxn>
                      <a:cxn ang="T124">
                        <a:pos x="T8" y="T9"/>
                      </a:cxn>
                      <a:cxn ang="T125">
                        <a:pos x="T10" y="T11"/>
                      </a:cxn>
                      <a:cxn ang="T126">
                        <a:pos x="T12" y="T13"/>
                      </a:cxn>
                      <a:cxn ang="T127">
                        <a:pos x="T14" y="T15"/>
                      </a:cxn>
                      <a:cxn ang="T128">
                        <a:pos x="T16" y="T17"/>
                      </a:cxn>
                      <a:cxn ang="T129">
                        <a:pos x="T18" y="T19"/>
                      </a:cxn>
                      <a:cxn ang="T130">
                        <a:pos x="T20" y="T21"/>
                      </a:cxn>
                      <a:cxn ang="T131">
                        <a:pos x="T22" y="T23"/>
                      </a:cxn>
                      <a:cxn ang="T132">
                        <a:pos x="T24" y="T25"/>
                      </a:cxn>
                      <a:cxn ang="T133">
                        <a:pos x="T26" y="T27"/>
                      </a:cxn>
                      <a:cxn ang="T134">
                        <a:pos x="T28" y="T29"/>
                      </a:cxn>
                      <a:cxn ang="T135">
                        <a:pos x="T30" y="T31"/>
                      </a:cxn>
                      <a:cxn ang="T136">
                        <a:pos x="T32" y="T33"/>
                      </a:cxn>
                      <a:cxn ang="T137">
                        <a:pos x="T34" y="T35"/>
                      </a:cxn>
                      <a:cxn ang="T138">
                        <a:pos x="T36" y="T37"/>
                      </a:cxn>
                      <a:cxn ang="T139">
                        <a:pos x="T38" y="T39"/>
                      </a:cxn>
                      <a:cxn ang="T140">
                        <a:pos x="T40" y="T41"/>
                      </a:cxn>
                      <a:cxn ang="T141">
                        <a:pos x="T42" y="T43"/>
                      </a:cxn>
                      <a:cxn ang="T142">
                        <a:pos x="T44" y="T45"/>
                      </a:cxn>
                      <a:cxn ang="T143">
                        <a:pos x="T46" y="T47"/>
                      </a:cxn>
                      <a:cxn ang="T144">
                        <a:pos x="T48" y="T49"/>
                      </a:cxn>
                      <a:cxn ang="T145">
                        <a:pos x="T50" y="T51"/>
                      </a:cxn>
                      <a:cxn ang="T146">
                        <a:pos x="T52" y="T53"/>
                      </a:cxn>
                      <a:cxn ang="T147">
                        <a:pos x="T54" y="T55"/>
                      </a:cxn>
                      <a:cxn ang="T148">
                        <a:pos x="T56" y="T57"/>
                      </a:cxn>
                      <a:cxn ang="T149">
                        <a:pos x="T58" y="T59"/>
                      </a:cxn>
                      <a:cxn ang="T150">
                        <a:pos x="T60" y="T61"/>
                      </a:cxn>
                      <a:cxn ang="T151">
                        <a:pos x="T62" y="T63"/>
                      </a:cxn>
                      <a:cxn ang="T152">
                        <a:pos x="T64" y="T65"/>
                      </a:cxn>
                      <a:cxn ang="T153">
                        <a:pos x="T66" y="T67"/>
                      </a:cxn>
                      <a:cxn ang="T154">
                        <a:pos x="T68" y="T69"/>
                      </a:cxn>
                      <a:cxn ang="T155">
                        <a:pos x="T70" y="T71"/>
                      </a:cxn>
                      <a:cxn ang="T156">
                        <a:pos x="T72" y="T73"/>
                      </a:cxn>
                      <a:cxn ang="T157">
                        <a:pos x="T74" y="T75"/>
                      </a:cxn>
                      <a:cxn ang="T158">
                        <a:pos x="T76" y="T77"/>
                      </a:cxn>
                      <a:cxn ang="T159">
                        <a:pos x="T78" y="T79"/>
                      </a:cxn>
                      <a:cxn ang="T160">
                        <a:pos x="T80" y="T81"/>
                      </a:cxn>
                      <a:cxn ang="T161">
                        <a:pos x="T82" y="T83"/>
                      </a:cxn>
                      <a:cxn ang="T162">
                        <a:pos x="T84" y="T85"/>
                      </a:cxn>
                      <a:cxn ang="T163">
                        <a:pos x="T86" y="T87"/>
                      </a:cxn>
                      <a:cxn ang="T164">
                        <a:pos x="T88" y="T89"/>
                      </a:cxn>
                      <a:cxn ang="T165">
                        <a:pos x="T90" y="T91"/>
                      </a:cxn>
                      <a:cxn ang="T166">
                        <a:pos x="T92" y="T93"/>
                      </a:cxn>
                      <a:cxn ang="T167">
                        <a:pos x="T94" y="T95"/>
                      </a:cxn>
                      <a:cxn ang="T168">
                        <a:pos x="T96" y="T97"/>
                      </a:cxn>
                      <a:cxn ang="T169">
                        <a:pos x="T98" y="T99"/>
                      </a:cxn>
                      <a:cxn ang="T170">
                        <a:pos x="T100" y="T101"/>
                      </a:cxn>
                      <a:cxn ang="T171">
                        <a:pos x="T102" y="T103"/>
                      </a:cxn>
                      <a:cxn ang="T172">
                        <a:pos x="T104" y="T105"/>
                      </a:cxn>
                      <a:cxn ang="T173">
                        <a:pos x="T106" y="T107"/>
                      </a:cxn>
                      <a:cxn ang="T174">
                        <a:pos x="T108" y="T109"/>
                      </a:cxn>
                      <a:cxn ang="T175">
                        <a:pos x="T110" y="T111"/>
                      </a:cxn>
                      <a:cxn ang="T176">
                        <a:pos x="T112" y="T113"/>
                      </a:cxn>
                      <a:cxn ang="T177">
                        <a:pos x="T114" y="T115"/>
                      </a:cxn>
                      <a:cxn ang="T178">
                        <a:pos x="T116" y="T117"/>
                      </a:cxn>
                      <a:cxn ang="T179">
                        <a:pos x="T118" y="T119"/>
                      </a:cxn>
                    </a:cxnLst>
                    <a:rect l="T180" t="T181" r="T182" b="T183"/>
                    <a:pathLst>
                      <a:path w="1999" h="2057">
                        <a:moveTo>
                          <a:pt x="230" y="1472"/>
                        </a:moveTo>
                        <a:lnTo>
                          <a:pt x="230" y="1472"/>
                        </a:lnTo>
                        <a:lnTo>
                          <a:pt x="230" y="1452"/>
                        </a:lnTo>
                        <a:lnTo>
                          <a:pt x="232" y="1401"/>
                        </a:lnTo>
                        <a:lnTo>
                          <a:pt x="238" y="1322"/>
                        </a:lnTo>
                        <a:lnTo>
                          <a:pt x="244" y="1273"/>
                        </a:lnTo>
                        <a:lnTo>
                          <a:pt x="251" y="1219"/>
                        </a:lnTo>
                        <a:lnTo>
                          <a:pt x="263" y="1160"/>
                        </a:lnTo>
                        <a:lnTo>
                          <a:pt x="277" y="1098"/>
                        </a:lnTo>
                        <a:lnTo>
                          <a:pt x="292" y="1034"/>
                        </a:lnTo>
                        <a:lnTo>
                          <a:pt x="312" y="966"/>
                        </a:lnTo>
                        <a:lnTo>
                          <a:pt x="337" y="895"/>
                        </a:lnTo>
                        <a:lnTo>
                          <a:pt x="364" y="823"/>
                        </a:lnTo>
                        <a:lnTo>
                          <a:pt x="397" y="751"/>
                        </a:lnTo>
                        <a:lnTo>
                          <a:pt x="417" y="714"/>
                        </a:lnTo>
                        <a:lnTo>
                          <a:pt x="436" y="677"/>
                        </a:lnTo>
                        <a:lnTo>
                          <a:pt x="456" y="642"/>
                        </a:lnTo>
                        <a:lnTo>
                          <a:pt x="479" y="605"/>
                        </a:lnTo>
                        <a:lnTo>
                          <a:pt x="502" y="570"/>
                        </a:lnTo>
                        <a:lnTo>
                          <a:pt x="528" y="535"/>
                        </a:lnTo>
                        <a:lnTo>
                          <a:pt x="555" y="500"/>
                        </a:lnTo>
                        <a:lnTo>
                          <a:pt x="582" y="467"/>
                        </a:lnTo>
                        <a:lnTo>
                          <a:pt x="611" y="432"/>
                        </a:lnTo>
                        <a:lnTo>
                          <a:pt x="643" y="399"/>
                        </a:lnTo>
                        <a:lnTo>
                          <a:pt x="676" y="368"/>
                        </a:lnTo>
                        <a:lnTo>
                          <a:pt x="711" y="337"/>
                        </a:lnTo>
                        <a:lnTo>
                          <a:pt x="748" y="306"/>
                        </a:lnTo>
                        <a:lnTo>
                          <a:pt x="787" y="276"/>
                        </a:lnTo>
                        <a:lnTo>
                          <a:pt x="825" y="247"/>
                        </a:lnTo>
                        <a:lnTo>
                          <a:pt x="868" y="220"/>
                        </a:lnTo>
                        <a:lnTo>
                          <a:pt x="911" y="195"/>
                        </a:lnTo>
                        <a:lnTo>
                          <a:pt x="958" y="169"/>
                        </a:lnTo>
                        <a:lnTo>
                          <a:pt x="1005" y="146"/>
                        </a:lnTo>
                        <a:lnTo>
                          <a:pt x="1055" y="125"/>
                        </a:lnTo>
                        <a:lnTo>
                          <a:pt x="1108" y="103"/>
                        </a:lnTo>
                        <a:lnTo>
                          <a:pt x="1162" y="84"/>
                        </a:lnTo>
                        <a:lnTo>
                          <a:pt x="1219" y="68"/>
                        </a:lnTo>
                        <a:lnTo>
                          <a:pt x="1277" y="53"/>
                        </a:lnTo>
                        <a:lnTo>
                          <a:pt x="1337" y="39"/>
                        </a:lnTo>
                        <a:lnTo>
                          <a:pt x="1400" y="27"/>
                        </a:lnTo>
                        <a:lnTo>
                          <a:pt x="1466" y="18"/>
                        </a:lnTo>
                        <a:lnTo>
                          <a:pt x="1534" y="10"/>
                        </a:lnTo>
                        <a:lnTo>
                          <a:pt x="1604" y="4"/>
                        </a:lnTo>
                        <a:lnTo>
                          <a:pt x="1676" y="2"/>
                        </a:lnTo>
                        <a:lnTo>
                          <a:pt x="1752" y="0"/>
                        </a:lnTo>
                        <a:lnTo>
                          <a:pt x="1830" y="2"/>
                        </a:lnTo>
                        <a:lnTo>
                          <a:pt x="1911" y="6"/>
                        </a:lnTo>
                        <a:lnTo>
                          <a:pt x="1993" y="12"/>
                        </a:lnTo>
                        <a:lnTo>
                          <a:pt x="1995" y="29"/>
                        </a:lnTo>
                        <a:lnTo>
                          <a:pt x="1999" y="76"/>
                        </a:lnTo>
                        <a:lnTo>
                          <a:pt x="1999" y="109"/>
                        </a:lnTo>
                        <a:lnTo>
                          <a:pt x="1999" y="148"/>
                        </a:lnTo>
                        <a:lnTo>
                          <a:pt x="1997" y="193"/>
                        </a:lnTo>
                        <a:lnTo>
                          <a:pt x="1993" y="243"/>
                        </a:lnTo>
                        <a:lnTo>
                          <a:pt x="1987" y="298"/>
                        </a:lnTo>
                        <a:lnTo>
                          <a:pt x="1980" y="356"/>
                        </a:lnTo>
                        <a:lnTo>
                          <a:pt x="1968" y="417"/>
                        </a:lnTo>
                        <a:lnTo>
                          <a:pt x="1952" y="481"/>
                        </a:lnTo>
                        <a:lnTo>
                          <a:pt x="1933" y="547"/>
                        </a:lnTo>
                        <a:lnTo>
                          <a:pt x="1909" y="615"/>
                        </a:lnTo>
                        <a:lnTo>
                          <a:pt x="1882" y="685"/>
                        </a:lnTo>
                        <a:lnTo>
                          <a:pt x="1865" y="720"/>
                        </a:lnTo>
                        <a:lnTo>
                          <a:pt x="1849" y="755"/>
                        </a:lnTo>
                        <a:lnTo>
                          <a:pt x="1830" y="790"/>
                        </a:lnTo>
                        <a:lnTo>
                          <a:pt x="1808" y="825"/>
                        </a:lnTo>
                        <a:lnTo>
                          <a:pt x="1787" y="860"/>
                        </a:lnTo>
                        <a:lnTo>
                          <a:pt x="1764" y="895"/>
                        </a:lnTo>
                        <a:lnTo>
                          <a:pt x="1738" y="929"/>
                        </a:lnTo>
                        <a:lnTo>
                          <a:pt x="1713" y="964"/>
                        </a:lnTo>
                        <a:lnTo>
                          <a:pt x="1684" y="999"/>
                        </a:lnTo>
                        <a:lnTo>
                          <a:pt x="1653" y="1032"/>
                        </a:lnTo>
                        <a:lnTo>
                          <a:pt x="1621" y="1065"/>
                        </a:lnTo>
                        <a:lnTo>
                          <a:pt x="1588" y="1096"/>
                        </a:lnTo>
                        <a:lnTo>
                          <a:pt x="1551" y="1129"/>
                        </a:lnTo>
                        <a:lnTo>
                          <a:pt x="1514" y="1160"/>
                        </a:lnTo>
                        <a:lnTo>
                          <a:pt x="1474" y="1189"/>
                        </a:lnTo>
                        <a:lnTo>
                          <a:pt x="1433" y="1220"/>
                        </a:lnTo>
                        <a:lnTo>
                          <a:pt x="1388" y="1248"/>
                        </a:lnTo>
                        <a:lnTo>
                          <a:pt x="1341" y="1277"/>
                        </a:lnTo>
                        <a:lnTo>
                          <a:pt x="1293" y="1302"/>
                        </a:lnTo>
                        <a:lnTo>
                          <a:pt x="1242" y="1328"/>
                        </a:lnTo>
                        <a:lnTo>
                          <a:pt x="1187" y="1353"/>
                        </a:lnTo>
                        <a:lnTo>
                          <a:pt x="1133" y="1376"/>
                        </a:lnTo>
                        <a:lnTo>
                          <a:pt x="1075" y="1398"/>
                        </a:lnTo>
                        <a:lnTo>
                          <a:pt x="1014" y="1419"/>
                        </a:lnTo>
                        <a:lnTo>
                          <a:pt x="950" y="1438"/>
                        </a:lnTo>
                        <a:lnTo>
                          <a:pt x="884" y="1456"/>
                        </a:lnTo>
                        <a:lnTo>
                          <a:pt x="816" y="1472"/>
                        </a:lnTo>
                        <a:lnTo>
                          <a:pt x="744" y="1487"/>
                        </a:lnTo>
                        <a:lnTo>
                          <a:pt x="670" y="1499"/>
                        </a:lnTo>
                        <a:lnTo>
                          <a:pt x="592" y="1510"/>
                        </a:lnTo>
                        <a:lnTo>
                          <a:pt x="512" y="1520"/>
                        </a:lnTo>
                        <a:lnTo>
                          <a:pt x="430" y="1528"/>
                        </a:lnTo>
                        <a:lnTo>
                          <a:pt x="345" y="1532"/>
                        </a:lnTo>
                        <a:lnTo>
                          <a:pt x="255" y="1536"/>
                        </a:lnTo>
                        <a:lnTo>
                          <a:pt x="230" y="1586"/>
                        </a:lnTo>
                        <a:lnTo>
                          <a:pt x="203" y="1641"/>
                        </a:lnTo>
                        <a:lnTo>
                          <a:pt x="172" y="1711"/>
                        </a:lnTo>
                        <a:lnTo>
                          <a:pt x="156" y="1750"/>
                        </a:lnTo>
                        <a:lnTo>
                          <a:pt x="142" y="1791"/>
                        </a:lnTo>
                        <a:lnTo>
                          <a:pt x="127" y="1834"/>
                        </a:lnTo>
                        <a:lnTo>
                          <a:pt x="115" y="1876"/>
                        </a:lnTo>
                        <a:lnTo>
                          <a:pt x="103" y="1919"/>
                        </a:lnTo>
                        <a:lnTo>
                          <a:pt x="96" y="1962"/>
                        </a:lnTo>
                        <a:lnTo>
                          <a:pt x="92" y="2003"/>
                        </a:lnTo>
                        <a:lnTo>
                          <a:pt x="90" y="2044"/>
                        </a:lnTo>
                        <a:lnTo>
                          <a:pt x="0" y="2057"/>
                        </a:lnTo>
                        <a:lnTo>
                          <a:pt x="18" y="1991"/>
                        </a:lnTo>
                        <a:lnTo>
                          <a:pt x="39" y="1919"/>
                        </a:lnTo>
                        <a:lnTo>
                          <a:pt x="66" y="1832"/>
                        </a:lnTo>
                        <a:lnTo>
                          <a:pt x="101" y="1736"/>
                        </a:lnTo>
                        <a:lnTo>
                          <a:pt x="119" y="1688"/>
                        </a:lnTo>
                        <a:lnTo>
                          <a:pt x="140" y="1639"/>
                        </a:lnTo>
                        <a:lnTo>
                          <a:pt x="162" y="1592"/>
                        </a:lnTo>
                        <a:lnTo>
                          <a:pt x="183" y="1547"/>
                        </a:lnTo>
                        <a:lnTo>
                          <a:pt x="207" y="1507"/>
                        </a:lnTo>
                        <a:lnTo>
                          <a:pt x="230" y="14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solidFill>
                      <a:schemeClr val="bg1"/>
                    </a:solidFill>
                  </a:ln>
                </p:spPr>
                <p:txBody>
                  <a:bodyPr>
                    <a:normAutofit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6" name="Freeform 13"/>
                  <p:cNvSpPr/>
                  <p:nvPr>
                    <p:custDataLst>
                      <p:tags r:id="rId29"/>
                    </p:custDataLst>
                  </p:nvPr>
                </p:nvSpPr>
                <p:spPr bwMode="auto">
                  <a:xfrm>
                    <a:off x="1963737" y="2150573"/>
                    <a:ext cx="844550" cy="728662"/>
                  </a:xfrm>
                  <a:custGeom>
                    <a:avLst/>
                    <a:gdLst>
                      <a:gd name="T0" fmla="*/ 11 w 1518"/>
                      <a:gd name="T1" fmla="*/ 1308 h 1310"/>
                      <a:gd name="T2" fmla="*/ 97 w 1518"/>
                      <a:gd name="T3" fmla="*/ 1168 h 1310"/>
                      <a:gd name="T4" fmla="*/ 128 w 1518"/>
                      <a:gd name="T5" fmla="*/ 1124 h 1310"/>
                      <a:gd name="T6" fmla="*/ 206 w 1518"/>
                      <a:gd name="T7" fmla="*/ 1022 h 1310"/>
                      <a:gd name="T8" fmla="*/ 290 w 1518"/>
                      <a:gd name="T9" fmla="*/ 925 h 1310"/>
                      <a:gd name="T10" fmla="*/ 335 w 1518"/>
                      <a:gd name="T11" fmla="*/ 876 h 1310"/>
                      <a:gd name="T12" fmla="*/ 428 w 1518"/>
                      <a:gd name="T13" fmla="*/ 783 h 1310"/>
                      <a:gd name="T14" fmla="*/ 525 w 1518"/>
                      <a:gd name="T15" fmla="*/ 695 h 1310"/>
                      <a:gd name="T16" fmla="*/ 677 w 1518"/>
                      <a:gd name="T17" fmla="*/ 567 h 1310"/>
                      <a:gd name="T18" fmla="*/ 782 w 1518"/>
                      <a:gd name="T19" fmla="*/ 485 h 1310"/>
                      <a:gd name="T20" fmla="*/ 998 w 1518"/>
                      <a:gd name="T21" fmla="*/ 331 h 1310"/>
                      <a:gd name="T22" fmla="*/ 1111 w 1518"/>
                      <a:gd name="T23" fmla="*/ 257 h 1310"/>
                      <a:gd name="T24" fmla="*/ 1308 w 1518"/>
                      <a:gd name="T25" fmla="*/ 141 h 1310"/>
                      <a:gd name="T26" fmla="*/ 1510 w 1518"/>
                      <a:gd name="T27" fmla="*/ 30 h 1310"/>
                      <a:gd name="T28" fmla="*/ 1518 w 1518"/>
                      <a:gd name="T29" fmla="*/ 20 h 1310"/>
                      <a:gd name="T30" fmla="*/ 1516 w 1518"/>
                      <a:gd name="T31" fmla="*/ 8 h 1310"/>
                      <a:gd name="T32" fmla="*/ 1508 w 1518"/>
                      <a:gd name="T33" fmla="*/ 0 h 1310"/>
                      <a:gd name="T34" fmla="*/ 1496 w 1518"/>
                      <a:gd name="T35" fmla="*/ 0 h 1310"/>
                      <a:gd name="T36" fmla="*/ 1444 w 1518"/>
                      <a:gd name="T37" fmla="*/ 26 h 1310"/>
                      <a:gd name="T38" fmla="*/ 1343 w 1518"/>
                      <a:gd name="T39" fmla="*/ 78 h 1310"/>
                      <a:gd name="T40" fmla="*/ 1195 w 1518"/>
                      <a:gd name="T41" fmla="*/ 168 h 1310"/>
                      <a:gd name="T42" fmla="*/ 1097 w 1518"/>
                      <a:gd name="T43" fmla="*/ 228 h 1310"/>
                      <a:gd name="T44" fmla="*/ 872 w 1518"/>
                      <a:gd name="T45" fmla="*/ 380 h 1310"/>
                      <a:gd name="T46" fmla="*/ 658 w 1518"/>
                      <a:gd name="T47" fmla="*/ 544 h 1310"/>
                      <a:gd name="T48" fmla="*/ 554 w 1518"/>
                      <a:gd name="T49" fmla="*/ 629 h 1310"/>
                      <a:gd name="T50" fmla="*/ 455 w 1518"/>
                      <a:gd name="T51" fmla="*/ 717 h 1310"/>
                      <a:gd name="T52" fmla="*/ 360 w 1518"/>
                      <a:gd name="T53" fmla="*/ 810 h 1310"/>
                      <a:gd name="T54" fmla="*/ 268 w 1518"/>
                      <a:gd name="T55" fmla="*/ 906 h 1310"/>
                      <a:gd name="T56" fmla="*/ 228 w 1518"/>
                      <a:gd name="T57" fmla="*/ 952 h 1310"/>
                      <a:gd name="T58" fmla="*/ 150 w 1518"/>
                      <a:gd name="T59" fmla="*/ 1050 h 1310"/>
                      <a:gd name="T60" fmla="*/ 113 w 1518"/>
                      <a:gd name="T61" fmla="*/ 1100 h 1310"/>
                      <a:gd name="T62" fmla="*/ 48 w 1518"/>
                      <a:gd name="T63" fmla="*/ 1198 h 1310"/>
                      <a:gd name="T64" fmla="*/ 21 w 1518"/>
                      <a:gd name="T65" fmla="*/ 1248 h 1310"/>
                      <a:gd name="T66" fmla="*/ 0 w 1518"/>
                      <a:gd name="T67" fmla="*/ 1303 h 1310"/>
                      <a:gd name="T68" fmla="*/ 0 w 1518"/>
                      <a:gd name="T69" fmla="*/ 1307 h 1310"/>
                      <a:gd name="T70" fmla="*/ 8 w 1518"/>
                      <a:gd name="T71" fmla="*/ 1310 h 1310"/>
                      <a:gd name="T72" fmla="*/ 11 w 1518"/>
                      <a:gd name="T73" fmla="*/ 1308 h 1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518" h="1310">
                        <a:moveTo>
                          <a:pt x="11" y="1308"/>
                        </a:moveTo>
                        <a:lnTo>
                          <a:pt x="11" y="1308"/>
                        </a:lnTo>
                        <a:lnTo>
                          <a:pt x="68" y="1215"/>
                        </a:lnTo>
                        <a:lnTo>
                          <a:pt x="97" y="1168"/>
                        </a:lnTo>
                        <a:lnTo>
                          <a:pt x="128" y="1124"/>
                        </a:lnTo>
                        <a:lnTo>
                          <a:pt x="128" y="1124"/>
                        </a:lnTo>
                        <a:lnTo>
                          <a:pt x="165" y="1071"/>
                        </a:lnTo>
                        <a:lnTo>
                          <a:pt x="206" y="1022"/>
                        </a:lnTo>
                        <a:lnTo>
                          <a:pt x="247" y="972"/>
                        </a:lnTo>
                        <a:lnTo>
                          <a:pt x="290" y="925"/>
                        </a:lnTo>
                        <a:lnTo>
                          <a:pt x="290" y="925"/>
                        </a:lnTo>
                        <a:lnTo>
                          <a:pt x="335" y="876"/>
                        </a:lnTo>
                        <a:lnTo>
                          <a:pt x="381" y="830"/>
                        </a:lnTo>
                        <a:lnTo>
                          <a:pt x="428" y="783"/>
                        </a:lnTo>
                        <a:lnTo>
                          <a:pt x="477" y="738"/>
                        </a:lnTo>
                        <a:lnTo>
                          <a:pt x="525" y="695"/>
                        </a:lnTo>
                        <a:lnTo>
                          <a:pt x="576" y="651"/>
                        </a:lnTo>
                        <a:lnTo>
                          <a:pt x="677" y="567"/>
                        </a:lnTo>
                        <a:lnTo>
                          <a:pt x="677" y="567"/>
                        </a:lnTo>
                        <a:lnTo>
                          <a:pt x="782" y="485"/>
                        </a:lnTo>
                        <a:lnTo>
                          <a:pt x="889" y="407"/>
                        </a:lnTo>
                        <a:lnTo>
                          <a:pt x="998" y="331"/>
                        </a:lnTo>
                        <a:lnTo>
                          <a:pt x="1111" y="257"/>
                        </a:lnTo>
                        <a:lnTo>
                          <a:pt x="1111" y="257"/>
                        </a:lnTo>
                        <a:lnTo>
                          <a:pt x="1208" y="197"/>
                        </a:lnTo>
                        <a:lnTo>
                          <a:pt x="1308" y="141"/>
                        </a:lnTo>
                        <a:lnTo>
                          <a:pt x="1510" y="30"/>
                        </a:lnTo>
                        <a:lnTo>
                          <a:pt x="1510" y="30"/>
                        </a:lnTo>
                        <a:lnTo>
                          <a:pt x="1514" y="24"/>
                        </a:lnTo>
                        <a:lnTo>
                          <a:pt x="1518" y="20"/>
                        </a:lnTo>
                        <a:lnTo>
                          <a:pt x="1518" y="14"/>
                        </a:lnTo>
                        <a:lnTo>
                          <a:pt x="1516" y="8"/>
                        </a:lnTo>
                        <a:lnTo>
                          <a:pt x="1514" y="4"/>
                        </a:lnTo>
                        <a:lnTo>
                          <a:pt x="1508" y="0"/>
                        </a:lnTo>
                        <a:lnTo>
                          <a:pt x="1502" y="0"/>
                        </a:lnTo>
                        <a:lnTo>
                          <a:pt x="1496" y="0"/>
                        </a:lnTo>
                        <a:lnTo>
                          <a:pt x="1496" y="0"/>
                        </a:lnTo>
                        <a:lnTo>
                          <a:pt x="1444" y="26"/>
                        </a:lnTo>
                        <a:lnTo>
                          <a:pt x="1393" y="51"/>
                        </a:lnTo>
                        <a:lnTo>
                          <a:pt x="1343" y="78"/>
                        </a:lnTo>
                        <a:lnTo>
                          <a:pt x="1292" y="108"/>
                        </a:lnTo>
                        <a:lnTo>
                          <a:pt x="1195" y="168"/>
                        </a:lnTo>
                        <a:lnTo>
                          <a:pt x="1097" y="228"/>
                        </a:lnTo>
                        <a:lnTo>
                          <a:pt x="1097" y="228"/>
                        </a:lnTo>
                        <a:lnTo>
                          <a:pt x="985" y="304"/>
                        </a:lnTo>
                        <a:lnTo>
                          <a:pt x="872" y="380"/>
                        </a:lnTo>
                        <a:lnTo>
                          <a:pt x="763" y="462"/>
                        </a:lnTo>
                        <a:lnTo>
                          <a:pt x="658" y="544"/>
                        </a:lnTo>
                        <a:lnTo>
                          <a:pt x="658" y="544"/>
                        </a:lnTo>
                        <a:lnTo>
                          <a:pt x="554" y="629"/>
                        </a:lnTo>
                        <a:lnTo>
                          <a:pt x="504" y="672"/>
                        </a:lnTo>
                        <a:lnTo>
                          <a:pt x="455" y="717"/>
                        </a:lnTo>
                        <a:lnTo>
                          <a:pt x="407" y="763"/>
                        </a:lnTo>
                        <a:lnTo>
                          <a:pt x="360" y="810"/>
                        </a:lnTo>
                        <a:lnTo>
                          <a:pt x="313" y="857"/>
                        </a:lnTo>
                        <a:lnTo>
                          <a:pt x="268" y="906"/>
                        </a:lnTo>
                        <a:lnTo>
                          <a:pt x="268" y="906"/>
                        </a:lnTo>
                        <a:lnTo>
                          <a:pt x="228" y="952"/>
                        </a:lnTo>
                        <a:lnTo>
                          <a:pt x="187" y="1001"/>
                        </a:lnTo>
                        <a:lnTo>
                          <a:pt x="150" y="1050"/>
                        </a:lnTo>
                        <a:lnTo>
                          <a:pt x="113" y="1100"/>
                        </a:lnTo>
                        <a:lnTo>
                          <a:pt x="113" y="1100"/>
                        </a:lnTo>
                        <a:lnTo>
                          <a:pt x="80" y="1147"/>
                        </a:lnTo>
                        <a:lnTo>
                          <a:pt x="48" y="1198"/>
                        </a:lnTo>
                        <a:lnTo>
                          <a:pt x="35" y="1223"/>
                        </a:lnTo>
                        <a:lnTo>
                          <a:pt x="21" y="1248"/>
                        </a:lnTo>
                        <a:lnTo>
                          <a:pt x="10" y="1275"/>
                        </a:lnTo>
                        <a:lnTo>
                          <a:pt x="0" y="1303"/>
                        </a:lnTo>
                        <a:lnTo>
                          <a:pt x="0" y="1303"/>
                        </a:lnTo>
                        <a:lnTo>
                          <a:pt x="0" y="1307"/>
                        </a:lnTo>
                        <a:lnTo>
                          <a:pt x="4" y="1310"/>
                        </a:lnTo>
                        <a:lnTo>
                          <a:pt x="8" y="1310"/>
                        </a:lnTo>
                        <a:lnTo>
                          <a:pt x="11" y="1308"/>
                        </a:lnTo>
                        <a:lnTo>
                          <a:pt x="11" y="1308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95000" lnSpcReduction="1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8" name="Freeform 14"/>
                  <p:cNvSpPr/>
                  <p:nvPr>
                    <p:custDataLst>
                      <p:tags r:id="rId30"/>
                    </p:custDataLst>
                  </p:nvPr>
                </p:nvSpPr>
                <p:spPr bwMode="auto">
                  <a:xfrm>
                    <a:off x="2590799" y="2117235"/>
                    <a:ext cx="117475" cy="163513"/>
                  </a:xfrm>
                  <a:custGeom>
                    <a:avLst/>
                    <a:gdLst>
                      <a:gd name="T0" fmla="*/ 196 w 212"/>
                      <a:gd name="T1" fmla="*/ 0 h 294"/>
                      <a:gd name="T2" fmla="*/ 196 w 212"/>
                      <a:gd name="T3" fmla="*/ 0 h 294"/>
                      <a:gd name="T4" fmla="*/ 181 w 212"/>
                      <a:gd name="T5" fmla="*/ 14 h 294"/>
                      <a:gd name="T6" fmla="*/ 163 w 212"/>
                      <a:gd name="T7" fmla="*/ 25 h 294"/>
                      <a:gd name="T8" fmla="*/ 150 w 212"/>
                      <a:gd name="T9" fmla="*/ 41 h 294"/>
                      <a:gd name="T10" fmla="*/ 134 w 212"/>
                      <a:gd name="T11" fmla="*/ 57 h 294"/>
                      <a:gd name="T12" fmla="*/ 109 w 212"/>
                      <a:gd name="T13" fmla="*/ 90 h 294"/>
                      <a:gd name="T14" fmla="*/ 85 w 212"/>
                      <a:gd name="T15" fmla="*/ 125 h 294"/>
                      <a:gd name="T16" fmla="*/ 64 w 212"/>
                      <a:gd name="T17" fmla="*/ 162 h 294"/>
                      <a:gd name="T18" fmla="*/ 44 w 212"/>
                      <a:gd name="T19" fmla="*/ 199 h 294"/>
                      <a:gd name="T20" fmla="*/ 23 w 212"/>
                      <a:gd name="T21" fmla="*/ 236 h 294"/>
                      <a:gd name="T22" fmla="*/ 2 w 212"/>
                      <a:gd name="T23" fmla="*/ 271 h 294"/>
                      <a:gd name="T24" fmla="*/ 2 w 212"/>
                      <a:gd name="T25" fmla="*/ 271 h 294"/>
                      <a:gd name="T26" fmla="*/ 0 w 212"/>
                      <a:gd name="T27" fmla="*/ 277 h 294"/>
                      <a:gd name="T28" fmla="*/ 0 w 212"/>
                      <a:gd name="T29" fmla="*/ 282 h 294"/>
                      <a:gd name="T30" fmla="*/ 4 w 212"/>
                      <a:gd name="T31" fmla="*/ 288 h 294"/>
                      <a:gd name="T32" fmla="*/ 7 w 212"/>
                      <a:gd name="T33" fmla="*/ 292 h 294"/>
                      <a:gd name="T34" fmla="*/ 11 w 212"/>
                      <a:gd name="T35" fmla="*/ 294 h 294"/>
                      <a:gd name="T36" fmla="*/ 17 w 212"/>
                      <a:gd name="T37" fmla="*/ 294 h 294"/>
                      <a:gd name="T38" fmla="*/ 23 w 212"/>
                      <a:gd name="T39" fmla="*/ 292 h 294"/>
                      <a:gd name="T40" fmla="*/ 27 w 212"/>
                      <a:gd name="T41" fmla="*/ 288 h 294"/>
                      <a:gd name="T42" fmla="*/ 27 w 212"/>
                      <a:gd name="T43" fmla="*/ 288 h 294"/>
                      <a:gd name="T44" fmla="*/ 48 w 212"/>
                      <a:gd name="T45" fmla="*/ 253 h 294"/>
                      <a:gd name="T46" fmla="*/ 68 w 212"/>
                      <a:gd name="T47" fmla="*/ 216 h 294"/>
                      <a:gd name="T48" fmla="*/ 107 w 212"/>
                      <a:gd name="T49" fmla="*/ 146 h 294"/>
                      <a:gd name="T50" fmla="*/ 130 w 212"/>
                      <a:gd name="T51" fmla="*/ 111 h 294"/>
                      <a:gd name="T52" fmla="*/ 153 w 212"/>
                      <a:gd name="T53" fmla="*/ 78 h 294"/>
                      <a:gd name="T54" fmla="*/ 179 w 212"/>
                      <a:gd name="T55" fmla="*/ 47 h 294"/>
                      <a:gd name="T56" fmla="*/ 208 w 212"/>
                      <a:gd name="T57" fmla="*/ 18 h 294"/>
                      <a:gd name="T58" fmla="*/ 208 w 212"/>
                      <a:gd name="T59" fmla="*/ 18 h 294"/>
                      <a:gd name="T60" fmla="*/ 210 w 212"/>
                      <a:gd name="T61" fmla="*/ 16 h 294"/>
                      <a:gd name="T62" fmla="*/ 212 w 212"/>
                      <a:gd name="T63" fmla="*/ 12 h 294"/>
                      <a:gd name="T64" fmla="*/ 212 w 212"/>
                      <a:gd name="T65" fmla="*/ 8 h 294"/>
                      <a:gd name="T66" fmla="*/ 210 w 212"/>
                      <a:gd name="T67" fmla="*/ 4 h 294"/>
                      <a:gd name="T68" fmla="*/ 208 w 212"/>
                      <a:gd name="T69" fmla="*/ 2 h 294"/>
                      <a:gd name="T70" fmla="*/ 204 w 212"/>
                      <a:gd name="T71" fmla="*/ 0 h 294"/>
                      <a:gd name="T72" fmla="*/ 200 w 212"/>
                      <a:gd name="T73" fmla="*/ 0 h 294"/>
                      <a:gd name="T74" fmla="*/ 196 w 212"/>
                      <a:gd name="T75" fmla="*/ 0 h 294"/>
                      <a:gd name="T76" fmla="*/ 196 w 212"/>
                      <a:gd name="T77" fmla="*/ 0 h 2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212" h="294">
                        <a:moveTo>
                          <a:pt x="196" y="0"/>
                        </a:moveTo>
                        <a:lnTo>
                          <a:pt x="196" y="0"/>
                        </a:lnTo>
                        <a:lnTo>
                          <a:pt x="181" y="14"/>
                        </a:lnTo>
                        <a:lnTo>
                          <a:pt x="163" y="25"/>
                        </a:lnTo>
                        <a:lnTo>
                          <a:pt x="150" y="41"/>
                        </a:lnTo>
                        <a:lnTo>
                          <a:pt x="134" y="57"/>
                        </a:lnTo>
                        <a:lnTo>
                          <a:pt x="109" y="90"/>
                        </a:lnTo>
                        <a:lnTo>
                          <a:pt x="85" y="125"/>
                        </a:lnTo>
                        <a:lnTo>
                          <a:pt x="64" y="162"/>
                        </a:lnTo>
                        <a:lnTo>
                          <a:pt x="44" y="199"/>
                        </a:lnTo>
                        <a:lnTo>
                          <a:pt x="23" y="236"/>
                        </a:lnTo>
                        <a:lnTo>
                          <a:pt x="2" y="271"/>
                        </a:lnTo>
                        <a:lnTo>
                          <a:pt x="2" y="271"/>
                        </a:lnTo>
                        <a:lnTo>
                          <a:pt x="0" y="277"/>
                        </a:lnTo>
                        <a:lnTo>
                          <a:pt x="0" y="282"/>
                        </a:lnTo>
                        <a:lnTo>
                          <a:pt x="4" y="288"/>
                        </a:lnTo>
                        <a:lnTo>
                          <a:pt x="7" y="292"/>
                        </a:lnTo>
                        <a:lnTo>
                          <a:pt x="11" y="294"/>
                        </a:lnTo>
                        <a:lnTo>
                          <a:pt x="17" y="294"/>
                        </a:lnTo>
                        <a:lnTo>
                          <a:pt x="23" y="292"/>
                        </a:lnTo>
                        <a:lnTo>
                          <a:pt x="27" y="288"/>
                        </a:lnTo>
                        <a:lnTo>
                          <a:pt x="27" y="288"/>
                        </a:lnTo>
                        <a:lnTo>
                          <a:pt x="48" y="253"/>
                        </a:lnTo>
                        <a:lnTo>
                          <a:pt x="68" y="216"/>
                        </a:lnTo>
                        <a:lnTo>
                          <a:pt x="107" y="146"/>
                        </a:lnTo>
                        <a:lnTo>
                          <a:pt x="130" y="111"/>
                        </a:lnTo>
                        <a:lnTo>
                          <a:pt x="153" y="78"/>
                        </a:lnTo>
                        <a:lnTo>
                          <a:pt x="179" y="47"/>
                        </a:lnTo>
                        <a:lnTo>
                          <a:pt x="208" y="18"/>
                        </a:lnTo>
                        <a:lnTo>
                          <a:pt x="208" y="18"/>
                        </a:lnTo>
                        <a:lnTo>
                          <a:pt x="210" y="16"/>
                        </a:lnTo>
                        <a:lnTo>
                          <a:pt x="212" y="12"/>
                        </a:lnTo>
                        <a:lnTo>
                          <a:pt x="212" y="8"/>
                        </a:lnTo>
                        <a:lnTo>
                          <a:pt x="210" y="4"/>
                        </a:lnTo>
                        <a:lnTo>
                          <a:pt x="208" y="2"/>
                        </a:lnTo>
                        <a:lnTo>
                          <a:pt x="204" y="0"/>
                        </a:lnTo>
                        <a:lnTo>
                          <a:pt x="200" y="0"/>
                        </a:lnTo>
                        <a:lnTo>
                          <a:pt x="196" y="0"/>
                        </a:lnTo>
                        <a:lnTo>
                          <a:pt x="196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25000" lnSpcReduction="2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9" name="Freeform 15"/>
                  <p:cNvSpPr/>
                  <p:nvPr>
                    <p:custDataLst>
                      <p:tags r:id="rId31"/>
                    </p:custDataLst>
                  </p:nvPr>
                </p:nvSpPr>
                <p:spPr bwMode="auto">
                  <a:xfrm>
                    <a:off x="2317749" y="2144223"/>
                    <a:ext cx="142875" cy="325437"/>
                  </a:xfrm>
                  <a:custGeom>
                    <a:avLst/>
                    <a:gdLst>
                      <a:gd name="T0" fmla="*/ 242 w 257"/>
                      <a:gd name="T1" fmla="*/ 4 h 584"/>
                      <a:gd name="T2" fmla="*/ 242 w 257"/>
                      <a:gd name="T3" fmla="*/ 4 h 584"/>
                      <a:gd name="T4" fmla="*/ 209 w 257"/>
                      <a:gd name="T5" fmla="*/ 70 h 584"/>
                      <a:gd name="T6" fmla="*/ 175 w 257"/>
                      <a:gd name="T7" fmla="*/ 138 h 584"/>
                      <a:gd name="T8" fmla="*/ 113 w 257"/>
                      <a:gd name="T9" fmla="*/ 272 h 584"/>
                      <a:gd name="T10" fmla="*/ 113 w 257"/>
                      <a:gd name="T11" fmla="*/ 272 h 584"/>
                      <a:gd name="T12" fmla="*/ 80 w 257"/>
                      <a:gd name="T13" fmla="*/ 344 h 584"/>
                      <a:gd name="T14" fmla="*/ 51 w 257"/>
                      <a:gd name="T15" fmla="*/ 416 h 584"/>
                      <a:gd name="T16" fmla="*/ 24 w 257"/>
                      <a:gd name="T17" fmla="*/ 488 h 584"/>
                      <a:gd name="T18" fmla="*/ 12 w 257"/>
                      <a:gd name="T19" fmla="*/ 525 h 584"/>
                      <a:gd name="T20" fmla="*/ 2 w 257"/>
                      <a:gd name="T21" fmla="*/ 564 h 584"/>
                      <a:gd name="T22" fmla="*/ 2 w 257"/>
                      <a:gd name="T23" fmla="*/ 564 h 584"/>
                      <a:gd name="T24" fmla="*/ 0 w 257"/>
                      <a:gd name="T25" fmla="*/ 570 h 584"/>
                      <a:gd name="T26" fmla="*/ 2 w 257"/>
                      <a:gd name="T27" fmla="*/ 576 h 584"/>
                      <a:gd name="T28" fmla="*/ 6 w 257"/>
                      <a:gd name="T29" fmla="*/ 580 h 584"/>
                      <a:gd name="T30" fmla="*/ 12 w 257"/>
                      <a:gd name="T31" fmla="*/ 582 h 584"/>
                      <a:gd name="T32" fmla="*/ 18 w 257"/>
                      <a:gd name="T33" fmla="*/ 584 h 584"/>
                      <a:gd name="T34" fmla="*/ 22 w 257"/>
                      <a:gd name="T35" fmla="*/ 582 h 584"/>
                      <a:gd name="T36" fmla="*/ 26 w 257"/>
                      <a:gd name="T37" fmla="*/ 580 h 584"/>
                      <a:gd name="T38" fmla="*/ 29 w 257"/>
                      <a:gd name="T39" fmla="*/ 574 h 584"/>
                      <a:gd name="T40" fmla="*/ 29 w 257"/>
                      <a:gd name="T41" fmla="*/ 574 h 584"/>
                      <a:gd name="T42" fmla="*/ 39 w 257"/>
                      <a:gd name="T43" fmla="*/ 537 h 584"/>
                      <a:gd name="T44" fmla="*/ 51 w 257"/>
                      <a:gd name="T45" fmla="*/ 502 h 584"/>
                      <a:gd name="T46" fmla="*/ 76 w 257"/>
                      <a:gd name="T47" fmla="*/ 432 h 584"/>
                      <a:gd name="T48" fmla="*/ 103 w 257"/>
                      <a:gd name="T49" fmla="*/ 364 h 584"/>
                      <a:gd name="T50" fmla="*/ 135 w 257"/>
                      <a:gd name="T51" fmla="*/ 296 h 584"/>
                      <a:gd name="T52" fmla="*/ 135 w 257"/>
                      <a:gd name="T53" fmla="*/ 296 h 584"/>
                      <a:gd name="T54" fmla="*/ 168 w 257"/>
                      <a:gd name="T55" fmla="*/ 226 h 584"/>
                      <a:gd name="T56" fmla="*/ 201 w 257"/>
                      <a:gd name="T57" fmla="*/ 156 h 584"/>
                      <a:gd name="T58" fmla="*/ 216 w 257"/>
                      <a:gd name="T59" fmla="*/ 120 h 584"/>
                      <a:gd name="T60" fmla="*/ 232 w 257"/>
                      <a:gd name="T61" fmla="*/ 84 h 584"/>
                      <a:gd name="T62" fmla="*/ 245 w 257"/>
                      <a:gd name="T63" fmla="*/ 48 h 584"/>
                      <a:gd name="T64" fmla="*/ 257 w 257"/>
                      <a:gd name="T65" fmla="*/ 11 h 584"/>
                      <a:gd name="T66" fmla="*/ 257 w 257"/>
                      <a:gd name="T67" fmla="*/ 11 h 584"/>
                      <a:gd name="T68" fmla="*/ 255 w 257"/>
                      <a:gd name="T69" fmla="*/ 6 h 584"/>
                      <a:gd name="T70" fmla="*/ 251 w 257"/>
                      <a:gd name="T71" fmla="*/ 2 h 584"/>
                      <a:gd name="T72" fmla="*/ 247 w 257"/>
                      <a:gd name="T73" fmla="*/ 0 h 584"/>
                      <a:gd name="T74" fmla="*/ 244 w 257"/>
                      <a:gd name="T75" fmla="*/ 2 h 584"/>
                      <a:gd name="T76" fmla="*/ 242 w 257"/>
                      <a:gd name="T77" fmla="*/ 4 h 584"/>
                      <a:gd name="T78" fmla="*/ 242 w 257"/>
                      <a:gd name="T79" fmla="*/ 4 h 5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57" h="584">
                        <a:moveTo>
                          <a:pt x="242" y="4"/>
                        </a:moveTo>
                        <a:lnTo>
                          <a:pt x="242" y="4"/>
                        </a:lnTo>
                        <a:lnTo>
                          <a:pt x="209" y="70"/>
                        </a:lnTo>
                        <a:lnTo>
                          <a:pt x="175" y="138"/>
                        </a:lnTo>
                        <a:lnTo>
                          <a:pt x="113" y="272"/>
                        </a:lnTo>
                        <a:lnTo>
                          <a:pt x="113" y="272"/>
                        </a:lnTo>
                        <a:lnTo>
                          <a:pt x="80" y="344"/>
                        </a:lnTo>
                        <a:lnTo>
                          <a:pt x="51" y="416"/>
                        </a:lnTo>
                        <a:lnTo>
                          <a:pt x="24" y="488"/>
                        </a:lnTo>
                        <a:lnTo>
                          <a:pt x="12" y="525"/>
                        </a:lnTo>
                        <a:lnTo>
                          <a:pt x="2" y="564"/>
                        </a:lnTo>
                        <a:lnTo>
                          <a:pt x="2" y="564"/>
                        </a:lnTo>
                        <a:lnTo>
                          <a:pt x="0" y="570"/>
                        </a:lnTo>
                        <a:lnTo>
                          <a:pt x="2" y="576"/>
                        </a:lnTo>
                        <a:lnTo>
                          <a:pt x="6" y="580"/>
                        </a:lnTo>
                        <a:lnTo>
                          <a:pt x="12" y="582"/>
                        </a:lnTo>
                        <a:lnTo>
                          <a:pt x="18" y="584"/>
                        </a:lnTo>
                        <a:lnTo>
                          <a:pt x="22" y="582"/>
                        </a:lnTo>
                        <a:lnTo>
                          <a:pt x="26" y="580"/>
                        </a:lnTo>
                        <a:lnTo>
                          <a:pt x="29" y="574"/>
                        </a:lnTo>
                        <a:lnTo>
                          <a:pt x="29" y="574"/>
                        </a:lnTo>
                        <a:lnTo>
                          <a:pt x="39" y="537"/>
                        </a:lnTo>
                        <a:lnTo>
                          <a:pt x="51" y="502"/>
                        </a:lnTo>
                        <a:lnTo>
                          <a:pt x="76" y="432"/>
                        </a:lnTo>
                        <a:lnTo>
                          <a:pt x="103" y="364"/>
                        </a:lnTo>
                        <a:lnTo>
                          <a:pt x="135" y="296"/>
                        </a:lnTo>
                        <a:lnTo>
                          <a:pt x="135" y="296"/>
                        </a:lnTo>
                        <a:lnTo>
                          <a:pt x="168" y="226"/>
                        </a:lnTo>
                        <a:lnTo>
                          <a:pt x="201" y="156"/>
                        </a:lnTo>
                        <a:lnTo>
                          <a:pt x="216" y="120"/>
                        </a:lnTo>
                        <a:lnTo>
                          <a:pt x="232" y="84"/>
                        </a:lnTo>
                        <a:lnTo>
                          <a:pt x="245" y="48"/>
                        </a:lnTo>
                        <a:lnTo>
                          <a:pt x="257" y="11"/>
                        </a:lnTo>
                        <a:lnTo>
                          <a:pt x="257" y="11"/>
                        </a:lnTo>
                        <a:lnTo>
                          <a:pt x="255" y="6"/>
                        </a:lnTo>
                        <a:lnTo>
                          <a:pt x="251" y="2"/>
                        </a:lnTo>
                        <a:lnTo>
                          <a:pt x="247" y="0"/>
                        </a:lnTo>
                        <a:lnTo>
                          <a:pt x="244" y="2"/>
                        </a:lnTo>
                        <a:lnTo>
                          <a:pt x="242" y="4"/>
                        </a:lnTo>
                        <a:lnTo>
                          <a:pt x="242" y="4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32500" lnSpcReduction="2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0" name="Freeform 16"/>
                  <p:cNvSpPr/>
                  <p:nvPr>
                    <p:custDataLst>
                      <p:tags r:id="rId32"/>
                    </p:custDataLst>
                  </p:nvPr>
                </p:nvSpPr>
                <p:spPr bwMode="auto">
                  <a:xfrm>
                    <a:off x="2071687" y="2255348"/>
                    <a:ext cx="187325" cy="454025"/>
                  </a:xfrm>
                  <a:custGeom>
                    <a:avLst/>
                    <a:gdLst>
                      <a:gd name="T0" fmla="*/ 325 w 338"/>
                      <a:gd name="T1" fmla="*/ 0 h 816"/>
                      <a:gd name="T2" fmla="*/ 325 w 338"/>
                      <a:gd name="T3" fmla="*/ 0 h 816"/>
                      <a:gd name="T4" fmla="*/ 305 w 338"/>
                      <a:gd name="T5" fmla="*/ 18 h 816"/>
                      <a:gd name="T6" fmla="*/ 286 w 338"/>
                      <a:gd name="T7" fmla="*/ 35 h 816"/>
                      <a:gd name="T8" fmla="*/ 268 w 338"/>
                      <a:gd name="T9" fmla="*/ 55 h 816"/>
                      <a:gd name="T10" fmla="*/ 251 w 338"/>
                      <a:gd name="T11" fmla="*/ 76 h 816"/>
                      <a:gd name="T12" fmla="*/ 235 w 338"/>
                      <a:gd name="T13" fmla="*/ 98 h 816"/>
                      <a:gd name="T14" fmla="*/ 219 w 338"/>
                      <a:gd name="T15" fmla="*/ 121 h 816"/>
                      <a:gd name="T16" fmla="*/ 192 w 338"/>
                      <a:gd name="T17" fmla="*/ 170 h 816"/>
                      <a:gd name="T18" fmla="*/ 169 w 338"/>
                      <a:gd name="T19" fmla="*/ 218 h 816"/>
                      <a:gd name="T20" fmla="*/ 146 w 338"/>
                      <a:gd name="T21" fmla="*/ 269 h 816"/>
                      <a:gd name="T22" fmla="*/ 126 w 338"/>
                      <a:gd name="T23" fmla="*/ 319 h 816"/>
                      <a:gd name="T24" fmla="*/ 109 w 338"/>
                      <a:gd name="T25" fmla="*/ 366 h 816"/>
                      <a:gd name="T26" fmla="*/ 109 w 338"/>
                      <a:gd name="T27" fmla="*/ 366 h 816"/>
                      <a:gd name="T28" fmla="*/ 89 w 338"/>
                      <a:gd name="T29" fmla="*/ 419 h 816"/>
                      <a:gd name="T30" fmla="*/ 72 w 338"/>
                      <a:gd name="T31" fmla="*/ 471 h 816"/>
                      <a:gd name="T32" fmla="*/ 54 w 338"/>
                      <a:gd name="T33" fmla="*/ 526 h 816"/>
                      <a:gd name="T34" fmla="*/ 40 w 338"/>
                      <a:gd name="T35" fmla="*/ 580 h 816"/>
                      <a:gd name="T36" fmla="*/ 27 w 338"/>
                      <a:gd name="T37" fmla="*/ 635 h 816"/>
                      <a:gd name="T38" fmla="*/ 15 w 338"/>
                      <a:gd name="T39" fmla="*/ 689 h 816"/>
                      <a:gd name="T40" fmla="*/ 7 w 338"/>
                      <a:gd name="T41" fmla="*/ 744 h 816"/>
                      <a:gd name="T42" fmla="*/ 0 w 338"/>
                      <a:gd name="T43" fmla="*/ 800 h 816"/>
                      <a:gd name="T44" fmla="*/ 0 w 338"/>
                      <a:gd name="T45" fmla="*/ 800 h 816"/>
                      <a:gd name="T46" fmla="*/ 0 w 338"/>
                      <a:gd name="T47" fmla="*/ 806 h 816"/>
                      <a:gd name="T48" fmla="*/ 3 w 338"/>
                      <a:gd name="T49" fmla="*/ 812 h 816"/>
                      <a:gd name="T50" fmla="*/ 7 w 338"/>
                      <a:gd name="T51" fmla="*/ 814 h 816"/>
                      <a:gd name="T52" fmla="*/ 13 w 338"/>
                      <a:gd name="T53" fmla="*/ 816 h 816"/>
                      <a:gd name="T54" fmla="*/ 19 w 338"/>
                      <a:gd name="T55" fmla="*/ 816 h 816"/>
                      <a:gd name="T56" fmla="*/ 25 w 338"/>
                      <a:gd name="T57" fmla="*/ 814 h 816"/>
                      <a:gd name="T58" fmla="*/ 29 w 338"/>
                      <a:gd name="T59" fmla="*/ 808 h 816"/>
                      <a:gd name="T60" fmla="*/ 31 w 338"/>
                      <a:gd name="T61" fmla="*/ 802 h 816"/>
                      <a:gd name="T62" fmla="*/ 31 w 338"/>
                      <a:gd name="T63" fmla="*/ 802 h 816"/>
                      <a:gd name="T64" fmla="*/ 37 w 338"/>
                      <a:gd name="T65" fmla="*/ 750 h 816"/>
                      <a:gd name="T66" fmla="*/ 46 w 338"/>
                      <a:gd name="T67" fmla="*/ 697 h 816"/>
                      <a:gd name="T68" fmla="*/ 56 w 338"/>
                      <a:gd name="T69" fmla="*/ 645 h 816"/>
                      <a:gd name="T70" fmla="*/ 70 w 338"/>
                      <a:gd name="T71" fmla="*/ 592 h 816"/>
                      <a:gd name="T72" fmla="*/ 83 w 338"/>
                      <a:gd name="T73" fmla="*/ 541 h 816"/>
                      <a:gd name="T74" fmla="*/ 99 w 338"/>
                      <a:gd name="T75" fmla="*/ 489 h 816"/>
                      <a:gd name="T76" fmla="*/ 114 w 338"/>
                      <a:gd name="T77" fmla="*/ 438 h 816"/>
                      <a:gd name="T78" fmla="*/ 132 w 338"/>
                      <a:gd name="T79" fmla="*/ 388 h 816"/>
                      <a:gd name="T80" fmla="*/ 132 w 338"/>
                      <a:gd name="T81" fmla="*/ 388 h 816"/>
                      <a:gd name="T82" fmla="*/ 151 w 338"/>
                      <a:gd name="T83" fmla="*/ 337 h 816"/>
                      <a:gd name="T84" fmla="*/ 171 w 338"/>
                      <a:gd name="T85" fmla="*/ 286 h 816"/>
                      <a:gd name="T86" fmla="*/ 192 w 338"/>
                      <a:gd name="T87" fmla="*/ 238 h 816"/>
                      <a:gd name="T88" fmla="*/ 218 w 338"/>
                      <a:gd name="T89" fmla="*/ 189 h 816"/>
                      <a:gd name="T90" fmla="*/ 243 w 338"/>
                      <a:gd name="T91" fmla="*/ 142 h 816"/>
                      <a:gd name="T92" fmla="*/ 272 w 338"/>
                      <a:gd name="T93" fmla="*/ 98 h 816"/>
                      <a:gd name="T94" fmla="*/ 301 w 338"/>
                      <a:gd name="T95" fmla="*/ 53 h 816"/>
                      <a:gd name="T96" fmla="*/ 336 w 338"/>
                      <a:gd name="T97" fmla="*/ 10 h 816"/>
                      <a:gd name="T98" fmla="*/ 336 w 338"/>
                      <a:gd name="T99" fmla="*/ 10 h 816"/>
                      <a:gd name="T100" fmla="*/ 338 w 338"/>
                      <a:gd name="T101" fmla="*/ 8 h 816"/>
                      <a:gd name="T102" fmla="*/ 338 w 338"/>
                      <a:gd name="T103" fmla="*/ 6 h 816"/>
                      <a:gd name="T104" fmla="*/ 334 w 338"/>
                      <a:gd name="T105" fmla="*/ 2 h 816"/>
                      <a:gd name="T106" fmla="*/ 330 w 338"/>
                      <a:gd name="T107" fmla="*/ 0 h 816"/>
                      <a:gd name="T108" fmla="*/ 325 w 338"/>
                      <a:gd name="T109" fmla="*/ 0 h 816"/>
                      <a:gd name="T110" fmla="*/ 325 w 338"/>
                      <a:gd name="T111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338" h="816">
                        <a:moveTo>
                          <a:pt x="325" y="0"/>
                        </a:moveTo>
                        <a:lnTo>
                          <a:pt x="325" y="0"/>
                        </a:lnTo>
                        <a:lnTo>
                          <a:pt x="305" y="18"/>
                        </a:lnTo>
                        <a:lnTo>
                          <a:pt x="286" y="35"/>
                        </a:lnTo>
                        <a:lnTo>
                          <a:pt x="268" y="55"/>
                        </a:lnTo>
                        <a:lnTo>
                          <a:pt x="251" y="76"/>
                        </a:lnTo>
                        <a:lnTo>
                          <a:pt x="235" y="98"/>
                        </a:lnTo>
                        <a:lnTo>
                          <a:pt x="219" y="121"/>
                        </a:lnTo>
                        <a:lnTo>
                          <a:pt x="192" y="170"/>
                        </a:lnTo>
                        <a:lnTo>
                          <a:pt x="169" y="218"/>
                        </a:lnTo>
                        <a:lnTo>
                          <a:pt x="146" y="269"/>
                        </a:lnTo>
                        <a:lnTo>
                          <a:pt x="126" y="319"/>
                        </a:lnTo>
                        <a:lnTo>
                          <a:pt x="109" y="366"/>
                        </a:lnTo>
                        <a:lnTo>
                          <a:pt x="109" y="366"/>
                        </a:lnTo>
                        <a:lnTo>
                          <a:pt x="89" y="419"/>
                        </a:lnTo>
                        <a:lnTo>
                          <a:pt x="72" y="471"/>
                        </a:lnTo>
                        <a:lnTo>
                          <a:pt x="54" y="526"/>
                        </a:lnTo>
                        <a:lnTo>
                          <a:pt x="40" y="580"/>
                        </a:lnTo>
                        <a:lnTo>
                          <a:pt x="27" y="635"/>
                        </a:lnTo>
                        <a:lnTo>
                          <a:pt x="15" y="689"/>
                        </a:lnTo>
                        <a:lnTo>
                          <a:pt x="7" y="744"/>
                        </a:lnTo>
                        <a:lnTo>
                          <a:pt x="0" y="800"/>
                        </a:lnTo>
                        <a:lnTo>
                          <a:pt x="0" y="800"/>
                        </a:lnTo>
                        <a:lnTo>
                          <a:pt x="0" y="806"/>
                        </a:lnTo>
                        <a:lnTo>
                          <a:pt x="3" y="812"/>
                        </a:lnTo>
                        <a:lnTo>
                          <a:pt x="7" y="814"/>
                        </a:lnTo>
                        <a:lnTo>
                          <a:pt x="13" y="816"/>
                        </a:lnTo>
                        <a:lnTo>
                          <a:pt x="19" y="816"/>
                        </a:lnTo>
                        <a:lnTo>
                          <a:pt x="25" y="814"/>
                        </a:lnTo>
                        <a:lnTo>
                          <a:pt x="29" y="808"/>
                        </a:lnTo>
                        <a:lnTo>
                          <a:pt x="31" y="802"/>
                        </a:lnTo>
                        <a:lnTo>
                          <a:pt x="31" y="802"/>
                        </a:lnTo>
                        <a:lnTo>
                          <a:pt x="37" y="750"/>
                        </a:lnTo>
                        <a:lnTo>
                          <a:pt x="46" y="697"/>
                        </a:lnTo>
                        <a:lnTo>
                          <a:pt x="56" y="645"/>
                        </a:lnTo>
                        <a:lnTo>
                          <a:pt x="70" y="592"/>
                        </a:lnTo>
                        <a:lnTo>
                          <a:pt x="83" y="541"/>
                        </a:lnTo>
                        <a:lnTo>
                          <a:pt x="99" y="489"/>
                        </a:lnTo>
                        <a:lnTo>
                          <a:pt x="114" y="438"/>
                        </a:lnTo>
                        <a:lnTo>
                          <a:pt x="132" y="388"/>
                        </a:lnTo>
                        <a:lnTo>
                          <a:pt x="132" y="388"/>
                        </a:lnTo>
                        <a:lnTo>
                          <a:pt x="151" y="337"/>
                        </a:lnTo>
                        <a:lnTo>
                          <a:pt x="171" y="286"/>
                        </a:lnTo>
                        <a:lnTo>
                          <a:pt x="192" y="238"/>
                        </a:lnTo>
                        <a:lnTo>
                          <a:pt x="218" y="189"/>
                        </a:lnTo>
                        <a:lnTo>
                          <a:pt x="243" y="142"/>
                        </a:lnTo>
                        <a:lnTo>
                          <a:pt x="272" y="98"/>
                        </a:lnTo>
                        <a:lnTo>
                          <a:pt x="301" y="53"/>
                        </a:lnTo>
                        <a:lnTo>
                          <a:pt x="336" y="10"/>
                        </a:lnTo>
                        <a:lnTo>
                          <a:pt x="336" y="10"/>
                        </a:lnTo>
                        <a:lnTo>
                          <a:pt x="338" y="8"/>
                        </a:lnTo>
                        <a:lnTo>
                          <a:pt x="338" y="6"/>
                        </a:lnTo>
                        <a:lnTo>
                          <a:pt x="334" y="2"/>
                        </a:lnTo>
                        <a:lnTo>
                          <a:pt x="330" y="0"/>
                        </a:lnTo>
                        <a:lnTo>
                          <a:pt x="325" y="0"/>
                        </a:lnTo>
                        <a:lnTo>
                          <a:pt x="325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55000" lnSpcReduction="2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1" name="Freeform 17"/>
                  <p:cNvSpPr/>
                  <p:nvPr>
                    <p:custDataLst>
                      <p:tags r:id="rId33"/>
                    </p:custDataLst>
                  </p:nvPr>
                </p:nvSpPr>
                <p:spPr bwMode="auto">
                  <a:xfrm>
                    <a:off x="2000249" y="2676035"/>
                    <a:ext cx="474663" cy="138113"/>
                  </a:xfrm>
                  <a:custGeom>
                    <a:avLst/>
                    <a:gdLst>
                      <a:gd name="T0" fmla="*/ 4 w 854"/>
                      <a:gd name="T1" fmla="*/ 250 h 250"/>
                      <a:gd name="T2" fmla="*/ 4 w 854"/>
                      <a:gd name="T3" fmla="*/ 250 h 250"/>
                      <a:gd name="T4" fmla="*/ 14 w 854"/>
                      <a:gd name="T5" fmla="*/ 250 h 250"/>
                      <a:gd name="T6" fmla="*/ 25 w 854"/>
                      <a:gd name="T7" fmla="*/ 250 h 250"/>
                      <a:gd name="T8" fmla="*/ 49 w 854"/>
                      <a:gd name="T9" fmla="*/ 248 h 250"/>
                      <a:gd name="T10" fmla="*/ 95 w 854"/>
                      <a:gd name="T11" fmla="*/ 238 h 250"/>
                      <a:gd name="T12" fmla="*/ 95 w 854"/>
                      <a:gd name="T13" fmla="*/ 238 h 250"/>
                      <a:gd name="T14" fmla="*/ 212 w 854"/>
                      <a:gd name="T15" fmla="*/ 215 h 250"/>
                      <a:gd name="T16" fmla="*/ 212 w 854"/>
                      <a:gd name="T17" fmla="*/ 215 h 250"/>
                      <a:gd name="T18" fmla="*/ 331 w 854"/>
                      <a:gd name="T19" fmla="*/ 189 h 250"/>
                      <a:gd name="T20" fmla="*/ 448 w 854"/>
                      <a:gd name="T21" fmla="*/ 162 h 250"/>
                      <a:gd name="T22" fmla="*/ 448 w 854"/>
                      <a:gd name="T23" fmla="*/ 162 h 250"/>
                      <a:gd name="T24" fmla="*/ 559 w 854"/>
                      <a:gd name="T25" fmla="*/ 133 h 250"/>
                      <a:gd name="T26" fmla="*/ 613 w 854"/>
                      <a:gd name="T27" fmla="*/ 115 h 250"/>
                      <a:gd name="T28" fmla="*/ 670 w 854"/>
                      <a:gd name="T29" fmla="*/ 98 h 250"/>
                      <a:gd name="T30" fmla="*/ 670 w 854"/>
                      <a:gd name="T31" fmla="*/ 98 h 250"/>
                      <a:gd name="T32" fmla="*/ 718 w 854"/>
                      <a:gd name="T33" fmla="*/ 80 h 250"/>
                      <a:gd name="T34" fmla="*/ 769 w 854"/>
                      <a:gd name="T35" fmla="*/ 63 h 250"/>
                      <a:gd name="T36" fmla="*/ 769 w 854"/>
                      <a:gd name="T37" fmla="*/ 63 h 250"/>
                      <a:gd name="T38" fmla="*/ 790 w 854"/>
                      <a:gd name="T39" fmla="*/ 53 h 250"/>
                      <a:gd name="T40" fmla="*/ 816 w 854"/>
                      <a:gd name="T41" fmla="*/ 45 h 250"/>
                      <a:gd name="T42" fmla="*/ 825 w 854"/>
                      <a:gd name="T43" fmla="*/ 39 h 250"/>
                      <a:gd name="T44" fmla="*/ 837 w 854"/>
                      <a:gd name="T45" fmla="*/ 34 h 250"/>
                      <a:gd name="T46" fmla="*/ 845 w 854"/>
                      <a:gd name="T47" fmla="*/ 26 h 250"/>
                      <a:gd name="T48" fmla="*/ 853 w 854"/>
                      <a:gd name="T49" fmla="*/ 16 h 250"/>
                      <a:gd name="T50" fmla="*/ 853 w 854"/>
                      <a:gd name="T51" fmla="*/ 16 h 250"/>
                      <a:gd name="T52" fmla="*/ 854 w 854"/>
                      <a:gd name="T53" fmla="*/ 12 h 250"/>
                      <a:gd name="T54" fmla="*/ 853 w 854"/>
                      <a:gd name="T55" fmla="*/ 6 h 250"/>
                      <a:gd name="T56" fmla="*/ 851 w 854"/>
                      <a:gd name="T57" fmla="*/ 2 h 250"/>
                      <a:gd name="T58" fmla="*/ 845 w 854"/>
                      <a:gd name="T59" fmla="*/ 0 h 250"/>
                      <a:gd name="T60" fmla="*/ 845 w 854"/>
                      <a:gd name="T61" fmla="*/ 0 h 250"/>
                      <a:gd name="T62" fmla="*/ 835 w 854"/>
                      <a:gd name="T63" fmla="*/ 0 h 250"/>
                      <a:gd name="T64" fmla="*/ 825 w 854"/>
                      <a:gd name="T65" fmla="*/ 2 h 250"/>
                      <a:gd name="T66" fmla="*/ 804 w 854"/>
                      <a:gd name="T67" fmla="*/ 10 h 250"/>
                      <a:gd name="T68" fmla="*/ 767 w 854"/>
                      <a:gd name="T69" fmla="*/ 30 h 250"/>
                      <a:gd name="T70" fmla="*/ 767 w 854"/>
                      <a:gd name="T71" fmla="*/ 30 h 250"/>
                      <a:gd name="T72" fmla="*/ 716 w 854"/>
                      <a:gd name="T73" fmla="*/ 49 h 250"/>
                      <a:gd name="T74" fmla="*/ 668 w 854"/>
                      <a:gd name="T75" fmla="*/ 67 h 250"/>
                      <a:gd name="T76" fmla="*/ 668 w 854"/>
                      <a:gd name="T77" fmla="*/ 67 h 250"/>
                      <a:gd name="T78" fmla="*/ 609 w 854"/>
                      <a:gd name="T79" fmla="*/ 86 h 250"/>
                      <a:gd name="T80" fmla="*/ 549 w 854"/>
                      <a:gd name="T81" fmla="*/ 104 h 250"/>
                      <a:gd name="T82" fmla="*/ 430 w 854"/>
                      <a:gd name="T83" fmla="*/ 135 h 250"/>
                      <a:gd name="T84" fmla="*/ 430 w 854"/>
                      <a:gd name="T85" fmla="*/ 135 h 250"/>
                      <a:gd name="T86" fmla="*/ 313 w 854"/>
                      <a:gd name="T87" fmla="*/ 162 h 250"/>
                      <a:gd name="T88" fmla="*/ 197 w 854"/>
                      <a:gd name="T89" fmla="*/ 187 h 250"/>
                      <a:gd name="T90" fmla="*/ 197 w 854"/>
                      <a:gd name="T91" fmla="*/ 187 h 250"/>
                      <a:gd name="T92" fmla="*/ 90 w 854"/>
                      <a:gd name="T93" fmla="*/ 213 h 250"/>
                      <a:gd name="T94" fmla="*/ 90 w 854"/>
                      <a:gd name="T95" fmla="*/ 213 h 250"/>
                      <a:gd name="T96" fmla="*/ 45 w 854"/>
                      <a:gd name="T97" fmla="*/ 222 h 250"/>
                      <a:gd name="T98" fmla="*/ 22 w 854"/>
                      <a:gd name="T99" fmla="*/ 230 h 250"/>
                      <a:gd name="T100" fmla="*/ 10 w 854"/>
                      <a:gd name="T101" fmla="*/ 236 h 250"/>
                      <a:gd name="T102" fmla="*/ 0 w 854"/>
                      <a:gd name="T103" fmla="*/ 242 h 250"/>
                      <a:gd name="T104" fmla="*/ 0 w 854"/>
                      <a:gd name="T105" fmla="*/ 242 h 250"/>
                      <a:gd name="T106" fmla="*/ 0 w 854"/>
                      <a:gd name="T107" fmla="*/ 244 h 250"/>
                      <a:gd name="T108" fmla="*/ 0 w 854"/>
                      <a:gd name="T109" fmla="*/ 246 h 250"/>
                      <a:gd name="T110" fmla="*/ 0 w 854"/>
                      <a:gd name="T111" fmla="*/ 248 h 250"/>
                      <a:gd name="T112" fmla="*/ 4 w 854"/>
                      <a:gd name="T113" fmla="*/ 250 h 250"/>
                      <a:gd name="T114" fmla="*/ 4 w 854"/>
                      <a:gd name="T115" fmla="*/ 250 h 2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854" h="250">
                        <a:moveTo>
                          <a:pt x="4" y="250"/>
                        </a:moveTo>
                        <a:lnTo>
                          <a:pt x="4" y="250"/>
                        </a:lnTo>
                        <a:lnTo>
                          <a:pt x="14" y="250"/>
                        </a:lnTo>
                        <a:lnTo>
                          <a:pt x="25" y="250"/>
                        </a:lnTo>
                        <a:lnTo>
                          <a:pt x="49" y="248"/>
                        </a:lnTo>
                        <a:lnTo>
                          <a:pt x="95" y="238"/>
                        </a:lnTo>
                        <a:lnTo>
                          <a:pt x="95" y="238"/>
                        </a:lnTo>
                        <a:lnTo>
                          <a:pt x="212" y="215"/>
                        </a:lnTo>
                        <a:lnTo>
                          <a:pt x="212" y="215"/>
                        </a:lnTo>
                        <a:lnTo>
                          <a:pt x="331" y="189"/>
                        </a:lnTo>
                        <a:lnTo>
                          <a:pt x="448" y="162"/>
                        </a:lnTo>
                        <a:lnTo>
                          <a:pt x="448" y="162"/>
                        </a:lnTo>
                        <a:lnTo>
                          <a:pt x="559" y="133"/>
                        </a:lnTo>
                        <a:lnTo>
                          <a:pt x="613" y="115"/>
                        </a:lnTo>
                        <a:lnTo>
                          <a:pt x="670" y="98"/>
                        </a:lnTo>
                        <a:lnTo>
                          <a:pt x="670" y="98"/>
                        </a:lnTo>
                        <a:lnTo>
                          <a:pt x="718" y="80"/>
                        </a:lnTo>
                        <a:lnTo>
                          <a:pt x="769" y="63"/>
                        </a:lnTo>
                        <a:lnTo>
                          <a:pt x="769" y="63"/>
                        </a:lnTo>
                        <a:lnTo>
                          <a:pt x="790" y="53"/>
                        </a:lnTo>
                        <a:lnTo>
                          <a:pt x="816" y="45"/>
                        </a:lnTo>
                        <a:lnTo>
                          <a:pt x="825" y="39"/>
                        </a:lnTo>
                        <a:lnTo>
                          <a:pt x="837" y="34"/>
                        </a:lnTo>
                        <a:lnTo>
                          <a:pt x="845" y="26"/>
                        </a:lnTo>
                        <a:lnTo>
                          <a:pt x="853" y="16"/>
                        </a:lnTo>
                        <a:lnTo>
                          <a:pt x="853" y="16"/>
                        </a:lnTo>
                        <a:lnTo>
                          <a:pt x="854" y="12"/>
                        </a:lnTo>
                        <a:lnTo>
                          <a:pt x="853" y="6"/>
                        </a:lnTo>
                        <a:lnTo>
                          <a:pt x="851" y="2"/>
                        </a:lnTo>
                        <a:lnTo>
                          <a:pt x="845" y="0"/>
                        </a:lnTo>
                        <a:lnTo>
                          <a:pt x="845" y="0"/>
                        </a:lnTo>
                        <a:lnTo>
                          <a:pt x="835" y="0"/>
                        </a:lnTo>
                        <a:lnTo>
                          <a:pt x="825" y="2"/>
                        </a:lnTo>
                        <a:lnTo>
                          <a:pt x="804" y="10"/>
                        </a:lnTo>
                        <a:lnTo>
                          <a:pt x="767" y="30"/>
                        </a:lnTo>
                        <a:lnTo>
                          <a:pt x="767" y="30"/>
                        </a:lnTo>
                        <a:lnTo>
                          <a:pt x="716" y="49"/>
                        </a:lnTo>
                        <a:lnTo>
                          <a:pt x="668" y="67"/>
                        </a:lnTo>
                        <a:lnTo>
                          <a:pt x="668" y="67"/>
                        </a:lnTo>
                        <a:lnTo>
                          <a:pt x="609" y="86"/>
                        </a:lnTo>
                        <a:lnTo>
                          <a:pt x="549" y="104"/>
                        </a:lnTo>
                        <a:lnTo>
                          <a:pt x="430" y="135"/>
                        </a:lnTo>
                        <a:lnTo>
                          <a:pt x="430" y="135"/>
                        </a:lnTo>
                        <a:lnTo>
                          <a:pt x="313" y="162"/>
                        </a:lnTo>
                        <a:lnTo>
                          <a:pt x="197" y="187"/>
                        </a:lnTo>
                        <a:lnTo>
                          <a:pt x="197" y="187"/>
                        </a:lnTo>
                        <a:lnTo>
                          <a:pt x="90" y="213"/>
                        </a:lnTo>
                        <a:lnTo>
                          <a:pt x="90" y="213"/>
                        </a:lnTo>
                        <a:lnTo>
                          <a:pt x="45" y="222"/>
                        </a:lnTo>
                        <a:lnTo>
                          <a:pt x="22" y="230"/>
                        </a:lnTo>
                        <a:lnTo>
                          <a:pt x="10" y="236"/>
                        </a:lnTo>
                        <a:lnTo>
                          <a:pt x="0" y="242"/>
                        </a:lnTo>
                        <a:lnTo>
                          <a:pt x="0" y="242"/>
                        </a:lnTo>
                        <a:lnTo>
                          <a:pt x="0" y="244"/>
                        </a:lnTo>
                        <a:lnTo>
                          <a:pt x="0" y="246"/>
                        </a:lnTo>
                        <a:lnTo>
                          <a:pt x="0" y="248"/>
                        </a:lnTo>
                        <a:lnTo>
                          <a:pt x="4" y="250"/>
                        </a:lnTo>
                        <a:lnTo>
                          <a:pt x="4" y="25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25000" lnSpcReduction="2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2" name="Freeform 18"/>
                  <p:cNvSpPr/>
                  <p:nvPr>
                    <p:custDataLst>
                      <p:tags r:id="rId34"/>
                    </p:custDataLst>
                  </p:nvPr>
                </p:nvSpPr>
                <p:spPr bwMode="auto">
                  <a:xfrm>
                    <a:off x="2192337" y="2455373"/>
                    <a:ext cx="438150" cy="133350"/>
                  </a:xfrm>
                  <a:custGeom>
                    <a:avLst/>
                    <a:gdLst>
                      <a:gd name="T0" fmla="*/ 9 w 788"/>
                      <a:gd name="T1" fmla="*/ 240 h 240"/>
                      <a:gd name="T2" fmla="*/ 9 w 788"/>
                      <a:gd name="T3" fmla="*/ 240 h 240"/>
                      <a:gd name="T4" fmla="*/ 107 w 788"/>
                      <a:gd name="T5" fmla="*/ 203 h 240"/>
                      <a:gd name="T6" fmla="*/ 157 w 788"/>
                      <a:gd name="T7" fmla="*/ 187 h 240"/>
                      <a:gd name="T8" fmla="*/ 206 w 788"/>
                      <a:gd name="T9" fmla="*/ 172 h 240"/>
                      <a:gd name="T10" fmla="*/ 206 w 788"/>
                      <a:gd name="T11" fmla="*/ 172 h 240"/>
                      <a:gd name="T12" fmla="*/ 258 w 788"/>
                      <a:gd name="T13" fmla="*/ 160 h 240"/>
                      <a:gd name="T14" fmla="*/ 309 w 788"/>
                      <a:gd name="T15" fmla="*/ 148 h 240"/>
                      <a:gd name="T16" fmla="*/ 412 w 788"/>
                      <a:gd name="T17" fmla="*/ 127 h 240"/>
                      <a:gd name="T18" fmla="*/ 412 w 788"/>
                      <a:gd name="T19" fmla="*/ 127 h 240"/>
                      <a:gd name="T20" fmla="*/ 515 w 788"/>
                      <a:gd name="T21" fmla="*/ 106 h 240"/>
                      <a:gd name="T22" fmla="*/ 566 w 788"/>
                      <a:gd name="T23" fmla="*/ 96 h 240"/>
                      <a:gd name="T24" fmla="*/ 618 w 788"/>
                      <a:gd name="T25" fmla="*/ 82 h 240"/>
                      <a:gd name="T26" fmla="*/ 618 w 788"/>
                      <a:gd name="T27" fmla="*/ 82 h 240"/>
                      <a:gd name="T28" fmla="*/ 659 w 788"/>
                      <a:gd name="T29" fmla="*/ 70 h 240"/>
                      <a:gd name="T30" fmla="*/ 700 w 788"/>
                      <a:gd name="T31" fmla="*/ 57 h 240"/>
                      <a:gd name="T32" fmla="*/ 700 w 788"/>
                      <a:gd name="T33" fmla="*/ 57 h 240"/>
                      <a:gd name="T34" fmla="*/ 722 w 788"/>
                      <a:gd name="T35" fmla="*/ 51 h 240"/>
                      <a:gd name="T36" fmla="*/ 745 w 788"/>
                      <a:gd name="T37" fmla="*/ 43 h 240"/>
                      <a:gd name="T38" fmla="*/ 766 w 788"/>
                      <a:gd name="T39" fmla="*/ 34 h 240"/>
                      <a:gd name="T40" fmla="*/ 776 w 788"/>
                      <a:gd name="T41" fmla="*/ 26 h 240"/>
                      <a:gd name="T42" fmla="*/ 784 w 788"/>
                      <a:gd name="T43" fmla="*/ 20 h 240"/>
                      <a:gd name="T44" fmla="*/ 784 w 788"/>
                      <a:gd name="T45" fmla="*/ 20 h 240"/>
                      <a:gd name="T46" fmla="*/ 788 w 788"/>
                      <a:gd name="T47" fmla="*/ 12 h 240"/>
                      <a:gd name="T48" fmla="*/ 788 w 788"/>
                      <a:gd name="T49" fmla="*/ 6 h 240"/>
                      <a:gd name="T50" fmla="*/ 782 w 788"/>
                      <a:gd name="T51" fmla="*/ 2 h 240"/>
                      <a:gd name="T52" fmla="*/ 776 w 788"/>
                      <a:gd name="T53" fmla="*/ 0 h 240"/>
                      <a:gd name="T54" fmla="*/ 776 w 788"/>
                      <a:gd name="T55" fmla="*/ 0 h 240"/>
                      <a:gd name="T56" fmla="*/ 766 w 788"/>
                      <a:gd name="T57" fmla="*/ 0 h 240"/>
                      <a:gd name="T58" fmla="*/ 757 w 788"/>
                      <a:gd name="T59" fmla="*/ 4 h 240"/>
                      <a:gd name="T60" fmla="*/ 737 w 788"/>
                      <a:gd name="T61" fmla="*/ 10 h 240"/>
                      <a:gd name="T62" fmla="*/ 698 w 788"/>
                      <a:gd name="T63" fmla="*/ 28 h 240"/>
                      <a:gd name="T64" fmla="*/ 698 w 788"/>
                      <a:gd name="T65" fmla="*/ 28 h 240"/>
                      <a:gd name="T66" fmla="*/ 644 w 788"/>
                      <a:gd name="T67" fmla="*/ 45 h 240"/>
                      <a:gd name="T68" fmla="*/ 589 w 788"/>
                      <a:gd name="T69" fmla="*/ 59 h 240"/>
                      <a:gd name="T70" fmla="*/ 589 w 788"/>
                      <a:gd name="T71" fmla="*/ 59 h 240"/>
                      <a:gd name="T72" fmla="*/ 539 w 788"/>
                      <a:gd name="T73" fmla="*/ 72 h 240"/>
                      <a:gd name="T74" fmla="*/ 486 w 788"/>
                      <a:gd name="T75" fmla="*/ 84 h 240"/>
                      <a:gd name="T76" fmla="*/ 383 w 788"/>
                      <a:gd name="T77" fmla="*/ 106 h 240"/>
                      <a:gd name="T78" fmla="*/ 383 w 788"/>
                      <a:gd name="T79" fmla="*/ 106 h 240"/>
                      <a:gd name="T80" fmla="*/ 286 w 788"/>
                      <a:gd name="T81" fmla="*/ 125 h 240"/>
                      <a:gd name="T82" fmla="*/ 237 w 788"/>
                      <a:gd name="T83" fmla="*/ 135 h 240"/>
                      <a:gd name="T84" fmla="*/ 186 w 788"/>
                      <a:gd name="T85" fmla="*/ 148 h 240"/>
                      <a:gd name="T86" fmla="*/ 138 w 788"/>
                      <a:gd name="T87" fmla="*/ 162 h 240"/>
                      <a:gd name="T88" fmla="*/ 89 w 788"/>
                      <a:gd name="T89" fmla="*/ 179 h 240"/>
                      <a:gd name="T90" fmla="*/ 44 w 788"/>
                      <a:gd name="T91" fmla="*/ 201 h 240"/>
                      <a:gd name="T92" fmla="*/ 23 w 788"/>
                      <a:gd name="T93" fmla="*/ 215 h 240"/>
                      <a:gd name="T94" fmla="*/ 1 w 788"/>
                      <a:gd name="T95" fmla="*/ 226 h 240"/>
                      <a:gd name="T96" fmla="*/ 1 w 788"/>
                      <a:gd name="T97" fmla="*/ 226 h 240"/>
                      <a:gd name="T98" fmla="*/ 0 w 788"/>
                      <a:gd name="T99" fmla="*/ 228 h 240"/>
                      <a:gd name="T100" fmla="*/ 0 w 788"/>
                      <a:gd name="T101" fmla="*/ 232 h 240"/>
                      <a:gd name="T102" fmla="*/ 0 w 788"/>
                      <a:gd name="T103" fmla="*/ 236 h 240"/>
                      <a:gd name="T104" fmla="*/ 5 w 788"/>
                      <a:gd name="T105" fmla="*/ 240 h 240"/>
                      <a:gd name="T106" fmla="*/ 9 w 788"/>
                      <a:gd name="T107" fmla="*/ 240 h 240"/>
                      <a:gd name="T108" fmla="*/ 9 w 788"/>
                      <a:gd name="T109" fmla="*/ 240 h 2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788" h="240">
                        <a:moveTo>
                          <a:pt x="9" y="240"/>
                        </a:moveTo>
                        <a:lnTo>
                          <a:pt x="9" y="240"/>
                        </a:lnTo>
                        <a:lnTo>
                          <a:pt x="107" y="203"/>
                        </a:lnTo>
                        <a:lnTo>
                          <a:pt x="157" y="187"/>
                        </a:lnTo>
                        <a:lnTo>
                          <a:pt x="206" y="172"/>
                        </a:lnTo>
                        <a:lnTo>
                          <a:pt x="206" y="172"/>
                        </a:lnTo>
                        <a:lnTo>
                          <a:pt x="258" y="160"/>
                        </a:lnTo>
                        <a:lnTo>
                          <a:pt x="309" y="148"/>
                        </a:lnTo>
                        <a:lnTo>
                          <a:pt x="412" y="127"/>
                        </a:lnTo>
                        <a:lnTo>
                          <a:pt x="412" y="127"/>
                        </a:lnTo>
                        <a:lnTo>
                          <a:pt x="515" y="106"/>
                        </a:lnTo>
                        <a:lnTo>
                          <a:pt x="566" y="96"/>
                        </a:lnTo>
                        <a:lnTo>
                          <a:pt x="618" y="82"/>
                        </a:lnTo>
                        <a:lnTo>
                          <a:pt x="618" y="82"/>
                        </a:lnTo>
                        <a:lnTo>
                          <a:pt x="659" y="70"/>
                        </a:lnTo>
                        <a:lnTo>
                          <a:pt x="700" y="57"/>
                        </a:lnTo>
                        <a:lnTo>
                          <a:pt x="700" y="57"/>
                        </a:lnTo>
                        <a:lnTo>
                          <a:pt x="722" y="51"/>
                        </a:lnTo>
                        <a:lnTo>
                          <a:pt x="745" y="43"/>
                        </a:lnTo>
                        <a:lnTo>
                          <a:pt x="766" y="34"/>
                        </a:lnTo>
                        <a:lnTo>
                          <a:pt x="776" y="26"/>
                        </a:lnTo>
                        <a:lnTo>
                          <a:pt x="784" y="20"/>
                        </a:lnTo>
                        <a:lnTo>
                          <a:pt x="784" y="20"/>
                        </a:lnTo>
                        <a:lnTo>
                          <a:pt x="788" y="12"/>
                        </a:lnTo>
                        <a:lnTo>
                          <a:pt x="788" y="6"/>
                        </a:lnTo>
                        <a:lnTo>
                          <a:pt x="782" y="2"/>
                        </a:lnTo>
                        <a:lnTo>
                          <a:pt x="776" y="0"/>
                        </a:lnTo>
                        <a:lnTo>
                          <a:pt x="776" y="0"/>
                        </a:lnTo>
                        <a:lnTo>
                          <a:pt x="766" y="0"/>
                        </a:lnTo>
                        <a:lnTo>
                          <a:pt x="757" y="4"/>
                        </a:lnTo>
                        <a:lnTo>
                          <a:pt x="737" y="10"/>
                        </a:lnTo>
                        <a:lnTo>
                          <a:pt x="698" y="28"/>
                        </a:lnTo>
                        <a:lnTo>
                          <a:pt x="698" y="28"/>
                        </a:lnTo>
                        <a:lnTo>
                          <a:pt x="644" y="45"/>
                        </a:lnTo>
                        <a:lnTo>
                          <a:pt x="589" y="59"/>
                        </a:lnTo>
                        <a:lnTo>
                          <a:pt x="589" y="59"/>
                        </a:lnTo>
                        <a:lnTo>
                          <a:pt x="539" y="72"/>
                        </a:lnTo>
                        <a:lnTo>
                          <a:pt x="486" y="84"/>
                        </a:lnTo>
                        <a:lnTo>
                          <a:pt x="383" y="106"/>
                        </a:lnTo>
                        <a:lnTo>
                          <a:pt x="383" y="106"/>
                        </a:lnTo>
                        <a:lnTo>
                          <a:pt x="286" y="125"/>
                        </a:lnTo>
                        <a:lnTo>
                          <a:pt x="237" y="135"/>
                        </a:lnTo>
                        <a:lnTo>
                          <a:pt x="186" y="148"/>
                        </a:lnTo>
                        <a:lnTo>
                          <a:pt x="138" y="162"/>
                        </a:lnTo>
                        <a:lnTo>
                          <a:pt x="89" y="179"/>
                        </a:lnTo>
                        <a:lnTo>
                          <a:pt x="44" y="201"/>
                        </a:lnTo>
                        <a:lnTo>
                          <a:pt x="23" y="215"/>
                        </a:lnTo>
                        <a:lnTo>
                          <a:pt x="1" y="226"/>
                        </a:lnTo>
                        <a:lnTo>
                          <a:pt x="1" y="226"/>
                        </a:lnTo>
                        <a:lnTo>
                          <a:pt x="0" y="228"/>
                        </a:lnTo>
                        <a:lnTo>
                          <a:pt x="0" y="232"/>
                        </a:lnTo>
                        <a:lnTo>
                          <a:pt x="0" y="236"/>
                        </a:lnTo>
                        <a:lnTo>
                          <a:pt x="5" y="240"/>
                        </a:lnTo>
                        <a:lnTo>
                          <a:pt x="9" y="240"/>
                        </a:lnTo>
                        <a:lnTo>
                          <a:pt x="9" y="24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25000" lnSpcReduction="2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3" name="Freeform 19"/>
                  <p:cNvSpPr/>
                  <p:nvPr>
                    <p:custDataLst>
                      <p:tags r:id="rId35"/>
                    </p:custDataLst>
                  </p:nvPr>
                </p:nvSpPr>
                <p:spPr bwMode="auto">
                  <a:xfrm>
                    <a:off x="2503487" y="2277573"/>
                    <a:ext cx="317500" cy="69850"/>
                  </a:xfrm>
                  <a:custGeom>
                    <a:avLst/>
                    <a:gdLst>
                      <a:gd name="T0" fmla="*/ 6 w 570"/>
                      <a:gd name="T1" fmla="*/ 127 h 127"/>
                      <a:gd name="T2" fmla="*/ 6 w 570"/>
                      <a:gd name="T3" fmla="*/ 127 h 127"/>
                      <a:gd name="T4" fmla="*/ 41 w 570"/>
                      <a:gd name="T5" fmla="*/ 127 h 127"/>
                      <a:gd name="T6" fmla="*/ 74 w 570"/>
                      <a:gd name="T7" fmla="*/ 125 h 127"/>
                      <a:gd name="T8" fmla="*/ 107 w 570"/>
                      <a:gd name="T9" fmla="*/ 121 h 127"/>
                      <a:gd name="T10" fmla="*/ 142 w 570"/>
                      <a:gd name="T11" fmla="*/ 115 h 127"/>
                      <a:gd name="T12" fmla="*/ 208 w 570"/>
                      <a:gd name="T13" fmla="*/ 103 h 127"/>
                      <a:gd name="T14" fmla="*/ 274 w 570"/>
                      <a:gd name="T15" fmla="*/ 92 h 127"/>
                      <a:gd name="T16" fmla="*/ 274 w 570"/>
                      <a:gd name="T17" fmla="*/ 92 h 127"/>
                      <a:gd name="T18" fmla="*/ 346 w 570"/>
                      <a:gd name="T19" fmla="*/ 78 h 127"/>
                      <a:gd name="T20" fmla="*/ 418 w 570"/>
                      <a:gd name="T21" fmla="*/ 64 h 127"/>
                      <a:gd name="T22" fmla="*/ 489 w 570"/>
                      <a:gd name="T23" fmla="*/ 47 h 127"/>
                      <a:gd name="T24" fmla="*/ 559 w 570"/>
                      <a:gd name="T25" fmla="*/ 29 h 127"/>
                      <a:gd name="T26" fmla="*/ 559 w 570"/>
                      <a:gd name="T27" fmla="*/ 29 h 127"/>
                      <a:gd name="T28" fmla="*/ 564 w 570"/>
                      <a:gd name="T29" fmla="*/ 26 h 127"/>
                      <a:gd name="T30" fmla="*/ 568 w 570"/>
                      <a:gd name="T31" fmla="*/ 22 h 127"/>
                      <a:gd name="T32" fmla="*/ 570 w 570"/>
                      <a:gd name="T33" fmla="*/ 16 h 127"/>
                      <a:gd name="T34" fmla="*/ 570 w 570"/>
                      <a:gd name="T35" fmla="*/ 10 h 127"/>
                      <a:gd name="T36" fmla="*/ 568 w 570"/>
                      <a:gd name="T37" fmla="*/ 6 h 127"/>
                      <a:gd name="T38" fmla="*/ 564 w 570"/>
                      <a:gd name="T39" fmla="*/ 2 h 127"/>
                      <a:gd name="T40" fmla="*/ 561 w 570"/>
                      <a:gd name="T41" fmla="*/ 0 h 127"/>
                      <a:gd name="T42" fmla="*/ 553 w 570"/>
                      <a:gd name="T43" fmla="*/ 0 h 127"/>
                      <a:gd name="T44" fmla="*/ 553 w 570"/>
                      <a:gd name="T45" fmla="*/ 0 h 127"/>
                      <a:gd name="T46" fmla="*/ 487 w 570"/>
                      <a:gd name="T47" fmla="*/ 18 h 127"/>
                      <a:gd name="T48" fmla="*/ 418 w 570"/>
                      <a:gd name="T49" fmla="*/ 35 h 127"/>
                      <a:gd name="T50" fmla="*/ 352 w 570"/>
                      <a:gd name="T51" fmla="*/ 49 h 127"/>
                      <a:gd name="T52" fmla="*/ 284 w 570"/>
                      <a:gd name="T53" fmla="*/ 62 h 127"/>
                      <a:gd name="T54" fmla="*/ 284 w 570"/>
                      <a:gd name="T55" fmla="*/ 62 h 127"/>
                      <a:gd name="T56" fmla="*/ 214 w 570"/>
                      <a:gd name="T57" fmla="*/ 74 h 127"/>
                      <a:gd name="T58" fmla="*/ 144 w 570"/>
                      <a:gd name="T59" fmla="*/ 84 h 127"/>
                      <a:gd name="T60" fmla="*/ 74 w 570"/>
                      <a:gd name="T61" fmla="*/ 96 h 127"/>
                      <a:gd name="T62" fmla="*/ 39 w 570"/>
                      <a:gd name="T63" fmla="*/ 103 h 127"/>
                      <a:gd name="T64" fmla="*/ 6 w 570"/>
                      <a:gd name="T65" fmla="*/ 113 h 127"/>
                      <a:gd name="T66" fmla="*/ 6 w 570"/>
                      <a:gd name="T67" fmla="*/ 113 h 127"/>
                      <a:gd name="T68" fmla="*/ 2 w 570"/>
                      <a:gd name="T69" fmla="*/ 115 h 127"/>
                      <a:gd name="T70" fmla="*/ 0 w 570"/>
                      <a:gd name="T71" fmla="*/ 121 h 127"/>
                      <a:gd name="T72" fmla="*/ 2 w 570"/>
                      <a:gd name="T73" fmla="*/ 125 h 127"/>
                      <a:gd name="T74" fmla="*/ 6 w 570"/>
                      <a:gd name="T75" fmla="*/ 127 h 127"/>
                      <a:gd name="T76" fmla="*/ 6 w 570"/>
                      <a:gd name="T77" fmla="*/ 127 h 1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570" h="127">
                        <a:moveTo>
                          <a:pt x="6" y="127"/>
                        </a:moveTo>
                        <a:lnTo>
                          <a:pt x="6" y="127"/>
                        </a:lnTo>
                        <a:lnTo>
                          <a:pt x="41" y="127"/>
                        </a:lnTo>
                        <a:lnTo>
                          <a:pt x="74" y="125"/>
                        </a:lnTo>
                        <a:lnTo>
                          <a:pt x="107" y="121"/>
                        </a:lnTo>
                        <a:lnTo>
                          <a:pt x="142" y="115"/>
                        </a:lnTo>
                        <a:lnTo>
                          <a:pt x="208" y="103"/>
                        </a:lnTo>
                        <a:lnTo>
                          <a:pt x="274" y="92"/>
                        </a:lnTo>
                        <a:lnTo>
                          <a:pt x="274" y="92"/>
                        </a:lnTo>
                        <a:lnTo>
                          <a:pt x="346" y="78"/>
                        </a:lnTo>
                        <a:lnTo>
                          <a:pt x="418" y="64"/>
                        </a:lnTo>
                        <a:lnTo>
                          <a:pt x="489" y="47"/>
                        </a:lnTo>
                        <a:lnTo>
                          <a:pt x="559" y="29"/>
                        </a:lnTo>
                        <a:lnTo>
                          <a:pt x="559" y="29"/>
                        </a:lnTo>
                        <a:lnTo>
                          <a:pt x="564" y="26"/>
                        </a:lnTo>
                        <a:lnTo>
                          <a:pt x="568" y="22"/>
                        </a:lnTo>
                        <a:lnTo>
                          <a:pt x="570" y="16"/>
                        </a:lnTo>
                        <a:lnTo>
                          <a:pt x="570" y="10"/>
                        </a:lnTo>
                        <a:lnTo>
                          <a:pt x="568" y="6"/>
                        </a:lnTo>
                        <a:lnTo>
                          <a:pt x="564" y="2"/>
                        </a:lnTo>
                        <a:lnTo>
                          <a:pt x="561" y="0"/>
                        </a:lnTo>
                        <a:lnTo>
                          <a:pt x="553" y="0"/>
                        </a:lnTo>
                        <a:lnTo>
                          <a:pt x="553" y="0"/>
                        </a:lnTo>
                        <a:lnTo>
                          <a:pt x="487" y="18"/>
                        </a:lnTo>
                        <a:lnTo>
                          <a:pt x="418" y="35"/>
                        </a:lnTo>
                        <a:lnTo>
                          <a:pt x="352" y="49"/>
                        </a:lnTo>
                        <a:lnTo>
                          <a:pt x="284" y="62"/>
                        </a:lnTo>
                        <a:lnTo>
                          <a:pt x="284" y="62"/>
                        </a:lnTo>
                        <a:lnTo>
                          <a:pt x="214" y="74"/>
                        </a:lnTo>
                        <a:lnTo>
                          <a:pt x="144" y="84"/>
                        </a:lnTo>
                        <a:lnTo>
                          <a:pt x="74" y="96"/>
                        </a:lnTo>
                        <a:lnTo>
                          <a:pt x="39" y="103"/>
                        </a:lnTo>
                        <a:lnTo>
                          <a:pt x="6" y="113"/>
                        </a:lnTo>
                        <a:lnTo>
                          <a:pt x="6" y="113"/>
                        </a:lnTo>
                        <a:lnTo>
                          <a:pt x="2" y="115"/>
                        </a:lnTo>
                        <a:lnTo>
                          <a:pt x="0" y="121"/>
                        </a:lnTo>
                        <a:lnTo>
                          <a:pt x="2" y="125"/>
                        </a:lnTo>
                        <a:lnTo>
                          <a:pt x="6" y="127"/>
                        </a:lnTo>
                        <a:lnTo>
                          <a:pt x="6" y="127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25000" lnSpcReduction="2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</p:grpSp>
            <p:cxnSp>
              <p:nvCxnSpPr>
                <p:cNvPr id="44" name="直接连接符 43"/>
                <p:cNvCxnSpPr/>
                <p:nvPr>
                  <p:custDataLst>
                    <p:tags r:id="rId36"/>
                  </p:custDataLst>
                </p:nvPr>
              </p:nvCxnSpPr>
              <p:spPr>
                <a:xfrm>
                  <a:off x="2323003" y="4324950"/>
                  <a:ext cx="1994021" cy="0"/>
                </a:xfrm>
                <a:prstGeom prst="line">
                  <a:avLst/>
                </a:prstGeom>
                <a:ln w="254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6" name="组合 45"/>
            <p:cNvGrpSpPr/>
            <p:nvPr>
              <p:custDataLst>
                <p:tags r:id="rId37"/>
              </p:custDataLst>
            </p:nvPr>
          </p:nvGrpSpPr>
          <p:grpSpPr>
            <a:xfrm>
              <a:off x="8018" y="7082"/>
              <a:ext cx="3805" cy="1082"/>
              <a:chOff x="3542203" y="3866652"/>
              <a:chExt cx="2416052" cy="686898"/>
            </a:xfrm>
          </p:grpSpPr>
          <p:sp>
            <p:nvSpPr>
              <p:cNvPr id="47" name="矩形 46"/>
              <p:cNvSpPr/>
              <p:nvPr>
                <p:custDataLst>
                  <p:tags r:id="rId38"/>
                </p:custDataLst>
              </p:nvPr>
            </p:nvSpPr>
            <p:spPr>
              <a:xfrm>
                <a:off x="4060721" y="4135011"/>
                <a:ext cx="1897534" cy="369332"/>
              </a:xfrm>
              <a:prstGeom prst="rect">
                <a:avLst/>
              </a:prstGeom>
            </p:spPr>
            <p:txBody>
              <a:bodyPr wrap="square"/>
              <a:p>
                <a:pPr algn="just">
                  <a:defRPr/>
                </a:pPr>
                <a:r>
                  <a:rPr lang="zh-CN" sz="2400" b="1" dirty="0">
                    <a:solidFill>
                      <a:srgbClr val="00B050"/>
                    </a:solidFill>
                    <a:cs typeface="+mn-ea"/>
                    <a:sym typeface="+mn-lt"/>
                  </a:rPr>
                  <a:t>静一静</a:t>
                </a:r>
                <a:endParaRPr lang="zh-CN" sz="2400" b="1" dirty="0">
                  <a:solidFill>
                    <a:srgbClr val="00B050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48" name="组合 47"/>
              <p:cNvGrpSpPr/>
              <p:nvPr>
                <p:custDataLst>
                  <p:tags r:id="rId39"/>
                </p:custDataLst>
              </p:nvPr>
            </p:nvGrpSpPr>
            <p:grpSpPr>
              <a:xfrm>
                <a:off x="3542203" y="3866652"/>
                <a:ext cx="1994021" cy="686898"/>
                <a:chOff x="2323003" y="3638052"/>
                <a:chExt cx="1994021" cy="686898"/>
              </a:xfrm>
            </p:grpSpPr>
            <p:grpSp>
              <p:nvGrpSpPr>
                <p:cNvPr id="49" name="组合 48"/>
                <p:cNvGrpSpPr/>
                <p:nvPr/>
              </p:nvGrpSpPr>
              <p:grpSpPr>
                <a:xfrm>
                  <a:off x="2323004" y="3638052"/>
                  <a:ext cx="666890" cy="686897"/>
                  <a:chOff x="1795462" y="2056910"/>
                  <a:chExt cx="1111250" cy="1144588"/>
                </a:xfrm>
              </p:grpSpPr>
              <p:sp>
                <p:nvSpPr>
                  <p:cNvPr id="50" name="Freeform 12"/>
                  <p:cNvSpPr/>
                  <p:nvPr>
                    <p:custDataLst>
                      <p:tags r:id="rId40"/>
                    </p:custDataLst>
                  </p:nvPr>
                </p:nvSpPr>
                <p:spPr bwMode="auto">
                  <a:xfrm>
                    <a:off x="1795462" y="2056910"/>
                    <a:ext cx="1111250" cy="1144588"/>
                  </a:xfrm>
                  <a:custGeom>
                    <a:avLst/>
                    <a:gdLst>
                      <a:gd name="T0" fmla="*/ 2147483646 w 1999"/>
                      <a:gd name="T1" fmla="*/ 2147483646 h 2057"/>
                      <a:gd name="T2" fmla="*/ 2147483646 w 1999"/>
                      <a:gd name="T3" fmla="*/ 2147483646 h 2057"/>
                      <a:gd name="T4" fmla="*/ 2147483646 w 1999"/>
                      <a:gd name="T5" fmla="*/ 2147483646 h 2057"/>
                      <a:gd name="T6" fmla="*/ 2147483646 w 1999"/>
                      <a:gd name="T7" fmla="*/ 2147483646 h 2057"/>
                      <a:gd name="T8" fmla="*/ 2147483646 w 1999"/>
                      <a:gd name="T9" fmla="*/ 2147483646 h 2057"/>
                      <a:gd name="T10" fmla="*/ 2147483646 w 1999"/>
                      <a:gd name="T11" fmla="*/ 2147483646 h 2057"/>
                      <a:gd name="T12" fmla="*/ 2147483646 w 1999"/>
                      <a:gd name="T13" fmla="*/ 2147483646 h 2057"/>
                      <a:gd name="T14" fmla="*/ 2147483646 w 1999"/>
                      <a:gd name="T15" fmla="*/ 2147483646 h 2057"/>
                      <a:gd name="T16" fmla="*/ 2147483646 w 1999"/>
                      <a:gd name="T17" fmla="*/ 2147483646 h 2057"/>
                      <a:gd name="T18" fmla="*/ 2147483646 w 1999"/>
                      <a:gd name="T19" fmla="*/ 2147483646 h 2057"/>
                      <a:gd name="T20" fmla="*/ 2147483646 w 1999"/>
                      <a:gd name="T21" fmla="*/ 2147483646 h 2057"/>
                      <a:gd name="T22" fmla="*/ 2147483646 w 1999"/>
                      <a:gd name="T23" fmla="*/ 2147483646 h 2057"/>
                      <a:gd name="T24" fmla="*/ 2147483646 w 1999"/>
                      <a:gd name="T25" fmla="*/ 2147483646 h 2057"/>
                      <a:gd name="T26" fmla="*/ 2147483646 w 1999"/>
                      <a:gd name="T27" fmla="*/ 2147483646 h 2057"/>
                      <a:gd name="T28" fmla="*/ 2147483646 w 1999"/>
                      <a:gd name="T29" fmla="*/ 2147483646 h 2057"/>
                      <a:gd name="T30" fmla="*/ 2147483646 w 1999"/>
                      <a:gd name="T31" fmla="*/ 2147483646 h 2057"/>
                      <a:gd name="T32" fmla="*/ 2147483646 w 1999"/>
                      <a:gd name="T33" fmla="*/ 2147483646 h 2057"/>
                      <a:gd name="T34" fmla="*/ 2147483646 w 1999"/>
                      <a:gd name="T35" fmla="*/ 2147483646 h 2057"/>
                      <a:gd name="T36" fmla="*/ 2147483646 w 1999"/>
                      <a:gd name="T37" fmla="*/ 2147483646 h 2057"/>
                      <a:gd name="T38" fmla="*/ 2147483646 w 1999"/>
                      <a:gd name="T39" fmla="*/ 2147483646 h 2057"/>
                      <a:gd name="T40" fmla="*/ 2147483646 w 1999"/>
                      <a:gd name="T41" fmla="*/ 2147483646 h 2057"/>
                      <a:gd name="T42" fmla="*/ 2147483646 w 1999"/>
                      <a:gd name="T43" fmla="*/ 2147483646 h 2057"/>
                      <a:gd name="T44" fmla="*/ 2147483646 w 1999"/>
                      <a:gd name="T45" fmla="*/ 2147483646 h 2057"/>
                      <a:gd name="T46" fmla="*/ 2147483646 w 1999"/>
                      <a:gd name="T47" fmla="*/ 2147483646 h 2057"/>
                      <a:gd name="T48" fmla="*/ 2147483646 w 1999"/>
                      <a:gd name="T49" fmla="*/ 2147483646 h 2057"/>
                      <a:gd name="T50" fmla="*/ 2147483646 w 1999"/>
                      <a:gd name="T51" fmla="*/ 2147483646 h 2057"/>
                      <a:gd name="T52" fmla="*/ 2147483646 w 1999"/>
                      <a:gd name="T53" fmla="*/ 2147483646 h 2057"/>
                      <a:gd name="T54" fmla="*/ 2147483646 w 1999"/>
                      <a:gd name="T55" fmla="*/ 2147483646 h 2057"/>
                      <a:gd name="T56" fmla="*/ 2147483646 w 1999"/>
                      <a:gd name="T57" fmla="*/ 2147483646 h 2057"/>
                      <a:gd name="T58" fmla="*/ 2147483646 w 1999"/>
                      <a:gd name="T59" fmla="*/ 2147483646 h 2057"/>
                      <a:gd name="T60" fmla="*/ 2147483646 w 1999"/>
                      <a:gd name="T61" fmla="*/ 2147483646 h 2057"/>
                      <a:gd name="T62" fmla="*/ 2147483646 w 1999"/>
                      <a:gd name="T63" fmla="*/ 2147483646 h 2057"/>
                      <a:gd name="T64" fmla="*/ 2147483646 w 1999"/>
                      <a:gd name="T65" fmla="*/ 2147483646 h 2057"/>
                      <a:gd name="T66" fmla="*/ 2147483646 w 1999"/>
                      <a:gd name="T67" fmla="*/ 2147483646 h 2057"/>
                      <a:gd name="T68" fmla="*/ 2147483646 w 1999"/>
                      <a:gd name="T69" fmla="*/ 2147483646 h 2057"/>
                      <a:gd name="T70" fmla="*/ 2147483646 w 1999"/>
                      <a:gd name="T71" fmla="*/ 2147483646 h 2057"/>
                      <a:gd name="T72" fmla="*/ 2147483646 w 1999"/>
                      <a:gd name="T73" fmla="*/ 2147483646 h 2057"/>
                      <a:gd name="T74" fmla="*/ 2147483646 w 1999"/>
                      <a:gd name="T75" fmla="*/ 2147483646 h 2057"/>
                      <a:gd name="T76" fmla="*/ 2147483646 w 1999"/>
                      <a:gd name="T77" fmla="*/ 2147483646 h 2057"/>
                      <a:gd name="T78" fmla="*/ 2147483646 w 1999"/>
                      <a:gd name="T79" fmla="*/ 2147483646 h 2057"/>
                      <a:gd name="T80" fmla="*/ 2147483646 w 1999"/>
                      <a:gd name="T81" fmla="*/ 2147483646 h 2057"/>
                      <a:gd name="T82" fmla="*/ 2147483646 w 1999"/>
                      <a:gd name="T83" fmla="*/ 2147483646 h 2057"/>
                      <a:gd name="T84" fmla="*/ 2147483646 w 1999"/>
                      <a:gd name="T85" fmla="*/ 2147483646 h 2057"/>
                      <a:gd name="T86" fmla="*/ 2147483646 w 1999"/>
                      <a:gd name="T87" fmla="*/ 2147483646 h 2057"/>
                      <a:gd name="T88" fmla="*/ 2147483646 w 1999"/>
                      <a:gd name="T89" fmla="*/ 2147483646 h 2057"/>
                      <a:gd name="T90" fmla="*/ 2147483646 w 1999"/>
                      <a:gd name="T91" fmla="*/ 2147483646 h 2057"/>
                      <a:gd name="T92" fmla="*/ 2147483646 w 1999"/>
                      <a:gd name="T93" fmla="*/ 2147483646 h 2057"/>
                      <a:gd name="T94" fmla="*/ 2147483646 w 1999"/>
                      <a:gd name="T95" fmla="*/ 2147483646 h 2057"/>
                      <a:gd name="T96" fmla="*/ 2147483646 w 1999"/>
                      <a:gd name="T97" fmla="*/ 2147483646 h 2057"/>
                      <a:gd name="T98" fmla="*/ 2147483646 w 1999"/>
                      <a:gd name="T99" fmla="*/ 2147483646 h 2057"/>
                      <a:gd name="T100" fmla="*/ 2147483646 w 1999"/>
                      <a:gd name="T101" fmla="*/ 2147483646 h 2057"/>
                      <a:gd name="T102" fmla="*/ 2147483646 w 1999"/>
                      <a:gd name="T103" fmla="*/ 2147483646 h 2057"/>
                      <a:gd name="T104" fmla="*/ 2147483646 w 1999"/>
                      <a:gd name="T105" fmla="*/ 2147483646 h 2057"/>
                      <a:gd name="T106" fmla="*/ 2147483646 w 1999"/>
                      <a:gd name="T107" fmla="*/ 2147483646 h 2057"/>
                      <a:gd name="T108" fmla="*/ 0 w 1999"/>
                      <a:gd name="T109" fmla="*/ 2147483646 h 2057"/>
                      <a:gd name="T110" fmla="*/ 2147483646 w 1999"/>
                      <a:gd name="T111" fmla="*/ 2147483646 h 2057"/>
                      <a:gd name="T112" fmla="*/ 2147483646 w 1999"/>
                      <a:gd name="T113" fmla="*/ 2147483646 h 2057"/>
                      <a:gd name="T114" fmla="*/ 2147483646 w 1999"/>
                      <a:gd name="T115" fmla="*/ 2147483646 h 2057"/>
                      <a:gd name="T116" fmla="*/ 2147483646 w 1999"/>
                      <a:gd name="T117" fmla="*/ 2147483646 h 2057"/>
                      <a:gd name="T118" fmla="*/ 2147483646 w 1999"/>
                      <a:gd name="T119" fmla="*/ 2147483646 h 2057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w 1999"/>
                      <a:gd name="T181" fmla="*/ 0 h 2057"/>
                      <a:gd name="T182" fmla="*/ 1999 w 1999"/>
                      <a:gd name="T183" fmla="*/ 2057 h 2057"/>
                    </a:gdLst>
                    <a:ahLst/>
                    <a:cxnLst>
                      <a:cxn ang="T120">
                        <a:pos x="T0" y="T1"/>
                      </a:cxn>
                      <a:cxn ang="T121">
                        <a:pos x="T2" y="T3"/>
                      </a:cxn>
                      <a:cxn ang="T122">
                        <a:pos x="T4" y="T5"/>
                      </a:cxn>
                      <a:cxn ang="T123">
                        <a:pos x="T6" y="T7"/>
                      </a:cxn>
                      <a:cxn ang="T124">
                        <a:pos x="T8" y="T9"/>
                      </a:cxn>
                      <a:cxn ang="T125">
                        <a:pos x="T10" y="T11"/>
                      </a:cxn>
                      <a:cxn ang="T126">
                        <a:pos x="T12" y="T13"/>
                      </a:cxn>
                      <a:cxn ang="T127">
                        <a:pos x="T14" y="T15"/>
                      </a:cxn>
                      <a:cxn ang="T128">
                        <a:pos x="T16" y="T17"/>
                      </a:cxn>
                      <a:cxn ang="T129">
                        <a:pos x="T18" y="T19"/>
                      </a:cxn>
                      <a:cxn ang="T130">
                        <a:pos x="T20" y="T21"/>
                      </a:cxn>
                      <a:cxn ang="T131">
                        <a:pos x="T22" y="T23"/>
                      </a:cxn>
                      <a:cxn ang="T132">
                        <a:pos x="T24" y="T25"/>
                      </a:cxn>
                      <a:cxn ang="T133">
                        <a:pos x="T26" y="T27"/>
                      </a:cxn>
                      <a:cxn ang="T134">
                        <a:pos x="T28" y="T29"/>
                      </a:cxn>
                      <a:cxn ang="T135">
                        <a:pos x="T30" y="T31"/>
                      </a:cxn>
                      <a:cxn ang="T136">
                        <a:pos x="T32" y="T33"/>
                      </a:cxn>
                      <a:cxn ang="T137">
                        <a:pos x="T34" y="T35"/>
                      </a:cxn>
                      <a:cxn ang="T138">
                        <a:pos x="T36" y="T37"/>
                      </a:cxn>
                      <a:cxn ang="T139">
                        <a:pos x="T38" y="T39"/>
                      </a:cxn>
                      <a:cxn ang="T140">
                        <a:pos x="T40" y="T41"/>
                      </a:cxn>
                      <a:cxn ang="T141">
                        <a:pos x="T42" y="T43"/>
                      </a:cxn>
                      <a:cxn ang="T142">
                        <a:pos x="T44" y="T45"/>
                      </a:cxn>
                      <a:cxn ang="T143">
                        <a:pos x="T46" y="T47"/>
                      </a:cxn>
                      <a:cxn ang="T144">
                        <a:pos x="T48" y="T49"/>
                      </a:cxn>
                      <a:cxn ang="T145">
                        <a:pos x="T50" y="T51"/>
                      </a:cxn>
                      <a:cxn ang="T146">
                        <a:pos x="T52" y="T53"/>
                      </a:cxn>
                      <a:cxn ang="T147">
                        <a:pos x="T54" y="T55"/>
                      </a:cxn>
                      <a:cxn ang="T148">
                        <a:pos x="T56" y="T57"/>
                      </a:cxn>
                      <a:cxn ang="T149">
                        <a:pos x="T58" y="T59"/>
                      </a:cxn>
                      <a:cxn ang="T150">
                        <a:pos x="T60" y="T61"/>
                      </a:cxn>
                      <a:cxn ang="T151">
                        <a:pos x="T62" y="T63"/>
                      </a:cxn>
                      <a:cxn ang="T152">
                        <a:pos x="T64" y="T65"/>
                      </a:cxn>
                      <a:cxn ang="T153">
                        <a:pos x="T66" y="T67"/>
                      </a:cxn>
                      <a:cxn ang="T154">
                        <a:pos x="T68" y="T69"/>
                      </a:cxn>
                      <a:cxn ang="T155">
                        <a:pos x="T70" y="T71"/>
                      </a:cxn>
                      <a:cxn ang="T156">
                        <a:pos x="T72" y="T73"/>
                      </a:cxn>
                      <a:cxn ang="T157">
                        <a:pos x="T74" y="T75"/>
                      </a:cxn>
                      <a:cxn ang="T158">
                        <a:pos x="T76" y="T77"/>
                      </a:cxn>
                      <a:cxn ang="T159">
                        <a:pos x="T78" y="T79"/>
                      </a:cxn>
                      <a:cxn ang="T160">
                        <a:pos x="T80" y="T81"/>
                      </a:cxn>
                      <a:cxn ang="T161">
                        <a:pos x="T82" y="T83"/>
                      </a:cxn>
                      <a:cxn ang="T162">
                        <a:pos x="T84" y="T85"/>
                      </a:cxn>
                      <a:cxn ang="T163">
                        <a:pos x="T86" y="T87"/>
                      </a:cxn>
                      <a:cxn ang="T164">
                        <a:pos x="T88" y="T89"/>
                      </a:cxn>
                      <a:cxn ang="T165">
                        <a:pos x="T90" y="T91"/>
                      </a:cxn>
                      <a:cxn ang="T166">
                        <a:pos x="T92" y="T93"/>
                      </a:cxn>
                      <a:cxn ang="T167">
                        <a:pos x="T94" y="T95"/>
                      </a:cxn>
                      <a:cxn ang="T168">
                        <a:pos x="T96" y="T97"/>
                      </a:cxn>
                      <a:cxn ang="T169">
                        <a:pos x="T98" y="T99"/>
                      </a:cxn>
                      <a:cxn ang="T170">
                        <a:pos x="T100" y="T101"/>
                      </a:cxn>
                      <a:cxn ang="T171">
                        <a:pos x="T102" y="T103"/>
                      </a:cxn>
                      <a:cxn ang="T172">
                        <a:pos x="T104" y="T105"/>
                      </a:cxn>
                      <a:cxn ang="T173">
                        <a:pos x="T106" y="T107"/>
                      </a:cxn>
                      <a:cxn ang="T174">
                        <a:pos x="T108" y="T109"/>
                      </a:cxn>
                      <a:cxn ang="T175">
                        <a:pos x="T110" y="T111"/>
                      </a:cxn>
                      <a:cxn ang="T176">
                        <a:pos x="T112" y="T113"/>
                      </a:cxn>
                      <a:cxn ang="T177">
                        <a:pos x="T114" y="T115"/>
                      </a:cxn>
                      <a:cxn ang="T178">
                        <a:pos x="T116" y="T117"/>
                      </a:cxn>
                      <a:cxn ang="T179">
                        <a:pos x="T118" y="T119"/>
                      </a:cxn>
                    </a:cxnLst>
                    <a:rect l="T180" t="T181" r="T182" b="T183"/>
                    <a:pathLst>
                      <a:path w="1999" h="2057">
                        <a:moveTo>
                          <a:pt x="230" y="1472"/>
                        </a:moveTo>
                        <a:lnTo>
                          <a:pt x="230" y="1472"/>
                        </a:lnTo>
                        <a:lnTo>
                          <a:pt x="230" y="1452"/>
                        </a:lnTo>
                        <a:lnTo>
                          <a:pt x="232" y="1401"/>
                        </a:lnTo>
                        <a:lnTo>
                          <a:pt x="238" y="1322"/>
                        </a:lnTo>
                        <a:lnTo>
                          <a:pt x="244" y="1273"/>
                        </a:lnTo>
                        <a:lnTo>
                          <a:pt x="251" y="1219"/>
                        </a:lnTo>
                        <a:lnTo>
                          <a:pt x="263" y="1160"/>
                        </a:lnTo>
                        <a:lnTo>
                          <a:pt x="277" y="1098"/>
                        </a:lnTo>
                        <a:lnTo>
                          <a:pt x="292" y="1034"/>
                        </a:lnTo>
                        <a:lnTo>
                          <a:pt x="312" y="966"/>
                        </a:lnTo>
                        <a:lnTo>
                          <a:pt x="337" y="895"/>
                        </a:lnTo>
                        <a:lnTo>
                          <a:pt x="364" y="823"/>
                        </a:lnTo>
                        <a:lnTo>
                          <a:pt x="397" y="751"/>
                        </a:lnTo>
                        <a:lnTo>
                          <a:pt x="417" y="714"/>
                        </a:lnTo>
                        <a:lnTo>
                          <a:pt x="436" y="677"/>
                        </a:lnTo>
                        <a:lnTo>
                          <a:pt x="456" y="642"/>
                        </a:lnTo>
                        <a:lnTo>
                          <a:pt x="479" y="605"/>
                        </a:lnTo>
                        <a:lnTo>
                          <a:pt x="502" y="570"/>
                        </a:lnTo>
                        <a:lnTo>
                          <a:pt x="528" y="535"/>
                        </a:lnTo>
                        <a:lnTo>
                          <a:pt x="555" y="500"/>
                        </a:lnTo>
                        <a:lnTo>
                          <a:pt x="582" y="467"/>
                        </a:lnTo>
                        <a:lnTo>
                          <a:pt x="611" y="432"/>
                        </a:lnTo>
                        <a:lnTo>
                          <a:pt x="643" y="399"/>
                        </a:lnTo>
                        <a:lnTo>
                          <a:pt x="676" y="368"/>
                        </a:lnTo>
                        <a:lnTo>
                          <a:pt x="711" y="337"/>
                        </a:lnTo>
                        <a:lnTo>
                          <a:pt x="748" y="306"/>
                        </a:lnTo>
                        <a:lnTo>
                          <a:pt x="787" y="276"/>
                        </a:lnTo>
                        <a:lnTo>
                          <a:pt x="825" y="247"/>
                        </a:lnTo>
                        <a:lnTo>
                          <a:pt x="868" y="220"/>
                        </a:lnTo>
                        <a:lnTo>
                          <a:pt x="911" y="195"/>
                        </a:lnTo>
                        <a:lnTo>
                          <a:pt x="958" y="169"/>
                        </a:lnTo>
                        <a:lnTo>
                          <a:pt x="1005" y="146"/>
                        </a:lnTo>
                        <a:lnTo>
                          <a:pt x="1055" y="125"/>
                        </a:lnTo>
                        <a:lnTo>
                          <a:pt x="1108" y="103"/>
                        </a:lnTo>
                        <a:lnTo>
                          <a:pt x="1162" y="84"/>
                        </a:lnTo>
                        <a:lnTo>
                          <a:pt x="1219" y="68"/>
                        </a:lnTo>
                        <a:lnTo>
                          <a:pt x="1277" y="53"/>
                        </a:lnTo>
                        <a:lnTo>
                          <a:pt x="1337" y="39"/>
                        </a:lnTo>
                        <a:lnTo>
                          <a:pt x="1400" y="27"/>
                        </a:lnTo>
                        <a:lnTo>
                          <a:pt x="1466" y="18"/>
                        </a:lnTo>
                        <a:lnTo>
                          <a:pt x="1534" y="10"/>
                        </a:lnTo>
                        <a:lnTo>
                          <a:pt x="1604" y="4"/>
                        </a:lnTo>
                        <a:lnTo>
                          <a:pt x="1676" y="2"/>
                        </a:lnTo>
                        <a:lnTo>
                          <a:pt x="1752" y="0"/>
                        </a:lnTo>
                        <a:lnTo>
                          <a:pt x="1830" y="2"/>
                        </a:lnTo>
                        <a:lnTo>
                          <a:pt x="1911" y="6"/>
                        </a:lnTo>
                        <a:lnTo>
                          <a:pt x="1993" y="12"/>
                        </a:lnTo>
                        <a:lnTo>
                          <a:pt x="1995" y="29"/>
                        </a:lnTo>
                        <a:lnTo>
                          <a:pt x="1999" y="76"/>
                        </a:lnTo>
                        <a:lnTo>
                          <a:pt x="1999" y="109"/>
                        </a:lnTo>
                        <a:lnTo>
                          <a:pt x="1999" y="148"/>
                        </a:lnTo>
                        <a:lnTo>
                          <a:pt x="1997" y="193"/>
                        </a:lnTo>
                        <a:lnTo>
                          <a:pt x="1993" y="243"/>
                        </a:lnTo>
                        <a:lnTo>
                          <a:pt x="1987" y="298"/>
                        </a:lnTo>
                        <a:lnTo>
                          <a:pt x="1980" y="356"/>
                        </a:lnTo>
                        <a:lnTo>
                          <a:pt x="1968" y="417"/>
                        </a:lnTo>
                        <a:lnTo>
                          <a:pt x="1952" y="481"/>
                        </a:lnTo>
                        <a:lnTo>
                          <a:pt x="1933" y="547"/>
                        </a:lnTo>
                        <a:lnTo>
                          <a:pt x="1909" y="615"/>
                        </a:lnTo>
                        <a:lnTo>
                          <a:pt x="1882" y="685"/>
                        </a:lnTo>
                        <a:lnTo>
                          <a:pt x="1865" y="720"/>
                        </a:lnTo>
                        <a:lnTo>
                          <a:pt x="1849" y="755"/>
                        </a:lnTo>
                        <a:lnTo>
                          <a:pt x="1830" y="790"/>
                        </a:lnTo>
                        <a:lnTo>
                          <a:pt x="1808" y="825"/>
                        </a:lnTo>
                        <a:lnTo>
                          <a:pt x="1787" y="860"/>
                        </a:lnTo>
                        <a:lnTo>
                          <a:pt x="1764" y="895"/>
                        </a:lnTo>
                        <a:lnTo>
                          <a:pt x="1738" y="929"/>
                        </a:lnTo>
                        <a:lnTo>
                          <a:pt x="1713" y="964"/>
                        </a:lnTo>
                        <a:lnTo>
                          <a:pt x="1684" y="999"/>
                        </a:lnTo>
                        <a:lnTo>
                          <a:pt x="1653" y="1032"/>
                        </a:lnTo>
                        <a:lnTo>
                          <a:pt x="1621" y="1065"/>
                        </a:lnTo>
                        <a:lnTo>
                          <a:pt x="1588" y="1096"/>
                        </a:lnTo>
                        <a:lnTo>
                          <a:pt x="1551" y="1129"/>
                        </a:lnTo>
                        <a:lnTo>
                          <a:pt x="1514" y="1160"/>
                        </a:lnTo>
                        <a:lnTo>
                          <a:pt x="1474" y="1189"/>
                        </a:lnTo>
                        <a:lnTo>
                          <a:pt x="1433" y="1220"/>
                        </a:lnTo>
                        <a:lnTo>
                          <a:pt x="1388" y="1248"/>
                        </a:lnTo>
                        <a:lnTo>
                          <a:pt x="1341" y="1277"/>
                        </a:lnTo>
                        <a:lnTo>
                          <a:pt x="1293" y="1302"/>
                        </a:lnTo>
                        <a:lnTo>
                          <a:pt x="1242" y="1328"/>
                        </a:lnTo>
                        <a:lnTo>
                          <a:pt x="1187" y="1353"/>
                        </a:lnTo>
                        <a:lnTo>
                          <a:pt x="1133" y="1376"/>
                        </a:lnTo>
                        <a:lnTo>
                          <a:pt x="1075" y="1398"/>
                        </a:lnTo>
                        <a:lnTo>
                          <a:pt x="1014" y="1419"/>
                        </a:lnTo>
                        <a:lnTo>
                          <a:pt x="950" y="1438"/>
                        </a:lnTo>
                        <a:lnTo>
                          <a:pt x="884" y="1456"/>
                        </a:lnTo>
                        <a:lnTo>
                          <a:pt x="816" y="1472"/>
                        </a:lnTo>
                        <a:lnTo>
                          <a:pt x="744" y="1487"/>
                        </a:lnTo>
                        <a:lnTo>
                          <a:pt x="670" y="1499"/>
                        </a:lnTo>
                        <a:lnTo>
                          <a:pt x="592" y="1510"/>
                        </a:lnTo>
                        <a:lnTo>
                          <a:pt x="512" y="1520"/>
                        </a:lnTo>
                        <a:lnTo>
                          <a:pt x="430" y="1528"/>
                        </a:lnTo>
                        <a:lnTo>
                          <a:pt x="345" y="1532"/>
                        </a:lnTo>
                        <a:lnTo>
                          <a:pt x="255" y="1536"/>
                        </a:lnTo>
                        <a:lnTo>
                          <a:pt x="230" y="1586"/>
                        </a:lnTo>
                        <a:lnTo>
                          <a:pt x="203" y="1641"/>
                        </a:lnTo>
                        <a:lnTo>
                          <a:pt x="172" y="1711"/>
                        </a:lnTo>
                        <a:lnTo>
                          <a:pt x="156" y="1750"/>
                        </a:lnTo>
                        <a:lnTo>
                          <a:pt x="142" y="1791"/>
                        </a:lnTo>
                        <a:lnTo>
                          <a:pt x="127" y="1834"/>
                        </a:lnTo>
                        <a:lnTo>
                          <a:pt x="115" y="1876"/>
                        </a:lnTo>
                        <a:lnTo>
                          <a:pt x="103" y="1919"/>
                        </a:lnTo>
                        <a:lnTo>
                          <a:pt x="96" y="1962"/>
                        </a:lnTo>
                        <a:lnTo>
                          <a:pt x="92" y="2003"/>
                        </a:lnTo>
                        <a:lnTo>
                          <a:pt x="90" y="2044"/>
                        </a:lnTo>
                        <a:lnTo>
                          <a:pt x="0" y="2057"/>
                        </a:lnTo>
                        <a:lnTo>
                          <a:pt x="18" y="1991"/>
                        </a:lnTo>
                        <a:lnTo>
                          <a:pt x="39" y="1919"/>
                        </a:lnTo>
                        <a:lnTo>
                          <a:pt x="66" y="1832"/>
                        </a:lnTo>
                        <a:lnTo>
                          <a:pt x="101" y="1736"/>
                        </a:lnTo>
                        <a:lnTo>
                          <a:pt x="119" y="1688"/>
                        </a:lnTo>
                        <a:lnTo>
                          <a:pt x="140" y="1639"/>
                        </a:lnTo>
                        <a:lnTo>
                          <a:pt x="162" y="1592"/>
                        </a:lnTo>
                        <a:lnTo>
                          <a:pt x="183" y="1547"/>
                        </a:lnTo>
                        <a:lnTo>
                          <a:pt x="207" y="1507"/>
                        </a:lnTo>
                        <a:lnTo>
                          <a:pt x="230" y="14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solidFill>
                      <a:schemeClr val="bg1"/>
                    </a:solidFill>
                  </a:ln>
                </p:spPr>
                <p:txBody>
                  <a:bodyPr>
                    <a:normAutofit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1" name="Freeform 13"/>
                  <p:cNvSpPr/>
                  <p:nvPr>
                    <p:custDataLst>
                      <p:tags r:id="rId41"/>
                    </p:custDataLst>
                  </p:nvPr>
                </p:nvSpPr>
                <p:spPr bwMode="auto">
                  <a:xfrm>
                    <a:off x="1963737" y="2150573"/>
                    <a:ext cx="844550" cy="728662"/>
                  </a:xfrm>
                  <a:custGeom>
                    <a:avLst/>
                    <a:gdLst>
                      <a:gd name="T0" fmla="*/ 11 w 1518"/>
                      <a:gd name="T1" fmla="*/ 1308 h 1310"/>
                      <a:gd name="T2" fmla="*/ 97 w 1518"/>
                      <a:gd name="T3" fmla="*/ 1168 h 1310"/>
                      <a:gd name="T4" fmla="*/ 128 w 1518"/>
                      <a:gd name="T5" fmla="*/ 1124 h 1310"/>
                      <a:gd name="T6" fmla="*/ 206 w 1518"/>
                      <a:gd name="T7" fmla="*/ 1022 h 1310"/>
                      <a:gd name="T8" fmla="*/ 290 w 1518"/>
                      <a:gd name="T9" fmla="*/ 925 h 1310"/>
                      <a:gd name="T10" fmla="*/ 335 w 1518"/>
                      <a:gd name="T11" fmla="*/ 876 h 1310"/>
                      <a:gd name="T12" fmla="*/ 428 w 1518"/>
                      <a:gd name="T13" fmla="*/ 783 h 1310"/>
                      <a:gd name="T14" fmla="*/ 525 w 1518"/>
                      <a:gd name="T15" fmla="*/ 695 h 1310"/>
                      <a:gd name="T16" fmla="*/ 677 w 1518"/>
                      <a:gd name="T17" fmla="*/ 567 h 1310"/>
                      <a:gd name="T18" fmla="*/ 782 w 1518"/>
                      <a:gd name="T19" fmla="*/ 485 h 1310"/>
                      <a:gd name="T20" fmla="*/ 998 w 1518"/>
                      <a:gd name="T21" fmla="*/ 331 h 1310"/>
                      <a:gd name="T22" fmla="*/ 1111 w 1518"/>
                      <a:gd name="T23" fmla="*/ 257 h 1310"/>
                      <a:gd name="T24" fmla="*/ 1308 w 1518"/>
                      <a:gd name="T25" fmla="*/ 141 h 1310"/>
                      <a:gd name="T26" fmla="*/ 1510 w 1518"/>
                      <a:gd name="T27" fmla="*/ 30 h 1310"/>
                      <a:gd name="T28" fmla="*/ 1518 w 1518"/>
                      <a:gd name="T29" fmla="*/ 20 h 1310"/>
                      <a:gd name="T30" fmla="*/ 1516 w 1518"/>
                      <a:gd name="T31" fmla="*/ 8 h 1310"/>
                      <a:gd name="T32" fmla="*/ 1508 w 1518"/>
                      <a:gd name="T33" fmla="*/ 0 h 1310"/>
                      <a:gd name="T34" fmla="*/ 1496 w 1518"/>
                      <a:gd name="T35" fmla="*/ 0 h 1310"/>
                      <a:gd name="T36" fmla="*/ 1444 w 1518"/>
                      <a:gd name="T37" fmla="*/ 26 h 1310"/>
                      <a:gd name="T38" fmla="*/ 1343 w 1518"/>
                      <a:gd name="T39" fmla="*/ 78 h 1310"/>
                      <a:gd name="T40" fmla="*/ 1195 w 1518"/>
                      <a:gd name="T41" fmla="*/ 168 h 1310"/>
                      <a:gd name="T42" fmla="*/ 1097 w 1518"/>
                      <a:gd name="T43" fmla="*/ 228 h 1310"/>
                      <a:gd name="T44" fmla="*/ 872 w 1518"/>
                      <a:gd name="T45" fmla="*/ 380 h 1310"/>
                      <a:gd name="T46" fmla="*/ 658 w 1518"/>
                      <a:gd name="T47" fmla="*/ 544 h 1310"/>
                      <a:gd name="T48" fmla="*/ 554 w 1518"/>
                      <a:gd name="T49" fmla="*/ 629 h 1310"/>
                      <a:gd name="T50" fmla="*/ 455 w 1518"/>
                      <a:gd name="T51" fmla="*/ 717 h 1310"/>
                      <a:gd name="T52" fmla="*/ 360 w 1518"/>
                      <a:gd name="T53" fmla="*/ 810 h 1310"/>
                      <a:gd name="T54" fmla="*/ 268 w 1518"/>
                      <a:gd name="T55" fmla="*/ 906 h 1310"/>
                      <a:gd name="T56" fmla="*/ 228 w 1518"/>
                      <a:gd name="T57" fmla="*/ 952 h 1310"/>
                      <a:gd name="T58" fmla="*/ 150 w 1518"/>
                      <a:gd name="T59" fmla="*/ 1050 h 1310"/>
                      <a:gd name="T60" fmla="*/ 113 w 1518"/>
                      <a:gd name="T61" fmla="*/ 1100 h 1310"/>
                      <a:gd name="T62" fmla="*/ 48 w 1518"/>
                      <a:gd name="T63" fmla="*/ 1198 h 1310"/>
                      <a:gd name="T64" fmla="*/ 21 w 1518"/>
                      <a:gd name="T65" fmla="*/ 1248 h 1310"/>
                      <a:gd name="T66" fmla="*/ 0 w 1518"/>
                      <a:gd name="T67" fmla="*/ 1303 h 1310"/>
                      <a:gd name="T68" fmla="*/ 0 w 1518"/>
                      <a:gd name="T69" fmla="*/ 1307 h 1310"/>
                      <a:gd name="T70" fmla="*/ 8 w 1518"/>
                      <a:gd name="T71" fmla="*/ 1310 h 1310"/>
                      <a:gd name="T72" fmla="*/ 11 w 1518"/>
                      <a:gd name="T73" fmla="*/ 1308 h 1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518" h="1310">
                        <a:moveTo>
                          <a:pt x="11" y="1308"/>
                        </a:moveTo>
                        <a:lnTo>
                          <a:pt x="11" y="1308"/>
                        </a:lnTo>
                        <a:lnTo>
                          <a:pt x="68" y="1215"/>
                        </a:lnTo>
                        <a:lnTo>
                          <a:pt x="97" y="1168"/>
                        </a:lnTo>
                        <a:lnTo>
                          <a:pt x="128" y="1124"/>
                        </a:lnTo>
                        <a:lnTo>
                          <a:pt x="128" y="1124"/>
                        </a:lnTo>
                        <a:lnTo>
                          <a:pt x="165" y="1071"/>
                        </a:lnTo>
                        <a:lnTo>
                          <a:pt x="206" y="1022"/>
                        </a:lnTo>
                        <a:lnTo>
                          <a:pt x="247" y="972"/>
                        </a:lnTo>
                        <a:lnTo>
                          <a:pt x="290" y="925"/>
                        </a:lnTo>
                        <a:lnTo>
                          <a:pt x="290" y="925"/>
                        </a:lnTo>
                        <a:lnTo>
                          <a:pt x="335" y="876"/>
                        </a:lnTo>
                        <a:lnTo>
                          <a:pt x="381" y="830"/>
                        </a:lnTo>
                        <a:lnTo>
                          <a:pt x="428" y="783"/>
                        </a:lnTo>
                        <a:lnTo>
                          <a:pt x="477" y="738"/>
                        </a:lnTo>
                        <a:lnTo>
                          <a:pt x="525" y="695"/>
                        </a:lnTo>
                        <a:lnTo>
                          <a:pt x="576" y="651"/>
                        </a:lnTo>
                        <a:lnTo>
                          <a:pt x="677" y="567"/>
                        </a:lnTo>
                        <a:lnTo>
                          <a:pt x="677" y="567"/>
                        </a:lnTo>
                        <a:lnTo>
                          <a:pt x="782" y="485"/>
                        </a:lnTo>
                        <a:lnTo>
                          <a:pt x="889" y="407"/>
                        </a:lnTo>
                        <a:lnTo>
                          <a:pt x="998" y="331"/>
                        </a:lnTo>
                        <a:lnTo>
                          <a:pt x="1111" y="257"/>
                        </a:lnTo>
                        <a:lnTo>
                          <a:pt x="1111" y="257"/>
                        </a:lnTo>
                        <a:lnTo>
                          <a:pt x="1208" y="197"/>
                        </a:lnTo>
                        <a:lnTo>
                          <a:pt x="1308" y="141"/>
                        </a:lnTo>
                        <a:lnTo>
                          <a:pt x="1510" y="30"/>
                        </a:lnTo>
                        <a:lnTo>
                          <a:pt x="1510" y="30"/>
                        </a:lnTo>
                        <a:lnTo>
                          <a:pt x="1514" y="24"/>
                        </a:lnTo>
                        <a:lnTo>
                          <a:pt x="1518" y="20"/>
                        </a:lnTo>
                        <a:lnTo>
                          <a:pt x="1518" y="14"/>
                        </a:lnTo>
                        <a:lnTo>
                          <a:pt x="1516" y="8"/>
                        </a:lnTo>
                        <a:lnTo>
                          <a:pt x="1514" y="4"/>
                        </a:lnTo>
                        <a:lnTo>
                          <a:pt x="1508" y="0"/>
                        </a:lnTo>
                        <a:lnTo>
                          <a:pt x="1502" y="0"/>
                        </a:lnTo>
                        <a:lnTo>
                          <a:pt x="1496" y="0"/>
                        </a:lnTo>
                        <a:lnTo>
                          <a:pt x="1496" y="0"/>
                        </a:lnTo>
                        <a:lnTo>
                          <a:pt x="1444" y="26"/>
                        </a:lnTo>
                        <a:lnTo>
                          <a:pt x="1393" y="51"/>
                        </a:lnTo>
                        <a:lnTo>
                          <a:pt x="1343" y="78"/>
                        </a:lnTo>
                        <a:lnTo>
                          <a:pt x="1292" y="108"/>
                        </a:lnTo>
                        <a:lnTo>
                          <a:pt x="1195" y="168"/>
                        </a:lnTo>
                        <a:lnTo>
                          <a:pt x="1097" y="228"/>
                        </a:lnTo>
                        <a:lnTo>
                          <a:pt x="1097" y="228"/>
                        </a:lnTo>
                        <a:lnTo>
                          <a:pt x="985" y="304"/>
                        </a:lnTo>
                        <a:lnTo>
                          <a:pt x="872" y="380"/>
                        </a:lnTo>
                        <a:lnTo>
                          <a:pt x="763" y="462"/>
                        </a:lnTo>
                        <a:lnTo>
                          <a:pt x="658" y="544"/>
                        </a:lnTo>
                        <a:lnTo>
                          <a:pt x="658" y="544"/>
                        </a:lnTo>
                        <a:lnTo>
                          <a:pt x="554" y="629"/>
                        </a:lnTo>
                        <a:lnTo>
                          <a:pt x="504" y="672"/>
                        </a:lnTo>
                        <a:lnTo>
                          <a:pt x="455" y="717"/>
                        </a:lnTo>
                        <a:lnTo>
                          <a:pt x="407" y="763"/>
                        </a:lnTo>
                        <a:lnTo>
                          <a:pt x="360" y="810"/>
                        </a:lnTo>
                        <a:lnTo>
                          <a:pt x="313" y="857"/>
                        </a:lnTo>
                        <a:lnTo>
                          <a:pt x="268" y="906"/>
                        </a:lnTo>
                        <a:lnTo>
                          <a:pt x="268" y="906"/>
                        </a:lnTo>
                        <a:lnTo>
                          <a:pt x="228" y="952"/>
                        </a:lnTo>
                        <a:lnTo>
                          <a:pt x="187" y="1001"/>
                        </a:lnTo>
                        <a:lnTo>
                          <a:pt x="150" y="1050"/>
                        </a:lnTo>
                        <a:lnTo>
                          <a:pt x="113" y="1100"/>
                        </a:lnTo>
                        <a:lnTo>
                          <a:pt x="113" y="1100"/>
                        </a:lnTo>
                        <a:lnTo>
                          <a:pt x="80" y="1147"/>
                        </a:lnTo>
                        <a:lnTo>
                          <a:pt x="48" y="1198"/>
                        </a:lnTo>
                        <a:lnTo>
                          <a:pt x="35" y="1223"/>
                        </a:lnTo>
                        <a:lnTo>
                          <a:pt x="21" y="1248"/>
                        </a:lnTo>
                        <a:lnTo>
                          <a:pt x="10" y="1275"/>
                        </a:lnTo>
                        <a:lnTo>
                          <a:pt x="0" y="1303"/>
                        </a:lnTo>
                        <a:lnTo>
                          <a:pt x="0" y="1303"/>
                        </a:lnTo>
                        <a:lnTo>
                          <a:pt x="0" y="1307"/>
                        </a:lnTo>
                        <a:lnTo>
                          <a:pt x="4" y="1310"/>
                        </a:lnTo>
                        <a:lnTo>
                          <a:pt x="8" y="1310"/>
                        </a:lnTo>
                        <a:lnTo>
                          <a:pt x="11" y="1308"/>
                        </a:lnTo>
                        <a:lnTo>
                          <a:pt x="11" y="1308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95000" lnSpcReduction="1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2" name="Freeform 14"/>
                  <p:cNvSpPr/>
                  <p:nvPr>
                    <p:custDataLst>
                      <p:tags r:id="rId42"/>
                    </p:custDataLst>
                  </p:nvPr>
                </p:nvSpPr>
                <p:spPr bwMode="auto">
                  <a:xfrm>
                    <a:off x="2590799" y="2117235"/>
                    <a:ext cx="117475" cy="163513"/>
                  </a:xfrm>
                  <a:custGeom>
                    <a:avLst/>
                    <a:gdLst>
                      <a:gd name="T0" fmla="*/ 196 w 212"/>
                      <a:gd name="T1" fmla="*/ 0 h 294"/>
                      <a:gd name="T2" fmla="*/ 196 w 212"/>
                      <a:gd name="T3" fmla="*/ 0 h 294"/>
                      <a:gd name="T4" fmla="*/ 181 w 212"/>
                      <a:gd name="T5" fmla="*/ 14 h 294"/>
                      <a:gd name="T6" fmla="*/ 163 w 212"/>
                      <a:gd name="T7" fmla="*/ 25 h 294"/>
                      <a:gd name="T8" fmla="*/ 150 w 212"/>
                      <a:gd name="T9" fmla="*/ 41 h 294"/>
                      <a:gd name="T10" fmla="*/ 134 w 212"/>
                      <a:gd name="T11" fmla="*/ 57 h 294"/>
                      <a:gd name="T12" fmla="*/ 109 w 212"/>
                      <a:gd name="T13" fmla="*/ 90 h 294"/>
                      <a:gd name="T14" fmla="*/ 85 w 212"/>
                      <a:gd name="T15" fmla="*/ 125 h 294"/>
                      <a:gd name="T16" fmla="*/ 64 w 212"/>
                      <a:gd name="T17" fmla="*/ 162 h 294"/>
                      <a:gd name="T18" fmla="*/ 44 w 212"/>
                      <a:gd name="T19" fmla="*/ 199 h 294"/>
                      <a:gd name="T20" fmla="*/ 23 w 212"/>
                      <a:gd name="T21" fmla="*/ 236 h 294"/>
                      <a:gd name="T22" fmla="*/ 2 w 212"/>
                      <a:gd name="T23" fmla="*/ 271 h 294"/>
                      <a:gd name="T24" fmla="*/ 2 w 212"/>
                      <a:gd name="T25" fmla="*/ 271 h 294"/>
                      <a:gd name="T26" fmla="*/ 0 w 212"/>
                      <a:gd name="T27" fmla="*/ 277 h 294"/>
                      <a:gd name="T28" fmla="*/ 0 w 212"/>
                      <a:gd name="T29" fmla="*/ 282 h 294"/>
                      <a:gd name="T30" fmla="*/ 4 w 212"/>
                      <a:gd name="T31" fmla="*/ 288 h 294"/>
                      <a:gd name="T32" fmla="*/ 7 w 212"/>
                      <a:gd name="T33" fmla="*/ 292 h 294"/>
                      <a:gd name="T34" fmla="*/ 11 w 212"/>
                      <a:gd name="T35" fmla="*/ 294 h 294"/>
                      <a:gd name="T36" fmla="*/ 17 w 212"/>
                      <a:gd name="T37" fmla="*/ 294 h 294"/>
                      <a:gd name="T38" fmla="*/ 23 w 212"/>
                      <a:gd name="T39" fmla="*/ 292 h 294"/>
                      <a:gd name="T40" fmla="*/ 27 w 212"/>
                      <a:gd name="T41" fmla="*/ 288 h 294"/>
                      <a:gd name="T42" fmla="*/ 27 w 212"/>
                      <a:gd name="T43" fmla="*/ 288 h 294"/>
                      <a:gd name="T44" fmla="*/ 48 w 212"/>
                      <a:gd name="T45" fmla="*/ 253 h 294"/>
                      <a:gd name="T46" fmla="*/ 68 w 212"/>
                      <a:gd name="T47" fmla="*/ 216 h 294"/>
                      <a:gd name="T48" fmla="*/ 107 w 212"/>
                      <a:gd name="T49" fmla="*/ 146 h 294"/>
                      <a:gd name="T50" fmla="*/ 130 w 212"/>
                      <a:gd name="T51" fmla="*/ 111 h 294"/>
                      <a:gd name="T52" fmla="*/ 153 w 212"/>
                      <a:gd name="T53" fmla="*/ 78 h 294"/>
                      <a:gd name="T54" fmla="*/ 179 w 212"/>
                      <a:gd name="T55" fmla="*/ 47 h 294"/>
                      <a:gd name="T56" fmla="*/ 208 w 212"/>
                      <a:gd name="T57" fmla="*/ 18 h 294"/>
                      <a:gd name="T58" fmla="*/ 208 w 212"/>
                      <a:gd name="T59" fmla="*/ 18 h 294"/>
                      <a:gd name="T60" fmla="*/ 210 w 212"/>
                      <a:gd name="T61" fmla="*/ 16 h 294"/>
                      <a:gd name="T62" fmla="*/ 212 w 212"/>
                      <a:gd name="T63" fmla="*/ 12 h 294"/>
                      <a:gd name="T64" fmla="*/ 212 w 212"/>
                      <a:gd name="T65" fmla="*/ 8 h 294"/>
                      <a:gd name="T66" fmla="*/ 210 w 212"/>
                      <a:gd name="T67" fmla="*/ 4 h 294"/>
                      <a:gd name="T68" fmla="*/ 208 w 212"/>
                      <a:gd name="T69" fmla="*/ 2 h 294"/>
                      <a:gd name="T70" fmla="*/ 204 w 212"/>
                      <a:gd name="T71" fmla="*/ 0 h 294"/>
                      <a:gd name="T72" fmla="*/ 200 w 212"/>
                      <a:gd name="T73" fmla="*/ 0 h 294"/>
                      <a:gd name="T74" fmla="*/ 196 w 212"/>
                      <a:gd name="T75" fmla="*/ 0 h 294"/>
                      <a:gd name="T76" fmla="*/ 196 w 212"/>
                      <a:gd name="T77" fmla="*/ 0 h 2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212" h="294">
                        <a:moveTo>
                          <a:pt x="196" y="0"/>
                        </a:moveTo>
                        <a:lnTo>
                          <a:pt x="196" y="0"/>
                        </a:lnTo>
                        <a:lnTo>
                          <a:pt x="181" y="14"/>
                        </a:lnTo>
                        <a:lnTo>
                          <a:pt x="163" y="25"/>
                        </a:lnTo>
                        <a:lnTo>
                          <a:pt x="150" y="41"/>
                        </a:lnTo>
                        <a:lnTo>
                          <a:pt x="134" y="57"/>
                        </a:lnTo>
                        <a:lnTo>
                          <a:pt x="109" y="90"/>
                        </a:lnTo>
                        <a:lnTo>
                          <a:pt x="85" y="125"/>
                        </a:lnTo>
                        <a:lnTo>
                          <a:pt x="64" y="162"/>
                        </a:lnTo>
                        <a:lnTo>
                          <a:pt x="44" y="199"/>
                        </a:lnTo>
                        <a:lnTo>
                          <a:pt x="23" y="236"/>
                        </a:lnTo>
                        <a:lnTo>
                          <a:pt x="2" y="271"/>
                        </a:lnTo>
                        <a:lnTo>
                          <a:pt x="2" y="271"/>
                        </a:lnTo>
                        <a:lnTo>
                          <a:pt x="0" y="277"/>
                        </a:lnTo>
                        <a:lnTo>
                          <a:pt x="0" y="282"/>
                        </a:lnTo>
                        <a:lnTo>
                          <a:pt x="4" y="288"/>
                        </a:lnTo>
                        <a:lnTo>
                          <a:pt x="7" y="292"/>
                        </a:lnTo>
                        <a:lnTo>
                          <a:pt x="11" y="294"/>
                        </a:lnTo>
                        <a:lnTo>
                          <a:pt x="17" y="294"/>
                        </a:lnTo>
                        <a:lnTo>
                          <a:pt x="23" y="292"/>
                        </a:lnTo>
                        <a:lnTo>
                          <a:pt x="27" y="288"/>
                        </a:lnTo>
                        <a:lnTo>
                          <a:pt x="27" y="288"/>
                        </a:lnTo>
                        <a:lnTo>
                          <a:pt x="48" y="253"/>
                        </a:lnTo>
                        <a:lnTo>
                          <a:pt x="68" y="216"/>
                        </a:lnTo>
                        <a:lnTo>
                          <a:pt x="107" y="146"/>
                        </a:lnTo>
                        <a:lnTo>
                          <a:pt x="130" y="111"/>
                        </a:lnTo>
                        <a:lnTo>
                          <a:pt x="153" y="78"/>
                        </a:lnTo>
                        <a:lnTo>
                          <a:pt x="179" y="47"/>
                        </a:lnTo>
                        <a:lnTo>
                          <a:pt x="208" y="18"/>
                        </a:lnTo>
                        <a:lnTo>
                          <a:pt x="208" y="18"/>
                        </a:lnTo>
                        <a:lnTo>
                          <a:pt x="210" y="16"/>
                        </a:lnTo>
                        <a:lnTo>
                          <a:pt x="212" y="12"/>
                        </a:lnTo>
                        <a:lnTo>
                          <a:pt x="212" y="8"/>
                        </a:lnTo>
                        <a:lnTo>
                          <a:pt x="210" y="4"/>
                        </a:lnTo>
                        <a:lnTo>
                          <a:pt x="208" y="2"/>
                        </a:lnTo>
                        <a:lnTo>
                          <a:pt x="204" y="0"/>
                        </a:lnTo>
                        <a:lnTo>
                          <a:pt x="200" y="0"/>
                        </a:lnTo>
                        <a:lnTo>
                          <a:pt x="196" y="0"/>
                        </a:lnTo>
                        <a:lnTo>
                          <a:pt x="196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25000" lnSpcReduction="2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3" name="Freeform 15"/>
                  <p:cNvSpPr/>
                  <p:nvPr>
                    <p:custDataLst>
                      <p:tags r:id="rId43"/>
                    </p:custDataLst>
                  </p:nvPr>
                </p:nvSpPr>
                <p:spPr bwMode="auto">
                  <a:xfrm>
                    <a:off x="2317749" y="2144223"/>
                    <a:ext cx="142875" cy="325437"/>
                  </a:xfrm>
                  <a:custGeom>
                    <a:avLst/>
                    <a:gdLst>
                      <a:gd name="T0" fmla="*/ 242 w 257"/>
                      <a:gd name="T1" fmla="*/ 4 h 584"/>
                      <a:gd name="T2" fmla="*/ 242 w 257"/>
                      <a:gd name="T3" fmla="*/ 4 h 584"/>
                      <a:gd name="T4" fmla="*/ 209 w 257"/>
                      <a:gd name="T5" fmla="*/ 70 h 584"/>
                      <a:gd name="T6" fmla="*/ 175 w 257"/>
                      <a:gd name="T7" fmla="*/ 138 h 584"/>
                      <a:gd name="T8" fmla="*/ 113 w 257"/>
                      <a:gd name="T9" fmla="*/ 272 h 584"/>
                      <a:gd name="T10" fmla="*/ 113 w 257"/>
                      <a:gd name="T11" fmla="*/ 272 h 584"/>
                      <a:gd name="T12" fmla="*/ 80 w 257"/>
                      <a:gd name="T13" fmla="*/ 344 h 584"/>
                      <a:gd name="T14" fmla="*/ 51 w 257"/>
                      <a:gd name="T15" fmla="*/ 416 h 584"/>
                      <a:gd name="T16" fmla="*/ 24 w 257"/>
                      <a:gd name="T17" fmla="*/ 488 h 584"/>
                      <a:gd name="T18" fmla="*/ 12 w 257"/>
                      <a:gd name="T19" fmla="*/ 525 h 584"/>
                      <a:gd name="T20" fmla="*/ 2 w 257"/>
                      <a:gd name="T21" fmla="*/ 564 h 584"/>
                      <a:gd name="T22" fmla="*/ 2 w 257"/>
                      <a:gd name="T23" fmla="*/ 564 h 584"/>
                      <a:gd name="T24" fmla="*/ 0 w 257"/>
                      <a:gd name="T25" fmla="*/ 570 h 584"/>
                      <a:gd name="T26" fmla="*/ 2 w 257"/>
                      <a:gd name="T27" fmla="*/ 576 h 584"/>
                      <a:gd name="T28" fmla="*/ 6 w 257"/>
                      <a:gd name="T29" fmla="*/ 580 h 584"/>
                      <a:gd name="T30" fmla="*/ 12 w 257"/>
                      <a:gd name="T31" fmla="*/ 582 h 584"/>
                      <a:gd name="T32" fmla="*/ 18 w 257"/>
                      <a:gd name="T33" fmla="*/ 584 h 584"/>
                      <a:gd name="T34" fmla="*/ 22 w 257"/>
                      <a:gd name="T35" fmla="*/ 582 h 584"/>
                      <a:gd name="T36" fmla="*/ 26 w 257"/>
                      <a:gd name="T37" fmla="*/ 580 h 584"/>
                      <a:gd name="T38" fmla="*/ 29 w 257"/>
                      <a:gd name="T39" fmla="*/ 574 h 584"/>
                      <a:gd name="T40" fmla="*/ 29 w 257"/>
                      <a:gd name="T41" fmla="*/ 574 h 584"/>
                      <a:gd name="T42" fmla="*/ 39 w 257"/>
                      <a:gd name="T43" fmla="*/ 537 h 584"/>
                      <a:gd name="T44" fmla="*/ 51 w 257"/>
                      <a:gd name="T45" fmla="*/ 502 h 584"/>
                      <a:gd name="T46" fmla="*/ 76 w 257"/>
                      <a:gd name="T47" fmla="*/ 432 h 584"/>
                      <a:gd name="T48" fmla="*/ 103 w 257"/>
                      <a:gd name="T49" fmla="*/ 364 h 584"/>
                      <a:gd name="T50" fmla="*/ 135 w 257"/>
                      <a:gd name="T51" fmla="*/ 296 h 584"/>
                      <a:gd name="T52" fmla="*/ 135 w 257"/>
                      <a:gd name="T53" fmla="*/ 296 h 584"/>
                      <a:gd name="T54" fmla="*/ 168 w 257"/>
                      <a:gd name="T55" fmla="*/ 226 h 584"/>
                      <a:gd name="T56" fmla="*/ 201 w 257"/>
                      <a:gd name="T57" fmla="*/ 156 h 584"/>
                      <a:gd name="T58" fmla="*/ 216 w 257"/>
                      <a:gd name="T59" fmla="*/ 120 h 584"/>
                      <a:gd name="T60" fmla="*/ 232 w 257"/>
                      <a:gd name="T61" fmla="*/ 84 h 584"/>
                      <a:gd name="T62" fmla="*/ 245 w 257"/>
                      <a:gd name="T63" fmla="*/ 48 h 584"/>
                      <a:gd name="T64" fmla="*/ 257 w 257"/>
                      <a:gd name="T65" fmla="*/ 11 h 584"/>
                      <a:gd name="T66" fmla="*/ 257 w 257"/>
                      <a:gd name="T67" fmla="*/ 11 h 584"/>
                      <a:gd name="T68" fmla="*/ 255 w 257"/>
                      <a:gd name="T69" fmla="*/ 6 h 584"/>
                      <a:gd name="T70" fmla="*/ 251 w 257"/>
                      <a:gd name="T71" fmla="*/ 2 h 584"/>
                      <a:gd name="T72" fmla="*/ 247 w 257"/>
                      <a:gd name="T73" fmla="*/ 0 h 584"/>
                      <a:gd name="T74" fmla="*/ 244 w 257"/>
                      <a:gd name="T75" fmla="*/ 2 h 584"/>
                      <a:gd name="T76" fmla="*/ 242 w 257"/>
                      <a:gd name="T77" fmla="*/ 4 h 584"/>
                      <a:gd name="T78" fmla="*/ 242 w 257"/>
                      <a:gd name="T79" fmla="*/ 4 h 5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57" h="584">
                        <a:moveTo>
                          <a:pt x="242" y="4"/>
                        </a:moveTo>
                        <a:lnTo>
                          <a:pt x="242" y="4"/>
                        </a:lnTo>
                        <a:lnTo>
                          <a:pt x="209" y="70"/>
                        </a:lnTo>
                        <a:lnTo>
                          <a:pt x="175" y="138"/>
                        </a:lnTo>
                        <a:lnTo>
                          <a:pt x="113" y="272"/>
                        </a:lnTo>
                        <a:lnTo>
                          <a:pt x="113" y="272"/>
                        </a:lnTo>
                        <a:lnTo>
                          <a:pt x="80" y="344"/>
                        </a:lnTo>
                        <a:lnTo>
                          <a:pt x="51" y="416"/>
                        </a:lnTo>
                        <a:lnTo>
                          <a:pt x="24" y="488"/>
                        </a:lnTo>
                        <a:lnTo>
                          <a:pt x="12" y="525"/>
                        </a:lnTo>
                        <a:lnTo>
                          <a:pt x="2" y="564"/>
                        </a:lnTo>
                        <a:lnTo>
                          <a:pt x="2" y="564"/>
                        </a:lnTo>
                        <a:lnTo>
                          <a:pt x="0" y="570"/>
                        </a:lnTo>
                        <a:lnTo>
                          <a:pt x="2" y="576"/>
                        </a:lnTo>
                        <a:lnTo>
                          <a:pt x="6" y="580"/>
                        </a:lnTo>
                        <a:lnTo>
                          <a:pt x="12" y="582"/>
                        </a:lnTo>
                        <a:lnTo>
                          <a:pt x="18" y="584"/>
                        </a:lnTo>
                        <a:lnTo>
                          <a:pt x="22" y="582"/>
                        </a:lnTo>
                        <a:lnTo>
                          <a:pt x="26" y="580"/>
                        </a:lnTo>
                        <a:lnTo>
                          <a:pt x="29" y="574"/>
                        </a:lnTo>
                        <a:lnTo>
                          <a:pt x="29" y="574"/>
                        </a:lnTo>
                        <a:lnTo>
                          <a:pt x="39" y="537"/>
                        </a:lnTo>
                        <a:lnTo>
                          <a:pt x="51" y="502"/>
                        </a:lnTo>
                        <a:lnTo>
                          <a:pt x="76" y="432"/>
                        </a:lnTo>
                        <a:lnTo>
                          <a:pt x="103" y="364"/>
                        </a:lnTo>
                        <a:lnTo>
                          <a:pt x="135" y="296"/>
                        </a:lnTo>
                        <a:lnTo>
                          <a:pt x="135" y="296"/>
                        </a:lnTo>
                        <a:lnTo>
                          <a:pt x="168" y="226"/>
                        </a:lnTo>
                        <a:lnTo>
                          <a:pt x="201" y="156"/>
                        </a:lnTo>
                        <a:lnTo>
                          <a:pt x="216" y="120"/>
                        </a:lnTo>
                        <a:lnTo>
                          <a:pt x="232" y="84"/>
                        </a:lnTo>
                        <a:lnTo>
                          <a:pt x="245" y="48"/>
                        </a:lnTo>
                        <a:lnTo>
                          <a:pt x="257" y="11"/>
                        </a:lnTo>
                        <a:lnTo>
                          <a:pt x="257" y="11"/>
                        </a:lnTo>
                        <a:lnTo>
                          <a:pt x="255" y="6"/>
                        </a:lnTo>
                        <a:lnTo>
                          <a:pt x="251" y="2"/>
                        </a:lnTo>
                        <a:lnTo>
                          <a:pt x="247" y="0"/>
                        </a:lnTo>
                        <a:lnTo>
                          <a:pt x="244" y="2"/>
                        </a:lnTo>
                        <a:lnTo>
                          <a:pt x="242" y="4"/>
                        </a:lnTo>
                        <a:lnTo>
                          <a:pt x="242" y="4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32500" lnSpcReduction="2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4" name="Freeform 16"/>
                  <p:cNvSpPr/>
                  <p:nvPr>
                    <p:custDataLst>
                      <p:tags r:id="rId44"/>
                    </p:custDataLst>
                  </p:nvPr>
                </p:nvSpPr>
                <p:spPr bwMode="auto">
                  <a:xfrm>
                    <a:off x="2071687" y="2255348"/>
                    <a:ext cx="187325" cy="454025"/>
                  </a:xfrm>
                  <a:custGeom>
                    <a:avLst/>
                    <a:gdLst>
                      <a:gd name="T0" fmla="*/ 325 w 338"/>
                      <a:gd name="T1" fmla="*/ 0 h 816"/>
                      <a:gd name="T2" fmla="*/ 325 w 338"/>
                      <a:gd name="T3" fmla="*/ 0 h 816"/>
                      <a:gd name="T4" fmla="*/ 305 w 338"/>
                      <a:gd name="T5" fmla="*/ 18 h 816"/>
                      <a:gd name="T6" fmla="*/ 286 w 338"/>
                      <a:gd name="T7" fmla="*/ 35 h 816"/>
                      <a:gd name="T8" fmla="*/ 268 w 338"/>
                      <a:gd name="T9" fmla="*/ 55 h 816"/>
                      <a:gd name="T10" fmla="*/ 251 w 338"/>
                      <a:gd name="T11" fmla="*/ 76 h 816"/>
                      <a:gd name="T12" fmla="*/ 235 w 338"/>
                      <a:gd name="T13" fmla="*/ 98 h 816"/>
                      <a:gd name="T14" fmla="*/ 219 w 338"/>
                      <a:gd name="T15" fmla="*/ 121 h 816"/>
                      <a:gd name="T16" fmla="*/ 192 w 338"/>
                      <a:gd name="T17" fmla="*/ 170 h 816"/>
                      <a:gd name="T18" fmla="*/ 169 w 338"/>
                      <a:gd name="T19" fmla="*/ 218 h 816"/>
                      <a:gd name="T20" fmla="*/ 146 w 338"/>
                      <a:gd name="T21" fmla="*/ 269 h 816"/>
                      <a:gd name="T22" fmla="*/ 126 w 338"/>
                      <a:gd name="T23" fmla="*/ 319 h 816"/>
                      <a:gd name="T24" fmla="*/ 109 w 338"/>
                      <a:gd name="T25" fmla="*/ 366 h 816"/>
                      <a:gd name="T26" fmla="*/ 109 w 338"/>
                      <a:gd name="T27" fmla="*/ 366 h 816"/>
                      <a:gd name="T28" fmla="*/ 89 w 338"/>
                      <a:gd name="T29" fmla="*/ 419 h 816"/>
                      <a:gd name="T30" fmla="*/ 72 w 338"/>
                      <a:gd name="T31" fmla="*/ 471 h 816"/>
                      <a:gd name="T32" fmla="*/ 54 w 338"/>
                      <a:gd name="T33" fmla="*/ 526 h 816"/>
                      <a:gd name="T34" fmla="*/ 40 w 338"/>
                      <a:gd name="T35" fmla="*/ 580 h 816"/>
                      <a:gd name="T36" fmla="*/ 27 w 338"/>
                      <a:gd name="T37" fmla="*/ 635 h 816"/>
                      <a:gd name="T38" fmla="*/ 15 w 338"/>
                      <a:gd name="T39" fmla="*/ 689 h 816"/>
                      <a:gd name="T40" fmla="*/ 7 w 338"/>
                      <a:gd name="T41" fmla="*/ 744 h 816"/>
                      <a:gd name="T42" fmla="*/ 0 w 338"/>
                      <a:gd name="T43" fmla="*/ 800 h 816"/>
                      <a:gd name="T44" fmla="*/ 0 w 338"/>
                      <a:gd name="T45" fmla="*/ 800 h 816"/>
                      <a:gd name="T46" fmla="*/ 0 w 338"/>
                      <a:gd name="T47" fmla="*/ 806 h 816"/>
                      <a:gd name="T48" fmla="*/ 3 w 338"/>
                      <a:gd name="T49" fmla="*/ 812 h 816"/>
                      <a:gd name="T50" fmla="*/ 7 w 338"/>
                      <a:gd name="T51" fmla="*/ 814 h 816"/>
                      <a:gd name="T52" fmla="*/ 13 w 338"/>
                      <a:gd name="T53" fmla="*/ 816 h 816"/>
                      <a:gd name="T54" fmla="*/ 19 w 338"/>
                      <a:gd name="T55" fmla="*/ 816 h 816"/>
                      <a:gd name="T56" fmla="*/ 25 w 338"/>
                      <a:gd name="T57" fmla="*/ 814 h 816"/>
                      <a:gd name="T58" fmla="*/ 29 w 338"/>
                      <a:gd name="T59" fmla="*/ 808 h 816"/>
                      <a:gd name="T60" fmla="*/ 31 w 338"/>
                      <a:gd name="T61" fmla="*/ 802 h 816"/>
                      <a:gd name="T62" fmla="*/ 31 w 338"/>
                      <a:gd name="T63" fmla="*/ 802 h 816"/>
                      <a:gd name="T64" fmla="*/ 37 w 338"/>
                      <a:gd name="T65" fmla="*/ 750 h 816"/>
                      <a:gd name="T66" fmla="*/ 46 w 338"/>
                      <a:gd name="T67" fmla="*/ 697 h 816"/>
                      <a:gd name="T68" fmla="*/ 56 w 338"/>
                      <a:gd name="T69" fmla="*/ 645 h 816"/>
                      <a:gd name="T70" fmla="*/ 70 w 338"/>
                      <a:gd name="T71" fmla="*/ 592 h 816"/>
                      <a:gd name="T72" fmla="*/ 83 w 338"/>
                      <a:gd name="T73" fmla="*/ 541 h 816"/>
                      <a:gd name="T74" fmla="*/ 99 w 338"/>
                      <a:gd name="T75" fmla="*/ 489 h 816"/>
                      <a:gd name="T76" fmla="*/ 114 w 338"/>
                      <a:gd name="T77" fmla="*/ 438 h 816"/>
                      <a:gd name="T78" fmla="*/ 132 w 338"/>
                      <a:gd name="T79" fmla="*/ 388 h 816"/>
                      <a:gd name="T80" fmla="*/ 132 w 338"/>
                      <a:gd name="T81" fmla="*/ 388 h 816"/>
                      <a:gd name="T82" fmla="*/ 151 w 338"/>
                      <a:gd name="T83" fmla="*/ 337 h 816"/>
                      <a:gd name="T84" fmla="*/ 171 w 338"/>
                      <a:gd name="T85" fmla="*/ 286 h 816"/>
                      <a:gd name="T86" fmla="*/ 192 w 338"/>
                      <a:gd name="T87" fmla="*/ 238 h 816"/>
                      <a:gd name="T88" fmla="*/ 218 w 338"/>
                      <a:gd name="T89" fmla="*/ 189 h 816"/>
                      <a:gd name="T90" fmla="*/ 243 w 338"/>
                      <a:gd name="T91" fmla="*/ 142 h 816"/>
                      <a:gd name="T92" fmla="*/ 272 w 338"/>
                      <a:gd name="T93" fmla="*/ 98 h 816"/>
                      <a:gd name="T94" fmla="*/ 301 w 338"/>
                      <a:gd name="T95" fmla="*/ 53 h 816"/>
                      <a:gd name="T96" fmla="*/ 336 w 338"/>
                      <a:gd name="T97" fmla="*/ 10 h 816"/>
                      <a:gd name="T98" fmla="*/ 336 w 338"/>
                      <a:gd name="T99" fmla="*/ 10 h 816"/>
                      <a:gd name="T100" fmla="*/ 338 w 338"/>
                      <a:gd name="T101" fmla="*/ 8 h 816"/>
                      <a:gd name="T102" fmla="*/ 338 w 338"/>
                      <a:gd name="T103" fmla="*/ 6 h 816"/>
                      <a:gd name="T104" fmla="*/ 334 w 338"/>
                      <a:gd name="T105" fmla="*/ 2 h 816"/>
                      <a:gd name="T106" fmla="*/ 330 w 338"/>
                      <a:gd name="T107" fmla="*/ 0 h 816"/>
                      <a:gd name="T108" fmla="*/ 325 w 338"/>
                      <a:gd name="T109" fmla="*/ 0 h 816"/>
                      <a:gd name="T110" fmla="*/ 325 w 338"/>
                      <a:gd name="T111" fmla="*/ 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338" h="816">
                        <a:moveTo>
                          <a:pt x="325" y="0"/>
                        </a:moveTo>
                        <a:lnTo>
                          <a:pt x="325" y="0"/>
                        </a:lnTo>
                        <a:lnTo>
                          <a:pt x="305" y="18"/>
                        </a:lnTo>
                        <a:lnTo>
                          <a:pt x="286" y="35"/>
                        </a:lnTo>
                        <a:lnTo>
                          <a:pt x="268" y="55"/>
                        </a:lnTo>
                        <a:lnTo>
                          <a:pt x="251" y="76"/>
                        </a:lnTo>
                        <a:lnTo>
                          <a:pt x="235" y="98"/>
                        </a:lnTo>
                        <a:lnTo>
                          <a:pt x="219" y="121"/>
                        </a:lnTo>
                        <a:lnTo>
                          <a:pt x="192" y="170"/>
                        </a:lnTo>
                        <a:lnTo>
                          <a:pt x="169" y="218"/>
                        </a:lnTo>
                        <a:lnTo>
                          <a:pt x="146" y="269"/>
                        </a:lnTo>
                        <a:lnTo>
                          <a:pt x="126" y="319"/>
                        </a:lnTo>
                        <a:lnTo>
                          <a:pt x="109" y="366"/>
                        </a:lnTo>
                        <a:lnTo>
                          <a:pt x="109" y="366"/>
                        </a:lnTo>
                        <a:lnTo>
                          <a:pt x="89" y="419"/>
                        </a:lnTo>
                        <a:lnTo>
                          <a:pt x="72" y="471"/>
                        </a:lnTo>
                        <a:lnTo>
                          <a:pt x="54" y="526"/>
                        </a:lnTo>
                        <a:lnTo>
                          <a:pt x="40" y="580"/>
                        </a:lnTo>
                        <a:lnTo>
                          <a:pt x="27" y="635"/>
                        </a:lnTo>
                        <a:lnTo>
                          <a:pt x="15" y="689"/>
                        </a:lnTo>
                        <a:lnTo>
                          <a:pt x="7" y="744"/>
                        </a:lnTo>
                        <a:lnTo>
                          <a:pt x="0" y="800"/>
                        </a:lnTo>
                        <a:lnTo>
                          <a:pt x="0" y="800"/>
                        </a:lnTo>
                        <a:lnTo>
                          <a:pt x="0" y="806"/>
                        </a:lnTo>
                        <a:lnTo>
                          <a:pt x="3" y="812"/>
                        </a:lnTo>
                        <a:lnTo>
                          <a:pt x="7" y="814"/>
                        </a:lnTo>
                        <a:lnTo>
                          <a:pt x="13" y="816"/>
                        </a:lnTo>
                        <a:lnTo>
                          <a:pt x="19" y="816"/>
                        </a:lnTo>
                        <a:lnTo>
                          <a:pt x="25" y="814"/>
                        </a:lnTo>
                        <a:lnTo>
                          <a:pt x="29" y="808"/>
                        </a:lnTo>
                        <a:lnTo>
                          <a:pt x="31" y="802"/>
                        </a:lnTo>
                        <a:lnTo>
                          <a:pt x="31" y="802"/>
                        </a:lnTo>
                        <a:lnTo>
                          <a:pt x="37" y="750"/>
                        </a:lnTo>
                        <a:lnTo>
                          <a:pt x="46" y="697"/>
                        </a:lnTo>
                        <a:lnTo>
                          <a:pt x="56" y="645"/>
                        </a:lnTo>
                        <a:lnTo>
                          <a:pt x="70" y="592"/>
                        </a:lnTo>
                        <a:lnTo>
                          <a:pt x="83" y="541"/>
                        </a:lnTo>
                        <a:lnTo>
                          <a:pt x="99" y="489"/>
                        </a:lnTo>
                        <a:lnTo>
                          <a:pt x="114" y="438"/>
                        </a:lnTo>
                        <a:lnTo>
                          <a:pt x="132" y="388"/>
                        </a:lnTo>
                        <a:lnTo>
                          <a:pt x="132" y="388"/>
                        </a:lnTo>
                        <a:lnTo>
                          <a:pt x="151" y="337"/>
                        </a:lnTo>
                        <a:lnTo>
                          <a:pt x="171" y="286"/>
                        </a:lnTo>
                        <a:lnTo>
                          <a:pt x="192" y="238"/>
                        </a:lnTo>
                        <a:lnTo>
                          <a:pt x="218" y="189"/>
                        </a:lnTo>
                        <a:lnTo>
                          <a:pt x="243" y="142"/>
                        </a:lnTo>
                        <a:lnTo>
                          <a:pt x="272" y="98"/>
                        </a:lnTo>
                        <a:lnTo>
                          <a:pt x="301" y="53"/>
                        </a:lnTo>
                        <a:lnTo>
                          <a:pt x="336" y="10"/>
                        </a:lnTo>
                        <a:lnTo>
                          <a:pt x="336" y="10"/>
                        </a:lnTo>
                        <a:lnTo>
                          <a:pt x="338" y="8"/>
                        </a:lnTo>
                        <a:lnTo>
                          <a:pt x="338" y="6"/>
                        </a:lnTo>
                        <a:lnTo>
                          <a:pt x="334" y="2"/>
                        </a:lnTo>
                        <a:lnTo>
                          <a:pt x="330" y="0"/>
                        </a:lnTo>
                        <a:lnTo>
                          <a:pt x="325" y="0"/>
                        </a:lnTo>
                        <a:lnTo>
                          <a:pt x="325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55000" lnSpcReduction="2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5" name="Freeform 17"/>
                  <p:cNvSpPr/>
                  <p:nvPr>
                    <p:custDataLst>
                      <p:tags r:id="rId45"/>
                    </p:custDataLst>
                  </p:nvPr>
                </p:nvSpPr>
                <p:spPr bwMode="auto">
                  <a:xfrm>
                    <a:off x="2000249" y="2676035"/>
                    <a:ext cx="474663" cy="138113"/>
                  </a:xfrm>
                  <a:custGeom>
                    <a:avLst/>
                    <a:gdLst>
                      <a:gd name="T0" fmla="*/ 4 w 854"/>
                      <a:gd name="T1" fmla="*/ 250 h 250"/>
                      <a:gd name="T2" fmla="*/ 4 w 854"/>
                      <a:gd name="T3" fmla="*/ 250 h 250"/>
                      <a:gd name="T4" fmla="*/ 14 w 854"/>
                      <a:gd name="T5" fmla="*/ 250 h 250"/>
                      <a:gd name="T6" fmla="*/ 25 w 854"/>
                      <a:gd name="T7" fmla="*/ 250 h 250"/>
                      <a:gd name="T8" fmla="*/ 49 w 854"/>
                      <a:gd name="T9" fmla="*/ 248 h 250"/>
                      <a:gd name="T10" fmla="*/ 95 w 854"/>
                      <a:gd name="T11" fmla="*/ 238 h 250"/>
                      <a:gd name="T12" fmla="*/ 95 w 854"/>
                      <a:gd name="T13" fmla="*/ 238 h 250"/>
                      <a:gd name="T14" fmla="*/ 212 w 854"/>
                      <a:gd name="T15" fmla="*/ 215 h 250"/>
                      <a:gd name="T16" fmla="*/ 212 w 854"/>
                      <a:gd name="T17" fmla="*/ 215 h 250"/>
                      <a:gd name="T18" fmla="*/ 331 w 854"/>
                      <a:gd name="T19" fmla="*/ 189 h 250"/>
                      <a:gd name="T20" fmla="*/ 448 w 854"/>
                      <a:gd name="T21" fmla="*/ 162 h 250"/>
                      <a:gd name="T22" fmla="*/ 448 w 854"/>
                      <a:gd name="T23" fmla="*/ 162 h 250"/>
                      <a:gd name="T24" fmla="*/ 559 w 854"/>
                      <a:gd name="T25" fmla="*/ 133 h 250"/>
                      <a:gd name="T26" fmla="*/ 613 w 854"/>
                      <a:gd name="T27" fmla="*/ 115 h 250"/>
                      <a:gd name="T28" fmla="*/ 670 w 854"/>
                      <a:gd name="T29" fmla="*/ 98 h 250"/>
                      <a:gd name="T30" fmla="*/ 670 w 854"/>
                      <a:gd name="T31" fmla="*/ 98 h 250"/>
                      <a:gd name="T32" fmla="*/ 718 w 854"/>
                      <a:gd name="T33" fmla="*/ 80 h 250"/>
                      <a:gd name="T34" fmla="*/ 769 w 854"/>
                      <a:gd name="T35" fmla="*/ 63 h 250"/>
                      <a:gd name="T36" fmla="*/ 769 w 854"/>
                      <a:gd name="T37" fmla="*/ 63 h 250"/>
                      <a:gd name="T38" fmla="*/ 790 w 854"/>
                      <a:gd name="T39" fmla="*/ 53 h 250"/>
                      <a:gd name="T40" fmla="*/ 816 w 854"/>
                      <a:gd name="T41" fmla="*/ 45 h 250"/>
                      <a:gd name="T42" fmla="*/ 825 w 854"/>
                      <a:gd name="T43" fmla="*/ 39 h 250"/>
                      <a:gd name="T44" fmla="*/ 837 w 854"/>
                      <a:gd name="T45" fmla="*/ 34 h 250"/>
                      <a:gd name="T46" fmla="*/ 845 w 854"/>
                      <a:gd name="T47" fmla="*/ 26 h 250"/>
                      <a:gd name="T48" fmla="*/ 853 w 854"/>
                      <a:gd name="T49" fmla="*/ 16 h 250"/>
                      <a:gd name="T50" fmla="*/ 853 w 854"/>
                      <a:gd name="T51" fmla="*/ 16 h 250"/>
                      <a:gd name="T52" fmla="*/ 854 w 854"/>
                      <a:gd name="T53" fmla="*/ 12 h 250"/>
                      <a:gd name="T54" fmla="*/ 853 w 854"/>
                      <a:gd name="T55" fmla="*/ 6 h 250"/>
                      <a:gd name="T56" fmla="*/ 851 w 854"/>
                      <a:gd name="T57" fmla="*/ 2 h 250"/>
                      <a:gd name="T58" fmla="*/ 845 w 854"/>
                      <a:gd name="T59" fmla="*/ 0 h 250"/>
                      <a:gd name="T60" fmla="*/ 845 w 854"/>
                      <a:gd name="T61" fmla="*/ 0 h 250"/>
                      <a:gd name="T62" fmla="*/ 835 w 854"/>
                      <a:gd name="T63" fmla="*/ 0 h 250"/>
                      <a:gd name="T64" fmla="*/ 825 w 854"/>
                      <a:gd name="T65" fmla="*/ 2 h 250"/>
                      <a:gd name="T66" fmla="*/ 804 w 854"/>
                      <a:gd name="T67" fmla="*/ 10 h 250"/>
                      <a:gd name="T68" fmla="*/ 767 w 854"/>
                      <a:gd name="T69" fmla="*/ 30 h 250"/>
                      <a:gd name="T70" fmla="*/ 767 w 854"/>
                      <a:gd name="T71" fmla="*/ 30 h 250"/>
                      <a:gd name="T72" fmla="*/ 716 w 854"/>
                      <a:gd name="T73" fmla="*/ 49 h 250"/>
                      <a:gd name="T74" fmla="*/ 668 w 854"/>
                      <a:gd name="T75" fmla="*/ 67 h 250"/>
                      <a:gd name="T76" fmla="*/ 668 w 854"/>
                      <a:gd name="T77" fmla="*/ 67 h 250"/>
                      <a:gd name="T78" fmla="*/ 609 w 854"/>
                      <a:gd name="T79" fmla="*/ 86 h 250"/>
                      <a:gd name="T80" fmla="*/ 549 w 854"/>
                      <a:gd name="T81" fmla="*/ 104 h 250"/>
                      <a:gd name="T82" fmla="*/ 430 w 854"/>
                      <a:gd name="T83" fmla="*/ 135 h 250"/>
                      <a:gd name="T84" fmla="*/ 430 w 854"/>
                      <a:gd name="T85" fmla="*/ 135 h 250"/>
                      <a:gd name="T86" fmla="*/ 313 w 854"/>
                      <a:gd name="T87" fmla="*/ 162 h 250"/>
                      <a:gd name="T88" fmla="*/ 197 w 854"/>
                      <a:gd name="T89" fmla="*/ 187 h 250"/>
                      <a:gd name="T90" fmla="*/ 197 w 854"/>
                      <a:gd name="T91" fmla="*/ 187 h 250"/>
                      <a:gd name="T92" fmla="*/ 90 w 854"/>
                      <a:gd name="T93" fmla="*/ 213 h 250"/>
                      <a:gd name="T94" fmla="*/ 90 w 854"/>
                      <a:gd name="T95" fmla="*/ 213 h 250"/>
                      <a:gd name="T96" fmla="*/ 45 w 854"/>
                      <a:gd name="T97" fmla="*/ 222 h 250"/>
                      <a:gd name="T98" fmla="*/ 22 w 854"/>
                      <a:gd name="T99" fmla="*/ 230 h 250"/>
                      <a:gd name="T100" fmla="*/ 10 w 854"/>
                      <a:gd name="T101" fmla="*/ 236 h 250"/>
                      <a:gd name="T102" fmla="*/ 0 w 854"/>
                      <a:gd name="T103" fmla="*/ 242 h 250"/>
                      <a:gd name="T104" fmla="*/ 0 w 854"/>
                      <a:gd name="T105" fmla="*/ 242 h 250"/>
                      <a:gd name="T106" fmla="*/ 0 w 854"/>
                      <a:gd name="T107" fmla="*/ 244 h 250"/>
                      <a:gd name="T108" fmla="*/ 0 w 854"/>
                      <a:gd name="T109" fmla="*/ 246 h 250"/>
                      <a:gd name="T110" fmla="*/ 0 w 854"/>
                      <a:gd name="T111" fmla="*/ 248 h 250"/>
                      <a:gd name="T112" fmla="*/ 4 w 854"/>
                      <a:gd name="T113" fmla="*/ 250 h 250"/>
                      <a:gd name="T114" fmla="*/ 4 w 854"/>
                      <a:gd name="T115" fmla="*/ 250 h 2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854" h="250">
                        <a:moveTo>
                          <a:pt x="4" y="250"/>
                        </a:moveTo>
                        <a:lnTo>
                          <a:pt x="4" y="250"/>
                        </a:lnTo>
                        <a:lnTo>
                          <a:pt x="14" y="250"/>
                        </a:lnTo>
                        <a:lnTo>
                          <a:pt x="25" y="250"/>
                        </a:lnTo>
                        <a:lnTo>
                          <a:pt x="49" y="248"/>
                        </a:lnTo>
                        <a:lnTo>
                          <a:pt x="95" y="238"/>
                        </a:lnTo>
                        <a:lnTo>
                          <a:pt x="95" y="238"/>
                        </a:lnTo>
                        <a:lnTo>
                          <a:pt x="212" y="215"/>
                        </a:lnTo>
                        <a:lnTo>
                          <a:pt x="212" y="215"/>
                        </a:lnTo>
                        <a:lnTo>
                          <a:pt x="331" y="189"/>
                        </a:lnTo>
                        <a:lnTo>
                          <a:pt x="448" y="162"/>
                        </a:lnTo>
                        <a:lnTo>
                          <a:pt x="448" y="162"/>
                        </a:lnTo>
                        <a:lnTo>
                          <a:pt x="559" y="133"/>
                        </a:lnTo>
                        <a:lnTo>
                          <a:pt x="613" y="115"/>
                        </a:lnTo>
                        <a:lnTo>
                          <a:pt x="670" y="98"/>
                        </a:lnTo>
                        <a:lnTo>
                          <a:pt x="670" y="98"/>
                        </a:lnTo>
                        <a:lnTo>
                          <a:pt x="718" y="80"/>
                        </a:lnTo>
                        <a:lnTo>
                          <a:pt x="769" y="63"/>
                        </a:lnTo>
                        <a:lnTo>
                          <a:pt x="769" y="63"/>
                        </a:lnTo>
                        <a:lnTo>
                          <a:pt x="790" y="53"/>
                        </a:lnTo>
                        <a:lnTo>
                          <a:pt x="816" y="45"/>
                        </a:lnTo>
                        <a:lnTo>
                          <a:pt x="825" y="39"/>
                        </a:lnTo>
                        <a:lnTo>
                          <a:pt x="837" y="34"/>
                        </a:lnTo>
                        <a:lnTo>
                          <a:pt x="845" y="26"/>
                        </a:lnTo>
                        <a:lnTo>
                          <a:pt x="853" y="16"/>
                        </a:lnTo>
                        <a:lnTo>
                          <a:pt x="853" y="16"/>
                        </a:lnTo>
                        <a:lnTo>
                          <a:pt x="854" y="12"/>
                        </a:lnTo>
                        <a:lnTo>
                          <a:pt x="853" y="6"/>
                        </a:lnTo>
                        <a:lnTo>
                          <a:pt x="851" y="2"/>
                        </a:lnTo>
                        <a:lnTo>
                          <a:pt x="845" y="0"/>
                        </a:lnTo>
                        <a:lnTo>
                          <a:pt x="845" y="0"/>
                        </a:lnTo>
                        <a:lnTo>
                          <a:pt x="835" y="0"/>
                        </a:lnTo>
                        <a:lnTo>
                          <a:pt x="825" y="2"/>
                        </a:lnTo>
                        <a:lnTo>
                          <a:pt x="804" y="10"/>
                        </a:lnTo>
                        <a:lnTo>
                          <a:pt x="767" y="30"/>
                        </a:lnTo>
                        <a:lnTo>
                          <a:pt x="767" y="30"/>
                        </a:lnTo>
                        <a:lnTo>
                          <a:pt x="716" y="49"/>
                        </a:lnTo>
                        <a:lnTo>
                          <a:pt x="668" y="67"/>
                        </a:lnTo>
                        <a:lnTo>
                          <a:pt x="668" y="67"/>
                        </a:lnTo>
                        <a:lnTo>
                          <a:pt x="609" y="86"/>
                        </a:lnTo>
                        <a:lnTo>
                          <a:pt x="549" y="104"/>
                        </a:lnTo>
                        <a:lnTo>
                          <a:pt x="430" y="135"/>
                        </a:lnTo>
                        <a:lnTo>
                          <a:pt x="430" y="135"/>
                        </a:lnTo>
                        <a:lnTo>
                          <a:pt x="313" y="162"/>
                        </a:lnTo>
                        <a:lnTo>
                          <a:pt x="197" y="187"/>
                        </a:lnTo>
                        <a:lnTo>
                          <a:pt x="197" y="187"/>
                        </a:lnTo>
                        <a:lnTo>
                          <a:pt x="90" y="213"/>
                        </a:lnTo>
                        <a:lnTo>
                          <a:pt x="90" y="213"/>
                        </a:lnTo>
                        <a:lnTo>
                          <a:pt x="45" y="222"/>
                        </a:lnTo>
                        <a:lnTo>
                          <a:pt x="22" y="230"/>
                        </a:lnTo>
                        <a:lnTo>
                          <a:pt x="10" y="236"/>
                        </a:lnTo>
                        <a:lnTo>
                          <a:pt x="0" y="242"/>
                        </a:lnTo>
                        <a:lnTo>
                          <a:pt x="0" y="242"/>
                        </a:lnTo>
                        <a:lnTo>
                          <a:pt x="0" y="244"/>
                        </a:lnTo>
                        <a:lnTo>
                          <a:pt x="0" y="246"/>
                        </a:lnTo>
                        <a:lnTo>
                          <a:pt x="0" y="248"/>
                        </a:lnTo>
                        <a:lnTo>
                          <a:pt x="4" y="250"/>
                        </a:lnTo>
                        <a:lnTo>
                          <a:pt x="4" y="25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25000" lnSpcReduction="2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6" name="Freeform 18"/>
                  <p:cNvSpPr/>
                  <p:nvPr>
                    <p:custDataLst>
                      <p:tags r:id="rId46"/>
                    </p:custDataLst>
                  </p:nvPr>
                </p:nvSpPr>
                <p:spPr bwMode="auto">
                  <a:xfrm>
                    <a:off x="2192337" y="2455373"/>
                    <a:ext cx="438150" cy="133350"/>
                  </a:xfrm>
                  <a:custGeom>
                    <a:avLst/>
                    <a:gdLst>
                      <a:gd name="T0" fmla="*/ 9 w 788"/>
                      <a:gd name="T1" fmla="*/ 240 h 240"/>
                      <a:gd name="T2" fmla="*/ 9 w 788"/>
                      <a:gd name="T3" fmla="*/ 240 h 240"/>
                      <a:gd name="T4" fmla="*/ 107 w 788"/>
                      <a:gd name="T5" fmla="*/ 203 h 240"/>
                      <a:gd name="T6" fmla="*/ 157 w 788"/>
                      <a:gd name="T7" fmla="*/ 187 h 240"/>
                      <a:gd name="T8" fmla="*/ 206 w 788"/>
                      <a:gd name="T9" fmla="*/ 172 h 240"/>
                      <a:gd name="T10" fmla="*/ 206 w 788"/>
                      <a:gd name="T11" fmla="*/ 172 h 240"/>
                      <a:gd name="T12" fmla="*/ 258 w 788"/>
                      <a:gd name="T13" fmla="*/ 160 h 240"/>
                      <a:gd name="T14" fmla="*/ 309 w 788"/>
                      <a:gd name="T15" fmla="*/ 148 h 240"/>
                      <a:gd name="T16" fmla="*/ 412 w 788"/>
                      <a:gd name="T17" fmla="*/ 127 h 240"/>
                      <a:gd name="T18" fmla="*/ 412 w 788"/>
                      <a:gd name="T19" fmla="*/ 127 h 240"/>
                      <a:gd name="T20" fmla="*/ 515 w 788"/>
                      <a:gd name="T21" fmla="*/ 106 h 240"/>
                      <a:gd name="T22" fmla="*/ 566 w 788"/>
                      <a:gd name="T23" fmla="*/ 96 h 240"/>
                      <a:gd name="T24" fmla="*/ 618 w 788"/>
                      <a:gd name="T25" fmla="*/ 82 h 240"/>
                      <a:gd name="T26" fmla="*/ 618 w 788"/>
                      <a:gd name="T27" fmla="*/ 82 h 240"/>
                      <a:gd name="T28" fmla="*/ 659 w 788"/>
                      <a:gd name="T29" fmla="*/ 70 h 240"/>
                      <a:gd name="T30" fmla="*/ 700 w 788"/>
                      <a:gd name="T31" fmla="*/ 57 h 240"/>
                      <a:gd name="T32" fmla="*/ 700 w 788"/>
                      <a:gd name="T33" fmla="*/ 57 h 240"/>
                      <a:gd name="T34" fmla="*/ 722 w 788"/>
                      <a:gd name="T35" fmla="*/ 51 h 240"/>
                      <a:gd name="T36" fmla="*/ 745 w 788"/>
                      <a:gd name="T37" fmla="*/ 43 h 240"/>
                      <a:gd name="T38" fmla="*/ 766 w 788"/>
                      <a:gd name="T39" fmla="*/ 34 h 240"/>
                      <a:gd name="T40" fmla="*/ 776 w 788"/>
                      <a:gd name="T41" fmla="*/ 26 h 240"/>
                      <a:gd name="T42" fmla="*/ 784 w 788"/>
                      <a:gd name="T43" fmla="*/ 20 h 240"/>
                      <a:gd name="T44" fmla="*/ 784 w 788"/>
                      <a:gd name="T45" fmla="*/ 20 h 240"/>
                      <a:gd name="T46" fmla="*/ 788 w 788"/>
                      <a:gd name="T47" fmla="*/ 12 h 240"/>
                      <a:gd name="T48" fmla="*/ 788 w 788"/>
                      <a:gd name="T49" fmla="*/ 6 h 240"/>
                      <a:gd name="T50" fmla="*/ 782 w 788"/>
                      <a:gd name="T51" fmla="*/ 2 h 240"/>
                      <a:gd name="T52" fmla="*/ 776 w 788"/>
                      <a:gd name="T53" fmla="*/ 0 h 240"/>
                      <a:gd name="T54" fmla="*/ 776 w 788"/>
                      <a:gd name="T55" fmla="*/ 0 h 240"/>
                      <a:gd name="T56" fmla="*/ 766 w 788"/>
                      <a:gd name="T57" fmla="*/ 0 h 240"/>
                      <a:gd name="T58" fmla="*/ 757 w 788"/>
                      <a:gd name="T59" fmla="*/ 4 h 240"/>
                      <a:gd name="T60" fmla="*/ 737 w 788"/>
                      <a:gd name="T61" fmla="*/ 10 h 240"/>
                      <a:gd name="T62" fmla="*/ 698 w 788"/>
                      <a:gd name="T63" fmla="*/ 28 h 240"/>
                      <a:gd name="T64" fmla="*/ 698 w 788"/>
                      <a:gd name="T65" fmla="*/ 28 h 240"/>
                      <a:gd name="T66" fmla="*/ 644 w 788"/>
                      <a:gd name="T67" fmla="*/ 45 h 240"/>
                      <a:gd name="T68" fmla="*/ 589 w 788"/>
                      <a:gd name="T69" fmla="*/ 59 h 240"/>
                      <a:gd name="T70" fmla="*/ 589 w 788"/>
                      <a:gd name="T71" fmla="*/ 59 h 240"/>
                      <a:gd name="T72" fmla="*/ 539 w 788"/>
                      <a:gd name="T73" fmla="*/ 72 h 240"/>
                      <a:gd name="T74" fmla="*/ 486 w 788"/>
                      <a:gd name="T75" fmla="*/ 84 h 240"/>
                      <a:gd name="T76" fmla="*/ 383 w 788"/>
                      <a:gd name="T77" fmla="*/ 106 h 240"/>
                      <a:gd name="T78" fmla="*/ 383 w 788"/>
                      <a:gd name="T79" fmla="*/ 106 h 240"/>
                      <a:gd name="T80" fmla="*/ 286 w 788"/>
                      <a:gd name="T81" fmla="*/ 125 h 240"/>
                      <a:gd name="T82" fmla="*/ 237 w 788"/>
                      <a:gd name="T83" fmla="*/ 135 h 240"/>
                      <a:gd name="T84" fmla="*/ 186 w 788"/>
                      <a:gd name="T85" fmla="*/ 148 h 240"/>
                      <a:gd name="T86" fmla="*/ 138 w 788"/>
                      <a:gd name="T87" fmla="*/ 162 h 240"/>
                      <a:gd name="T88" fmla="*/ 89 w 788"/>
                      <a:gd name="T89" fmla="*/ 179 h 240"/>
                      <a:gd name="T90" fmla="*/ 44 w 788"/>
                      <a:gd name="T91" fmla="*/ 201 h 240"/>
                      <a:gd name="T92" fmla="*/ 23 w 788"/>
                      <a:gd name="T93" fmla="*/ 215 h 240"/>
                      <a:gd name="T94" fmla="*/ 1 w 788"/>
                      <a:gd name="T95" fmla="*/ 226 h 240"/>
                      <a:gd name="T96" fmla="*/ 1 w 788"/>
                      <a:gd name="T97" fmla="*/ 226 h 240"/>
                      <a:gd name="T98" fmla="*/ 0 w 788"/>
                      <a:gd name="T99" fmla="*/ 228 h 240"/>
                      <a:gd name="T100" fmla="*/ 0 w 788"/>
                      <a:gd name="T101" fmla="*/ 232 h 240"/>
                      <a:gd name="T102" fmla="*/ 0 w 788"/>
                      <a:gd name="T103" fmla="*/ 236 h 240"/>
                      <a:gd name="T104" fmla="*/ 5 w 788"/>
                      <a:gd name="T105" fmla="*/ 240 h 240"/>
                      <a:gd name="T106" fmla="*/ 9 w 788"/>
                      <a:gd name="T107" fmla="*/ 240 h 240"/>
                      <a:gd name="T108" fmla="*/ 9 w 788"/>
                      <a:gd name="T109" fmla="*/ 240 h 2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788" h="240">
                        <a:moveTo>
                          <a:pt x="9" y="240"/>
                        </a:moveTo>
                        <a:lnTo>
                          <a:pt x="9" y="240"/>
                        </a:lnTo>
                        <a:lnTo>
                          <a:pt x="107" y="203"/>
                        </a:lnTo>
                        <a:lnTo>
                          <a:pt x="157" y="187"/>
                        </a:lnTo>
                        <a:lnTo>
                          <a:pt x="206" y="172"/>
                        </a:lnTo>
                        <a:lnTo>
                          <a:pt x="206" y="172"/>
                        </a:lnTo>
                        <a:lnTo>
                          <a:pt x="258" y="160"/>
                        </a:lnTo>
                        <a:lnTo>
                          <a:pt x="309" y="148"/>
                        </a:lnTo>
                        <a:lnTo>
                          <a:pt x="412" y="127"/>
                        </a:lnTo>
                        <a:lnTo>
                          <a:pt x="412" y="127"/>
                        </a:lnTo>
                        <a:lnTo>
                          <a:pt x="515" y="106"/>
                        </a:lnTo>
                        <a:lnTo>
                          <a:pt x="566" y="96"/>
                        </a:lnTo>
                        <a:lnTo>
                          <a:pt x="618" y="82"/>
                        </a:lnTo>
                        <a:lnTo>
                          <a:pt x="618" y="82"/>
                        </a:lnTo>
                        <a:lnTo>
                          <a:pt x="659" y="70"/>
                        </a:lnTo>
                        <a:lnTo>
                          <a:pt x="700" y="57"/>
                        </a:lnTo>
                        <a:lnTo>
                          <a:pt x="700" y="57"/>
                        </a:lnTo>
                        <a:lnTo>
                          <a:pt x="722" y="51"/>
                        </a:lnTo>
                        <a:lnTo>
                          <a:pt x="745" y="43"/>
                        </a:lnTo>
                        <a:lnTo>
                          <a:pt x="766" y="34"/>
                        </a:lnTo>
                        <a:lnTo>
                          <a:pt x="776" y="26"/>
                        </a:lnTo>
                        <a:lnTo>
                          <a:pt x="784" y="20"/>
                        </a:lnTo>
                        <a:lnTo>
                          <a:pt x="784" y="20"/>
                        </a:lnTo>
                        <a:lnTo>
                          <a:pt x="788" y="12"/>
                        </a:lnTo>
                        <a:lnTo>
                          <a:pt x="788" y="6"/>
                        </a:lnTo>
                        <a:lnTo>
                          <a:pt x="782" y="2"/>
                        </a:lnTo>
                        <a:lnTo>
                          <a:pt x="776" y="0"/>
                        </a:lnTo>
                        <a:lnTo>
                          <a:pt x="776" y="0"/>
                        </a:lnTo>
                        <a:lnTo>
                          <a:pt x="766" y="0"/>
                        </a:lnTo>
                        <a:lnTo>
                          <a:pt x="757" y="4"/>
                        </a:lnTo>
                        <a:lnTo>
                          <a:pt x="737" y="10"/>
                        </a:lnTo>
                        <a:lnTo>
                          <a:pt x="698" y="28"/>
                        </a:lnTo>
                        <a:lnTo>
                          <a:pt x="698" y="28"/>
                        </a:lnTo>
                        <a:lnTo>
                          <a:pt x="644" y="45"/>
                        </a:lnTo>
                        <a:lnTo>
                          <a:pt x="589" y="59"/>
                        </a:lnTo>
                        <a:lnTo>
                          <a:pt x="589" y="59"/>
                        </a:lnTo>
                        <a:lnTo>
                          <a:pt x="539" y="72"/>
                        </a:lnTo>
                        <a:lnTo>
                          <a:pt x="486" y="84"/>
                        </a:lnTo>
                        <a:lnTo>
                          <a:pt x="383" y="106"/>
                        </a:lnTo>
                        <a:lnTo>
                          <a:pt x="383" y="106"/>
                        </a:lnTo>
                        <a:lnTo>
                          <a:pt x="286" y="125"/>
                        </a:lnTo>
                        <a:lnTo>
                          <a:pt x="237" y="135"/>
                        </a:lnTo>
                        <a:lnTo>
                          <a:pt x="186" y="148"/>
                        </a:lnTo>
                        <a:lnTo>
                          <a:pt x="138" y="162"/>
                        </a:lnTo>
                        <a:lnTo>
                          <a:pt x="89" y="179"/>
                        </a:lnTo>
                        <a:lnTo>
                          <a:pt x="44" y="201"/>
                        </a:lnTo>
                        <a:lnTo>
                          <a:pt x="23" y="215"/>
                        </a:lnTo>
                        <a:lnTo>
                          <a:pt x="1" y="226"/>
                        </a:lnTo>
                        <a:lnTo>
                          <a:pt x="1" y="226"/>
                        </a:lnTo>
                        <a:lnTo>
                          <a:pt x="0" y="228"/>
                        </a:lnTo>
                        <a:lnTo>
                          <a:pt x="0" y="232"/>
                        </a:lnTo>
                        <a:lnTo>
                          <a:pt x="0" y="236"/>
                        </a:lnTo>
                        <a:lnTo>
                          <a:pt x="5" y="240"/>
                        </a:lnTo>
                        <a:lnTo>
                          <a:pt x="9" y="240"/>
                        </a:lnTo>
                        <a:lnTo>
                          <a:pt x="9" y="24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25000" lnSpcReduction="2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7" name="Freeform 19"/>
                  <p:cNvSpPr/>
                  <p:nvPr>
                    <p:custDataLst>
                      <p:tags r:id="rId47"/>
                    </p:custDataLst>
                  </p:nvPr>
                </p:nvSpPr>
                <p:spPr bwMode="auto">
                  <a:xfrm>
                    <a:off x="2503487" y="2277573"/>
                    <a:ext cx="317500" cy="69850"/>
                  </a:xfrm>
                  <a:custGeom>
                    <a:avLst/>
                    <a:gdLst>
                      <a:gd name="T0" fmla="*/ 6 w 570"/>
                      <a:gd name="T1" fmla="*/ 127 h 127"/>
                      <a:gd name="T2" fmla="*/ 6 w 570"/>
                      <a:gd name="T3" fmla="*/ 127 h 127"/>
                      <a:gd name="T4" fmla="*/ 41 w 570"/>
                      <a:gd name="T5" fmla="*/ 127 h 127"/>
                      <a:gd name="T6" fmla="*/ 74 w 570"/>
                      <a:gd name="T7" fmla="*/ 125 h 127"/>
                      <a:gd name="T8" fmla="*/ 107 w 570"/>
                      <a:gd name="T9" fmla="*/ 121 h 127"/>
                      <a:gd name="T10" fmla="*/ 142 w 570"/>
                      <a:gd name="T11" fmla="*/ 115 h 127"/>
                      <a:gd name="T12" fmla="*/ 208 w 570"/>
                      <a:gd name="T13" fmla="*/ 103 h 127"/>
                      <a:gd name="T14" fmla="*/ 274 w 570"/>
                      <a:gd name="T15" fmla="*/ 92 h 127"/>
                      <a:gd name="T16" fmla="*/ 274 w 570"/>
                      <a:gd name="T17" fmla="*/ 92 h 127"/>
                      <a:gd name="T18" fmla="*/ 346 w 570"/>
                      <a:gd name="T19" fmla="*/ 78 h 127"/>
                      <a:gd name="T20" fmla="*/ 418 w 570"/>
                      <a:gd name="T21" fmla="*/ 64 h 127"/>
                      <a:gd name="T22" fmla="*/ 489 w 570"/>
                      <a:gd name="T23" fmla="*/ 47 h 127"/>
                      <a:gd name="T24" fmla="*/ 559 w 570"/>
                      <a:gd name="T25" fmla="*/ 29 h 127"/>
                      <a:gd name="T26" fmla="*/ 559 w 570"/>
                      <a:gd name="T27" fmla="*/ 29 h 127"/>
                      <a:gd name="T28" fmla="*/ 564 w 570"/>
                      <a:gd name="T29" fmla="*/ 26 h 127"/>
                      <a:gd name="T30" fmla="*/ 568 w 570"/>
                      <a:gd name="T31" fmla="*/ 22 h 127"/>
                      <a:gd name="T32" fmla="*/ 570 w 570"/>
                      <a:gd name="T33" fmla="*/ 16 h 127"/>
                      <a:gd name="T34" fmla="*/ 570 w 570"/>
                      <a:gd name="T35" fmla="*/ 10 h 127"/>
                      <a:gd name="T36" fmla="*/ 568 w 570"/>
                      <a:gd name="T37" fmla="*/ 6 h 127"/>
                      <a:gd name="T38" fmla="*/ 564 w 570"/>
                      <a:gd name="T39" fmla="*/ 2 h 127"/>
                      <a:gd name="T40" fmla="*/ 561 w 570"/>
                      <a:gd name="T41" fmla="*/ 0 h 127"/>
                      <a:gd name="T42" fmla="*/ 553 w 570"/>
                      <a:gd name="T43" fmla="*/ 0 h 127"/>
                      <a:gd name="T44" fmla="*/ 553 w 570"/>
                      <a:gd name="T45" fmla="*/ 0 h 127"/>
                      <a:gd name="T46" fmla="*/ 487 w 570"/>
                      <a:gd name="T47" fmla="*/ 18 h 127"/>
                      <a:gd name="T48" fmla="*/ 418 w 570"/>
                      <a:gd name="T49" fmla="*/ 35 h 127"/>
                      <a:gd name="T50" fmla="*/ 352 w 570"/>
                      <a:gd name="T51" fmla="*/ 49 h 127"/>
                      <a:gd name="T52" fmla="*/ 284 w 570"/>
                      <a:gd name="T53" fmla="*/ 62 h 127"/>
                      <a:gd name="T54" fmla="*/ 284 w 570"/>
                      <a:gd name="T55" fmla="*/ 62 h 127"/>
                      <a:gd name="T56" fmla="*/ 214 w 570"/>
                      <a:gd name="T57" fmla="*/ 74 h 127"/>
                      <a:gd name="T58" fmla="*/ 144 w 570"/>
                      <a:gd name="T59" fmla="*/ 84 h 127"/>
                      <a:gd name="T60" fmla="*/ 74 w 570"/>
                      <a:gd name="T61" fmla="*/ 96 h 127"/>
                      <a:gd name="T62" fmla="*/ 39 w 570"/>
                      <a:gd name="T63" fmla="*/ 103 h 127"/>
                      <a:gd name="T64" fmla="*/ 6 w 570"/>
                      <a:gd name="T65" fmla="*/ 113 h 127"/>
                      <a:gd name="T66" fmla="*/ 6 w 570"/>
                      <a:gd name="T67" fmla="*/ 113 h 127"/>
                      <a:gd name="T68" fmla="*/ 2 w 570"/>
                      <a:gd name="T69" fmla="*/ 115 h 127"/>
                      <a:gd name="T70" fmla="*/ 0 w 570"/>
                      <a:gd name="T71" fmla="*/ 121 h 127"/>
                      <a:gd name="T72" fmla="*/ 2 w 570"/>
                      <a:gd name="T73" fmla="*/ 125 h 127"/>
                      <a:gd name="T74" fmla="*/ 6 w 570"/>
                      <a:gd name="T75" fmla="*/ 127 h 127"/>
                      <a:gd name="T76" fmla="*/ 6 w 570"/>
                      <a:gd name="T77" fmla="*/ 127 h 1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570" h="127">
                        <a:moveTo>
                          <a:pt x="6" y="127"/>
                        </a:moveTo>
                        <a:lnTo>
                          <a:pt x="6" y="127"/>
                        </a:lnTo>
                        <a:lnTo>
                          <a:pt x="41" y="127"/>
                        </a:lnTo>
                        <a:lnTo>
                          <a:pt x="74" y="125"/>
                        </a:lnTo>
                        <a:lnTo>
                          <a:pt x="107" y="121"/>
                        </a:lnTo>
                        <a:lnTo>
                          <a:pt x="142" y="115"/>
                        </a:lnTo>
                        <a:lnTo>
                          <a:pt x="208" y="103"/>
                        </a:lnTo>
                        <a:lnTo>
                          <a:pt x="274" y="92"/>
                        </a:lnTo>
                        <a:lnTo>
                          <a:pt x="274" y="92"/>
                        </a:lnTo>
                        <a:lnTo>
                          <a:pt x="346" y="78"/>
                        </a:lnTo>
                        <a:lnTo>
                          <a:pt x="418" y="64"/>
                        </a:lnTo>
                        <a:lnTo>
                          <a:pt x="489" y="47"/>
                        </a:lnTo>
                        <a:lnTo>
                          <a:pt x="559" y="29"/>
                        </a:lnTo>
                        <a:lnTo>
                          <a:pt x="559" y="29"/>
                        </a:lnTo>
                        <a:lnTo>
                          <a:pt x="564" y="26"/>
                        </a:lnTo>
                        <a:lnTo>
                          <a:pt x="568" y="22"/>
                        </a:lnTo>
                        <a:lnTo>
                          <a:pt x="570" y="16"/>
                        </a:lnTo>
                        <a:lnTo>
                          <a:pt x="570" y="10"/>
                        </a:lnTo>
                        <a:lnTo>
                          <a:pt x="568" y="6"/>
                        </a:lnTo>
                        <a:lnTo>
                          <a:pt x="564" y="2"/>
                        </a:lnTo>
                        <a:lnTo>
                          <a:pt x="561" y="0"/>
                        </a:lnTo>
                        <a:lnTo>
                          <a:pt x="553" y="0"/>
                        </a:lnTo>
                        <a:lnTo>
                          <a:pt x="553" y="0"/>
                        </a:lnTo>
                        <a:lnTo>
                          <a:pt x="487" y="18"/>
                        </a:lnTo>
                        <a:lnTo>
                          <a:pt x="418" y="35"/>
                        </a:lnTo>
                        <a:lnTo>
                          <a:pt x="352" y="49"/>
                        </a:lnTo>
                        <a:lnTo>
                          <a:pt x="284" y="62"/>
                        </a:lnTo>
                        <a:lnTo>
                          <a:pt x="284" y="62"/>
                        </a:lnTo>
                        <a:lnTo>
                          <a:pt x="214" y="74"/>
                        </a:lnTo>
                        <a:lnTo>
                          <a:pt x="144" y="84"/>
                        </a:lnTo>
                        <a:lnTo>
                          <a:pt x="74" y="96"/>
                        </a:lnTo>
                        <a:lnTo>
                          <a:pt x="39" y="103"/>
                        </a:lnTo>
                        <a:lnTo>
                          <a:pt x="6" y="113"/>
                        </a:lnTo>
                        <a:lnTo>
                          <a:pt x="6" y="113"/>
                        </a:lnTo>
                        <a:lnTo>
                          <a:pt x="2" y="115"/>
                        </a:lnTo>
                        <a:lnTo>
                          <a:pt x="0" y="121"/>
                        </a:lnTo>
                        <a:lnTo>
                          <a:pt x="2" y="125"/>
                        </a:lnTo>
                        <a:lnTo>
                          <a:pt x="6" y="127"/>
                        </a:lnTo>
                        <a:lnTo>
                          <a:pt x="6" y="127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txBody>
                  <a:bodyPr>
                    <a:normAutofit fontScale="25000" lnSpcReduction="20000"/>
                  </a:bodyPr>
                  <a:p>
                    <a:pPr>
                      <a:defRPr/>
                    </a:pPr>
                    <a:endParaRPr lang="zh-CN" altLang="en-US" sz="2400">
                      <a:cs typeface="+mn-ea"/>
                      <a:sym typeface="+mn-lt"/>
                    </a:endParaRPr>
                  </a:p>
                </p:txBody>
              </p:sp>
            </p:grpSp>
            <p:cxnSp>
              <p:nvCxnSpPr>
                <p:cNvPr id="58" name="直接连接符 57"/>
                <p:cNvCxnSpPr/>
                <p:nvPr>
                  <p:custDataLst>
                    <p:tags r:id="rId48"/>
                  </p:custDataLst>
                </p:nvPr>
              </p:nvCxnSpPr>
              <p:spPr>
                <a:xfrm>
                  <a:off x="2323003" y="4324950"/>
                  <a:ext cx="1994021" cy="0"/>
                </a:xfrm>
                <a:prstGeom prst="line">
                  <a:avLst/>
                </a:prstGeom>
                <a:ln w="254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37" grpId="0"/>
      <p:bldP spid="92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4"/>
          <p:cNvGrpSpPr/>
          <p:nvPr/>
        </p:nvGrpSpPr>
        <p:grpSpPr bwMode="auto">
          <a:xfrm>
            <a:off x="10341928" y="3526157"/>
            <a:ext cx="957263" cy="2740025"/>
            <a:chOff x="5630340" y="3308955"/>
            <a:chExt cx="957725" cy="2739366"/>
          </a:xfrm>
        </p:grpSpPr>
        <p:grpSp>
          <p:nvGrpSpPr>
            <p:cNvPr id="89" name="Group 49"/>
            <p:cNvGrpSpPr/>
            <p:nvPr/>
          </p:nvGrpSpPr>
          <p:grpSpPr bwMode="auto">
            <a:xfrm>
              <a:off x="5630340" y="4068408"/>
              <a:ext cx="957725" cy="688825"/>
              <a:chOff x="5615826" y="4108318"/>
              <a:chExt cx="957725" cy="688825"/>
            </a:xfrm>
          </p:grpSpPr>
          <p:sp>
            <p:nvSpPr>
              <p:cNvPr id="100" name="Rectangle 9"/>
              <p:cNvSpPr>
                <a:spLocks noChangeArrowheads="1"/>
              </p:cNvSpPr>
              <p:nvPr/>
            </p:nvSpPr>
            <p:spPr bwMode="auto">
              <a:xfrm>
                <a:off x="5615826" y="4109095"/>
                <a:ext cx="957725" cy="688809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01" name="Rectangle 17"/>
              <p:cNvSpPr>
                <a:spLocks noChangeArrowheads="1"/>
              </p:cNvSpPr>
              <p:nvPr/>
            </p:nvSpPr>
            <p:spPr bwMode="auto">
              <a:xfrm>
                <a:off x="6093894" y="4109095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90" name="Group 52"/>
            <p:cNvGrpSpPr/>
            <p:nvPr/>
          </p:nvGrpSpPr>
          <p:grpSpPr bwMode="auto">
            <a:xfrm>
              <a:off x="5630340" y="4819854"/>
              <a:ext cx="957725" cy="688825"/>
              <a:chOff x="5615826" y="4859764"/>
              <a:chExt cx="957725" cy="688825"/>
            </a:xfrm>
          </p:grpSpPr>
          <p:sp>
            <p:nvSpPr>
              <p:cNvPr id="98" name="Rectangle 8"/>
              <p:cNvSpPr>
                <a:spLocks noChangeArrowheads="1"/>
              </p:cNvSpPr>
              <p:nvPr/>
            </p:nvSpPr>
            <p:spPr bwMode="auto">
              <a:xfrm>
                <a:off x="5615826" y="4859802"/>
                <a:ext cx="957725" cy="6888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99" name="Rectangle 18"/>
              <p:cNvSpPr>
                <a:spLocks noChangeArrowheads="1"/>
              </p:cNvSpPr>
              <p:nvPr/>
            </p:nvSpPr>
            <p:spPr bwMode="auto">
              <a:xfrm>
                <a:off x="6093894" y="4859802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91" name="Group 55"/>
            <p:cNvGrpSpPr/>
            <p:nvPr/>
          </p:nvGrpSpPr>
          <p:grpSpPr bwMode="auto">
            <a:xfrm>
              <a:off x="5630340" y="5567616"/>
              <a:ext cx="957725" cy="480705"/>
              <a:chOff x="5615826" y="5607526"/>
              <a:chExt cx="957725" cy="480705"/>
            </a:xfrm>
          </p:grpSpPr>
          <p:sp>
            <p:nvSpPr>
              <p:cNvPr id="95" name="Freeform 7"/>
              <p:cNvSpPr/>
              <p:nvPr/>
            </p:nvSpPr>
            <p:spPr bwMode="auto">
              <a:xfrm>
                <a:off x="5615826" y="5607526"/>
                <a:ext cx="957725" cy="480705"/>
              </a:xfrm>
              <a:custGeom>
                <a:avLst/>
                <a:gdLst>
                  <a:gd name="T0" fmla="*/ 478863 w 520"/>
                  <a:gd name="T1" fmla="*/ 480705 h 261"/>
                  <a:gd name="T2" fmla="*/ 0 w 520"/>
                  <a:gd name="T3" fmla="*/ 0 h 261"/>
                  <a:gd name="T4" fmla="*/ 957725 w 520"/>
                  <a:gd name="T5" fmla="*/ 0 h 261"/>
                  <a:gd name="T6" fmla="*/ 478863 w 520"/>
                  <a:gd name="T7" fmla="*/ 480705 h 26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20" h="261">
                    <a:moveTo>
                      <a:pt x="260" y="261"/>
                    </a:moveTo>
                    <a:lnTo>
                      <a:pt x="0" y="0"/>
                    </a:lnTo>
                    <a:lnTo>
                      <a:pt x="520" y="0"/>
                    </a:lnTo>
                    <a:lnTo>
                      <a:pt x="260" y="261"/>
                    </a:lnTo>
                    <a:close/>
                  </a:path>
                </a:pathLst>
              </a:custGeom>
              <a:solidFill>
                <a:srgbClr val="ECAE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6" name="Freeform 13"/>
              <p:cNvSpPr/>
              <p:nvPr/>
            </p:nvSpPr>
            <p:spPr bwMode="auto">
              <a:xfrm>
                <a:off x="5954713" y="5944571"/>
                <a:ext cx="279950" cy="143659"/>
              </a:xfrm>
              <a:custGeom>
                <a:avLst/>
                <a:gdLst>
                  <a:gd name="T0" fmla="*/ 139975 w 152"/>
                  <a:gd name="T1" fmla="*/ 143659 h 78"/>
                  <a:gd name="T2" fmla="*/ 279950 w 152"/>
                  <a:gd name="T3" fmla="*/ 0 h 78"/>
                  <a:gd name="T4" fmla="*/ 0 w 152"/>
                  <a:gd name="T5" fmla="*/ 0 h 78"/>
                  <a:gd name="T6" fmla="*/ 0 w 152"/>
                  <a:gd name="T7" fmla="*/ 0 h 78"/>
                  <a:gd name="T8" fmla="*/ 139975 w 152"/>
                  <a:gd name="T9" fmla="*/ 143659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2" h="78">
                    <a:moveTo>
                      <a:pt x="76" y="78"/>
                    </a:moveTo>
                    <a:lnTo>
                      <a:pt x="152" y="0"/>
                    </a:lnTo>
                    <a:lnTo>
                      <a:pt x="0" y="0"/>
                    </a:lnTo>
                    <a:lnTo>
                      <a:pt x="76" y="7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7" name="Freeform 20"/>
              <p:cNvSpPr/>
              <p:nvPr/>
            </p:nvSpPr>
            <p:spPr bwMode="auto">
              <a:xfrm>
                <a:off x="6093894" y="5607335"/>
                <a:ext cx="479657" cy="480896"/>
              </a:xfrm>
              <a:custGeom>
                <a:avLst/>
                <a:gdLst>
                  <a:gd name="T0" fmla="*/ 0 w 260"/>
                  <a:gd name="T1" fmla="*/ 261 h 261"/>
                  <a:gd name="T2" fmla="*/ 260 w 260"/>
                  <a:gd name="T3" fmla="*/ 0 h 261"/>
                  <a:gd name="T4" fmla="*/ 0 w 260"/>
                  <a:gd name="T5" fmla="*/ 0 h 261"/>
                  <a:gd name="T6" fmla="*/ 0 w 260"/>
                  <a:gd name="T7" fmla="*/ 26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0" h="261">
                    <a:moveTo>
                      <a:pt x="0" y="261"/>
                    </a:moveTo>
                    <a:lnTo>
                      <a:pt x="260" y="0"/>
                    </a:lnTo>
                    <a:lnTo>
                      <a:pt x="0" y="0"/>
                    </a:lnTo>
                    <a:lnTo>
                      <a:pt x="0" y="261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defTabSz="1218565">
                  <a:defRPr/>
                </a:pPr>
                <a:endParaRPr lang="id-ID" sz="2400">
                  <a:cs typeface="+mn-ea"/>
                  <a:sym typeface="+mn-lt"/>
                </a:endParaRPr>
              </a:p>
            </p:txBody>
          </p:sp>
        </p:grpSp>
        <p:grpSp>
          <p:nvGrpSpPr>
            <p:cNvPr id="92" name="Group 59"/>
            <p:cNvGrpSpPr/>
            <p:nvPr/>
          </p:nvGrpSpPr>
          <p:grpSpPr bwMode="auto">
            <a:xfrm>
              <a:off x="5630340" y="3308955"/>
              <a:ext cx="957725" cy="688825"/>
              <a:chOff x="5615826" y="4108318"/>
              <a:chExt cx="957725" cy="688825"/>
            </a:xfrm>
          </p:grpSpPr>
          <p:sp>
            <p:nvSpPr>
              <p:cNvPr id="93" name="Rectangle 9"/>
              <p:cNvSpPr>
                <a:spLocks noChangeArrowheads="1"/>
              </p:cNvSpPr>
              <p:nvPr/>
            </p:nvSpPr>
            <p:spPr bwMode="auto">
              <a:xfrm>
                <a:off x="5615826" y="4108318"/>
                <a:ext cx="957725" cy="6888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94" name="Rectangle 17"/>
              <p:cNvSpPr>
                <a:spLocks noChangeArrowheads="1"/>
              </p:cNvSpPr>
              <p:nvPr/>
            </p:nvSpPr>
            <p:spPr bwMode="auto">
              <a:xfrm>
                <a:off x="6093894" y="4108318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</p:grpSp>
      <p:sp>
        <p:nvSpPr>
          <p:cNvPr id="9" name="矩形 21"/>
          <p:cNvSpPr/>
          <p:nvPr/>
        </p:nvSpPr>
        <p:spPr>
          <a:xfrm>
            <a:off x="1294602" y="1012218"/>
            <a:ext cx="1343595" cy="1172207"/>
          </a:xfrm>
          <a:custGeom>
            <a:avLst/>
            <a:gdLst/>
            <a:ahLst/>
            <a:cxnLst/>
            <a:rect l="l" t="t" r="r" b="b"/>
            <a:pathLst>
              <a:path w="1008063" h="879475">
                <a:moveTo>
                  <a:pt x="942729" y="157825"/>
                </a:moveTo>
                <a:cubicBezTo>
                  <a:pt x="958838" y="158400"/>
                  <a:pt x="976062" y="164033"/>
                  <a:pt x="988810" y="176295"/>
                </a:cubicBezTo>
                <a:cubicBezTo>
                  <a:pt x="1001557" y="188557"/>
                  <a:pt x="1007414" y="205124"/>
                  <a:pt x="1008012" y="220619"/>
                </a:cubicBezTo>
                <a:cubicBezTo>
                  <a:pt x="1008611" y="236114"/>
                  <a:pt x="1003952" y="250535"/>
                  <a:pt x="995667" y="258503"/>
                </a:cubicBezTo>
                <a:cubicBezTo>
                  <a:pt x="979099" y="274440"/>
                  <a:pt x="914897" y="296433"/>
                  <a:pt x="889403" y="271911"/>
                </a:cubicBezTo>
                <a:cubicBezTo>
                  <a:pt x="863909" y="247389"/>
                  <a:pt x="886774" y="185636"/>
                  <a:pt x="903342" y="169699"/>
                </a:cubicBezTo>
                <a:cubicBezTo>
                  <a:pt x="911626" y="161731"/>
                  <a:pt x="926620" y="157249"/>
                  <a:pt x="942729" y="157825"/>
                </a:cubicBezTo>
                <a:close/>
                <a:moveTo>
                  <a:pt x="601892" y="103890"/>
                </a:moveTo>
                <a:cubicBezTo>
                  <a:pt x="647770" y="105732"/>
                  <a:pt x="699852" y="116635"/>
                  <a:pt x="735390" y="142567"/>
                </a:cubicBezTo>
                <a:cubicBezTo>
                  <a:pt x="782774" y="177144"/>
                  <a:pt x="843230" y="263583"/>
                  <a:pt x="843230" y="312303"/>
                </a:cubicBezTo>
                <a:cubicBezTo>
                  <a:pt x="843230" y="361024"/>
                  <a:pt x="782774" y="425461"/>
                  <a:pt x="735390" y="434891"/>
                </a:cubicBezTo>
                <a:cubicBezTo>
                  <a:pt x="688006" y="444320"/>
                  <a:pt x="607943" y="364167"/>
                  <a:pt x="558924" y="368882"/>
                </a:cubicBezTo>
                <a:cubicBezTo>
                  <a:pt x="509906" y="373597"/>
                  <a:pt x="472326" y="430176"/>
                  <a:pt x="441281" y="463180"/>
                </a:cubicBezTo>
                <a:cubicBezTo>
                  <a:pt x="410236" y="496184"/>
                  <a:pt x="390628" y="518187"/>
                  <a:pt x="372655" y="566908"/>
                </a:cubicBezTo>
                <a:cubicBezTo>
                  <a:pt x="354682" y="615628"/>
                  <a:pt x="388995" y="648633"/>
                  <a:pt x="333441" y="755503"/>
                </a:cubicBezTo>
                <a:cubicBezTo>
                  <a:pt x="277887" y="862374"/>
                  <a:pt x="173315" y="885948"/>
                  <a:pt x="117761" y="878090"/>
                </a:cubicBezTo>
                <a:cubicBezTo>
                  <a:pt x="62207" y="870233"/>
                  <a:pt x="-3150" y="764933"/>
                  <a:pt x="117" y="708354"/>
                </a:cubicBezTo>
                <a:cubicBezTo>
                  <a:pt x="3385" y="651776"/>
                  <a:pt x="91618" y="595197"/>
                  <a:pt x="137368" y="538618"/>
                </a:cubicBezTo>
                <a:cubicBezTo>
                  <a:pt x="183119" y="482040"/>
                  <a:pt x="351414" y="243152"/>
                  <a:pt x="421673" y="170857"/>
                </a:cubicBezTo>
                <a:cubicBezTo>
                  <a:pt x="491933" y="98562"/>
                  <a:pt x="506639" y="109563"/>
                  <a:pt x="558924" y="104848"/>
                </a:cubicBezTo>
                <a:cubicBezTo>
                  <a:pt x="571996" y="103669"/>
                  <a:pt x="586599" y="103277"/>
                  <a:pt x="601892" y="103890"/>
                </a:cubicBezTo>
                <a:close/>
                <a:moveTo>
                  <a:pt x="862789" y="66361"/>
                </a:moveTo>
                <a:cubicBezTo>
                  <a:pt x="874025" y="66702"/>
                  <a:pt x="886019" y="70567"/>
                  <a:pt x="894863" y="79073"/>
                </a:cubicBezTo>
                <a:cubicBezTo>
                  <a:pt x="903705" y="87579"/>
                  <a:pt x="907724" y="99115"/>
                  <a:pt x="908078" y="109923"/>
                </a:cubicBezTo>
                <a:cubicBezTo>
                  <a:pt x="908432" y="120730"/>
                  <a:pt x="905123" y="130808"/>
                  <a:pt x="899312" y="136399"/>
                </a:cubicBezTo>
                <a:cubicBezTo>
                  <a:pt x="887688" y="147579"/>
                  <a:pt x="842810" y="163164"/>
                  <a:pt x="825123" y="146152"/>
                </a:cubicBezTo>
                <a:cubicBezTo>
                  <a:pt x="807437" y="129141"/>
                  <a:pt x="823640" y="85973"/>
                  <a:pt x="835263" y="74793"/>
                </a:cubicBezTo>
                <a:cubicBezTo>
                  <a:pt x="841075" y="69203"/>
                  <a:pt x="851553" y="66020"/>
                  <a:pt x="862789" y="66361"/>
                </a:cubicBezTo>
                <a:close/>
                <a:moveTo>
                  <a:pt x="763988" y="17975"/>
                </a:moveTo>
                <a:cubicBezTo>
                  <a:pt x="774439" y="17851"/>
                  <a:pt x="785448" y="20979"/>
                  <a:pt x="793324" y="28555"/>
                </a:cubicBezTo>
                <a:cubicBezTo>
                  <a:pt x="801200" y="36131"/>
                  <a:pt x="804453" y="46720"/>
                  <a:pt x="804324" y="56773"/>
                </a:cubicBezTo>
                <a:cubicBezTo>
                  <a:pt x="804196" y="66827"/>
                  <a:pt x="800685" y="76345"/>
                  <a:pt x="795034" y="81780"/>
                </a:cubicBezTo>
                <a:cubicBezTo>
                  <a:pt x="783732" y="92651"/>
                  <a:pt x="741264" y="108933"/>
                  <a:pt x="725512" y="93781"/>
                </a:cubicBezTo>
                <a:cubicBezTo>
                  <a:pt x="709760" y="78630"/>
                  <a:pt x="726687" y="37782"/>
                  <a:pt x="737989" y="26911"/>
                </a:cubicBezTo>
                <a:cubicBezTo>
                  <a:pt x="743640" y="21475"/>
                  <a:pt x="753536" y="18098"/>
                  <a:pt x="763988" y="17975"/>
                </a:cubicBezTo>
                <a:close/>
                <a:moveTo>
                  <a:pt x="551219" y="4914"/>
                </a:moveTo>
                <a:cubicBezTo>
                  <a:pt x="559475" y="6390"/>
                  <a:pt x="568701" y="10525"/>
                  <a:pt x="576170" y="17710"/>
                </a:cubicBezTo>
                <a:cubicBezTo>
                  <a:pt x="583640" y="24894"/>
                  <a:pt x="587939" y="33768"/>
                  <a:pt x="589473" y="41709"/>
                </a:cubicBezTo>
                <a:cubicBezTo>
                  <a:pt x="591007" y="49650"/>
                  <a:pt x="589776" y="56658"/>
                  <a:pt x="586186" y="60111"/>
                </a:cubicBezTo>
                <a:cubicBezTo>
                  <a:pt x="579006" y="67017"/>
                  <a:pt x="548030" y="73515"/>
                  <a:pt x="533091" y="59146"/>
                </a:cubicBezTo>
                <a:cubicBezTo>
                  <a:pt x="518152" y="44777"/>
                  <a:pt x="524908" y="14982"/>
                  <a:pt x="532088" y="8076"/>
                </a:cubicBezTo>
                <a:cubicBezTo>
                  <a:pt x="535678" y="4623"/>
                  <a:pt x="542964" y="3439"/>
                  <a:pt x="551219" y="4914"/>
                </a:cubicBezTo>
                <a:close/>
                <a:moveTo>
                  <a:pt x="651821" y="257"/>
                </a:moveTo>
                <a:cubicBezTo>
                  <a:pt x="661466" y="1274"/>
                  <a:pt x="672006" y="5359"/>
                  <a:pt x="680172" y="13214"/>
                </a:cubicBezTo>
                <a:cubicBezTo>
                  <a:pt x="688339" y="21069"/>
                  <a:pt x="692585" y="31207"/>
                  <a:pt x="693643" y="40484"/>
                </a:cubicBezTo>
                <a:cubicBezTo>
                  <a:pt x="694701" y="49761"/>
                  <a:pt x="692571" y="58178"/>
                  <a:pt x="687985" y="62589"/>
                </a:cubicBezTo>
                <a:cubicBezTo>
                  <a:pt x="678813" y="71411"/>
                  <a:pt x="641472" y="81857"/>
                  <a:pt x="625139" y="66148"/>
                </a:cubicBezTo>
                <a:cubicBezTo>
                  <a:pt x="608806" y="50438"/>
                  <a:pt x="619668" y="14521"/>
                  <a:pt x="628840" y="5699"/>
                </a:cubicBezTo>
                <a:cubicBezTo>
                  <a:pt x="633426" y="1288"/>
                  <a:pt x="642176" y="-761"/>
                  <a:pt x="651821" y="257"/>
                </a:cubicBezTo>
                <a:close/>
              </a:path>
            </a:pathLst>
          </a:custGeom>
          <a:solidFill>
            <a:schemeClr val="accent2"/>
          </a:solidFill>
          <a:ln w="3175" cap="flat" cmpd="sng" algn="ctr">
            <a:solidFill>
              <a:srgbClr val="EAEAEA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p>
            <a:pPr>
              <a:lnSpc>
                <a:spcPct val="120000"/>
              </a:lnSpc>
              <a:defRPr/>
            </a:pPr>
            <a:endParaRPr lang="zh-CN" altLang="en-US" sz="1600" kern="0">
              <a:solidFill>
                <a:srgbClr val="4D4D4D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373630" y="1254125"/>
            <a:ext cx="3412490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r">
              <a:buClrTx/>
              <a:buSzTx/>
              <a:buFontTx/>
              <a:defRPr/>
            </a:pPr>
            <a:r>
              <a:rPr lang="zh-CN" sz="2400" b="1" dirty="0">
                <a:solidFill>
                  <a:srgbClr val="7030A0"/>
                </a:solidFill>
                <a:cs typeface="+mn-ea"/>
                <a:sym typeface="+mn-lt"/>
              </a:rPr>
              <a:t>多层活动，巩固体验</a:t>
            </a:r>
            <a:endParaRPr lang="zh-CN" sz="24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  <p:sp>
        <p:nvSpPr>
          <p:cNvPr id="9224" name="Text Box 22"/>
          <p:cNvSpPr txBox="1"/>
          <p:nvPr/>
        </p:nvSpPr>
        <p:spPr>
          <a:xfrm>
            <a:off x="2035175" y="2184400"/>
            <a:ext cx="76327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估一估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分钟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0256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46793" y="3333750"/>
            <a:ext cx="2970212" cy="25955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2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6"/>
                  </p:tgtEl>
                </p:cond>
              </p:nextCondLst>
            </p:seq>
          </p:childTnLst>
        </p:cTn>
      </p:par>
    </p:tnLst>
    <p:bldLst>
      <p:bldP spid="9" grpId="0" bldLvl="0" animBg="1"/>
      <p:bldP spid="37" grpId="0"/>
      <p:bldP spid="92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4"/>
          <p:cNvGrpSpPr/>
          <p:nvPr/>
        </p:nvGrpSpPr>
        <p:grpSpPr bwMode="auto">
          <a:xfrm>
            <a:off x="10341928" y="3526157"/>
            <a:ext cx="957263" cy="2740025"/>
            <a:chOff x="5630340" y="3308955"/>
            <a:chExt cx="957725" cy="2739366"/>
          </a:xfrm>
        </p:grpSpPr>
        <p:grpSp>
          <p:nvGrpSpPr>
            <p:cNvPr id="89" name="Group 49"/>
            <p:cNvGrpSpPr/>
            <p:nvPr/>
          </p:nvGrpSpPr>
          <p:grpSpPr bwMode="auto">
            <a:xfrm>
              <a:off x="5630340" y="4068408"/>
              <a:ext cx="957725" cy="688825"/>
              <a:chOff x="5615826" y="4108318"/>
              <a:chExt cx="957725" cy="688825"/>
            </a:xfrm>
          </p:grpSpPr>
          <p:sp>
            <p:nvSpPr>
              <p:cNvPr id="100" name="Rectangle 9"/>
              <p:cNvSpPr>
                <a:spLocks noChangeArrowheads="1"/>
              </p:cNvSpPr>
              <p:nvPr/>
            </p:nvSpPr>
            <p:spPr bwMode="auto">
              <a:xfrm>
                <a:off x="5615826" y="4109095"/>
                <a:ext cx="957725" cy="688809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01" name="Rectangle 17"/>
              <p:cNvSpPr>
                <a:spLocks noChangeArrowheads="1"/>
              </p:cNvSpPr>
              <p:nvPr/>
            </p:nvSpPr>
            <p:spPr bwMode="auto">
              <a:xfrm>
                <a:off x="6093894" y="4109095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90" name="Group 52"/>
            <p:cNvGrpSpPr/>
            <p:nvPr/>
          </p:nvGrpSpPr>
          <p:grpSpPr bwMode="auto">
            <a:xfrm>
              <a:off x="5630340" y="4819854"/>
              <a:ext cx="957725" cy="688825"/>
              <a:chOff x="5615826" y="4859764"/>
              <a:chExt cx="957725" cy="688825"/>
            </a:xfrm>
          </p:grpSpPr>
          <p:sp>
            <p:nvSpPr>
              <p:cNvPr id="98" name="Rectangle 8"/>
              <p:cNvSpPr>
                <a:spLocks noChangeArrowheads="1"/>
              </p:cNvSpPr>
              <p:nvPr/>
            </p:nvSpPr>
            <p:spPr bwMode="auto">
              <a:xfrm>
                <a:off x="5615826" y="4859802"/>
                <a:ext cx="957725" cy="6888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99" name="Rectangle 18"/>
              <p:cNvSpPr>
                <a:spLocks noChangeArrowheads="1"/>
              </p:cNvSpPr>
              <p:nvPr/>
            </p:nvSpPr>
            <p:spPr bwMode="auto">
              <a:xfrm>
                <a:off x="6093894" y="4859802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91" name="Group 55"/>
            <p:cNvGrpSpPr/>
            <p:nvPr/>
          </p:nvGrpSpPr>
          <p:grpSpPr bwMode="auto">
            <a:xfrm>
              <a:off x="5630340" y="5567616"/>
              <a:ext cx="957725" cy="480705"/>
              <a:chOff x="5615826" y="5607526"/>
              <a:chExt cx="957725" cy="480705"/>
            </a:xfrm>
          </p:grpSpPr>
          <p:sp>
            <p:nvSpPr>
              <p:cNvPr id="95" name="Freeform 7"/>
              <p:cNvSpPr/>
              <p:nvPr/>
            </p:nvSpPr>
            <p:spPr bwMode="auto">
              <a:xfrm>
                <a:off x="5615826" y="5607526"/>
                <a:ext cx="957725" cy="480705"/>
              </a:xfrm>
              <a:custGeom>
                <a:avLst/>
                <a:gdLst>
                  <a:gd name="T0" fmla="*/ 478863 w 520"/>
                  <a:gd name="T1" fmla="*/ 480705 h 261"/>
                  <a:gd name="T2" fmla="*/ 0 w 520"/>
                  <a:gd name="T3" fmla="*/ 0 h 261"/>
                  <a:gd name="T4" fmla="*/ 957725 w 520"/>
                  <a:gd name="T5" fmla="*/ 0 h 261"/>
                  <a:gd name="T6" fmla="*/ 478863 w 520"/>
                  <a:gd name="T7" fmla="*/ 480705 h 26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20" h="261">
                    <a:moveTo>
                      <a:pt x="260" y="261"/>
                    </a:moveTo>
                    <a:lnTo>
                      <a:pt x="0" y="0"/>
                    </a:lnTo>
                    <a:lnTo>
                      <a:pt x="520" y="0"/>
                    </a:lnTo>
                    <a:lnTo>
                      <a:pt x="260" y="261"/>
                    </a:lnTo>
                    <a:close/>
                  </a:path>
                </a:pathLst>
              </a:custGeom>
              <a:solidFill>
                <a:srgbClr val="ECAE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6" name="Freeform 13"/>
              <p:cNvSpPr/>
              <p:nvPr/>
            </p:nvSpPr>
            <p:spPr bwMode="auto">
              <a:xfrm>
                <a:off x="5954713" y="5944571"/>
                <a:ext cx="279950" cy="143659"/>
              </a:xfrm>
              <a:custGeom>
                <a:avLst/>
                <a:gdLst>
                  <a:gd name="T0" fmla="*/ 139975 w 152"/>
                  <a:gd name="T1" fmla="*/ 143659 h 78"/>
                  <a:gd name="T2" fmla="*/ 279950 w 152"/>
                  <a:gd name="T3" fmla="*/ 0 h 78"/>
                  <a:gd name="T4" fmla="*/ 0 w 152"/>
                  <a:gd name="T5" fmla="*/ 0 h 78"/>
                  <a:gd name="T6" fmla="*/ 0 w 152"/>
                  <a:gd name="T7" fmla="*/ 0 h 78"/>
                  <a:gd name="T8" fmla="*/ 139975 w 152"/>
                  <a:gd name="T9" fmla="*/ 143659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2" h="78">
                    <a:moveTo>
                      <a:pt x="76" y="78"/>
                    </a:moveTo>
                    <a:lnTo>
                      <a:pt x="152" y="0"/>
                    </a:lnTo>
                    <a:lnTo>
                      <a:pt x="0" y="0"/>
                    </a:lnTo>
                    <a:lnTo>
                      <a:pt x="76" y="7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7" name="Freeform 20"/>
              <p:cNvSpPr/>
              <p:nvPr/>
            </p:nvSpPr>
            <p:spPr bwMode="auto">
              <a:xfrm>
                <a:off x="6093894" y="5607335"/>
                <a:ext cx="479657" cy="480896"/>
              </a:xfrm>
              <a:custGeom>
                <a:avLst/>
                <a:gdLst>
                  <a:gd name="T0" fmla="*/ 0 w 260"/>
                  <a:gd name="T1" fmla="*/ 261 h 261"/>
                  <a:gd name="T2" fmla="*/ 260 w 260"/>
                  <a:gd name="T3" fmla="*/ 0 h 261"/>
                  <a:gd name="T4" fmla="*/ 0 w 260"/>
                  <a:gd name="T5" fmla="*/ 0 h 261"/>
                  <a:gd name="T6" fmla="*/ 0 w 260"/>
                  <a:gd name="T7" fmla="*/ 26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0" h="261">
                    <a:moveTo>
                      <a:pt x="0" y="261"/>
                    </a:moveTo>
                    <a:lnTo>
                      <a:pt x="260" y="0"/>
                    </a:lnTo>
                    <a:lnTo>
                      <a:pt x="0" y="0"/>
                    </a:lnTo>
                    <a:lnTo>
                      <a:pt x="0" y="261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defTabSz="1218565">
                  <a:defRPr/>
                </a:pPr>
                <a:endParaRPr lang="id-ID" sz="2400">
                  <a:cs typeface="+mn-ea"/>
                  <a:sym typeface="+mn-lt"/>
                </a:endParaRPr>
              </a:p>
            </p:txBody>
          </p:sp>
        </p:grpSp>
        <p:grpSp>
          <p:nvGrpSpPr>
            <p:cNvPr id="92" name="Group 59"/>
            <p:cNvGrpSpPr/>
            <p:nvPr/>
          </p:nvGrpSpPr>
          <p:grpSpPr bwMode="auto">
            <a:xfrm>
              <a:off x="5630340" y="3308955"/>
              <a:ext cx="957725" cy="688825"/>
              <a:chOff x="5615826" y="4108318"/>
              <a:chExt cx="957725" cy="688825"/>
            </a:xfrm>
          </p:grpSpPr>
          <p:sp>
            <p:nvSpPr>
              <p:cNvPr id="93" name="Rectangle 9"/>
              <p:cNvSpPr>
                <a:spLocks noChangeArrowheads="1"/>
              </p:cNvSpPr>
              <p:nvPr/>
            </p:nvSpPr>
            <p:spPr bwMode="auto">
              <a:xfrm>
                <a:off x="5615826" y="4108318"/>
                <a:ext cx="957725" cy="6888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94" name="Rectangle 17"/>
              <p:cNvSpPr>
                <a:spLocks noChangeArrowheads="1"/>
              </p:cNvSpPr>
              <p:nvPr/>
            </p:nvSpPr>
            <p:spPr bwMode="auto">
              <a:xfrm>
                <a:off x="6093894" y="4108318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</p:grpSp>
      <p:sp>
        <p:nvSpPr>
          <p:cNvPr id="9" name="矩形 21"/>
          <p:cNvSpPr/>
          <p:nvPr/>
        </p:nvSpPr>
        <p:spPr>
          <a:xfrm>
            <a:off x="1294602" y="1012218"/>
            <a:ext cx="1343595" cy="1172207"/>
          </a:xfrm>
          <a:custGeom>
            <a:avLst/>
            <a:gdLst/>
            <a:ahLst/>
            <a:cxnLst/>
            <a:rect l="l" t="t" r="r" b="b"/>
            <a:pathLst>
              <a:path w="1008063" h="879475">
                <a:moveTo>
                  <a:pt x="942729" y="157825"/>
                </a:moveTo>
                <a:cubicBezTo>
                  <a:pt x="958838" y="158400"/>
                  <a:pt x="976062" y="164033"/>
                  <a:pt x="988810" y="176295"/>
                </a:cubicBezTo>
                <a:cubicBezTo>
                  <a:pt x="1001557" y="188557"/>
                  <a:pt x="1007414" y="205124"/>
                  <a:pt x="1008012" y="220619"/>
                </a:cubicBezTo>
                <a:cubicBezTo>
                  <a:pt x="1008611" y="236114"/>
                  <a:pt x="1003952" y="250535"/>
                  <a:pt x="995667" y="258503"/>
                </a:cubicBezTo>
                <a:cubicBezTo>
                  <a:pt x="979099" y="274440"/>
                  <a:pt x="914897" y="296433"/>
                  <a:pt x="889403" y="271911"/>
                </a:cubicBezTo>
                <a:cubicBezTo>
                  <a:pt x="863909" y="247389"/>
                  <a:pt x="886774" y="185636"/>
                  <a:pt x="903342" y="169699"/>
                </a:cubicBezTo>
                <a:cubicBezTo>
                  <a:pt x="911626" y="161731"/>
                  <a:pt x="926620" y="157249"/>
                  <a:pt x="942729" y="157825"/>
                </a:cubicBezTo>
                <a:close/>
                <a:moveTo>
                  <a:pt x="601892" y="103890"/>
                </a:moveTo>
                <a:cubicBezTo>
                  <a:pt x="647770" y="105732"/>
                  <a:pt x="699852" y="116635"/>
                  <a:pt x="735390" y="142567"/>
                </a:cubicBezTo>
                <a:cubicBezTo>
                  <a:pt x="782774" y="177144"/>
                  <a:pt x="843230" y="263583"/>
                  <a:pt x="843230" y="312303"/>
                </a:cubicBezTo>
                <a:cubicBezTo>
                  <a:pt x="843230" y="361024"/>
                  <a:pt x="782774" y="425461"/>
                  <a:pt x="735390" y="434891"/>
                </a:cubicBezTo>
                <a:cubicBezTo>
                  <a:pt x="688006" y="444320"/>
                  <a:pt x="607943" y="364167"/>
                  <a:pt x="558924" y="368882"/>
                </a:cubicBezTo>
                <a:cubicBezTo>
                  <a:pt x="509906" y="373597"/>
                  <a:pt x="472326" y="430176"/>
                  <a:pt x="441281" y="463180"/>
                </a:cubicBezTo>
                <a:cubicBezTo>
                  <a:pt x="410236" y="496184"/>
                  <a:pt x="390628" y="518187"/>
                  <a:pt x="372655" y="566908"/>
                </a:cubicBezTo>
                <a:cubicBezTo>
                  <a:pt x="354682" y="615628"/>
                  <a:pt x="388995" y="648633"/>
                  <a:pt x="333441" y="755503"/>
                </a:cubicBezTo>
                <a:cubicBezTo>
                  <a:pt x="277887" y="862374"/>
                  <a:pt x="173315" y="885948"/>
                  <a:pt x="117761" y="878090"/>
                </a:cubicBezTo>
                <a:cubicBezTo>
                  <a:pt x="62207" y="870233"/>
                  <a:pt x="-3150" y="764933"/>
                  <a:pt x="117" y="708354"/>
                </a:cubicBezTo>
                <a:cubicBezTo>
                  <a:pt x="3385" y="651776"/>
                  <a:pt x="91618" y="595197"/>
                  <a:pt x="137368" y="538618"/>
                </a:cubicBezTo>
                <a:cubicBezTo>
                  <a:pt x="183119" y="482040"/>
                  <a:pt x="351414" y="243152"/>
                  <a:pt x="421673" y="170857"/>
                </a:cubicBezTo>
                <a:cubicBezTo>
                  <a:pt x="491933" y="98562"/>
                  <a:pt x="506639" y="109563"/>
                  <a:pt x="558924" y="104848"/>
                </a:cubicBezTo>
                <a:cubicBezTo>
                  <a:pt x="571996" y="103669"/>
                  <a:pt x="586599" y="103277"/>
                  <a:pt x="601892" y="103890"/>
                </a:cubicBezTo>
                <a:close/>
                <a:moveTo>
                  <a:pt x="862789" y="66361"/>
                </a:moveTo>
                <a:cubicBezTo>
                  <a:pt x="874025" y="66702"/>
                  <a:pt x="886019" y="70567"/>
                  <a:pt x="894863" y="79073"/>
                </a:cubicBezTo>
                <a:cubicBezTo>
                  <a:pt x="903705" y="87579"/>
                  <a:pt x="907724" y="99115"/>
                  <a:pt x="908078" y="109923"/>
                </a:cubicBezTo>
                <a:cubicBezTo>
                  <a:pt x="908432" y="120730"/>
                  <a:pt x="905123" y="130808"/>
                  <a:pt x="899312" y="136399"/>
                </a:cubicBezTo>
                <a:cubicBezTo>
                  <a:pt x="887688" y="147579"/>
                  <a:pt x="842810" y="163164"/>
                  <a:pt x="825123" y="146152"/>
                </a:cubicBezTo>
                <a:cubicBezTo>
                  <a:pt x="807437" y="129141"/>
                  <a:pt x="823640" y="85973"/>
                  <a:pt x="835263" y="74793"/>
                </a:cubicBezTo>
                <a:cubicBezTo>
                  <a:pt x="841075" y="69203"/>
                  <a:pt x="851553" y="66020"/>
                  <a:pt x="862789" y="66361"/>
                </a:cubicBezTo>
                <a:close/>
                <a:moveTo>
                  <a:pt x="763988" y="17975"/>
                </a:moveTo>
                <a:cubicBezTo>
                  <a:pt x="774439" y="17851"/>
                  <a:pt x="785448" y="20979"/>
                  <a:pt x="793324" y="28555"/>
                </a:cubicBezTo>
                <a:cubicBezTo>
                  <a:pt x="801200" y="36131"/>
                  <a:pt x="804453" y="46720"/>
                  <a:pt x="804324" y="56773"/>
                </a:cubicBezTo>
                <a:cubicBezTo>
                  <a:pt x="804196" y="66827"/>
                  <a:pt x="800685" y="76345"/>
                  <a:pt x="795034" y="81780"/>
                </a:cubicBezTo>
                <a:cubicBezTo>
                  <a:pt x="783732" y="92651"/>
                  <a:pt x="741264" y="108933"/>
                  <a:pt x="725512" y="93781"/>
                </a:cubicBezTo>
                <a:cubicBezTo>
                  <a:pt x="709760" y="78630"/>
                  <a:pt x="726687" y="37782"/>
                  <a:pt x="737989" y="26911"/>
                </a:cubicBezTo>
                <a:cubicBezTo>
                  <a:pt x="743640" y="21475"/>
                  <a:pt x="753536" y="18098"/>
                  <a:pt x="763988" y="17975"/>
                </a:cubicBezTo>
                <a:close/>
                <a:moveTo>
                  <a:pt x="551219" y="4914"/>
                </a:moveTo>
                <a:cubicBezTo>
                  <a:pt x="559475" y="6390"/>
                  <a:pt x="568701" y="10525"/>
                  <a:pt x="576170" y="17710"/>
                </a:cubicBezTo>
                <a:cubicBezTo>
                  <a:pt x="583640" y="24894"/>
                  <a:pt x="587939" y="33768"/>
                  <a:pt x="589473" y="41709"/>
                </a:cubicBezTo>
                <a:cubicBezTo>
                  <a:pt x="591007" y="49650"/>
                  <a:pt x="589776" y="56658"/>
                  <a:pt x="586186" y="60111"/>
                </a:cubicBezTo>
                <a:cubicBezTo>
                  <a:pt x="579006" y="67017"/>
                  <a:pt x="548030" y="73515"/>
                  <a:pt x="533091" y="59146"/>
                </a:cubicBezTo>
                <a:cubicBezTo>
                  <a:pt x="518152" y="44777"/>
                  <a:pt x="524908" y="14982"/>
                  <a:pt x="532088" y="8076"/>
                </a:cubicBezTo>
                <a:cubicBezTo>
                  <a:pt x="535678" y="4623"/>
                  <a:pt x="542964" y="3439"/>
                  <a:pt x="551219" y="4914"/>
                </a:cubicBezTo>
                <a:close/>
                <a:moveTo>
                  <a:pt x="651821" y="257"/>
                </a:moveTo>
                <a:cubicBezTo>
                  <a:pt x="661466" y="1274"/>
                  <a:pt x="672006" y="5359"/>
                  <a:pt x="680172" y="13214"/>
                </a:cubicBezTo>
                <a:cubicBezTo>
                  <a:pt x="688339" y="21069"/>
                  <a:pt x="692585" y="31207"/>
                  <a:pt x="693643" y="40484"/>
                </a:cubicBezTo>
                <a:cubicBezTo>
                  <a:pt x="694701" y="49761"/>
                  <a:pt x="692571" y="58178"/>
                  <a:pt x="687985" y="62589"/>
                </a:cubicBezTo>
                <a:cubicBezTo>
                  <a:pt x="678813" y="71411"/>
                  <a:pt x="641472" y="81857"/>
                  <a:pt x="625139" y="66148"/>
                </a:cubicBezTo>
                <a:cubicBezTo>
                  <a:pt x="608806" y="50438"/>
                  <a:pt x="619668" y="14521"/>
                  <a:pt x="628840" y="5699"/>
                </a:cubicBezTo>
                <a:cubicBezTo>
                  <a:pt x="633426" y="1288"/>
                  <a:pt x="642176" y="-761"/>
                  <a:pt x="651821" y="257"/>
                </a:cubicBezTo>
                <a:close/>
              </a:path>
            </a:pathLst>
          </a:custGeom>
          <a:solidFill>
            <a:schemeClr val="accent2"/>
          </a:solidFill>
          <a:ln w="3175" cap="flat" cmpd="sng" algn="ctr">
            <a:solidFill>
              <a:srgbClr val="EAEAEA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p>
            <a:pPr>
              <a:lnSpc>
                <a:spcPct val="120000"/>
              </a:lnSpc>
              <a:defRPr/>
            </a:pPr>
            <a:endParaRPr lang="zh-CN" altLang="en-US" sz="1600" kern="0">
              <a:solidFill>
                <a:srgbClr val="4D4D4D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373630" y="1254125"/>
            <a:ext cx="3412490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r">
              <a:buClrTx/>
              <a:buSzTx/>
              <a:buFontTx/>
              <a:defRPr/>
            </a:pPr>
            <a:r>
              <a:rPr lang="zh-CN" sz="2400" b="1" dirty="0">
                <a:solidFill>
                  <a:srgbClr val="7030A0"/>
                </a:solidFill>
                <a:cs typeface="+mn-ea"/>
                <a:sym typeface="+mn-lt"/>
              </a:rPr>
              <a:t>拓展思维，课堂回顾</a:t>
            </a:r>
            <a:endParaRPr lang="zh-CN" sz="24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  <p:sp>
        <p:nvSpPr>
          <p:cNvPr id="12294" name="Text Box 8"/>
          <p:cNvSpPr txBox="1"/>
          <p:nvPr/>
        </p:nvSpPr>
        <p:spPr>
          <a:xfrm>
            <a:off x="1958340" y="2184400"/>
            <a:ext cx="498475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 1、选一选，画“√”。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6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34540" y="3038475"/>
            <a:ext cx="7588885" cy="23171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37" grpId="0"/>
      <p:bldP spid="1229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4"/>
          <p:cNvGrpSpPr/>
          <p:nvPr/>
        </p:nvGrpSpPr>
        <p:grpSpPr bwMode="auto">
          <a:xfrm>
            <a:off x="10341928" y="3526157"/>
            <a:ext cx="957263" cy="2740025"/>
            <a:chOff x="5630340" y="3308955"/>
            <a:chExt cx="957725" cy="2739366"/>
          </a:xfrm>
        </p:grpSpPr>
        <p:grpSp>
          <p:nvGrpSpPr>
            <p:cNvPr id="89" name="Group 49"/>
            <p:cNvGrpSpPr/>
            <p:nvPr/>
          </p:nvGrpSpPr>
          <p:grpSpPr bwMode="auto">
            <a:xfrm>
              <a:off x="5630340" y="4068408"/>
              <a:ext cx="957725" cy="688825"/>
              <a:chOff x="5615826" y="4108318"/>
              <a:chExt cx="957725" cy="688825"/>
            </a:xfrm>
          </p:grpSpPr>
          <p:sp>
            <p:nvSpPr>
              <p:cNvPr id="100" name="Rectangle 9"/>
              <p:cNvSpPr>
                <a:spLocks noChangeArrowheads="1"/>
              </p:cNvSpPr>
              <p:nvPr/>
            </p:nvSpPr>
            <p:spPr bwMode="auto">
              <a:xfrm>
                <a:off x="5615826" y="4109095"/>
                <a:ext cx="957725" cy="688809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01" name="Rectangle 17"/>
              <p:cNvSpPr>
                <a:spLocks noChangeArrowheads="1"/>
              </p:cNvSpPr>
              <p:nvPr/>
            </p:nvSpPr>
            <p:spPr bwMode="auto">
              <a:xfrm>
                <a:off x="6093894" y="4109095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90" name="Group 52"/>
            <p:cNvGrpSpPr/>
            <p:nvPr/>
          </p:nvGrpSpPr>
          <p:grpSpPr bwMode="auto">
            <a:xfrm>
              <a:off x="5630340" y="4819854"/>
              <a:ext cx="957725" cy="688825"/>
              <a:chOff x="5615826" y="4859764"/>
              <a:chExt cx="957725" cy="688825"/>
            </a:xfrm>
          </p:grpSpPr>
          <p:sp>
            <p:nvSpPr>
              <p:cNvPr id="98" name="Rectangle 8"/>
              <p:cNvSpPr>
                <a:spLocks noChangeArrowheads="1"/>
              </p:cNvSpPr>
              <p:nvPr/>
            </p:nvSpPr>
            <p:spPr bwMode="auto">
              <a:xfrm>
                <a:off x="5615826" y="4859802"/>
                <a:ext cx="957725" cy="6888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99" name="Rectangle 18"/>
              <p:cNvSpPr>
                <a:spLocks noChangeArrowheads="1"/>
              </p:cNvSpPr>
              <p:nvPr/>
            </p:nvSpPr>
            <p:spPr bwMode="auto">
              <a:xfrm>
                <a:off x="6093894" y="4859802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91" name="Group 55"/>
            <p:cNvGrpSpPr/>
            <p:nvPr/>
          </p:nvGrpSpPr>
          <p:grpSpPr bwMode="auto">
            <a:xfrm>
              <a:off x="5630340" y="5567616"/>
              <a:ext cx="957725" cy="480705"/>
              <a:chOff x="5615826" y="5607526"/>
              <a:chExt cx="957725" cy="480705"/>
            </a:xfrm>
          </p:grpSpPr>
          <p:sp>
            <p:nvSpPr>
              <p:cNvPr id="95" name="Freeform 7"/>
              <p:cNvSpPr/>
              <p:nvPr/>
            </p:nvSpPr>
            <p:spPr bwMode="auto">
              <a:xfrm>
                <a:off x="5615826" y="5607526"/>
                <a:ext cx="957725" cy="480705"/>
              </a:xfrm>
              <a:custGeom>
                <a:avLst/>
                <a:gdLst>
                  <a:gd name="T0" fmla="*/ 478863 w 520"/>
                  <a:gd name="T1" fmla="*/ 480705 h 261"/>
                  <a:gd name="T2" fmla="*/ 0 w 520"/>
                  <a:gd name="T3" fmla="*/ 0 h 261"/>
                  <a:gd name="T4" fmla="*/ 957725 w 520"/>
                  <a:gd name="T5" fmla="*/ 0 h 261"/>
                  <a:gd name="T6" fmla="*/ 478863 w 520"/>
                  <a:gd name="T7" fmla="*/ 480705 h 26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20" h="261">
                    <a:moveTo>
                      <a:pt x="260" y="261"/>
                    </a:moveTo>
                    <a:lnTo>
                      <a:pt x="0" y="0"/>
                    </a:lnTo>
                    <a:lnTo>
                      <a:pt x="520" y="0"/>
                    </a:lnTo>
                    <a:lnTo>
                      <a:pt x="260" y="261"/>
                    </a:lnTo>
                    <a:close/>
                  </a:path>
                </a:pathLst>
              </a:custGeom>
              <a:solidFill>
                <a:srgbClr val="ECAE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6" name="Freeform 13"/>
              <p:cNvSpPr/>
              <p:nvPr/>
            </p:nvSpPr>
            <p:spPr bwMode="auto">
              <a:xfrm>
                <a:off x="5954713" y="5944571"/>
                <a:ext cx="279950" cy="143659"/>
              </a:xfrm>
              <a:custGeom>
                <a:avLst/>
                <a:gdLst>
                  <a:gd name="T0" fmla="*/ 139975 w 152"/>
                  <a:gd name="T1" fmla="*/ 143659 h 78"/>
                  <a:gd name="T2" fmla="*/ 279950 w 152"/>
                  <a:gd name="T3" fmla="*/ 0 h 78"/>
                  <a:gd name="T4" fmla="*/ 0 w 152"/>
                  <a:gd name="T5" fmla="*/ 0 h 78"/>
                  <a:gd name="T6" fmla="*/ 0 w 152"/>
                  <a:gd name="T7" fmla="*/ 0 h 78"/>
                  <a:gd name="T8" fmla="*/ 139975 w 152"/>
                  <a:gd name="T9" fmla="*/ 143659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2" h="78">
                    <a:moveTo>
                      <a:pt x="76" y="78"/>
                    </a:moveTo>
                    <a:lnTo>
                      <a:pt x="152" y="0"/>
                    </a:lnTo>
                    <a:lnTo>
                      <a:pt x="0" y="0"/>
                    </a:lnTo>
                    <a:lnTo>
                      <a:pt x="76" y="7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7" name="Freeform 20"/>
              <p:cNvSpPr/>
              <p:nvPr/>
            </p:nvSpPr>
            <p:spPr bwMode="auto">
              <a:xfrm>
                <a:off x="6093894" y="5607335"/>
                <a:ext cx="479657" cy="480896"/>
              </a:xfrm>
              <a:custGeom>
                <a:avLst/>
                <a:gdLst>
                  <a:gd name="T0" fmla="*/ 0 w 260"/>
                  <a:gd name="T1" fmla="*/ 261 h 261"/>
                  <a:gd name="T2" fmla="*/ 260 w 260"/>
                  <a:gd name="T3" fmla="*/ 0 h 261"/>
                  <a:gd name="T4" fmla="*/ 0 w 260"/>
                  <a:gd name="T5" fmla="*/ 0 h 261"/>
                  <a:gd name="T6" fmla="*/ 0 w 260"/>
                  <a:gd name="T7" fmla="*/ 26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0" h="261">
                    <a:moveTo>
                      <a:pt x="0" y="261"/>
                    </a:moveTo>
                    <a:lnTo>
                      <a:pt x="260" y="0"/>
                    </a:lnTo>
                    <a:lnTo>
                      <a:pt x="0" y="0"/>
                    </a:lnTo>
                    <a:lnTo>
                      <a:pt x="0" y="261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defTabSz="1218565">
                  <a:defRPr/>
                </a:pPr>
                <a:endParaRPr lang="id-ID" sz="2400">
                  <a:cs typeface="+mn-ea"/>
                  <a:sym typeface="+mn-lt"/>
                </a:endParaRPr>
              </a:p>
            </p:txBody>
          </p:sp>
        </p:grpSp>
        <p:grpSp>
          <p:nvGrpSpPr>
            <p:cNvPr id="92" name="Group 59"/>
            <p:cNvGrpSpPr/>
            <p:nvPr/>
          </p:nvGrpSpPr>
          <p:grpSpPr bwMode="auto">
            <a:xfrm>
              <a:off x="5630340" y="3308955"/>
              <a:ext cx="957725" cy="688825"/>
              <a:chOff x="5615826" y="4108318"/>
              <a:chExt cx="957725" cy="688825"/>
            </a:xfrm>
          </p:grpSpPr>
          <p:sp>
            <p:nvSpPr>
              <p:cNvPr id="93" name="Rectangle 9"/>
              <p:cNvSpPr>
                <a:spLocks noChangeArrowheads="1"/>
              </p:cNvSpPr>
              <p:nvPr/>
            </p:nvSpPr>
            <p:spPr bwMode="auto">
              <a:xfrm>
                <a:off x="5615826" y="4108318"/>
                <a:ext cx="957725" cy="6888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94" name="Rectangle 17"/>
              <p:cNvSpPr>
                <a:spLocks noChangeArrowheads="1"/>
              </p:cNvSpPr>
              <p:nvPr/>
            </p:nvSpPr>
            <p:spPr bwMode="auto">
              <a:xfrm>
                <a:off x="6093894" y="4108318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</p:grpSp>
      <p:sp>
        <p:nvSpPr>
          <p:cNvPr id="9" name="矩形 21"/>
          <p:cNvSpPr/>
          <p:nvPr/>
        </p:nvSpPr>
        <p:spPr>
          <a:xfrm>
            <a:off x="1294602" y="1012218"/>
            <a:ext cx="1343595" cy="1172207"/>
          </a:xfrm>
          <a:custGeom>
            <a:avLst/>
            <a:gdLst/>
            <a:ahLst/>
            <a:cxnLst/>
            <a:rect l="l" t="t" r="r" b="b"/>
            <a:pathLst>
              <a:path w="1008063" h="879475">
                <a:moveTo>
                  <a:pt x="942729" y="157825"/>
                </a:moveTo>
                <a:cubicBezTo>
                  <a:pt x="958838" y="158400"/>
                  <a:pt x="976062" y="164033"/>
                  <a:pt x="988810" y="176295"/>
                </a:cubicBezTo>
                <a:cubicBezTo>
                  <a:pt x="1001557" y="188557"/>
                  <a:pt x="1007414" y="205124"/>
                  <a:pt x="1008012" y="220619"/>
                </a:cubicBezTo>
                <a:cubicBezTo>
                  <a:pt x="1008611" y="236114"/>
                  <a:pt x="1003952" y="250535"/>
                  <a:pt x="995667" y="258503"/>
                </a:cubicBezTo>
                <a:cubicBezTo>
                  <a:pt x="979099" y="274440"/>
                  <a:pt x="914897" y="296433"/>
                  <a:pt x="889403" y="271911"/>
                </a:cubicBezTo>
                <a:cubicBezTo>
                  <a:pt x="863909" y="247389"/>
                  <a:pt x="886774" y="185636"/>
                  <a:pt x="903342" y="169699"/>
                </a:cubicBezTo>
                <a:cubicBezTo>
                  <a:pt x="911626" y="161731"/>
                  <a:pt x="926620" y="157249"/>
                  <a:pt x="942729" y="157825"/>
                </a:cubicBezTo>
                <a:close/>
                <a:moveTo>
                  <a:pt x="601892" y="103890"/>
                </a:moveTo>
                <a:cubicBezTo>
                  <a:pt x="647770" y="105732"/>
                  <a:pt x="699852" y="116635"/>
                  <a:pt x="735390" y="142567"/>
                </a:cubicBezTo>
                <a:cubicBezTo>
                  <a:pt x="782774" y="177144"/>
                  <a:pt x="843230" y="263583"/>
                  <a:pt x="843230" y="312303"/>
                </a:cubicBezTo>
                <a:cubicBezTo>
                  <a:pt x="843230" y="361024"/>
                  <a:pt x="782774" y="425461"/>
                  <a:pt x="735390" y="434891"/>
                </a:cubicBezTo>
                <a:cubicBezTo>
                  <a:pt x="688006" y="444320"/>
                  <a:pt x="607943" y="364167"/>
                  <a:pt x="558924" y="368882"/>
                </a:cubicBezTo>
                <a:cubicBezTo>
                  <a:pt x="509906" y="373597"/>
                  <a:pt x="472326" y="430176"/>
                  <a:pt x="441281" y="463180"/>
                </a:cubicBezTo>
                <a:cubicBezTo>
                  <a:pt x="410236" y="496184"/>
                  <a:pt x="390628" y="518187"/>
                  <a:pt x="372655" y="566908"/>
                </a:cubicBezTo>
                <a:cubicBezTo>
                  <a:pt x="354682" y="615628"/>
                  <a:pt x="388995" y="648633"/>
                  <a:pt x="333441" y="755503"/>
                </a:cubicBezTo>
                <a:cubicBezTo>
                  <a:pt x="277887" y="862374"/>
                  <a:pt x="173315" y="885948"/>
                  <a:pt x="117761" y="878090"/>
                </a:cubicBezTo>
                <a:cubicBezTo>
                  <a:pt x="62207" y="870233"/>
                  <a:pt x="-3150" y="764933"/>
                  <a:pt x="117" y="708354"/>
                </a:cubicBezTo>
                <a:cubicBezTo>
                  <a:pt x="3385" y="651776"/>
                  <a:pt x="91618" y="595197"/>
                  <a:pt x="137368" y="538618"/>
                </a:cubicBezTo>
                <a:cubicBezTo>
                  <a:pt x="183119" y="482040"/>
                  <a:pt x="351414" y="243152"/>
                  <a:pt x="421673" y="170857"/>
                </a:cubicBezTo>
                <a:cubicBezTo>
                  <a:pt x="491933" y="98562"/>
                  <a:pt x="506639" y="109563"/>
                  <a:pt x="558924" y="104848"/>
                </a:cubicBezTo>
                <a:cubicBezTo>
                  <a:pt x="571996" y="103669"/>
                  <a:pt x="586599" y="103277"/>
                  <a:pt x="601892" y="103890"/>
                </a:cubicBezTo>
                <a:close/>
                <a:moveTo>
                  <a:pt x="862789" y="66361"/>
                </a:moveTo>
                <a:cubicBezTo>
                  <a:pt x="874025" y="66702"/>
                  <a:pt x="886019" y="70567"/>
                  <a:pt x="894863" y="79073"/>
                </a:cubicBezTo>
                <a:cubicBezTo>
                  <a:pt x="903705" y="87579"/>
                  <a:pt x="907724" y="99115"/>
                  <a:pt x="908078" y="109923"/>
                </a:cubicBezTo>
                <a:cubicBezTo>
                  <a:pt x="908432" y="120730"/>
                  <a:pt x="905123" y="130808"/>
                  <a:pt x="899312" y="136399"/>
                </a:cubicBezTo>
                <a:cubicBezTo>
                  <a:pt x="887688" y="147579"/>
                  <a:pt x="842810" y="163164"/>
                  <a:pt x="825123" y="146152"/>
                </a:cubicBezTo>
                <a:cubicBezTo>
                  <a:pt x="807437" y="129141"/>
                  <a:pt x="823640" y="85973"/>
                  <a:pt x="835263" y="74793"/>
                </a:cubicBezTo>
                <a:cubicBezTo>
                  <a:pt x="841075" y="69203"/>
                  <a:pt x="851553" y="66020"/>
                  <a:pt x="862789" y="66361"/>
                </a:cubicBezTo>
                <a:close/>
                <a:moveTo>
                  <a:pt x="763988" y="17975"/>
                </a:moveTo>
                <a:cubicBezTo>
                  <a:pt x="774439" y="17851"/>
                  <a:pt x="785448" y="20979"/>
                  <a:pt x="793324" y="28555"/>
                </a:cubicBezTo>
                <a:cubicBezTo>
                  <a:pt x="801200" y="36131"/>
                  <a:pt x="804453" y="46720"/>
                  <a:pt x="804324" y="56773"/>
                </a:cubicBezTo>
                <a:cubicBezTo>
                  <a:pt x="804196" y="66827"/>
                  <a:pt x="800685" y="76345"/>
                  <a:pt x="795034" y="81780"/>
                </a:cubicBezTo>
                <a:cubicBezTo>
                  <a:pt x="783732" y="92651"/>
                  <a:pt x="741264" y="108933"/>
                  <a:pt x="725512" y="93781"/>
                </a:cubicBezTo>
                <a:cubicBezTo>
                  <a:pt x="709760" y="78630"/>
                  <a:pt x="726687" y="37782"/>
                  <a:pt x="737989" y="26911"/>
                </a:cubicBezTo>
                <a:cubicBezTo>
                  <a:pt x="743640" y="21475"/>
                  <a:pt x="753536" y="18098"/>
                  <a:pt x="763988" y="17975"/>
                </a:cubicBezTo>
                <a:close/>
                <a:moveTo>
                  <a:pt x="551219" y="4914"/>
                </a:moveTo>
                <a:cubicBezTo>
                  <a:pt x="559475" y="6390"/>
                  <a:pt x="568701" y="10525"/>
                  <a:pt x="576170" y="17710"/>
                </a:cubicBezTo>
                <a:cubicBezTo>
                  <a:pt x="583640" y="24894"/>
                  <a:pt x="587939" y="33768"/>
                  <a:pt x="589473" y="41709"/>
                </a:cubicBezTo>
                <a:cubicBezTo>
                  <a:pt x="591007" y="49650"/>
                  <a:pt x="589776" y="56658"/>
                  <a:pt x="586186" y="60111"/>
                </a:cubicBezTo>
                <a:cubicBezTo>
                  <a:pt x="579006" y="67017"/>
                  <a:pt x="548030" y="73515"/>
                  <a:pt x="533091" y="59146"/>
                </a:cubicBezTo>
                <a:cubicBezTo>
                  <a:pt x="518152" y="44777"/>
                  <a:pt x="524908" y="14982"/>
                  <a:pt x="532088" y="8076"/>
                </a:cubicBezTo>
                <a:cubicBezTo>
                  <a:pt x="535678" y="4623"/>
                  <a:pt x="542964" y="3439"/>
                  <a:pt x="551219" y="4914"/>
                </a:cubicBezTo>
                <a:close/>
                <a:moveTo>
                  <a:pt x="651821" y="257"/>
                </a:moveTo>
                <a:cubicBezTo>
                  <a:pt x="661466" y="1274"/>
                  <a:pt x="672006" y="5359"/>
                  <a:pt x="680172" y="13214"/>
                </a:cubicBezTo>
                <a:cubicBezTo>
                  <a:pt x="688339" y="21069"/>
                  <a:pt x="692585" y="31207"/>
                  <a:pt x="693643" y="40484"/>
                </a:cubicBezTo>
                <a:cubicBezTo>
                  <a:pt x="694701" y="49761"/>
                  <a:pt x="692571" y="58178"/>
                  <a:pt x="687985" y="62589"/>
                </a:cubicBezTo>
                <a:cubicBezTo>
                  <a:pt x="678813" y="71411"/>
                  <a:pt x="641472" y="81857"/>
                  <a:pt x="625139" y="66148"/>
                </a:cubicBezTo>
                <a:cubicBezTo>
                  <a:pt x="608806" y="50438"/>
                  <a:pt x="619668" y="14521"/>
                  <a:pt x="628840" y="5699"/>
                </a:cubicBezTo>
                <a:cubicBezTo>
                  <a:pt x="633426" y="1288"/>
                  <a:pt x="642176" y="-761"/>
                  <a:pt x="651821" y="257"/>
                </a:cubicBezTo>
                <a:close/>
              </a:path>
            </a:pathLst>
          </a:custGeom>
          <a:solidFill>
            <a:schemeClr val="accent2"/>
          </a:solidFill>
          <a:ln w="3175" cap="flat" cmpd="sng" algn="ctr">
            <a:solidFill>
              <a:srgbClr val="EAEAEA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p>
            <a:pPr>
              <a:lnSpc>
                <a:spcPct val="120000"/>
              </a:lnSpc>
              <a:defRPr/>
            </a:pPr>
            <a:endParaRPr lang="zh-CN" altLang="en-US" sz="1600" kern="0">
              <a:solidFill>
                <a:srgbClr val="4D4D4D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373630" y="1254125"/>
            <a:ext cx="3412490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r">
              <a:buClrTx/>
              <a:buSzTx/>
              <a:buFontTx/>
              <a:defRPr/>
            </a:pPr>
            <a:r>
              <a:rPr lang="zh-CN" sz="2400" b="1" dirty="0">
                <a:solidFill>
                  <a:srgbClr val="7030A0"/>
                </a:solidFill>
                <a:cs typeface="+mn-ea"/>
                <a:sym typeface="+mn-lt"/>
              </a:rPr>
              <a:t>拓展思维，课堂回顾</a:t>
            </a:r>
            <a:endParaRPr lang="zh-CN" sz="24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  <p:sp>
        <p:nvSpPr>
          <p:cNvPr id="14341" name="Text Box 7"/>
          <p:cNvSpPr txBox="1"/>
          <p:nvPr/>
        </p:nvSpPr>
        <p:spPr>
          <a:xfrm>
            <a:off x="1933575" y="2107883"/>
            <a:ext cx="49117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2、试一试，填一填。</a:t>
            </a:r>
            <a:endParaRPr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5" name="图片 1"/>
          <p:cNvPicPr>
            <a:picLocks noChangeAspect="1"/>
          </p:cNvPicPr>
          <p:nvPr/>
        </p:nvPicPr>
        <p:blipFill>
          <a:blip r:embed="rId1"/>
          <a:srcRect l="1670" r="1484" b="9160"/>
          <a:stretch>
            <a:fillRect/>
          </a:stretch>
        </p:blipFill>
        <p:spPr>
          <a:xfrm>
            <a:off x="1933575" y="3103880"/>
            <a:ext cx="7464425" cy="22669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37" grpId="0"/>
      <p:bldP spid="1434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21"/>
          <p:cNvSpPr/>
          <p:nvPr/>
        </p:nvSpPr>
        <p:spPr>
          <a:xfrm>
            <a:off x="1294602" y="1012218"/>
            <a:ext cx="1343595" cy="1172207"/>
          </a:xfrm>
          <a:custGeom>
            <a:avLst/>
            <a:gdLst/>
            <a:ahLst/>
            <a:cxnLst/>
            <a:rect l="l" t="t" r="r" b="b"/>
            <a:pathLst>
              <a:path w="1008063" h="879475">
                <a:moveTo>
                  <a:pt x="942729" y="157825"/>
                </a:moveTo>
                <a:cubicBezTo>
                  <a:pt x="958838" y="158400"/>
                  <a:pt x="976062" y="164033"/>
                  <a:pt x="988810" y="176295"/>
                </a:cubicBezTo>
                <a:cubicBezTo>
                  <a:pt x="1001557" y="188557"/>
                  <a:pt x="1007414" y="205124"/>
                  <a:pt x="1008012" y="220619"/>
                </a:cubicBezTo>
                <a:cubicBezTo>
                  <a:pt x="1008611" y="236114"/>
                  <a:pt x="1003952" y="250535"/>
                  <a:pt x="995667" y="258503"/>
                </a:cubicBezTo>
                <a:cubicBezTo>
                  <a:pt x="979099" y="274440"/>
                  <a:pt x="914897" y="296433"/>
                  <a:pt x="889403" y="271911"/>
                </a:cubicBezTo>
                <a:cubicBezTo>
                  <a:pt x="863909" y="247389"/>
                  <a:pt x="886774" y="185636"/>
                  <a:pt x="903342" y="169699"/>
                </a:cubicBezTo>
                <a:cubicBezTo>
                  <a:pt x="911626" y="161731"/>
                  <a:pt x="926620" y="157249"/>
                  <a:pt x="942729" y="157825"/>
                </a:cubicBezTo>
                <a:close/>
                <a:moveTo>
                  <a:pt x="601892" y="103890"/>
                </a:moveTo>
                <a:cubicBezTo>
                  <a:pt x="647770" y="105732"/>
                  <a:pt x="699852" y="116635"/>
                  <a:pt x="735390" y="142567"/>
                </a:cubicBezTo>
                <a:cubicBezTo>
                  <a:pt x="782774" y="177144"/>
                  <a:pt x="843230" y="263583"/>
                  <a:pt x="843230" y="312303"/>
                </a:cubicBezTo>
                <a:cubicBezTo>
                  <a:pt x="843230" y="361024"/>
                  <a:pt x="782774" y="425461"/>
                  <a:pt x="735390" y="434891"/>
                </a:cubicBezTo>
                <a:cubicBezTo>
                  <a:pt x="688006" y="444320"/>
                  <a:pt x="607943" y="364167"/>
                  <a:pt x="558924" y="368882"/>
                </a:cubicBezTo>
                <a:cubicBezTo>
                  <a:pt x="509906" y="373597"/>
                  <a:pt x="472326" y="430176"/>
                  <a:pt x="441281" y="463180"/>
                </a:cubicBezTo>
                <a:cubicBezTo>
                  <a:pt x="410236" y="496184"/>
                  <a:pt x="390628" y="518187"/>
                  <a:pt x="372655" y="566908"/>
                </a:cubicBezTo>
                <a:cubicBezTo>
                  <a:pt x="354682" y="615628"/>
                  <a:pt x="388995" y="648633"/>
                  <a:pt x="333441" y="755503"/>
                </a:cubicBezTo>
                <a:cubicBezTo>
                  <a:pt x="277887" y="862374"/>
                  <a:pt x="173315" y="885948"/>
                  <a:pt x="117761" y="878090"/>
                </a:cubicBezTo>
                <a:cubicBezTo>
                  <a:pt x="62207" y="870233"/>
                  <a:pt x="-3150" y="764933"/>
                  <a:pt x="117" y="708354"/>
                </a:cubicBezTo>
                <a:cubicBezTo>
                  <a:pt x="3385" y="651776"/>
                  <a:pt x="91618" y="595197"/>
                  <a:pt x="137368" y="538618"/>
                </a:cubicBezTo>
                <a:cubicBezTo>
                  <a:pt x="183119" y="482040"/>
                  <a:pt x="351414" y="243152"/>
                  <a:pt x="421673" y="170857"/>
                </a:cubicBezTo>
                <a:cubicBezTo>
                  <a:pt x="491933" y="98562"/>
                  <a:pt x="506639" y="109563"/>
                  <a:pt x="558924" y="104848"/>
                </a:cubicBezTo>
                <a:cubicBezTo>
                  <a:pt x="571996" y="103669"/>
                  <a:pt x="586599" y="103277"/>
                  <a:pt x="601892" y="103890"/>
                </a:cubicBezTo>
                <a:close/>
                <a:moveTo>
                  <a:pt x="862789" y="66361"/>
                </a:moveTo>
                <a:cubicBezTo>
                  <a:pt x="874025" y="66702"/>
                  <a:pt x="886019" y="70567"/>
                  <a:pt x="894863" y="79073"/>
                </a:cubicBezTo>
                <a:cubicBezTo>
                  <a:pt x="903705" y="87579"/>
                  <a:pt x="907724" y="99115"/>
                  <a:pt x="908078" y="109923"/>
                </a:cubicBezTo>
                <a:cubicBezTo>
                  <a:pt x="908432" y="120730"/>
                  <a:pt x="905123" y="130808"/>
                  <a:pt x="899312" y="136399"/>
                </a:cubicBezTo>
                <a:cubicBezTo>
                  <a:pt x="887688" y="147579"/>
                  <a:pt x="842810" y="163164"/>
                  <a:pt x="825123" y="146152"/>
                </a:cubicBezTo>
                <a:cubicBezTo>
                  <a:pt x="807437" y="129141"/>
                  <a:pt x="823640" y="85973"/>
                  <a:pt x="835263" y="74793"/>
                </a:cubicBezTo>
                <a:cubicBezTo>
                  <a:pt x="841075" y="69203"/>
                  <a:pt x="851553" y="66020"/>
                  <a:pt x="862789" y="66361"/>
                </a:cubicBezTo>
                <a:close/>
                <a:moveTo>
                  <a:pt x="763988" y="17975"/>
                </a:moveTo>
                <a:cubicBezTo>
                  <a:pt x="774439" y="17851"/>
                  <a:pt x="785448" y="20979"/>
                  <a:pt x="793324" y="28555"/>
                </a:cubicBezTo>
                <a:cubicBezTo>
                  <a:pt x="801200" y="36131"/>
                  <a:pt x="804453" y="46720"/>
                  <a:pt x="804324" y="56773"/>
                </a:cubicBezTo>
                <a:cubicBezTo>
                  <a:pt x="804196" y="66827"/>
                  <a:pt x="800685" y="76345"/>
                  <a:pt x="795034" y="81780"/>
                </a:cubicBezTo>
                <a:cubicBezTo>
                  <a:pt x="783732" y="92651"/>
                  <a:pt x="741264" y="108933"/>
                  <a:pt x="725512" y="93781"/>
                </a:cubicBezTo>
                <a:cubicBezTo>
                  <a:pt x="709760" y="78630"/>
                  <a:pt x="726687" y="37782"/>
                  <a:pt x="737989" y="26911"/>
                </a:cubicBezTo>
                <a:cubicBezTo>
                  <a:pt x="743640" y="21475"/>
                  <a:pt x="753536" y="18098"/>
                  <a:pt x="763988" y="17975"/>
                </a:cubicBezTo>
                <a:close/>
                <a:moveTo>
                  <a:pt x="551219" y="4914"/>
                </a:moveTo>
                <a:cubicBezTo>
                  <a:pt x="559475" y="6390"/>
                  <a:pt x="568701" y="10525"/>
                  <a:pt x="576170" y="17710"/>
                </a:cubicBezTo>
                <a:cubicBezTo>
                  <a:pt x="583640" y="24894"/>
                  <a:pt x="587939" y="33768"/>
                  <a:pt x="589473" y="41709"/>
                </a:cubicBezTo>
                <a:cubicBezTo>
                  <a:pt x="591007" y="49650"/>
                  <a:pt x="589776" y="56658"/>
                  <a:pt x="586186" y="60111"/>
                </a:cubicBezTo>
                <a:cubicBezTo>
                  <a:pt x="579006" y="67017"/>
                  <a:pt x="548030" y="73515"/>
                  <a:pt x="533091" y="59146"/>
                </a:cubicBezTo>
                <a:cubicBezTo>
                  <a:pt x="518152" y="44777"/>
                  <a:pt x="524908" y="14982"/>
                  <a:pt x="532088" y="8076"/>
                </a:cubicBezTo>
                <a:cubicBezTo>
                  <a:pt x="535678" y="4623"/>
                  <a:pt x="542964" y="3439"/>
                  <a:pt x="551219" y="4914"/>
                </a:cubicBezTo>
                <a:close/>
                <a:moveTo>
                  <a:pt x="651821" y="257"/>
                </a:moveTo>
                <a:cubicBezTo>
                  <a:pt x="661466" y="1274"/>
                  <a:pt x="672006" y="5359"/>
                  <a:pt x="680172" y="13214"/>
                </a:cubicBezTo>
                <a:cubicBezTo>
                  <a:pt x="688339" y="21069"/>
                  <a:pt x="692585" y="31207"/>
                  <a:pt x="693643" y="40484"/>
                </a:cubicBezTo>
                <a:cubicBezTo>
                  <a:pt x="694701" y="49761"/>
                  <a:pt x="692571" y="58178"/>
                  <a:pt x="687985" y="62589"/>
                </a:cubicBezTo>
                <a:cubicBezTo>
                  <a:pt x="678813" y="71411"/>
                  <a:pt x="641472" y="81857"/>
                  <a:pt x="625139" y="66148"/>
                </a:cubicBezTo>
                <a:cubicBezTo>
                  <a:pt x="608806" y="50438"/>
                  <a:pt x="619668" y="14521"/>
                  <a:pt x="628840" y="5699"/>
                </a:cubicBezTo>
                <a:cubicBezTo>
                  <a:pt x="633426" y="1288"/>
                  <a:pt x="642176" y="-761"/>
                  <a:pt x="651821" y="257"/>
                </a:cubicBezTo>
                <a:close/>
              </a:path>
            </a:pathLst>
          </a:custGeom>
          <a:solidFill>
            <a:schemeClr val="accent2"/>
          </a:solidFill>
          <a:ln w="3175" cap="flat" cmpd="sng" algn="ctr">
            <a:solidFill>
              <a:srgbClr val="EAEAEA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p>
            <a:pPr>
              <a:lnSpc>
                <a:spcPct val="120000"/>
              </a:lnSpc>
              <a:defRPr/>
            </a:pPr>
            <a:endParaRPr lang="zh-CN" altLang="en-US" sz="1600" kern="0">
              <a:solidFill>
                <a:srgbClr val="4D4D4D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077085" y="1202690"/>
            <a:ext cx="294830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r">
              <a:buClrTx/>
              <a:buSzTx/>
              <a:buFontTx/>
              <a:defRPr/>
            </a:pPr>
            <a:r>
              <a:rPr lang="zh-CN" sz="2400" b="1" dirty="0">
                <a:solidFill>
                  <a:srgbClr val="7030A0"/>
                </a:solidFill>
                <a:cs typeface="+mn-ea"/>
                <a:sym typeface="+mn-lt"/>
              </a:rPr>
              <a:t>（五）总结提升</a:t>
            </a:r>
            <a:endParaRPr lang="zh-CN" sz="24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  <p:sp>
        <p:nvSpPr>
          <p:cNvPr id="19460" name="Text Box 6"/>
          <p:cNvSpPr txBox="1"/>
          <p:nvPr/>
        </p:nvSpPr>
        <p:spPr>
          <a:xfrm>
            <a:off x="2077085" y="2272030"/>
            <a:ext cx="8442325" cy="2584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 小结：钟面上有时针、分针和秒针，最长的是秒针，分针走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小格，秒针走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60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个小格，也就是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圈，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分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=60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秒。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37" grpId="0"/>
      <p:bldP spid="194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2"/>
          <p:cNvSpPr txBox="1"/>
          <p:nvPr/>
        </p:nvSpPr>
        <p:spPr>
          <a:xfrm>
            <a:off x="1963420" y="2017395"/>
            <a:ext cx="2012950" cy="261620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zh-CN" altLang="en-US" sz="3600" dirty="0">
                <a:solidFill>
                  <a:srgbClr val="00B050"/>
                </a:solidFill>
                <a:cs typeface="+mn-ea"/>
                <a:sym typeface="+mn-lt"/>
              </a:rPr>
              <a:t>教材分析</a:t>
            </a:r>
            <a:endParaRPr lang="zh-CN" altLang="en-US" sz="3600" dirty="0">
              <a:solidFill>
                <a:srgbClr val="00B050"/>
              </a:solidFill>
              <a:cs typeface="+mn-ea"/>
              <a:sym typeface="+mn-lt"/>
            </a:endParaRPr>
          </a:p>
        </p:txBody>
      </p:sp>
      <p:grpSp>
        <p:nvGrpSpPr>
          <p:cNvPr id="44" name="Group 1"/>
          <p:cNvGrpSpPr/>
          <p:nvPr/>
        </p:nvGrpSpPr>
        <p:grpSpPr bwMode="auto">
          <a:xfrm>
            <a:off x="4752975" y="1662113"/>
            <a:ext cx="1268413" cy="5211763"/>
            <a:chOff x="4752322" y="1662430"/>
            <a:chExt cx="1269757" cy="5211794"/>
          </a:xfrm>
        </p:grpSpPr>
        <p:grpSp>
          <p:nvGrpSpPr>
            <p:cNvPr id="45" name="Group 35"/>
            <p:cNvGrpSpPr/>
            <p:nvPr/>
          </p:nvGrpSpPr>
          <p:grpSpPr bwMode="auto">
            <a:xfrm>
              <a:off x="4752322" y="1662430"/>
              <a:ext cx="1269757" cy="5211794"/>
              <a:chOff x="4752322" y="1646206"/>
              <a:chExt cx="1269757" cy="5211794"/>
            </a:xfrm>
          </p:grpSpPr>
          <p:sp>
            <p:nvSpPr>
              <p:cNvPr id="47" name="Freeform 12"/>
              <p:cNvSpPr/>
              <p:nvPr/>
            </p:nvSpPr>
            <p:spPr bwMode="auto">
              <a:xfrm rot="5400000">
                <a:off x="3459643" y="4295564"/>
                <a:ext cx="4753004" cy="371869"/>
              </a:xfrm>
              <a:custGeom>
                <a:avLst/>
                <a:gdLst>
                  <a:gd name="T0" fmla="*/ 0 w 1355"/>
                  <a:gd name="T1" fmla="*/ 104 h 104"/>
                  <a:gd name="T2" fmla="*/ 0 w 1355"/>
                  <a:gd name="T3" fmla="*/ 21 h 104"/>
                  <a:gd name="T4" fmla="*/ 26 w 1355"/>
                  <a:gd name="T5" fmla="*/ 1 h 104"/>
                  <a:gd name="T6" fmla="*/ 1355 w 1355"/>
                  <a:gd name="T7" fmla="*/ 1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55" h="104">
                    <a:moveTo>
                      <a:pt x="0" y="104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1" y="8"/>
                      <a:pt x="9" y="0"/>
                      <a:pt x="26" y="1"/>
                    </a:cubicBezTo>
                    <a:cubicBezTo>
                      <a:pt x="1355" y="1"/>
                      <a:pt x="1355" y="1"/>
                      <a:pt x="1355" y="1"/>
                    </a:cubicBezTo>
                  </a:path>
                </a:pathLst>
              </a:custGeom>
              <a:noFill/>
              <a:ln w="85725" cap="flat">
                <a:solidFill>
                  <a:schemeClr val="accent2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121920" tIns="60960" rIns="121920" bIns="60960"/>
              <a:lstStyle/>
              <a:p>
                <a:pPr defTabSz="1218565">
                  <a:defRPr/>
                </a:pPr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48" name="Oval 6"/>
              <p:cNvSpPr>
                <a:spLocks noChangeArrowheads="1"/>
              </p:cNvSpPr>
              <p:nvPr/>
            </p:nvSpPr>
            <p:spPr bwMode="auto">
              <a:xfrm rot="5400000">
                <a:off x="4750418" y="1648110"/>
                <a:ext cx="909643" cy="905834"/>
              </a:xfrm>
              <a:prstGeom prst="ellipse">
                <a:avLst/>
              </a:prstGeom>
              <a:solidFill>
                <a:schemeClr val="accent2"/>
              </a:solidFill>
              <a:ln w="9525" cap="flat">
                <a:noFill/>
                <a:prstDash val="solid"/>
                <a:miter lim="800000"/>
              </a:ln>
            </p:spPr>
            <p:txBody>
              <a:bodyPr lIns="121920" tIns="60960" rIns="121920" bIns="60960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zh-CN" altLang="zh-CN" sz="2400">
                  <a:latin typeface="+mn-lt"/>
                  <a:cs typeface="+mn-ea"/>
                  <a:sym typeface="+mn-lt"/>
                </a:endParaRPr>
              </a:p>
            </p:txBody>
          </p:sp>
        </p:grpSp>
        <p:sp>
          <p:nvSpPr>
            <p:cNvPr id="46" name="Freeform 41"/>
            <p:cNvSpPr>
              <a:spLocks noEditPoints="1"/>
            </p:cNvSpPr>
            <p:nvPr/>
          </p:nvSpPr>
          <p:spPr bwMode="auto">
            <a:xfrm>
              <a:off x="4999703" y="1915262"/>
              <a:ext cx="358640" cy="403767"/>
            </a:xfrm>
            <a:custGeom>
              <a:avLst/>
              <a:gdLst>
                <a:gd name="T0" fmla="*/ 336225 w 320"/>
                <a:gd name="T1" fmla="*/ 0 h 360"/>
                <a:gd name="T2" fmla="*/ 286912 w 320"/>
                <a:gd name="T3" fmla="*/ 0 h 360"/>
                <a:gd name="T4" fmla="*/ 268980 w 320"/>
                <a:gd name="T5" fmla="*/ 22432 h 360"/>
                <a:gd name="T6" fmla="*/ 268980 w 320"/>
                <a:gd name="T7" fmla="*/ 403767 h 360"/>
                <a:gd name="T8" fmla="*/ 358640 w 320"/>
                <a:gd name="T9" fmla="*/ 403767 h 360"/>
                <a:gd name="T10" fmla="*/ 358640 w 320"/>
                <a:gd name="T11" fmla="*/ 22432 h 360"/>
                <a:gd name="T12" fmla="*/ 336225 w 320"/>
                <a:gd name="T13" fmla="*/ 0 h 360"/>
                <a:gd name="T14" fmla="*/ 201735 w 320"/>
                <a:gd name="T15" fmla="*/ 134589 h 360"/>
                <a:gd name="T16" fmla="*/ 152422 w 320"/>
                <a:gd name="T17" fmla="*/ 134589 h 360"/>
                <a:gd name="T18" fmla="*/ 134490 w 320"/>
                <a:gd name="T19" fmla="*/ 157021 h 360"/>
                <a:gd name="T20" fmla="*/ 134490 w 320"/>
                <a:gd name="T21" fmla="*/ 403767 h 360"/>
                <a:gd name="T22" fmla="*/ 224150 w 320"/>
                <a:gd name="T23" fmla="*/ 403767 h 360"/>
                <a:gd name="T24" fmla="*/ 224150 w 320"/>
                <a:gd name="T25" fmla="*/ 157021 h 360"/>
                <a:gd name="T26" fmla="*/ 201735 w 320"/>
                <a:gd name="T27" fmla="*/ 134589 h 360"/>
                <a:gd name="T28" fmla="*/ 67245 w 320"/>
                <a:gd name="T29" fmla="*/ 269178 h 360"/>
                <a:gd name="T30" fmla="*/ 17932 w 320"/>
                <a:gd name="T31" fmla="*/ 269178 h 360"/>
                <a:gd name="T32" fmla="*/ 0 w 320"/>
                <a:gd name="T33" fmla="*/ 291610 h 360"/>
                <a:gd name="T34" fmla="*/ 0 w 320"/>
                <a:gd name="T35" fmla="*/ 403767 h 360"/>
                <a:gd name="T36" fmla="*/ 89660 w 320"/>
                <a:gd name="T37" fmla="*/ 403767 h 360"/>
                <a:gd name="T38" fmla="*/ 89660 w 320"/>
                <a:gd name="T39" fmla="*/ 291610 h 360"/>
                <a:gd name="T40" fmla="*/ 67245 w 320"/>
                <a:gd name="T41" fmla="*/ 269178 h 36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20" h="360">
                  <a:moveTo>
                    <a:pt x="300" y="0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245" y="0"/>
                    <a:pt x="240" y="9"/>
                    <a:pt x="240" y="20"/>
                  </a:cubicBezTo>
                  <a:cubicBezTo>
                    <a:pt x="240" y="360"/>
                    <a:pt x="240" y="360"/>
                    <a:pt x="240" y="360"/>
                  </a:cubicBezTo>
                  <a:cubicBezTo>
                    <a:pt x="320" y="360"/>
                    <a:pt x="320" y="360"/>
                    <a:pt x="320" y="360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20" y="9"/>
                    <a:pt x="311" y="0"/>
                    <a:pt x="300" y="0"/>
                  </a:cubicBezTo>
                  <a:close/>
                  <a:moveTo>
                    <a:pt x="180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25" y="120"/>
                    <a:pt x="120" y="129"/>
                    <a:pt x="120" y="140"/>
                  </a:cubicBezTo>
                  <a:cubicBezTo>
                    <a:pt x="120" y="360"/>
                    <a:pt x="120" y="360"/>
                    <a:pt x="120" y="360"/>
                  </a:cubicBezTo>
                  <a:cubicBezTo>
                    <a:pt x="200" y="360"/>
                    <a:pt x="200" y="360"/>
                    <a:pt x="200" y="36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29"/>
                    <a:pt x="191" y="120"/>
                    <a:pt x="180" y="120"/>
                  </a:cubicBezTo>
                  <a:close/>
                  <a:moveTo>
                    <a:pt x="60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5" y="240"/>
                    <a:pt x="0" y="249"/>
                    <a:pt x="0" y="26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80" y="360"/>
                    <a:pt x="80" y="360"/>
                    <a:pt x="80" y="360"/>
                  </a:cubicBezTo>
                  <a:cubicBezTo>
                    <a:pt x="80" y="260"/>
                    <a:pt x="80" y="260"/>
                    <a:pt x="80" y="260"/>
                  </a:cubicBezTo>
                  <a:cubicBezTo>
                    <a:pt x="80" y="249"/>
                    <a:pt x="71" y="240"/>
                    <a:pt x="60" y="2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</p:grpSp>
      <p:grpSp>
        <p:nvGrpSpPr>
          <p:cNvPr id="49" name="Group 2"/>
          <p:cNvGrpSpPr/>
          <p:nvPr/>
        </p:nvGrpSpPr>
        <p:grpSpPr bwMode="auto">
          <a:xfrm>
            <a:off x="6115051" y="1689101"/>
            <a:ext cx="1277939" cy="5184775"/>
            <a:chOff x="6114303" y="1689468"/>
            <a:chExt cx="1278087" cy="5184756"/>
          </a:xfrm>
        </p:grpSpPr>
        <p:grpSp>
          <p:nvGrpSpPr>
            <p:cNvPr id="50" name="Group 40"/>
            <p:cNvGrpSpPr/>
            <p:nvPr/>
          </p:nvGrpSpPr>
          <p:grpSpPr bwMode="auto">
            <a:xfrm>
              <a:off x="6114303" y="1689468"/>
              <a:ext cx="1278087" cy="5184756"/>
              <a:chOff x="6114303" y="1673244"/>
              <a:chExt cx="1278087" cy="5184756"/>
            </a:xfrm>
          </p:grpSpPr>
          <p:sp>
            <p:nvSpPr>
              <p:cNvPr id="54" name="Freeform 11"/>
              <p:cNvSpPr/>
              <p:nvPr/>
            </p:nvSpPr>
            <p:spPr bwMode="auto">
              <a:xfrm rot="5400000">
                <a:off x="3923583" y="4295762"/>
                <a:ext cx="4752958" cy="371518"/>
              </a:xfrm>
              <a:custGeom>
                <a:avLst/>
                <a:gdLst>
                  <a:gd name="T0" fmla="*/ 0 w 1355"/>
                  <a:gd name="T1" fmla="*/ 0 h 104"/>
                  <a:gd name="T2" fmla="*/ 0 w 1355"/>
                  <a:gd name="T3" fmla="*/ 83 h 104"/>
                  <a:gd name="T4" fmla="*/ 26 w 1355"/>
                  <a:gd name="T5" fmla="*/ 104 h 104"/>
                  <a:gd name="T6" fmla="*/ 1355 w 1355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55" h="104">
                    <a:moveTo>
                      <a:pt x="0" y="0"/>
                    </a:moveTo>
                    <a:cubicBezTo>
                      <a:pt x="0" y="83"/>
                      <a:pt x="0" y="83"/>
                      <a:pt x="0" y="83"/>
                    </a:cubicBezTo>
                    <a:cubicBezTo>
                      <a:pt x="1" y="97"/>
                      <a:pt x="9" y="104"/>
                      <a:pt x="26" y="104"/>
                    </a:cubicBezTo>
                    <a:cubicBezTo>
                      <a:pt x="1355" y="104"/>
                      <a:pt x="1355" y="104"/>
                      <a:pt x="1355" y="104"/>
                    </a:cubicBezTo>
                  </a:path>
                </a:pathLst>
              </a:custGeom>
              <a:noFill/>
              <a:ln w="85725" cap="flat">
                <a:solidFill>
                  <a:schemeClr val="accent3"/>
                </a:solidFill>
                <a:prstDash val="solid"/>
                <a:miter lim="800000"/>
              </a:ln>
            </p:spPr>
            <p:txBody>
              <a:bodyPr lIns="121920" tIns="60960" rIns="121920" bIns="60960"/>
              <a:lstStyle/>
              <a:p>
                <a:pPr defTabSz="1218565">
                  <a:defRPr/>
                </a:pPr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55" name="Oval 43"/>
              <p:cNvSpPr>
                <a:spLocks noChangeArrowheads="1"/>
              </p:cNvSpPr>
              <p:nvPr/>
            </p:nvSpPr>
            <p:spPr bwMode="auto">
              <a:xfrm rot="5400000">
                <a:off x="6481113" y="1671601"/>
                <a:ext cx="909635" cy="912919"/>
              </a:xfrm>
              <a:prstGeom prst="ellipse">
                <a:avLst/>
              </a:prstGeom>
              <a:solidFill>
                <a:schemeClr val="accent3"/>
              </a:solidFill>
              <a:ln w="9525" cap="flat">
                <a:noFill/>
                <a:prstDash val="solid"/>
                <a:miter lim="800000"/>
              </a:ln>
            </p:spPr>
            <p:txBody>
              <a:bodyPr lIns="121920" tIns="60960" rIns="121920" bIns="60960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zh-CN" altLang="zh-CN" sz="240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51" name="Group 44"/>
            <p:cNvGrpSpPr/>
            <p:nvPr/>
          </p:nvGrpSpPr>
          <p:grpSpPr>
            <a:xfrm>
              <a:off x="6741163" y="1918039"/>
              <a:ext cx="466477" cy="452289"/>
              <a:chOff x="4411266" y="2303265"/>
              <a:chExt cx="325040" cy="315154"/>
            </a:xfrm>
            <a:solidFill>
              <a:schemeClr val="bg1"/>
            </a:solidFill>
          </p:grpSpPr>
          <p:sp>
            <p:nvSpPr>
              <p:cNvPr id="52" name="Freeform 28"/>
              <p:cNvSpPr/>
              <p:nvPr/>
            </p:nvSpPr>
            <p:spPr bwMode="auto">
              <a:xfrm>
                <a:off x="4411266" y="2336007"/>
                <a:ext cx="291108" cy="282412"/>
              </a:xfrm>
              <a:custGeom>
                <a:avLst/>
                <a:gdLst>
                  <a:gd name="T0" fmla="*/ 417 w 21600"/>
                  <a:gd name="T1" fmla="*/ 102 h 21600"/>
                  <a:gd name="T2" fmla="*/ 384 w 21600"/>
                  <a:gd name="T3" fmla="*/ 65 h 21600"/>
                  <a:gd name="T4" fmla="*/ 316 w 21600"/>
                  <a:gd name="T5" fmla="*/ 0 h 21600"/>
                  <a:gd name="T6" fmla="*/ 283 w 21600"/>
                  <a:gd name="T7" fmla="*/ 33 h 21600"/>
                  <a:gd name="T8" fmla="*/ 149 w 21600"/>
                  <a:gd name="T9" fmla="*/ 102 h 21600"/>
                  <a:gd name="T10" fmla="*/ 0 w 21600"/>
                  <a:gd name="T11" fmla="*/ 465 h 21600"/>
                  <a:gd name="T12" fmla="*/ 182 w 21600"/>
                  <a:gd name="T13" fmla="*/ 265 h 21600"/>
                  <a:gd name="T14" fmla="*/ 182 w 21600"/>
                  <a:gd name="T15" fmla="*/ 265 h 21600"/>
                  <a:gd name="T16" fmla="*/ 197 w 21600"/>
                  <a:gd name="T17" fmla="*/ 181 h 21600"/>
                  <a:gd name="T18" fmla="*/ 302 w 21600"/>
                  <a:gd name="T19" fmla="*/ 181 h 21600"/>
                  <a:gd name="T20" fmla="*/ 302 w 21600"/>
                  <a:gd name="T21" fmla="*/ 283 h 21600"/>
                  <a:gd name="T22" fmla="*/ 216 w 21600"/>
                  <a:gd name="T23" fmla="*/ 297 h 21600"/>
                  <a:gd name="T24" fmla="*/ 216 w 21600"/>
                  <a:gd name="T25" fmla="*/ 297 h 21600"/>
                  <a:gd name="T26" fmla="*/ 10 w 21600"/>
                  <a:gd name="T27" fmla="*/ 474 h 21600"/>
                  <a:gd name="T28" fmla="*/ 384 w 21600"/>
                  <a:gd name="T29" fmla="*/ 330 h 21600"/>
                  <a:gd name="T30" fmla="*/ 451 w 21600"/>
                  <a:gd name="T31" fmla="*/ 200 h 21600"/>
                  <a:gd name="T32" fmla="*/ 489 w 21600"/>
                  <a:gd name="T33" fmla="*/ 167 h 21600"/>
                  <a:gd name="T34" fmla="*/ 417 w 21600"/>
                  <a:gd name="T35" fmla="*/ 102 h 21600"/>
                  <a:gd name="T36" fmla="*/ 417 w 21600"/>
                  <a:gd name="T37" fmla="*/ 102 h 216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600" h="21600">
                    <a:moveTo>
                      <a:pt x="18424" y="4659"/>
                    </a:moveTo>
                    <a:cubicBezTo>
                      <a:pt x="16941" y="2965"/>
                      <a:pt x="16941" y="2965"/>
                      <a:pt x="16941" y="2965"/>
                    </a:cubicBezTo>
                    <a:cubicBezTo>
                      <a:pt x="13976" y="0"/>
                      <a:pt x="13976" y="0"/>
                      <a:pt x="13976" y="0"/>
                    </a:cubicBezTo>
                    <a:cubicBezTo>
                      <a:pt x="13976" y="0"/>
                      <a:pt x="13976" y="0"/>
                      <a:pt x="12494" y="1482"/>
                    </a:cubicBezTo>
                    <a:cubicBezTo>
                      <a:pt x="11012" y="2965"/>
                      <a:pt x="6565" y="4659"/>
                      <a:pt x="6565" y="4659"/>
                    </a:cubicBezTo>
                    <a:cubicBezTo>
                      <a:pt x="0" y="21176"/>
                      <a:pt x="0" y="21176"/>
                      <a:pt x="0" y="21176"/>
                    </a:cubicBezTo>
                    <a:cubicBezTo>
                      <a:pt x="8047" y="12071"/>
                      <a:pt x="8047" y="12071"/>
                      <a:pt x="8047" y="12071"/>
                    </a:cubicBezTo>
                    <a:cubicBezTo>
                      <a:pt x="7624" y="10800"/>
                      <a:pt x="7835" y="9318"/>
                      <a:pt x="8682" y="8259"/>
                    </a:cubicBezTo>
                    <a:cubicBezTo>
                      <a:pt x="9953" y="6988"/>
                      <a:pt x="12071" y="6988"/>
                      <a:pt x="13341" y="8259"/>
                    </a:cubicBezTo>
                    <a:cubicBezTo>
                      <a:pt x="14400" y="9529"/>
                      <a:pt x="14400" y="11647"/>
                      <a:pt x="13341" y="12918"/>
                    </a:cubicBezTo>
                    <a:cubicBezTo>
                      <a:pt x="12282" y="13765"/>
                      <a:pt x="10800" y="13976"/>
                      <a:pt x="9529" y="13553"/>
                    </a:cubicBezTo>
                    <a:cubicBezTo>
                      <a:pt x="424" y="21600"/>
                      <a:pt x="424" y="21600"/>
                      <a:pt x="424" y="21600"/>
                    </a:cubicBezTo>
                    <a:cubicBezTo>
                      <a:pt x="16941" y="15035"/>
                      <a:pt x="16941" y="15035"/>
                      <a:pt x="16941" y="15035"/>
                    </a:cubicBezTo>
                    <a:cubicBezTo>
                      <a:pt x="16941" y="15035"/>
                      <a:pt x="18424" y="10588"/>
                      <a:pt x="19906" y="9106"/>
                    </a:cubicBezTo>
                    <a:cubicBezTo>
                      <a:pt x="21600" y="7624"/>
                      <a:pt x="21600" y="7624"/>
                      <a:pt x="21600" y="7624"/>
                    </a:cubicBezTo>
                    <a:lnTo>
                      <a:pt x="18424" y="4659"/>
                    </a:lnTo>
                    <a:close/>
                    <a:moveTo>
                      <a:pt x="18424" y="4659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pPr defTabSz="1218565">
                  <a:defRPr/>
                </a:pPr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53" name="Freeform 30"/>
              <p:cNvSpPr/>
              <p:nvPr/>
            </p:nvSpPr>
            <p:spPr bwMode="auto">
              <a:xfrm>
                <a:off x="4619625" y="2303265"/>
                <a:ext cx="116681" cy="113109"/>
              </a:xfrm>
              <a:custGeom>
                <a:avLst/>
                <a:gdLst>
                  <a:gd name="T0" fmla="*/ 24 w 21600"/>
                  <a:gd name="T1" fmla="*/ 0 h 21600"/>
                  <a:gd name="T2" fmla="*/ 196 w 21600"/>
                  <a:gd name="T3" fmla="*/ 167 h 21600"/>
                  <a:gd name="T4" fmla="*/ 172 w 21600"/>
                  <a:gd name="T5" fmla="*/ 190 h 21600"/>
                  <a:gd name="T6" fmla="*/ 0 w 21600"/>
                  <a:gd name="T7" fmla="*/ 23 h 21600"/>
                  <a:gd name="T8" fmla="*/ 24 w 21600"/>
                  <a:gd name="T9" fmla="*/ 0 h 21600"/>
                  <a:gd name="T10" fmla="*/ 24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2667" y="0"/>
                    </a:moveTo>
                    <a:lnTo>
                      <a:pt x="21600" y="18933"/>
                    </a:lnTo>
                    <a:lnTo>
                      <a:pt x="18933" y="21600"/>
                    </a:lnTo>
                    <a:lnTo>
                      <a:pt x="0" y="2667"/>
                    </a:lnTo>
                    <a:lnTo>
                      <a:pt x="2667" y="0"/>
                    </a:lnTo>
                    <a:close/>
                    <a:moveTo>
                      <a:pt x="2667" y="0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pPr defTabSz="1218565">
                  <a:defRPr/>
                </a:pPr>
                <a:endParaRPr lang="en-US" sz="240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6" name="Group 21"/>
          <p:cNvGrpSpPr/>
          <p:nvPr/>
        </p:nvGrpSpPr>
        <p:grpSpPr bwMode="auto">
          <a:xfrm>
            <a:off x="4752975" y="3251200"/>
            <a:ext cx="1168400" cy="3622675"/>
            <a:chOff x="4752322" y="3251265"/>
            <a:chExt cx="1169758" cy="3622960"/>
          </a:xfrm>
        </p:grpSpPr>
        <p:grpSp>
          <p:nvGrpSpPr>
            <p:cNvPr id="57" name="Group 31"/>
            <p:cNvGrpSpPr/>
            <p:nvPr/>
          </p:nvGrpSpPr>
          <p:grpSpPr bwMode="auto">
            <a:xfrm>
              <a:off x="4752322" y="3251265"/>
              <a:ext cx="1169758" cy="3622960"/>
              <a:chOff x="4752322" y="3235041"/>
              <a:chExt cx="1169758" cy="3622960"/>
            </a:xfrm>
          </p:grpSpPr>
          <p:sp>
            <p:nvSpPr>
              <p:cNvPr id="59" name="Freeform 14"/>
              <p:cNvSpPr/>
              <p:nvPr/>
            </p:nvSpPr>
            <p:spPr bwMode="auto">
              <a:xfrm rot="5400000">
                <a:off x="4200948" y="5136870"/>
                <a:ext cx="3170486" cy="271778"/>
              </a:xfrm>
              <a:custGeom>
                <a:avLst/>
                <a:gdLst>
                  <a:gd name="T0" fmla="*/ 0 w 959"/>
                  <a:gd name="T1" fmla="*/ 76 h 76"/>
                  <a:gd name="T2" fmla="*/ 0 w 959"/>
                  <a:gd name="T3" fmla="*/ 21 h 76"/>
                  <a:gd name="T4" fmla="*/ 18 w 959"/>
                  <a:gd name="T5" fmla="*/ 1 h 76"/>
                  <a:gd name="T6" fmla="*/ 959 w 959"/>
                  <a:gd name="T7" fmla="*/ 1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9" h="76">
                    <a:moveTo>
                      <a:pt x="0" y="76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8"/>
                      <a:pt x="6" y="0"/>
                      <a:pt x="18" y="1"/>
                    </a:cubicBezTo>
                    <a:cubicBezTo>
                      <a:pt x="959" y="1"/>
                      <a:pt x="959" y="1"/>
                      <a:pt x="959" y="1"/>
                    </a:cubicBezTo>
                  </a:path>
                </a:pathLst>
              </a:custGeom>
              <a:noFill/>
              <a:ln w="85725" cap="flat">
                <a:solidFill>
                  <a:schemeClr val="accent1"/>
                </a:solidFill>
                <a:prstDash val="solid"/>
                <a:miter lim="800000"/>
              </a:ln>
            </p:spPr>
            <p:txBody>
              <a:bodyPr lIns="121920" tIns="60960" rIns="121920" bIns="60960"/>
              <a:lstStyle/>
              <a:p>
                <a:pPr defTabSz="1218565">
                  <a:defRPr/>
                </a:pPr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auto">
              <a:xfrm rot="5400000">
                <a:off x="4750431" y="3236932"/>
                <a:ext cx="909710" cy="905927"/>
              </a:xfrm>
              <a:prstGeom prst="ellipse">
                <a:avLst/>
              </a:prstGeom>
              <a:solidFill>
                <a:schemeClr val="accent1"/>
              </a:solidFill>
              <a:ln w="9525" cap="flat">
                <a:noFill/>
                <a:prstDash val="solid"/>
                <a:miter lim="800000"/>
              </a:ln>
            </p:spPr>
            <p:txBody>
              <a:bodyPr lIns="121920" tIns="60960" rIns="121920" bIns="60960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zh-CN" altLang="zh-CN" sz="2400">
                  <a:latin typeface="+mn-lt"/>
                  <a:cs typeface="+mn-ea"/>
                  <a:sym typeface="+mn-lt"/>
                </a:endParaRPr>
              </a:p>
            </p:txBody>
          </p:sp>
        </p:grpSp>
        <p:sp>
          <p:nvSpPr>
            <p:cNvPr id="58" name="Freeform 11"/>
            <p:cNvSpPr>
              <a:spLocks noEditPoints="1"/>
            </p:cNvSpPr>
            <p:nvPr/>
          </p:nvSpPr>
          <p:spPr bwMode="auto">
            <a:xfrm>
              <a:off x="4973379" y="3528968"/>
              <a:ext cx="411287" cy="365425"/>
            </a:xfrm>
            <a:custGeom>
              <a:avLst/>
              <a:gdLst>
                <a:gd name="T0" fmla="*/ 408218 w 134"/>
                <a:gd name="T1" fmla="*/ 49133 h 119"/>
                <a:gd name="T2" fmla="*/ 371386 w 134"/>
                <a:gd name="T3" fmla="*/ 15354 h 119"/>
                <a:gd name="T4" fmla="*/ 352970 w 134"/>
                <a:gd name="T5" fmla="*/ 15354 h 119"/>
                <a:gd name="T6" fmla="*/ 349901 w 134"/>
                <a:gd name="T7" fmla="*/ 24566 h 119"/>
                <a:gd name="T8" fmla="*/ 340693 w 134"/>
                <a:gd name="T9" fmla="*/ 27637 h 119"/>
                <a:gd name="T10" fmla="*/ 340693 w 134"/>
                <a:gd name="T11" fmla="*/ 27637 h 119"/>
                <a:gd name="T12" fmla="*/ 248614 w 134"/>
                <a:gd name="T13" fmla="*/ 119761 h 119"/>
                <a:gd name="T14" fmla="*/ 242475 w 134"/>
                <a:gd name="T15" fmla="*/ 144328 h 119"/>
                <a:gd name="T16" fmla="*/ 251683 w 134"/>
                <a:gd name="T17" fmla="*/ 153540 h 119"/>
                <a:gd name="T18" fmla="*/ 251683 w 134"/>
                <a:gd name="T19" fmla="*/ 153540 h 119"/>
                <a:gd name="T20" fmla="*/ 254752 w 134"/>
                <a:gd name="T21" fmla="*/ 156611 h 119"/>
                <a:gd name="T22" fmla="*/ 233267 w 134"/>
                <a:gd name="T23" fmla="*/ 175036 h 119"/>
                <a:gd name="T24" fmla="*/ 165743 w 134"/>
                <a:gd name="T25" fmla="*/ 107478 h 119"/>
                <a:gd name="T26" fmla="*/ 144257 w 134"/>
                <a:gd name="T27" fmla="*/ 30708 h 119"/>
                <a:gd name="T28" fmla="*/ 64455 w 134"/>
                <a:gd name="T29" fmla="*/ 9212 h 119"/>
                <a:gd name="T30" fmla="*/ 110495 w 134"/>
                <a:gd name="T31" fmla="*/ 55274 h 119"/>
                <a:gd name="T32" fmla="*/ 98218 w 134"/>
                <a:gd name="T33" fmla="*/ 98266 h 119"/>
                <a:gd name="T34" fmla="*/ 55248 w 134"/>
                <a:gd name="T35" fmla="*/ 110549 h 119"/>
                <a:gd name="T36" fmla="*/ 9208 w 134"/>
                <a:gd name="T37" fmla="*/ 64487 h 119"/>
                <a:gd name="T38" fmla="*/ 30693 w 134"/>
                <a:gd name="T39" fmla="*/ 144328 h 119"/>
                <a:gd name="T40" fmla="*/ 110495 w 134"/>
                <a:gd name="T41" fmla="*/ 162752 h 119"/>
                <a:gd name="T42" fmla="*/ 113564 w 134"/>
                <a:gd name="T43" fmla="*/ 162752 h 119"/>
                <a:gd name="T44" fmla="*/ 178020 w 134"/>
                <a:gd name="T45" fmla="*/ 230310 h 119"/>
                <a:gd name="T46" fmla="*/ 116634 w 134"/>
                <a:gd name="T47" fmla="*/ 294797 h 119"/>
                <a:gd name="T48" fmla="*/ 110495 w 134"/>
                <a:gd name="T49" fmla="*/ 291726 h 119"/>
                <a:gd name="T50" fmla="*/ 95148 w 134"/>
                <a:gd name="T51" fmla="*/ 304009 h 119"/>
                <a:gd name="T52" fmla="*/ 64455 w 134"/>
                <a:gd name="T53" fmla="*/ 353142 h 119"/>
                <a:gd name="T54" fmla="*/ 70594 w 134"/>
                <a:gd name="T55" fmla="*/ 359283 h 119"/>
                <a:gd name="T56" fmla="*/ 119703 w 134"/>
                <a:gd name="T57" fmla="*/ 328575 h 119"/>
                <a:gd name="T58" fmla="*/ 131980 w 134"/>
                <a:gd name="T59" fmla="*/ 310151 h 119"/>
                <a:gd name="T60" fmla="*/ 128911 w 134"/>
                <a:gd name="T61" fmla="*/ 307080 h 119"/>
                <a:gd name="T62" fmla="*/ 193366 w 134"/>
                <a:gd name="T63" fmla="*/ 245664 h 119"/>
                <a:gd name="T64" fmla="*/ 300792 w 134"/>
                <a:gd name="T65" fmla="*/ 353142 h 119"/>
                <a:gd name="T66" fmla="*/ 328416 w 134"/>
                <a:gd name="T67" fmla="*/ 365425 h 119"/>
                <a:gd name="T68" fmla="*/ 356039 w 134"/>
                <a:gd name="T69" fmla="*/ 353142 h 119"/>
                <a:gd name="T70" fmla="*/ 356039 w 134"/>
                <a:gd name="T71" fmla="*/ 297867 h 119"/>
                <a:gd name="T72" fmla="*/ 248614 w 134"/>
                <a:gd name="T73" fmla="*/ 190389 h 119"/>
                <a:gd name="T74" fmla="*/ 267030 w 134"/>
                <a:gd name="T75" fmla="*/ 171965 h 119"/>
                <a:gd name="T76" fmla="*/ 276238 w 134"/>
                <a:gd name="T77" fmla="*/ 181177 h 119"/>
                <a:gd name="T78" fmla="*/ 300792 w 134"/>
                <a:gd name="T79" fmla="*/ 175036 h 119"/>
                <a:gd name="T80" fmla="*/ 392871 w 134"/>
                <a:gd name="T81" fmla="*/ 79841 h 119"/>
                <a:gd name="T82" fmla="*/ 392871 w 134"/>
                <a:gd name="T83" fmla="*/ 79841 h 119"/>
                <a:gd name="T84" fmla="*/ 392871 w 134"/>
                <a:gd name="T85" fmla="*/ 79841 h 119"/>
                <a:gd name="T86" fmla="*/ 395940 w 134"/>
                <a:gd name="T87" fmla="*/ 70628 h 119"/>
                <a:gd name="T88" fmla="*/ 408218 w 134"/>
                <a:gd name="T89" fmla="*/ 67558 h 119"/>
                <a:gd name="T90" fmla="*/ 408218 w 134"/>
                <a:gd name="T91" fmla="*/ 49133 h 119"/>
                <a:gd name="T92" fmla="*/ 331485 w 134"/>
                <a:gd name="T93" fmla="*/ 316292 h 119"/>
                <a:gd name="T94" fmla="*/ 346832 w 134"/>
                <a:gd name="T95" fmla="*/ 331646 h 119"/>
                <a:gd name="T96" fmla="*/ 331485 w 134"/>
                <a:gd name="T97" fmla="*/ 347000 h 119"/>
                <a:gd name="T98" fmla="*/ 316139 w 134"/>
                <a:gd name="T99" fmla="*/ 331646 h 119"/>
                <a:gd name="T100" fmla="*/ 331485 w 134"/>
                <a:gd name="T101" fmla="*/ 316292 h 119"/>
                <a:gd name="T102" fmla="*/ 279307 w 134"/>
                <a:gd name="T103" fmla="*/ 125903 h 119"/>
                <a:gd name="T104" fmla="*/ 273168 w 134"/>
                <a:gd name="T105" fmla="*/ 119761 h 119"/>
                <a:gd name="T106" fmla="*/ 343762 w 134"/>
                <a:gd name="T107" fmla="*/ 52204 h 119"/>
                <a:gd name="T108" fmla="*/ 349901 w 134"/>
                <a:gd name="T109" fmla="*/ 58345 h 119"/>
                <a:gd name="T110" fmla="*/ 279307 w 134"/>
                <a:gd name="T111" fmla="*/ 125903 h 119"/>
                <a:gd name="T112" fmla="*/ 300792 w 134"/>
                <a:gd name="T113" fmla="*/ 147398 h 119"/>
                <a:gd name="T114" fmla="*/ 294653 w 134"/>
                <a:gd name="T115" fmla="*/ 144328 h 119"/>
                <a:gd name="T116" fmla="*/ 365247 w 134"/>
                <a:gd name="T117" fmla="*/ 73699 h 119"/>
                <a:gd name="T118" fmla="*/ 371386 w 134"/>
                <a:gd name="T119" fmla="*/ 79841 h 119"/>
                <a:gd name="T120" fmla="*/ 300792 w 134"/>
                <a:gd name="T121" fmla="*/ 147398 h 11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34" h="119">
                  <a:moveTo>
                    <a:pt x="133" y="16"/>
                  </a:moveTo>
                  <a:cubicBezTo>
                    <a:pt x="121" y="5"/>
                    <a:pt x="121" y="5"/>
                    <a:pt x="121" y="5"/>
                  </a:cubicBezTo>
                  <a:cubicBezTo>
                    <a:pt x="119" y="3"/>
                    <a:pt x="117" y="3"/>
                    <a:pt x="115" y="5"/>
                  </a:cubicBezTo>
                  <a:cubicBezTo>
                    <a:pt x="114" y="6"/>
                    <a:pt x="114" y="7"/>
                    <a:pt x="114" y="8"/>
                  </a:cubicBezTo>
                  <a:cubicBezTo>
                    <a:pt x="113" y="8"/>
                    <a:pt x="112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81" y="42"/>
                    <a:pt x="80" y="45"/>
                    <a:pt x="79" y="47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3" y="51"/>
                    <a:pt x="83" y="51"/>
                    <a:pt x="83" y="51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54" y="35"/>
                    <a:pt x="54" y="35"/>
                    <a:pt x="54" y="35"/>
                  </a:cubicBezTo>
                  <a:cubicBezTo>
                    <a:pt x="56" y="26"/>
                    <a:pt x="54" y="17"/>
                    <a:pt x="47" y="10"/>
                  </a:cubicBezTo>
                  <a:cubicBezTo>
                    <a:pt x="40" y="3"/>
                    <a:pt x="30" y="0"/>
                    <a:pt x="21" y="3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30"/>
                    <a:pt x="3" y="40"/>
                    <a:pt x="10" y="47"/>
                  </a:cubicBezTo>
                  <a:cubicBezTo>
                    <a:pt x="17" y="54"/>
                    <a:pt x="27" y="56"/>
                    <a:pt x="36" y="53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38" y="96"/>
                    <a:pt x="38" y="96"/>
                    <a:pt x="38" y="96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63" y="80"/>
                    <a:pt x="63" y="80"/>
                    <a:pt x="63" y="80"/>
                  </a:cubicBezTo>
                  <a:cubicBezTo>
                    <a:pt x="98" y="115"/>
                    <a:pt x="98" y="115"/>
                    <a:pt x="98" y="115"/>
                  </a:cubicBezTo>
                  <a:cubicBezTo>
                    <a:pt x="101" y="117"/>
                    <a:pt x="104" y="119"/>
                    <a:pt x="107" y="119"/>
                  </a:cubicBezTo>
                  <a:cubicBezTo>
                    <a:pt x="110" y="119"/>
                    <a:pt x="113" y="117"/>
                    <a:pt x="116" y="115"/>
                  </a:cubicBezTo>
                  <a:cubicBezTo>
                    <a:pt x="121" y="110"/>
                    <a:pt x="121" y="102"/>
                    <a:pt x="116" y="97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92" y="57"/>
                    <a:pt x="95" y="56"/>
                    <a:pt x="98" y="57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9" y="25"/>
                    <a:pt x="129" y="24"/>
                    <a:pt x="129" y="23"/>
                  </a:cubicBezTo>
                  <a:cubicBezTo>
                    <a:pt x="130" y="24"/>
                    <a:pt x="132" y="23"/>
                    <a:pt x="133" y="22"/>
                  </a:cubicBezTo>
                  <a:cubicBezTo>
                    <a:pt x="134" y="21"/>
                    <a:pt x="134" y="18"/>
                    <a:pt x="133" y="16"/>
                  </a:cubicBezTo>
                  <a:close/>
                  <a:moveTo>
                    <a:pt x="108" y="103"/>
                  </a:moveTo>
                  <a:cubicBezTo>
                    <a:pt x="111" y="103"/>
                    <a:pt x="113" y="106"/>
                    <a:pt x="113" y="108"/>
                  </a:cubicBezTo>
                  <a:cubicBezTo>
                    <a:pt x="113" y="111"/>
                    <a:pt x="111" y="113"/>
                    <a:pt x="108" y="113"/>
                  </a:cubicBezTo>
                  <a:cubicBezTo>
                    <a:pt x="105" y="113"/>
                    <a:pt x="103" y="111"/>
                    <a:pt x="103" y="108"/>
                  </a:cubicBezTo>
                  <a:cubicBezTo>
                    <a:pt x="103" y="106"/>
                    <a:pt x="105" y="103"/>
                    <a:pt x="108" y="103"/>
                  </a:cubicBezTo>
                  <a:close/>
                  <a:moveTo>
                    <a:pt x="91" y="41"/>
                  </a:moveTo>
                  <a:cubicBezTo>
                    <a:pt x="89" y="39"/>
                    <a:pt x="89" y="39"/>
                    <a:pt x="89" y="39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4" y="19"/>
                    <a:pt x="114" y="19"/>
                    <a:pt x="114" y="19"/>
                  </a:cubicBezTo>
                  <a:lnTo>
                    <a:pt x="91" y="41"/>
                  </a:lnTo>
                  <a:close/>
                  <a:moveTo>
                    <a:pt x="98" y="48"/>
                  </a:moveTo>
                  <a:cubicBezTo>
                    <a:pt x="96" y="47"/>
                    <a:pt x="96" y="47"/>
                    <a:pt x="96" y="47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21" y="26"/>
                    <a:pt x="121" y="26"/>
                    <a:pt x="121" y="26"/>
                  </a:cubicBezTo>
                  <a:lnTo>
                    <a:pt x="98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</p:grpSp>
      <p:grpSp>
        <p:nvGrpSpPr>
          <p:cNvPr id="61" name="Group 22"/>
          <p:cNvGrpSpPr/>
          <p:nvPr/>
        </p:nvGrpSpPr>
        <p:grpSpPr bwMode="auto">
          <a:xfrm>
            <a:off x="6215063" y="3224214"/>
            <a:ext cx="1177925" cy="3649663"/>
            <a:chOff x="6214302" y="3224225"/>
            <a:chExt cx="1178088" cy="3649999"/>
          </a:xfrm>
        </p:grpSpPr>
        <p:grpSp>
          <p:nvGrpSpPr>
            <p:cNvPr id="62" name="Group 50"/>
            <p:cNvGrpSpPr/>
            <p:nvPr/>
          </p:nvGrpSpPr>
          <p:grpSpPr bwMode="auto">
            <a:xfrm>
              <a:off x="6214302" y="3224225"/>
              <a:ext cx="1178088" cy="3649999"/>
              <a:chOff x="6214302" y="3208001"/>
              <a:chExt cx="1178088" cy="3649999"/>
            </a:xfrm>
          </p:grpSpPr>
          <p:sp>
            <p:nvSpPr>
              <p:cNvPr id="72" name="Freeform 13"/>
              <p:cNvSpPr/>
              <p:nvPr/>
            </p:nvSpPr>
            <p:spPr bwMode="auto">
              <a:xfrm rot="5400000">
                <a:off x="4764786" y="5136986"/>
                <a:ext cx="3170530" cy="271500"/>
              </a:xfrm>
              <a:custGeom>
                <a:avLst/>
                <a:gdLst>
                  <a:gd name="T0" fmla="*/ 0 w 959"/>
                  <a:gd name="T1" fmla="*/ 0 h 76"/>
                  <a:gd name="T2" fmla="*/ 0 w 959"/>
                  <a:gd name="T3" fmla="*/ 55 h 76"/>
                  <a:gd name="T4" fmla="*/ 18 w 959"/>
                  <a:gd name="T5" fmla="*/ 76 h 76"/>
                  <a:gd name="T6" fmla="*/ 959 w 959"/>
                  <a:gd name="T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9" h="76">
                    <a:moveTo>
                      <a:pt x="0" y="0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0" y="69"/>
                      <a:pt x="6" y="76"/>
                      <a:pt x="18" y="76"/>
                    </a:cubicBezTo>
                    <a:cubicBezTo>
                      <a:pt x="959" y="76"/>
                      <a:pt x="959" y="76"/>
                      <a:pt x="959" y="76"/>
                    </a:cubicBezTo>
                  </a:path>
                </a:pathLst>
              </a:custGeom>
              <a:noFill/>
              <a:ln w="85725" cap="flat">
                <a:solidFill>
                  <a:schemeClr val="accent4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121920" tIns="60960" rIns="121920" bIns="60960"/>
              <a:lstStyle/>
              <a:p>
                <a:pPr defTabSz="1218565">
                  <a:defRPr/>
                </a:pPr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73" name="Oval 7"/>
              <p:cNvSpPr>
                <a:spLocks noChangeArrowheads="1"/>
              </p:cNvSpPr>
              <p:nvPr/>
            </p:nvSpPr>
            <p:spPr bwMode="auto">
              <a:xfrm rot="5400000">
                <a:off x="6481060" y="3206392"/>
                <a:ext cx="909721" cy="912939"/>
              </a:xfrm>
              <a:prstGeom prst="ellipse">
                <a:avLst/>
              </a:prstGeom>
              <a:solidFill>
                <a:schemeClr val="accent4"/>
              </a:solidFill>
              <a:ln w="9525" cap="flat">
                <a:noFill/>
                <a:prstDash val="solid"/>
                <a:miter lim="800000"/>
              </a:ln>
            </p:spPr>
            <p:txBody>
              <a:bodyPr lIns="121920" tIns="60960" rIns="121920" bIns="60960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zh-CN" altLang="zh-CN" sz="240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63" name="Group 52"/>
            <p:cNvGrpSpPr/>
            <p:nvPr/>
          </p:nvGrpSpPr>
          <p:grpSpPr>
            <a:xfrm>
              <a:off x="6710566" y="3429000"/>
              <a:ext cx="447462" cy="496920"/>
              <a:chOff x="7502526" y="2405063"/>
              <a:chExt cx="301625" cy="334964"/>
            </a:xfrm>
            <a:solidFill>
              <a:schemeClr val="bg1"/>
            </a:solidFill>
          </p:grpSpPr>
          <p:sp>
            <p:nvSpPr>
              <p:cNvPr id="64" name="Freeform 112"/>
              <p:cNvSpPr/>
              <p:nvPr/>
            </p:nvSpPr>
            <p:spPr bwMode="auto">
              <a:xfrm>
                <a:off x="7708901" y="2405063"/>
                <a:ext cx="95250" cy="90488"/>
              </a:xfrm>
              <a:custGeom>
                <a:avLst/>
                <a:gdLst>
                  <a:gd name="T0" fmla="*/ 19 w 25"/>
                  <a:gd name="T1" fmla="*/ 24 h 24"/>
                  <a:gd name="T2" fmla="*/ 21 w 25"/>
                  <a:gd name="T3" fmla="*/ 22 h 24"/>
                  <a:gd name="T4" fmla="*/ 19 w 25"/>
                  <a:gd name="T5" fmla="*/ 4 h 24"/>
                  <a:gd name="T6" fmla="*/ 0 w 25"/>
                  <a:gd name="T7" fmla="*/ 7 h 24"/>
                  <a:gd name="T8" fmla="*/ 0 w 25"/>
                  <a:gd name="T9" fmla="*/ 8 h 24"/>
                  <a:gd name="T10" fmla="*/ 19 w 25"/>
                  <a:gd name="T1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24">
                    <a:moveTo>
                      <a:pt x="19" y="24"/>
                    </a:moveTo>
                    <a:cubicBezTo>
                      <a:pt x="20" y="23"/>
                      <a:pt x="20" y="23"/>
                      <a:pt x="21" y="22"/>
                    </a:cubicBezTo>
                    <a:cubicBezTo>
                      <a:pt x="25" y="17"/>
                      <a:pt x="24" y="8"/>
                      <a:pt x="19" y="4"/>
                    </a:cubicBezTo>
                    <a:cubicBezTo>
                      <a:pt x="13" y="0"/>
                      <a:pt x="5" y="1"/>
                      <a:pt x="0" y="7"/>
                    </a:cubicBezTo>
                    <a:cubicBezTo>
                      <a:pt x="0" y="7"/>
                      <a:pt x="0" y="7"/>
                      <a:pt x="0" y="8"/>
                    </a:cubicBezTo>
                    <a:cubicBezTo>
                      <a:pt x="8" y="11"/>
                      <a:pt x="15" y="17"/>
                      <a:pt x="19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1218565">
                  <a:defRPr/>
                </a:pPr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65" name="Freeform 113"/>
              <p:cNvSpPr>
                <a:spLocks noEditPoints="1"/>
              </p:cNvSpPr>
              <p:nvPr/>
            </p:nvSpPr>
            <p:spPr bwMode="auto">
              <a:xfrm>
                <a:off x="7518404" y="2438402"/>
                <a:ext cx="274638" cy="301625"/>
              </a:xfrm>
              <a:custGeom>
                <a:avLst/>
                <a:gdLst>
                  <a:gd name="T0" fmla="*/ 43 w 73"/>
                  <a:gd name="T1" fmla="*/ 0 h 80"/>
                  <a:gd name="T2" fmla="*/ 42 w 73"/>
                  <a:gd name="T3" fmla="*/ 0 h 80"/>
                  <a:gd name="T4" fmla="*/ 42 w 73"/>
                  <a:gd name="T5" fmla="*/ 0 h 80"/>
                  <a:gd name="T6" fmla="*/ 41 w 73"/>
                  <a:gd name="T7" fmla="*/ 0 h 80"/>
                  <a:gd name="T8" fmla="*/ 41 w 73"/>
                  <a:gd name="T9" fmla="*/ 0 h 80"/>
                  <a:gd name="T10" fmla="*/ 40 w 73"/>
                  <a:gd name="T11" fmla="*/ 0 h 80"/>
                  <a:gd name="T12" fmla="*/ 40 w 73"/>
                  <a:gd name="T13" fmla="*/ 0 h 80"/>
                  <a:gd name="T14" fmla="*/ 39 w 73"/>
                  <a:gd name="T15" fmla="*/ 0 h 80"/>
                  <a:gd name="T16" fmla="*/ 39 w 73"/>
                  <a:gd name="T17" fmla="*/ 0 h 80"/>
                  <a:gd name="T18" fmla="*/ 38 w 73"/>
                  <a:gd name="T19" fmla="*/ 0 h 80"/>
                  <a:gd name="T20" fmla="*/ 38 w 73"/>
                  <a:gd name="T21" fmla="*/ 0 h 80"/>
                  <a:gd name="T22" fmla="*/ 37 w 73"/>
                  <a:gd name="T23" fmla="*/ 0 h 80"/>
                  <a:gd name="T24" fmla="*/ 36 w 73"/>
                  <a:gd name="T25" fmla="*/ 0 h 80"/>
                  <a:gd name="T26" fmla="*/ 35 w 73"/>
                  <a:gd name="T27" fmla="*/ 0 h 80"/>
                  <a:gd name="T28" fmla="*/ 34 w 73"/>
                  <a:gd name="T29" fmla="*/ 0 h 80"/>
                  <a:gd name="T30" fmla="*/ 33 w 73"/>
                  <a:gd name="T31" fmla="*/ 0 h 80"/>
                  <a:gd name="T32" fmla="*/ 32 w 73"/>
                  <a:gd name="T33" fmla="*/ 0 h 80"/>
                  <a:gd name="T34" fmla="*/ 32 w 73"/>
                  <a:gd name="T35" fmla="*/ 0 h 80"/>
                  <a:gd name="T36" fmla="*/ 32 w 73"/>
                  <a:gd name="T37" fmla="*/ 0 h 80"/>
                  <a:gd name="T38" fmla="*/ 32 w 73"/>
                  <a:gd name="T39" fmla="*/ 0 h 80"/>
                  <a:gd name="T40" fmla="*/ 31 w 73"/>
                  <a:gd name="T41" fmla="*/ 0 h 80"/>
                  <a:gd name="T42" fmla="*/ 31 w 73"/>
                  <a:gd name="T43" fmla="*/ 0 h 80"/>
                  <a:gd name="T44" fmla="*/ 30 w 73"/>
                  <a:gd name="T45" fmla="*/ 0 h 80"/>
                  <a:gd name="T46" fmla="*/ 0 w 73"/>
                  <a:gd name="T47" fmla="*/ 37 h 80"/>
                  <a:gd name="T48" fmla="*/ 12 w 73"/>
                  <a:gd name="T49" fmla="*/ 64 h 80"/>
                  <a:gd name="T50" fmla="*/ 7 w 73"/>
                  <a:gd name="T51" fmla="*/ 69 h 80"/>
                  <a:gd name="T52" fmla="*/ 7 w 73"/>
                  <a:gd name="T53" fmla="*/ 77 h 80"/>
                  <a:gd name="T54" fmla="*/ 14 w 73"/>
                  <a:gd name="T55" fmla="*/ 77 h 80"/>
                  <a:gd name="T56" fmla="*/ 21 w 73"/>
                  <a:gd name="T57" fmla="*/ 70 h 80"/>
                  <a:gd name="T58" fmla="*/ 36 w 73"/>
                  <a:gd name="T59" fmla="*/ 73 h 80"/>
                  <a:gd name="T60" fmla="*/ 52 w 73"/>
                  <a:gd name="T61" fmla="*/ 70 h 80"/>
                  <a:gd name="T62" fmla="*/ 58 w 73"/>
                  <a:gd name="T63" fmla="*/ 77 h 80"/>
                  <a:gd name="T64" fmla="*/ 66 w 73"/>
                  <a:gd name="T65" fmla="*/ 77 h 80"/>
                  <a:gd name="T66" fmla="*/ 66 w 73"/>
                  <a:gd name="T67" fmla="*/ 69 h 80"/>
                  <a:gd name="T68" fmla="*/ 61 w 73"/>
                  <a:gd name="T69" fmla="*/ 64 h 80"/>
                  <a:gd name="T70" fmla="*/ 73 w 73"/>
                  <a:gd name="T71" fmla="*/ 37 h 80"/>
                  <a:gd name="T72" fmla="*/ 43 w 73"/>
                  <a:gd name="T73" fmla="*/ 0 h 80"/>
                  <a:gd name="T74" fmla="*/ 36 w 73"/>
                  <a:gd name="T75" fmla="*/ 65 h 80"/>
                  <a:gd name="T76" fmla="*/ 8 w 73"/>
                  <a:gd name="T77" fmla="*/ 37 h 80"/>
                  <a:gd name="T78" fmla="*/ 36 w 73"/>
                  <a:gd name="T79" fmla="*/ 8 h 80"/>
                  <a:gd name="T80" fmla="*/ 64 w 73"/>
                  <a:gd name="T81" fmla="*/ 37 h 80"/>
                  <a:gd name="T82" fmla="*/ 36 w 73"/>
                  <a:gd name="T83" fmla="*/ 6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3" h="80">
                    <a:moveTo>
                      <a:pt x="43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0" y="0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7" y="0"/>
                    </a:cubicBezTo>
                    <a:cubicBezTo>
                      <a:pt x="37" y="0"/>
                      <a:pt x="37" y="0"/>
                      <a:pt x="36" y="0"/>
                    </a:cubicBezTo>
                    <a:cubicBezTo>
                      <a:pt x="36" y="0"/>
                      <a:pt x="36" y="0"/>
                      <a:pt x="35" y="0"/>
                    </a:cubicBezTo>
                    <a:cubicBezTo>
                      <a:pt x="35" y="0"/>
                      <a:pt x="35" y="0"/>
                      <a:pt x="34" y="0"/>
                    </a:cubicBezTo>
                    <a:cubicBezTo>
                      <a:pt x="34" y="0"/>
                      <a:pt x="34" y="0"/>
                      <a:pt x="33" y="0"/>
                    </a:cubicBezTo>
                    <a:cubicBezTo>
                      <a:pt x="33" y="0"/>
                      <a:pt x="33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13" y="4"/>
                      <a:pt x="0" y="19"/>
                      <a:pt x="0" y="37"/>
                    </a:cubicBezTo>
                    <a:cubicBezTo>
                      <a:pt x="0" y="47"/>
                      <a:pt x="4" y="57"/>
                      <a:pt x="12" y="64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4" y="71"/>
                      <a:pt x="5" y="77"/>
                      <a:pt x="7" y="77"/>
                    </a:cubicBezTo>
                    <a:cubicBezTo>
                      <a:pt x="9" y="79"/>
                      <a:pt x="12" y="79"/>
                      <a:pt x="14" y="77"/>
                    </a:cubicBezTo>
                    <a:cubicBezTo>
                      <a:pt x="16" y="75"/>
                      <a:pt x="20" y="72"/>
                      <a:pt x="21" y="70"/>
                    </a:cubicBezTo>
                    <a:cubicBezTo>
                      <a:pt x="25" y="72"/>
                      <a:pt x="31" y="73"/>
                      <a:pt x="36" y="73"/>
                    </a:cubicBezTo>
                    <a:cubicBezTo>
                      <a:pt x="42" y="73"/>
                      <a:pt x="47" y="72"/>
                      <a:pt x="52" y="70"/>
                    </a:cubicBezTo>
                    <a:cubicBezTo>
                      <a:pt x="53" y="72"/>
                      <a:pt x="57" y="75"/>
                      <a:pt x="58" y="77"/>
                    </a:cubicBezTo>
                    <a:cubicBezTo>
                      <a:pt x="62" y="80"/>
                      <a:pt x="65" y="77"/>
                      <a:pt x="66" y="77"/>
                    </a:cubicBezTo>
                    <a:cubicBezTo>
                      <a:pt x="68" y="74"/>
                      <a:pt x="68" y="71"/>
                      <a:pt x="66" y="69"/>
                    </a:cubicBezTo>
                    <a:cubicBezTo>
                      <a:pt x="61" y="64"/>
                      <a:pt x="61" y="64"/>
                      <a:pt x="61" y="64"/>
                    </a:cubicBezTo>
                    <a:cubicBezTo>
                      <a:pt x="68" y="57"/>
                      <a:pt x="73" y="47"/>
                      <a:pt x="73" y="37"/>
                    </a:cubicBezTo>
                    <a:cubicBezTo>
                      <a:pt x="73" y="19"/>
                      <a:pt x="60" y="4"/>
                      <a:pt x="43" y="0"/>
                    </a:cubicBezTo>
                    <a:close/>
                    <a:moveTo>
                      <a:pt x="36" y="65"/>
                    </a:moveTo>
                    <a:cubicBezTo>
                      <a:pt x="21" y="65"/>
                      <a:pt x="8" y="52"/>
                      <a:pt x="8" y="37"/>
                    </a:cubicBezTo>
                    <a:cubicBezTo>
                      <a:pt x="8" y="21"/>
                      <a:pt x="21" y="8"/>
                      <a:pt x="36" y="8"/>
                    </a:cubicBezTo>
                    <a:cubicBezTo>
                      <a:pt x="52" y="8"/>
                      <a:pt x="64" y="21"/>
                      <a:pt x="64" y="37"/>
                    </a:cubicBezTo>
                    <a:cubicBezTo>
                      <a:pt x="64" y="52"/>
                      <a:pt x="52" y="65"/>
                      <a:pt x="36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1218565">
                  <a:defRPr/>
                </a:pPr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66" name="Freeform 114"/>
              <p:cNvSpPr/>
              <p:nvPr/>
            </p:nvSpPr>
            <p:spPr bwMode="auto">
              <a:xfrm>
                <a:off x="7502526" y="2405063"/>
                <a:ext cx="98425" cy="90488"/>
              </a:xfrm>
              <a:custGeom>
                <a:avLst/>
                <a:gdLst>
                  <a:gd name="T0" fmla="*/ 6 w 26"/>
                  <a:gd name="T1" fmla="*/ 24 h 24"/>
                  <a:gd name="T2" fmla="*/ 26 w 26"/>
                  <a:gd name="T3" fmla="*/ 8 h 24"/>
                  <a:gd name="T4" fmla="*/ 25 w 26"/>
                  <a:gd name="T5" fmla="*/ 7 h 24"/>
                  <a:gd name="T6" fmla="*/ 7 w 26"/>
                  <a:gd name="T7" fmla="*/ 4 h 24"/>
                  <a:gd name="T8" fmla="*/ 5 w 26"/>
                  <a:gd name="T9" fmla="*/ 22 h 24"/>
                  <a:gd name="T10" fmla="*/ 6 w 26"/>
                  <a:gd name="T1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4">
                    <a:moveTo>
                      <a:pt x="6" y="24"/>
                    </a:moveTo>
                    <a:cubicBezTo>
                      <a:pt x="11" y="17"/>
                      <a:pt x="18" y="11"/>
                      <a:pt x="26" y="8"/>
                    </a:cubicBezTo>
                    <a:cubicBezTo>
                      <a:pt x="26" y="7"/>
                      <a:pt x="25" y="7"/>
                      <a:pt x="25" y="7"/>
                    </a:cubicBezTo>
                    <a:cubicBezTo>
                      <a:pt x="21" y="1"/>
                      <a:pt x="13" y="0"/>
                      <a:pt x="7" y="4"/>
                    </a:cubicBezTo>
                    <a:cubicBezTo>
                      <a:pt x="1" y="8"/>
                      <a:pt x="0" y="17"/>
                      <a:pt x="5" y="22"/>
                    </a:cubicBezTo>
                    <a:cubicBezTo>
                      <a:pt x="5" y="23"/>
                      <a:pt x="6" y="23"/>
                      <a:pt x="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1218565">
                  <a:defRPr/>
                </a:pPr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67" name="Freeform 115"/>
              <p:cNvSpPr/>
              <p:nvPr/>
            </p:nvSpPr>
            <p:spPr bwMode="auto">
              <a:xfrm>
                <a:off x="7650163" y="2476501"/>
                <a:ext cx="11113" cy="44450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0 h 12"/>
                  <a:gd name="T4" fmla="*/ 3 w 3"/>
                  <a:gd name="T5" fmla="*/ 2 h 12"/>
                  <a:gd name="T6" fmla="*/ 1 w 3"/>
                  <a:gd name="T7" fmla="*/ 0 h 12"/>
                  <a:gd name="T8" fmla="*/ 0 w 3"/>
                  <a:gd name="T9" fmla="*/ 2 h 12"/>
                  <a:gd name="T10" fmla="*/ 0 w 3"/>
                  <a:gd name="T11" fmla="*/ 10 h 12"/>
                  <a:gd name="T12" fmla="*/ 1 w 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cubicBezTo>
                      <a:pt x="2" y="12"/>
                      <a:pt x="3" y="11"/>
                      <a:pt x="3" y="1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2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1218565">
                  <a:defRPr/>
                </a:pPr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68" name="Freeform 116"/>
              <p:cNvSpPr/>
              <p:nvPr/>
            </p:nvSpPr>
            <p:spPr bwMode="auto">
              <a:xfrm>
                <a:off x="7551738" y="2570163"/>
                <a:ext cx="44450" cy="11113"/>
              </a:xfrm>
              <a:custGeom>
                <a:avLst/>
                <a:gdLst>
                  <a:gd name="T0" fmla="*/ 10 w 12"/>
                  <a:gd name="T1" fmla="*/ 0 h 3"/>
                  <a:gd name="T2" fmla="*/ 2 w 12"/>
                  <a:gd name="T3" fmla="*/ 0 h 3"/>
                  <a:gd name="T4" fmla="*/ 0 w 12"/>
                  <a:gd name="T5" fmla="*/ 2 h 3"/>
                  <a:gd name="T6" fmla="*/ 2 w 12"/>
                  <a:gd name="T7" fmla="*/ 3 h 3"/>
                  <a:gd name="T8" fmla="*/ 10 w 12"/>
                  <a:gd name="T9" fmla="*/ 3 h 3"/>
                  <a:gd name="T10" fmla="*/ 12 w 12"/>
                  <a:gd name="T11" fmla="*/ 2 h 3"/>
                  <a:gd name="T12" fmla="*/ 10 w 1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2" y="3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1218565">
                  <a:defRPr/>
                </a:pPr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69" name="Freeform 117"/>
              <p:cNvSpPr/>
              <p:nvPr/>
            </p:nvSpPr>
            <p:spPr bwMode="auto">
              <a:xfrm>
                <a:off x="7708901" y="2570163"/>
                <a:ext cx="46038" cy="11113"/>
              </a:xfrm>
              <a:custGeom>
                <a:avLst/>
                <a:gdLst>
                  <a:gd name="T0" fmla="*/ 10 w 12"/>
                  <a:gd name="T1" fmla="*/ 0 h 3"/>
                  <a:gd name="T2" fmla="*/ 2 w 12"/>
                  <a:gd name="T3" fmla="*/ 0 h 3"/>
                  <a:gd name="T4" fmla="*/ 0 w 12"/>
                  <a:gd name="T5" fmla="*/ 2 h 3"/>
                  <a:gd name="T6" fmla="*/ 2 w 12"/>
                  <a:gd name="T7" fmla="*/ 3 h 3"/>
                  <a:gd name="T8" fmla="*/ 10 w 12"/>
                  <a:gd name="T9" fmla="*/ 3 h 3"/>
                  <a:gd name="T10" fmla="*/ 12 w 12"/>
                  <a:gd name="T11" fmla="*/ 2 h 3"/>
                  <a:gd name="T12" fmla="*/ 10 w 1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2" y="3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1218565">
                  <a:defRPr/>
                </a:pPr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70" name="Freeform 118"/>
              <p:cNvSpPr/>
              <p:nvPr/>
            </p:nvSpPr>
            <p:spPr bwMode="auto">
              <a:xfrm>
                <a:off x="7650163" y="2633663"/>
                <a:ext cx="11113" cy="46038"/>
              </a:xfrm>
              <a:custGeom>
                <a:avLst/>
                <a:gdLst>
                  <a:gd name="T0" fmla="*/ 1 w 3"/>
                  <a:gd name="T1" fmla="*/ 0 h 12"/>
                  <a:gd name="T2" fmla="*/ 0 w 3"/>
                  <a:gd name="T3" fmla="*/ 1 h 12"/>
                  <a:gd name="T4" fmla="*/ 0 w 3"/>
                  <a:gd name="T5" fmla="*/ 10 h 12"/>
                  <a:gd name="T6" fmla="*/ 1 w 3"/>
                  <a:gd name="T7" fmla="*/ 12 h 12"/>
                  <a:gd name="T8" fmla="*/ 3 w 3"/>
                  <a:gd name="T9" fmla="*/ 10 h 12"/>
                  <a:gd name="T10" fmla="*/ 3 w 3"/>
                  <a:gd name="T11" fmla="*/ 1 h 12"/>
                  <a:gd name="T12" fmla="*/ 1 w 3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2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2"/>
                      <a:pt x="1" y="12"/>
                    </a:cubicBezTo>
                    <a:cubicBezTo>
                      <a:pt x="2" y="12"/>
                      <a:pt x="3" y="11"/>
                      <a:pt x="3" y="1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1218565">
                  <a:defRPr/>
                </a:pPr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71" name="Freeform 119"/>
              <p:cNvSpPr/>
              <p:nvPr/>
            </p:nvSpPr>
            <p:spPr bwMode="auto">
              <a:xfrm>
                <a:off x="7593013" y="2506663"/>
                <a:ext cx="128588" cy="85725"/>
              </a:xfrm>
              <a:custGeom>
                <a:avLst/>
                <a:gdLst>
                  <a:gd name="T0" fmla="*/ 18 w 34"/>
                  <a:gd name="T1" fmla="*/ 18 h 23"/>
                  <a:gd name="T2" fmla="*/ 33 w 34"/>
                  <a:gd name="T3" fmla="*/ 3 h 23"/>
                  <a:gd name="T4" fmla="*/ 34 w 34"/>
                  <a:gd name="T5" fmla="*/ 2 h 23"/>
                  <a:gd name="T6" fmla="*/ 33 w 34"/>
                  <a:gd name="T7" fmla="*/ 1 h 23"/>
                  <a:gd name="T8" fmla="*/ 32 w 34"/>
                  <a:gd name="T9" fmla="*/ 0 h 23"/>
                  <a:gd name="T10" fmla="*/ 31 w 34"/>
                  <a:gd name="T11" fmla="*/ 1 h 23"/>
                  <a:gd name="T12" fmla="*/ 20 w 34"/>
                  <a:gd name="T13" fmla="*/ 12 h 23"/>
                  <a:gd name="T14" fmla="*/ 16 w 34"/>
                  <a:gd name="T15" fmla="*/ 16 h 23"/>
                  <a:gd name="T16" fmla="*/ 16 w 34"/>
                  <a:gd name="T17" fmla="*/ 16 h 23"/>
                  <a:gd name="T18" fmla="*/ 16 w 34"/>
                  <a:gd name="T19" fmla="*/ 16 h 23"/>
                  <a:gd name="T20" fmla="*/ 15 w 34"/>
                  <a:gd name="T21" fmla="*/ 15 h 23"/>
                  <a:gd name="T22" fmla="*/ 15 w 34"/>
                  <a:gd name="T23" fmla="*/ 15 h 23"/>
                  <a:gd name="T24" fmla="*/ 15 w 34"/>
                  <a:gd name="T25" fmla="*/ 15 h 23"/>
                  <a:gd name="T26" fmla="*/ 4 w 34"/>
                  <a:gd name="T27" fmla="*/ 7 h 23"/>
                  <a:gd name="T28" fmla="*/ 2 w 34"/>
                  <a:gd name="T29" fmla="*/ 6 h 23"/>
                  <a:gd name="T30" fmla="*/ 1 w 34"/>
                  <a:gd name="T31" fmla="*/ 7 h 23"/>
                  <a:gd name="T32" fmla="*/ 0 w 34"/>
                  <a:gd name="T33" fmla="*/ 9 h 23"/>
                  <a:gd name="T34" fmla="*/ 1 w 34"/>
                  <a:gd name="T35" fmla="*/ 10 h 23"/>
                  <a:gd name="T36" fmla="*/ 13 w 34"/>
                  <a:gd name="T37" fmla="*/ 19 h 23"/>
                  <a:gd name="T38" fmla="*/ 12 w 34"/>
                  <a:gd name="T39" fmla="*/ 20 h 23"/>
                  <a:gd name="T40" fmla="*/ 11 w 34"/>
                  <a:gd name="T41" fmla="*/ 21 h 23"/>
                  <a:gd name="T42" fmla="*/ 12 w 34"/>
                  <a:gd name="T43" fmla="*/ 23 h 23"/>
                  <a:gd name="T44" fmla="*/ 13 w 34"/>
                  <a:gd name="T45" fmla="*/ 23 h 23"/>
                  <a:gd name="T46" fmla="*/ 16 w 34"/>
                  <a:gd name="T47" fmla="*/ 21 h 23"/>
                  <a:gd name="T48" fmla="*/ 17 w 34"/>
                  <a:gd name="T49" fmla="*/ 22 h 23"/>
                  <a:gd name="T50" fmla="*/ 18 w 34"/>
                  <a:gd name="T51" fmla="*/ 23 h 23"/>
                  <a:gd name="T52" fmla="*/ 20 w 34"/>
                  <a:gd name="T53" fmla="*/ 23 h 23"/>
                  <a:gd name="T54" fmla="*/ 21 w 34"/>
                  <a:gd name="T55" fmla="*/ 21 h 23"/>
                  <a:gd name="T56" fmla="*/ 21 w 34"/>
                  <a:gd name="T57" fmla="*/ 19 h 23"/>
                  <a:gd name="T58" fmla="*/ 18 w 34"/>
                  <a:gd name="T59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4" h="23">
                    <a:moveTo>
                      <a:pt x="18" y="18"/>
                    </a:moveTo>
                    <a:cubicBezTo>
                      <a:pt x="33" y="3"/>
                      <a:pt x="33" y="3"/>
                      <a:pt x="33" y="3"/>
                    </a:cubicBezTo>
                    <a:cubicBezTo>
                      <a:pt x="33" y="3"/>
                      <a:pt x="34" y="2"/>
                      <a:pt x="34" y="2"/>
                    </a:cubicBezTo>
                    <a:cubicBezTo>
                      <a:pt x="34" y="2"/>
                      <a:pt x="33" y="1"/>
                      <a:pt x="33" y="1"/>
                    </a:cubicBezTo>
                    <a:cubicBezTo>
                      <a:pt x="33" y="1"/>
                      <a:pt x="32" y="0"/>
                      <a:pt x="32" y="0"/>
                    </a:cubicBezTo>
                    <a:cubicBezTo>
                      <a:pt x="32" y="0"/>
                      <a:pt x="31" y="1"/>
                      <a:pt x="31" y="1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6"/>
                      <a:pt x="3" y="6"/>
                      <a:pt x="2" y="6"/>
                    </a:cubicBezTo>
                    <a:cubicBezTo>
                      <a:pt x="2" y="6"/>
                      <a:pt x="1" y="7"/>
                      <a:pt x="1" y="7"/>
                    </a:cubicBezTo>
                    <a:cubicBezTo>
                      <a:pt x="0" y="8"/>
                      <a:pt x="0" y="8"/>
                      <a:pt x="0" y="9"/>
                    </a:cubicBezTo>
                    <a:cubicBezTo>
                      <a:pt x="0" y="9"/>
                      <a:pt x="1" y="10"/>
                      <a:pt x="1" y="10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2"/>
                      <a:pt x="11" y="22"/>
                      <a:pt x="12" y="23"/>
                    </a:cubicBezTo>
                    <a:cubicBezTo>
                      <a:pt x="12" y="23"/>
                      <a:pt x="12" y="23"/>
                      <a:pt x="13" y="23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9" y="23"/>
                      <a:pt x="20" y="23"/>
                    </a:cubicBezTo>
                    <a:cubicBezTo>
                      <a:pt x="21" y="23"/>
                      <a:pt x="22" y="22"/>
                      <a:pt x="21" y="21"/>
                    </a:cubicBezTo>
                    <a:cubicBezTo>
                      <a:pt x="21" y="20"/>
                      <a:pt x="21" y="20"/>
                      <a:pt x="21" y="19"/>
                    </a:cubicBezTo>
                    <a:lnTo>
                      <a:pt x="18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1218565">
                  <a:defRPr/>
                </a:pPr>
                <a:endParaRPr lang="en-US" sz="240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4" name="Group 23"/>
          <p:cNvGrpSpPr/>
          <p:nvPr/>
        </p:nvGrpSpPr>
        <p:grpSpPr bwMode="auto">
          <a:xfrm>
            <a:off x="4752975" y="4911726"/>
            <a:ext cx="1065213" cy="1962151"/>
            <a:chOff x="4752324" y="4911075"/>
            <a:chExt cx="1066423" cy="1963149"/>
          </a:xfrm>
        </p:grpSpPr>
        <p:grpSp>
          <p:nvGrpSpPr>
            <p:cNvPr id="75" name="Group 45"/>
            <p:cNvGrpSpPr/>
            <p:nvPr/>
          </p:nvGrpSpPr>
          <p:grpSpPr bwMode="auto">
            <a:xfrm>
              <a:off x="4752324" y="4911075"/>
              <a:ext cx="1066423" cy="1963149"/>
              <a:chOff x="4752324" y="4894851"/>
              <a:chExt cx="1066423" cy="1963149"/>
            </a:xfrm>
          </p:grpSpPr>
          <p:sp>
            <p:nvSpPr>
              <p:cNvPr id="77" name="Freeform 16"/>
              <p:cNvSpPr/>
              <p:nvPr/>
            </p:nvSpPr>
            <p:spPr bwMode="auto">
              <a:xfrm rot="5400000">
                <a:off x="4980068" y="6019321"/>
                <a:ext cx="1508893" cy="168466"/>
              </a:xfrm>
              <a:custGeom>
                <a:avLst/>
                <a:gdLst>
                  <a:gd name="T0" fmla="*/ 0 w 552"/>
                  <a:gd name="T1" fmla="*/ 47 h 47"/>
                  <a:gd name="T2" fmla="*/ 0 w 552"/>
                  <a:gd name="T3" fmla="*/ 21 h 47"/>
                  <a:gd name="T4" fmla="*/ 11 w 552"/>
                  <a:gd name="T5" fmla="*/ 0 h 47"/>
                  <a:gd name="T6" fmla="*/ 552 w 552"/>
                  <a:gd name="T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2" h="47">
                    <a:moveTo>
                      <a:pt x="0" y="47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7"/>
                      <a:pt x="4" y="0"/>
                      <a:pt x="11" y="0"/>
                    </a:cubicBezTo>
                    <a:cubicBezTo>
                      <a:pt x="552" y="0"/>
                      <a:pt x="552" y="0"/>
                      <a:pt x="552" y="0"/>
                    </a:cubicBezTo>
                  </a:path>
                </a:pathLst>
              </a:custGeom>
              <a:noFill/>
              <a:ln w="85725" cap="flat">
                <a:solidFill>
                  <a:schemeClr val="accent3"/>
                </a:solidFill>
                <a:prstDash val="solid"/>
                <a:miter lim="800000"/>
              </a:ln>
            </p:spPr>
            <p:txBody>
              <a:bodyPr lIns="121920" tIns="60960" rIns="121920" bIns="60960"/>
              <a:lstStyle/>
              <a:p>
                <a:pPr defTabSz="1218565">
                  <a:defRPr/>
                </a:pPr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78" name="Oval 10"/>
              <p:cNvSpPr>
                <a:spLocks noChangeArrowheads="1"/>
              </p:cNvSpPr>
              <p:nvPr/>
            </p:nvSpPr>
            <p:spPr bwMode="auto">
              <a:xfrm rot="5400000">
                <a:off x="4751813" y="4895362"/>
                <a:ext cx="906925" cy="905903"/>
              </a:xfrm>
              <a:prstGeom prst="ellipse">
                <a:avLst/>
              </a:prstGeom>
              <a:solidFill>
                <a:schemeClr val="accent3"/>
              </a:solidFill>
              <a:ln w="9525" cap="flat">
                <a:noFill/>
                <a:prstDash val="solid"/>
                <a:miter lim="800000"/>
              </a:ln>
            </p:spPr>
            <p:txBody>
              <a:bodyPr lIns="121920" tIns="60960" rIns="121920" bIns="60960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zh-CN" altLang="zh-CN" sz="2400">
                  <a:latin typeface="+mn-lt"/>
                  <a:cs typeface="+mn-ea"/>
                  <a:sym typeface="+mn-lt"/>
                </a:endParaRPr>
              </a:p>
            </p:txBody>
          </p:sp>
        </p:grpSp>
        <p:sp>
          <p:nvSpPr>
            <p:cNvPr id="76" name="Freeform 18"/>
            <p:cNvSpPr/>
            <p:nvPr/>
          </p:nvSpPr>
          <p:spPr bwMode="auto">
            <a:xfrm>
              <a:off x="5014047" y="5144797"/>
              <a:ext cx="413624" cy="413623"/>
            </a:xfrm>
            <a:custGeom>
              <a:avLst/>
              <a:gdLst>
                <a:gd name="T0" fmla="*/ 305622 w 360"/>
                <a:gd name="T1" fmla="*/ 413623 h 360"/>
                <a:gd name="T2" fmla="*/ 337793 w 360"/>
                <a:gd name="T3" fmla="*/ 380303 h 360"/>
                <a:gd name="T4" fmla="*/ 281494 w 360"/>
                <a:gd name="T5" fmla="*/ 178088 h 360"/>
                <a:gd name="T6" fmla="*/ 365368 w 360"/>
                <a:gd name="T7" fmla="*/ 94214 h 360"/>
                <a:gd name="T8" fmla="*/ 390645 w 360"/>
                <a:gd name="T9" fmla="*/ 21830 h 360"/>
                <a:gd name="T10" fmla="*/ 319410 w 360"/>
                <a:gd name="T11" fmla="*/ 48256 h 360"/>
                <a:gd name="T12" fmla="*/ 235536 w 360"/>
                <a:gd name="T13" fmla="*/ 132130 h 360"/>
                <a:gd name="T14" fmla="*/ 32171 w 360"/>
                <a:gd name="T15" fmla="*/ 74682 h 360"/>
                <a:gd name="T16" fmla="*/ 0 w 360"/>
                <a:gd name="T17" fmla="*/ 108002 h 360"/>
                <a:gd name="T18" fmla="*/ 170045 w 360"/>
                <a:gd name="T19" fmla="*/ 197620 h 360"/>
                <a:gd name="T20" fmla="*/ 112598 w 360"/>
                <a:gd name="T21" fmla="*/ 255068 h 360"/>
                <a:gd name="T22" fmla="*/ 43660 w 360"/>
                <a:gd name="T23" fmla="*/ 259663 h 360"/>
                <a:gd name="T24" fmla="*/ 10341 w 360"/>
                <a:gd name="T25" fmla="*/ 291834 h 360"/>
                <a:gd name="T26" fmla="*/ 91916 w 360"/>
                <a:gd name="T27" fmla="*/ 321707 h 360"/>
                <a:gd name="T28" fmla="*/ 120640 w 360"/>
                <a:gd name="T29" fmla="*/ 402133 h 360"/>
                <a:gd name="T30" fmla="*/ 153960 w 360"/>
                <a:gd name="T31" fmla="*/ 369963 h 360"/>
                <a:gd name="T32" fmla="*/ 157407 w 360"/>
                <a:gd name="T33" fmla="*/ 301026 h 360"/>
                <a:gd name="T34" fmla="*/ 216004 w 360"/>
                <a:gd name="T35" fmla="*/ 242429 h 360"/>
                <a:gd name="T36" fmla="*/ 305622 w 360"/>
                <a:gd name="T37" fmla="*/ 413623 h 36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60" h="360">
                  <a:moveTo>
                    <a:pt x="266" y="360"/>
                  </a:moveTo>
                  <a:cubicBezTo>
                    <a:pt x="294" y="331"/>
                    <a:pt x="294" y="331"/>
                    <a:pt x="294" y="331"/>
                  </a:cubicBezTo>
                  <a:cubicBezTo>
                    <a:pt x="245" y="155"/>
                    <a:pt x="245" y="155"/>
                    <a:pt x="245" y="155"/>
                  </a:cubicBezTo>
                  <a:cubicBezTo>
                    <a:pt x="318" y="82"/>
                    <a:pt x="318" y="82"/>
                    <a:pt x="318" y="82"/>
                  </a:cubicBezTo>
                  <a:cubicBezTo>
                    <a:pt x="318" y="82"/>
                    <a:pt x="360" y="39"/>
                    <a:pt x="340" y="19"/>
                  </a:cubicBezTo>
                  <a:cubicBezTo>
                    <a:pt x="320" y="0"/>
                    <a:pt x="278" y="42"/>
                    <a:pt x="278" y="42"/>
                  </a:cubicBezTo>
                  <a:cubicBezTo>
                    <a:pt x="205" y="115"/>
                    <a:pt x="205" y="115"/>
                    <a:pt x="205" y="115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48" y="172"/>
                    <a:pt x="148" y="172"/>
                    <a:pt x="148" y="172"/>
                  </a:cubicBezTo>
                  <a:cubicBezTo>
                    <a:pt x="98" y="222"/>
                    <a:pt x="98" y="222"/>
                    <a:pt x="98" y="222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9" y="254"/>
                    <a:pt x="9" y="254"/>
                    <a:pt x="9" y="254"/>
                  </a:cubicBezTo>
                  <a:cubicBezTo>
                    <a:pt x="80" y="280"/>
                    <a:pt x="80" y="280"/>
                    <a:pt x="80" y="280"/>
                  </a:cubicBezTo>
                  <a:cubicBezTo>
                    <a:pt x="105" y="350"/>
                    <a:pt x="105" y="350"/>
                    <a:pt x="105" y="350"/>
                  </a:cubicBezTo>
                  <a:cubicBezTo>
                    <a:pt x="134" y="322"/>
                    <a:pt x="134" y="322"/>
                    <a:pt x="134" y="322"/>
                  </a:cubicBezTo>
                  <a:cubicBezTo>
                    <a:pt x="137" y="262"/>
                    <a:pt x="137" y="262"/>
                    <a:pt x="137" y="262"/>
                  </a:cubicBezTo>
                  <a:cubicBezTo>
                    <a:pt x="188" y="211"/>
                    <a:pt x="188" y="211"/>
                    <a:pt x="188" y="211"/>
                  </a:cubicBezTo>
                  <a:lnTo>
                    <a:pt x="266" y="3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</p:grpSp>
      <p:grpSp>
        <p:nvGrpSpPr>
          <p:cNvPr id="79" name="Group 24"/>
          <p:cNvGrpSpPr/>
          <p:nvPr/>
        </p:nvGrpSpPr>
        <p:grpSpPr bwMode="auto">
          <a:xfrm>
            <a:off x="6315076" y="4911726"/>
            <a:ext cx="1077913" cy="1962151"/>
            <a:chOff x="6314302" y="4911074"/>
            <a:chExt cx="1078089" cy="1963150"/>
          </a:xfrm>
        </p:grpSpPr>
        <p:grpSp>
          <p:nvGrpSpPr>
            <p:cNvPr id="80" name="Group 26"/>
            <p:cNvGrpSpPr/>
            <p:nvPr/>
          </p:nvGrpSpPr>
          <p:grpSpPr bwMode="auto">
            <a:xfrm>
              <a:off x="6314302" y="4911074"/>
              <a:ext cx="1078089" cy="1963150"/>
              <a:chOff x="6314302" y="4894850"/>
              <a:chExt cx="1078089" cy="1963150"/>
            </a:xfrm>
          </p:grpSpPr>
          <p:sp>
            <p:nvSpPr>
              <p:cNvPr id="84" name="Freeform 15"/>
              <p:cNvSpPr/>
              <p:nvPr/>
            </p:nvSpPr>
            <p:spPr bwMode="auto">
              <a:xfrm rot="5400000">
                <a:off x="5645594" y="6017815"/>
                <a:ext cx="1508894" cy="171478"/>
              </a:xfrm>
              <a:custGeom>
                <a:avLst/>
                <a:gdLst>
                  <a:gd name="T0" fmla="*/ 0 w 552"/>
                  <a:gd name="T1" fmla="*/ 0 h 48"/>
                  <a:gd name="T2" fmla="*/ 0 w 552"/>
                  <a:gd name="T3" fmla="*/ 27 h 48"/>
                  <a:gd name="T4" fmla="*/ 11 w 552"/>
                  <a:gd name="T5" fmla="*/ 47 h 48"/>
                  <a:gd name="T6" fmla="*/ 552 w 552"/>
                  <a:gd name="T7" fmla="*/ 47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2" h="48">
                    <a:moveTo>
                      <a:pt x="0" y="0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40"/>
                      <a:pt x="4" y="48"/>
                      <a:pt x="11" y="47"/>
                    </a:cubicBezTo>
                    <a:cubicBezTo>
                      <a:pt x="552" y="47"/>
                      <a:pt x="552" y="47"/>
                      <a:pt x="552" y="47"/>
                    </a:cubicBezTo>
                  </a:path>
                </a:pathLst>
              </a:custGeom>
              <a:noFill/>
              <a:ln w="85725" cap="flat">
                <a:solidFill>
                  <a:schemeClr val="accent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121920" tIns="60960" rIns="121920" bIns="60960"/>
              <a:lstStyle/>
              <a:p>
                <a:pPr defTabSz="1218565">
                  <a:defRPr/>
                </a:pPr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85" name="Oval 9"/>
              <p:cNvSpPr>
                <a:spLocks noChangeArrowheads="1"/>
              </p:cNvSpPr>
              <p:nvPr/>
            </p:nvSpPr>
            <p:spPr bwMode="auto">
              <a:xfrm rot="5400000">
                <a:off x="6482447" y="4891831"/>
                <a:ext cx="906925" cy="912962"/>
              </a:xfrm>
              <a:prstGeom prst="ellipse">
                <a:avLst/>
              </a:prstGeom>
              <a:solidFill>
                <a:schemeClr val="accent1"/>
              </a:solidFill>
              <a:ln w="9525" cap="flat">
                <a:noFill/>
                <a:prstDash val="solid"/>
                <a:miter lim="800000"/>
              </a:ln>
            </p:spPr>
            <p:txBody>
              <a:bodyPr lIns="121920" tIns="60960" rIns="121920" bIns="60960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zh-CN" altLang="zh-CN" sz="240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81" name="Group 68"/>
            <p:cNvGrpSpPr/>
            <p:nvPr/>
          </p:nvGrpSpPr>
          <p:grpSpPr>
            <a:xfrm>
              <a:off x="6768846" y="5180829"/>
              <a:ext cx="362796" cy="338611"/>
              <a:chOff x="4418013" y="3475038"/>
              <a:chExt cx="285750" cy="266701"/>
            </a:xfrm>
            <a:solidFill>
              <a:schemeClr val="bg1"/>
            </a:solidFill>
          </p:grpSpPr>
          <p:sp>
            <p:nvSpPr>
              <p:cNvPr id="82" name="Freeform 105"/>
              <p:cNvSpPr/>
              <p:nvPr/>
            </p:nvSpPr>
            <p:spPr bwMode="auto">
              <a:xfrm>
                <a:off x="4418013" y="3651251"/>
                <a:ext cx="98425" cy="90488"/>
              </a:xfrm>
              <a:custGeom>
                <a:avLst/>
                <a:gdLst>
                  <a:gd name="T0" fmla="*/ 22 w 26"/>
                  <a:gd name="T1" fmla="*/ 1 h 24"/>
                  <a:gd name="T2" fmla="*/ 20 w 26"/>
                  <a:gd name="T3" fmla="*/ 1 h 24"/>
                  <a:gd name="T4" fmla="*/ 0 w 26"/>
                  <a:gd name="T5" fmla="*/ 20 h 24"/>
                  <a:gd name="T6" fmla="*/ 0 w 26"/>
                  <a:gd name="T7" fmla="*/ 22 h 24"/>
                  <a:gd name="T8" fmla="*/ 1 w 26"/>
                  <a:gd name="T9" fmla="*/ 23 h 24"/>
                  <a:gd name="T10" fmla="*/ 5 w 26"/>
                  <a:gd name="T11" fmla="*/ 24 h 24"/>
                  <a:gd name="T12" fmla="*/ 7 w 26"/>
                  <a:gd name="T13" fmla="*/ 24 h 24"/>
                  <a:gd name="T14" fmla="*/ 25 w 26"/>
                  <a:gd name="T15" fmla="*/ 6 h 24"/>
                  <a:gd name="T16" fmla="*/ 25 w 26"/>
                  <a:gd name="T17" fmla="*/ 3 h 24"/>
                  <a:gd name="T18" fmla="*/ 22 w 26"/>
                  <a:gd name="T19" fmla="*/ 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4">
                    <a:moveTo>
                      <a:pt x="22" y="1"/>
                    </a:moveTo>
                    <a:cubicBezTo>
                      <a:pt x="22" y="0"/>
                      <a:pt x="21" y="0"/>
                      <a:pt x="20" y="1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1"/>
                      <a:pt x="0" y="22"/>
                    </a:cubicBezTo>
                    <a:cubicBezTo>
                      <a:pt x="0" y="22"/>
                      <a:pt x="1" y="23"/>
                      <a:pt x="1" y="23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6" y="24"/>
                      <a:pt x="7" y="24"/>
                      <a:pt x="7" y="24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6" y="5"/>
                      <a:pt x="26" y="4"/>
                      <a:pt x="25" y="3"/>
                    </a:cubicBezTo>
                    <a:lnTo>
                      <a:pt x="2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1218565">
                  <a:defRPr/>
                </a:pPr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83" name="Freeform 106"/>
              <p:cNvSpPr>
                <a:spLocks noEditPoints="1"/>
              </p:cNvSpPr>
              <p:nvPr/>
            </p:nvSpPr>
            <p:spPr bwMode="auto">
              <a:xfrm>
                <a:off x="4456113" y="3475038"/>
                <a:ext cx="247650" cy="236538"/>
              </a:xfrm>
              <a:custGeom>
                <a:avLst/>
                <a:gdLst>
                  <a:gd name="T0" fmla="*/ 45 w 66"/>
                  <a:gd name="T1" fmla="*/ 1 h 63"/>
                  <a:gd name="T2" fmla="*/ 45 w 66"/>
                  <a:gd name="T3" fmla="*/ 0 h 63"/>
                  <a:gd name="T4" fmla="*/ 45 w 66"/>
                  <a:gd name="T5" fmla="*/ 1 h 63"/>
                  <a:gd name="T6" fmla="*/ 40 w 66"/>
                  <a:gd name="T7" fmla="*/ 1 h 63"/>
                  <a:gd name="T8" fmla="*/ 39 w 66"/>
                  <a:gd name="T9" fmla="*/ 2 h 63"/>
                  <a:gd name="T10" fmla="*/ 37 w 66"/>
                  <a:gd name="T11" fmla="*/ 6 h 63"/>
                  <a:gd name="T12" fmla="*/ 38 w 66"/>
                  <a:gd name="T13" fmla="*/ 9 h 63"/>
                  <a:gd name="T14" fmla="*/ 36 w 66"/>
                  <a:gd name="T15" fmla="*/ 16 h 63"/>
                  <a:gd name="T16" fmla="*/ 21 w 66"/>
                  <a:gd name="T17" fmla="*/ 26 h 63"/>
                  <a:gd name="T18" fmla="*/ 5 w 66"/>
                  <a:gd name="T19" fmla="*/ 26 h 63"/>
                  <a:gd name="T20" fmla="*/ 5 w 66"/>
                  <a:gd name="T21" fmla="*/ 26 h 63"/>
                  <a:gd name="T22" fmla="*/ 5 w 66"/>
                  <a:gd name="T23" fmla="*/ 26 h 63"/>
                  <a:gd name="T24" fmla="*/ 0 w 66"/>
                  <a:gd name="T25" fmla="*/ 29 h 63"/>
                  <a:gd name="T26" fmla="*/ 0 w 66"/>
                  <a:gd name="T27" fmla="*/ 30 h 63"/>
                  <a:gd name="T28" fmla="*/ 0 w 66"/>
                  <a:gd name="T29" fmla="*/ 32 h 63"/>
                  <a:gd name="T30" fmla="*/ 31 w 66"/>
                  <a:gd name="T31" fmla="*/ 62 h 63"/>
                  <a:gd name="T32" fmla="*/ 32 w 66"/>
                  <a:gd name="T33" fmla="*/ 63 h 63"/>
                  <a:gd name="T34" fmla="*/ 33 w 66"/>
                  <a:gd name="T35" fmla="*/ 62 h 63"/>
                  <a:gd name="T36" fmla="*/ 37 w 66"/>
                  <a:gd name="T37" fmla="*/ 42 h 63"/>
                  <a:gd name="T38" fmla="*/ 46 w 66"/>
                  <a:gd name="T39" fmla="*/ 27 h 63"/>
                  <a:gd name="T40" fmla="*/ 54 w 66"/>
                  <a:gd name="T41" fmla="*/ 25 h 63"/>
                  <a:gd name="T42" fmla="*/ 56 w 66"/>
                  <a:gd name="T43" fmla="*/ 25 h 63"/>
                  <a:gd name="T44" fmla="*/ 61 w 66"/>
                  <a:gd name="T45" fmla="*/ 23 h 63"/>
                  <a:gd name="T46" fmla="*/ 61 w 66"/>
                  <a:gd name="T47" fmla="*/ 23 h 63"/>
                  <a:gd name="T48" fmla="*/ 45 w 66"/>
                  <a:gd name="T49" fmla="*/ 1 h 63"/>
                  <a:gd name="T50" fmla="*/ 54 w 66"/>
                  <a:gd name="T51" fmla="*/ 9 h 63"/>
                  <a:gd name="T52" fmla="*/ 52 w 66"/>
                  <a:gd name="T53" fmla="*/ 8 h 63"/>
                  <a:gd name="T54" fmla="*/ 54 w 66"/>
                  <a:gd name="T55" fmla="*/ 9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6" h="63">
                    <a:moveTo>
                      <a:pt x="45" y="1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3" y="0"/>
                      <a:pt x="41" y="0"/>
                      <a:pt x="40" y="1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8" y="3"/>
                      <a:pt x="37" y="5"/>
                      <a:pt x="37" y="6"/>
                    </a:cubicBezTo>
                    <a:cubicBezTo>
                      <a:pt x="37" y="7"/>
                      <a:pt x="37" y="8"/>
                      <a:pt x="38" y="9"/>
                    </a:cubicBezTo>
                    <a:cubicBezTo>
                      <a:pt x="39" y="12"/>
                      <a:pt x="38" y="15"/>
                      <a:pt x="36" y="16"/>
                    </a:cubicBezTo>
                    <a:cubicBezTo>
                      <a:pt x="33" y="19"/>
                      <a:pt x="24" y="28"/>
                      <a:pt x="21" y="26"/>
                    </a:cubicBezTo>
                    <a:cubicBezTo>
                      <a:pt x="16" y="23"/>
                      <a:pt x="10" y="24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3" y="27"/>
                      <a:pt x="2" y="28"/>
                      <a:pt x="0" y="29"/>
                    </a:cubicBezTo>
                    <a:cubicBezTo>
                      <a:pt x="0" y="29"/>
                      <a:pt x="0" y="30"/>
                      <a:pt x="0" y="30"/>
                    </a:cubicBezTo>
                    <a:cubicBezTo>
                      <a:pt x="0" y="31"/>
                      <a:pt x="0" y="31"/>
                      <a:pt x="0" y="32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3"/>
                      <a:pt x="32" y="63"/>
                      <a:pt x="32" y="63"/>
                    </a:cubicBezTo>
                    <a:cubicBezTo>
                      <a:pt x="33" y="63"/>
                      <a:pt x="33" y="63"/>
                      <a:pt x="33" y="62"/>
                    </a:cubicBezTo>
                    <a:cubicBezTo>
                      <a:pt x="38" y="57"/>
                      <a:pt x="41" y="49"/>
                      <a:pt x="37" y="42"/>
                    </a:cubicBezTo>
                    <a:cubicBezTo>
                      <a:pt x="35" y="39"/>
                      <a:pt x="44" y="30"/>
                      <a:pt x="46" y="27"/>
                    </a:cubicBezTo>
                    <a:cubicBezTo>
                      <a:pt x="48" y="25"/>
                      <a:pt x="51" y="24"/>
                      <a:pt x="54" y="25"/>
                    </a:cubicBezTo>
                    <a:cubicBezTo>
                      <a:pt x="54" y="25"/>
                      <a:pt x="55" y="25"/>
                      <a:pt x="56" y="25"/>
                    </a:cubicBezTo>
                    <a:cubicBezTo>
                      <a:pt x="58" y="25"/>
                      <a:pt x="60" y="25"/>
                      <a:pt x="61" y="23"/>
                    </a:cubicBezTo>
                    <a:cubicBezTo>
                      <a:pt x="61" y="23"/>
                      <a:pt x="61" y="23"/>
                      <a:pt x="61" y="23"/>
                    </a:cubicBezTo>
                    <a:cubicBezTo>
                      <a:pt x="66" y="17"/>
                      <a:pt x="54" y="3"/>
                      <a:pt x="45" y="1"/>
                    </a:cubicBezTo>
                    <a:close/>
                    <a:moveTo>
                      <a:pt x="54" y="9"/>
                    </a:moveTo>
                    <a:cubicBezTo>
                      <a:pt x="52" y="8"/>
                      <a:pt x="52" y="8"/>
                      <a:pt x="52" y="8"/>
                    </a:cubicBezTo>
                    <a:cubicBezTo>
                      <a:pt x="53" y="8"/>
                      <a:pt x="53" y="9"/>
                      <a:pt x="5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1218565">
                  <a:defRPr/>
                </a:pPr>
                <a:endParaRPr lang="en-US" sz="240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" name="Text Placeholder 2"/>
          <p:cNvSpPr txBox="1"/>
          <p:nvPr/>
        </p:nvSpPr>
        <p:spPr>
          <a:xfrm>
            <a:off x="1963420" y="3592830"/>
            <a:ext cx="2012950" cy="261620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zh-CN" altLang="en-US" sz="3600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cs typeface="+mn-ea"/>
                <a:sym typeface="+mn-lt"/>
              </a:rPr>
              <a:t>学情分析</a:t>
            </a:r>
            <a:endParaRPr lang="zh-CN" altLang="en-US" sz="3600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cs typeface="+mn-ea"/>
              <a:sym typeface="+mn-lt"/>
            </a:endParaRPr>
          </a:p>
        </p:txBody>
      </p:sp>
      <p:sp>
        <p:nvSpPr>
          <p:cNvPr id="3" name="Text Placeholder 2"/>
          <p:cNvSpPr txBox="1"/>
          <p:nvPr/>
        </p:nvSpPr>
        <p:spPr>
          <a:xfrm>
            <a:off x="1900555" y="5158740"/>
            <a:ext cx="2012950" cy="261620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zh-CN" altLang="en-US" sz="3600" dirty="0">
                <a:solidFill>
                  <a:srgbClr val="FF0000"/>
                </a:solidFill>
                <a:cs typeface="+mn-ea"/>
                <a:sym typeface="+mn-lt"/>
              </a:rPr>
              <a:t>教学目标</a:t>
            </a:r>
            <a:endParaRPr lang="zh-CN" altLang="en-US" sz="36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4" name="Text Placeholder 2"/>
          <p:cNvSpPr txBox="1"/>
          <p:nvPr/>
        </p:nvSpPr>
        <p:spPr>
          <a:xfrm>
            <a:off x="7348220" y="1971675"/>
            <a:ext cx="2868295" cy="292100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zh-CN" altLang="en-US" sz="3600" dirty="0">
                <a:solidFill>
                  <a:srgbClr val="00B050"/>
                </a:solidFill>
                <a:cs typeface="+mn-ea"/>
                <a:sym typeface="+mn-lt"/>
              </a:rPr>
              <a:t>重、难点</a:t>
            </a:r>
            <a:endParaRPr lang="zh-CN" altLang="en-US" sz="3600" dirty="0">
              <a:solidFill>
                <a:srgbClr val="00B050"/>
              </a:solidFill>
              <a:cs typeface="+mn-ea"/>
              <a:sym typeface="+mn-lt"/>
            </a:endParaRPr>
          </a:p>
        </p:txBody>
      </p:sp>
      <p:sp>
        <p:nvSpPr>
          <p:cNvPr id="5" name="Text Placeholder 2"/>
          <p:cNvSpPr txBox="1"/>
          <p:nvPr/>
        </p:nvSpPr>
        <p:spPr>
          <a:xfrm>
            <a:off x="8120380" y="3562350"/>
            <a:ext cx="2604770" cy="322580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zh-CN" altLang="en-US" sz="3600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cs typeface="+mn-ea"/>
                <a:sym typeface="+mn-lt"/>
              </a:rPr>
              <a:t>教法、学法</a:t>
            </a:r>
            <a:endParaRPr lang="zh-CN" altLang="en-US" sz="3600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cs typeface="+mn-ea"/>
              <a:sym typeface="+mn-lt"/>
            </a:endParaRPr>
          </a:p>
        </p:txBody>
      </p:sp>
      <p:sp>
        <p:nvSpPr>
          <p:cNvPr id="6" name="Text Placeholder 2"/>
          <p:cNvSpPr txBox="1"/>
          <p:nvPr/>
        </p:nvSpPr>
        <p:spPr>
          <a:xfrm>
            <a:off x="8275320" y="5181600"/>
            <a:ext cx="2012950" cy="261620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zh-CN" altLang="en-US" sz="3600" dirty="0">
                <a:solidFill>
                  <a:srgbClr val="FF0000"/>
                </a:solidFill>
                <a:cs typeface="+mn-ea"/>
                <a:sym typeface="+mn-lt"/>
              </a:rPr>
              <a:t>教学过程</a:t>
            </a:r>
            <a:endParaRPr lang="zh-CN" altLang="en-US" sz="3600" dirty="0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2" grpId="0"/>
      <p:bldP spid="3" grpId="0"/>
      <p:bldP spid="4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文本框 36"/>
          <p:cNvSpPr txBox="1"/>
          <p:nvPr/>
        </p:nvSpPr>
        <p:spPr>
          <a:xfrm>
            <a:off x="1452880" y="1407160"/>
            <a:ext cx="1943100" cy="58356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r">
              <a:buClrTx/>
              <a:buSzTx/>
              <a:buFontTx/>
              <a:defRPr/>
            </a:pPr>
            <a:r>
              <a:rPr lang="zh-CN" sz="3200" b="1" dirty="0">
                <a:solidFill>
                  <a:srgbClr val="7030A0"/>
                </a:solidFill>
                <a:cs typeface="+mn-ea"/>
                <a:sym typeface="+mn-lt"/>
              </a:rPr>
              <a:t>板书设计</a:t>
            </a:r>
            <a:endParaRPr lang="zh-CN" sz="32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085715" y="1990725"/>
            <a:ext cx="202120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1分有多长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4307840" y="3221990"/>
            <a:ext cx="3576955" cy="1476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152400" fontAlgn="auto">
              <a:lnSpc>
                <a:spcPct val="150000"/>
              </a:lnSpc>
            </a:pPr>
            <a:r>
              <a:rPr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秒针：走一格是1秒</a:t>
            </a:r>
            <a:r>
              <a:rPr lang="en-US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</a:t>
            </a:r>
            <a:endParaRPr lang="en-US" sz="2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152400" fontAlgn="auto">
              <a:lnSpc>
                <a:spcPct val="150000"/>
              </a:lnSpc>
            </a:pPr>
            <a:r>
              <a:rPr lang="en-US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1分＝60秒</a:t>
            </a:r>
            <a:r>
              <a:rPr 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endParaRPr lang="en-US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2" grpId="0"/>
      <p:bldP spid="10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资源 1734302"/>
          <p:cNvPicPr>
            <a:picLocks noChangeAspect="1"/>
          </p:cNvPicPr>
          <p:nvPr/>
        </p:nvPicPr>
        <p:blipFill>
          <a:blip r:embed="rId1"/>
          <a:srcRect b="14287"/>
          <a:stretch>
            <a:fillRect/>
          </a:stretch>
        </p:blipFill>
        <p:spPr>
          <a:xfrm>
            <a:off x="588645" y="567690"/>
            <a:ext cx="11373485" cy="591566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53631" y="2767851"/>
            <a:ext cx="4251960" cy="132207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8000" b="1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cs typeface="+mn-ea"/>
                <a:sym typeface="+mn-lt"/>
              </a:rPr>
              <a:t>谢谢大家</a:t>
            </a:r>
            <a:endParaRPr lang="zh-CN" altLang="en-US" sz="8000" b="1" dirty="0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 rot="1140000">
            <a:off x="9947910" y="2131695"/>
            <a:ext cx="825500" cy="4013835"/>
            <a:chOff x="5529181" y="1323332"/>
            <a:chExt cx="1082945" cy="5311388"/>
          </a:xfrm>
        </p:grpSpPr>
        <p:sp>
          <p:nvSpPr>
            <p:cNvPr id="5" name="Rectangle 4"/>
            <p:cNvSpPr/>
            <p:nvPr/>
          </p:nvSpPr>
          <p:spPr>
            <a:xfrm>
              <a:off x="5674859" y="1469010"/>
              <a:ext cx="769258" cy="3872246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grpSp>
          <p:nvGrpSpPr>
            <p:cNvPr id="4" name="Group 5"/>
            <p:cNvGrpSpPr/>
            <p:nvPr/>
          </p:nvGrpSpPr>
          <p:grpSpPr>
            <a:xfrm>
              <a:off x="5674859" y="5586622"/>
              <a:ext cx="769258" cy="1048098"/>
              <a:chOff x="5674859" y="5586622"/>
              <a:chExt cx="769258" cy="1048098"/>
            </a:xfrm>
          </p:grpSpPr>
          <p:sp>
            <p:nvSpPr>
              <p:cNvPr id="42" name="Isosceles Triangle 41"/>
              <p:cNvSpPr/>
              <p:nvPr/>
            </p:nvSpPr>
            <p:spPr>
              <a:xfrm flipV="1">
                <a:off x="5674859" y="5586622"/>
                <a:ext cx="769258" cy="1048098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>
                  <a:cs typeface="+mn-ea"/>
                  <a:sym typeface="+mn-lt"/>
                </a:endParaRPr>
              </a:p>
            </p:txBody>
          </p:sp>
          <p:sp>
            <p:nvSpPr>
              <p:cNvPr id="43" name="Isosceles Triangle 7"/>
              <p:cNvSpPr/>
              <p:nvPr/>
            </p:nvSpPr>
            <p:spPr>
              <a:xfrm flipV="1">
                <a:off x="5882403" y="6097350"/>
                <a:ext cx="354170" cy="537369"/>
              </a:xfrm>
              <a:custGeom>
                <a:avLst/>
                <a:gdLst>
                  <a:gd name="connsiteX0" fmla="*/ 0 w 354170"/>
                  <a:gd name="connsiteY0" fmla="*/ 479252 h 479252"/>
                  <a:gd name="connsiteX1" fmla="*/ 177085 w 354170"/>
                  <a:gd name="connsiteY1" fmla="*/ 0 h 479252"/>
                  <a:gd name="connsiteX2" fmla="*/ 354170 w 354170"/>
                  <a:gd name="connsiteY2" fmla="*/ 479252 h 479252"/>
                  <a:gd name="connsiteX3" fmla="*/ 0 w 354170"/>
                  <a:gd name="connsiteY3" fmla="*/ 479252 h 479252"/>
                  <a:gd name="connsiteX0-1" fmla="*/ 0 w 354170"/>
                  <a:gd name="connsiteY0-2" fmla="*/ 479252 h 537369"/>
                  <a:gd name="connsiteX1-3" fmla="*/ 177085 w 354170"/>
                  <a:gd name="connsiteY1-4" fmla="*/ 0 h 537369"/>
                  <a:gd name="connsiteX2-5" fmla="*/ 354170 w 354170"/>
                  <a:gd name="connsiteY2-6" fmla="*/ 479252 h 537369"/>
                  <a:gd name="connsiteX3-7" fmla="*/ 173116 w 354170"/>
                  <a:gd name="connsiteY3-8" fmla="*/ 537369 h 537369"/>
                  <a:gd name="connsiteX4" fmla="*/ 0 w 354170"/>
                  <a:gd name="connsiteY4" fmla="*/ 479252 h 5373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170" h="537369">
                    <a:moveTo>
                      <a:pt x="0" y="479252"/>
                    </a:moveTo>
                    <a:lnTo>
                      <a:pt x="177085" y="0"/>
                    </a:lnTo>
                    <a:lnTo>
                      <a:pt x="354170" y="479252"/>
                    </a:lnTo>
                    <a:cubicBezTo>
                      <a:pt x="289056" y="480368"/>
                      <a:pt x="238230" y="536253"/>
                      <a:pt x="173116" y="537369"/>
                    </a:cubicBezTo>
                    <a:lnTo>
                      <a:pt x="0" y="479252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>
                  <a:cs typeface="+mn-ea"/>
                  <a:sym typeface="+mn-lt"/>
                </a:endParaRPr>
              </a:p>
            </p:txBody>
          </p:sp>
        </p:grpSp>
        <p:sp>
          <p:nvSpPr>
            <p:cNvPr id="7" name="Oval 6"/>
            <p:cNvSpPr/>
            <p:nvPr/>
          </p:nvSpPr>
          <p:spPr>
            <a:xfrm>
              <a:off x="5966215" y="5245359"/>
              <a:ext cx="199000" cy="19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cxnSp>
          <p:nvCxnSpPr>
            <p:cNvPr id="8" name="Straight Connector 7"/>
            <p:cNvCxnSpPr>
              <a:endCxn id="27" idx="7"/>
            </p:cNvCxnSpPr>
            <p:nvPr/>
          </p:nvCxnSpPr>
          <p:spPr>
            <a:xfrm flipH="1">
              <a:off x="5745363" y="1501892"/>
              <a:ext cx="648320" cy="433996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endCxn id="31" idx="7"/>
            </p:cNvCxnSpPr>
            <p:nvPr/>
          </p:nvCxnSpPr>
          <p:spPr>
            <a:xfrm flipH="1">
              <a:off x="6131091" y="1960955"/>
              <a:ext cx="225981" cy="206020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>
              <a:endCxn id="31" idx="5"/>
            </p:cNvCxnSpPr>
            <p:nvPr/>
          </p:nvCxnSpPr>
          <p:spPr>
            <a:xfrm flipH="1" flipV="1">
              <a:off x="6131091" y="2372995"/>
              <a:ext cx="218473" cy="261112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31" idx="1"/>
            </p:cNvCxnSpPr>
            <p:nvPr/>
          </p:nvCxnSpPr>
          <p:spPr>
            <a:xfrm flipH="1" flipV="1">
              <a:off x="5674860" y="1974065"/>
              <a:ext cx="250211" cy="192910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34" idx="7"/>
            </p:cNvCxnSpPr>
            <p:nvPr/>
          </p:nvCxnSpPr>
          <p:spPr>
            <a:xfrm flipV="1">
              <a:off x="5745363" y="2308332"/>
              <a:ext cx="233620" cy="365764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33" idx="1"/>
            </p:cNvCxnSpPr>
            <p:nvPr/>
          </p:nvCxnSpPr>
          <p:spPr>
            <a:xfrm flipH="1" flipV="1">
              <a:off x="6007136" y="3077187"/>
              <a:ext cx="350523" cy="114087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32" idx="7"/>
            </p:cNvCxnSpPr>
            <p:nvPr/>
          </p:nvCxnSpPr>
          <p:spPr>
            <a:xfrm flipV="1">
              <a:off x="5761616" y="3091254"/>
              <a:ext cx="202309" cy="411956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 flipV="1">
              <a:off x="5659729" y="2786494"/>
              <a:ext cx="336895" cy="278331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6028081" y="2655938"/>
              <a:ext cx="416280" cy="364943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32" idx="6"/>
            </p:cNvCxnSpPr>
            <p:nvPr/>
          </p:nvCxnSpPr>
          <p:spPr>
            <a:xfrm flipV="1">
              <a:off x="5800405" y="3322550"/>
              <a:ext cx="673799" cy="274306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40" idx="1"/>
            </p:cNvCxnSpPr>
            <p:nvPr/>
          </p:nvCxnSpPr>
          <p:spPr>
            <a:xfrm flipH="1" flipV="1">
              <a:off x="5703418" y="3660075"/>
              <a:ext cx="155908" cy="353941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stCxn id="40" idx="3"/>
            </p:cNvCxnSpPr>
            <p:nvPr/>
          </p:nvCxnSpPr>
          <p:spPr>
            <a:xfrm flipV="1">
              <a:off x="5859326" y="3828930"/>
              <a:ext cx="555891" cy="372377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stCxn id="37" idx="1"/>
            </p:cNvCxnSpPr>
            <p:nvPr/>
          </p:nvCxnSpPr>
          <p:spPr>
            <a:xfrm flipH="1" flipV="1">
              <a:off x="6051555" y="4670502"/>
              <a:ext cx="322205" cy="48679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734273" y="4644686"/>
              <a:ext cx="231941" cy="620873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 flipV="1">
              <a:off x="6036673" y="4731339"/>
              <a:ext cx="378544" cy="548529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5997660" y="3903674"/>
              <a:ext cx="358924" cy="736503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/>
            <p:cNvSpPr/>
            <p:nvPr/>
          </p:nvSpPr>
          <p:spPr>
            <a:xfrm>
              <a:off x="5529181" y="1323332"/>
              <a:ext cx="291356" cy="29135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6284233" y="1326934"/>
              <a:ext cx="291356" cy="2913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6320461" y="1794381"/>
              <a:ext cx="218900" cy="2189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5558520" y="1903831"/>
              <a:ext cx="218900" cy="2189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5959988" y="1363160"/>
              <a:ext cx="199000" cy="19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529181" y="5137946"/>
              <a:ext cx="291356" cy="29135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270027" y="5137945"/>
              <a:ext cx="291356" cy="29135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882403" y="2124307"/>
              <a:ext cx="291356" cy="29135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535536" y="3464421"/>
              <a:ext cx="264869" cy="2648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6325602" y="3159217"/>
              <a:ext cx="218900" cy="2189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558520" y="2642039"/>
              <a:ext cx="218900" cy="218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6299057" y="3706305"/>
              <a:ext cx="291356" cy="29135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6320770" y="2480618"/>
              <a:ext cx="291356" cy="29135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6344617" y="4690038"/>
              <a:ext cx="199000" cy="199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589565" y="4269595"/>
              <a:ext cx="199000" cy="19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5820537" y="4436997"/>
              <a:ext cx="352541" cy="35254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5820537" y="3975227"/>
              <a:ext cx="264869" cy="26486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5854553" y="2904089"/>
              <a:ext cx="291356" cy="29135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</p:grpSp>
      <p:sp>
        <p:nvSpPr>
          <p:cNvPr id="44" name="Freeform 43"/>
          <p:cNvSpPr/>
          <p:nvPr/>
        </p:nvSpPr>
        <p:spPr>
          <a:xfrm>
            <a:off x="779780" y="5536565"/>
            <a:ext cx="3724275" cy="848360"/>
          </a:xfrm>
          <a:custGeom>
            <a:avLst/>
            <a:gdLst>
              <a:gd name="connsiteX0" fmla="*/ 3878334 w 3878334"/>
              <a:gd name="connsiteY0" fmla="*/ 88371 h 1501535"/>
              <a:gd name="connsiteX1" fmla="*/ 3448843 w 3878334"/>
              <a:gd name="connsiteY1" fmla="*/ 19098 h 1501535"/>
              <a:gd name="connsiteX2" fmla="*/ 3656661 w 3878334"/>
              <a:gd name="connsiteY2" fmla="*/ 393171 h 1501535"/>
              <a:gd name="connsiteX3" fmla="*/ 2908516 w 3878334"/>
              <a:gd name="connsiteY3" fmla="*/ 199207 h 1501535"/>
              <a:gd name="connsiteX4" fmla="*/ 2382043 w 3878334"/>
              <a:gd name="connsiteY4" fmla="*/ 171498 h 1501535"/>
              <a:gd name="connsiteX5" fmla="*/ 2963934 w 3878334"/>
              <a:gd name="connsiteY5" fmla="*/ 794953 h 1501535"/>
              <a:gd name="connsiteX6" fmla="*/ 1315243 w 3878334"/>
              <a:gd name="connsiteY6" fmla="*/ 365462 h 1501535"/>
              <a:gd name="connsiteX7" fmla="*/ 1869425 w 3878334"/>
              <a:gd name="connsiteY7" fmla="*/ 1501535 h 1501535"/>
              <a:gd name="connsiteX8" fmla="*/ 206879 w 3878334"/>
              <a:gd name="connsiteY8" fmla="*/ 822662 h 1501535"/>
              <a:gd name="connsiteX9" fmla="*/ 82188 w 3878334"/>
              <a:gd name="connsiteY9" fmla="*/ 767244 h 1501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78334" h="1501535">
                <a:moveTo>
                  <a:pt x="3878334" y="88371"/>
                </a:moveTo>
                <a:cubicBezTo>
                  <a:pt x="3682061" y="28334"/>
                  <a:pt x="3485788" y="-31702"/>
                  <a:pt x="3448843" y="19098"/>
                </a:cubicBezTo>
                <a:cubicBezTo>
                  <a:pt x="3411898" y="69898"/>
                  <a:pt x="3746715" y="363153"/>
                  <a:pt x="3656661" y="393171"/>
                </a:cubicBezTo>
                <a:cubicBezTo>
                  <a:pt x="3566606" y="423189"/>
                  <a:pt x="3120952" y="236153"/>
                  <a:pt x="2908516" y="199207"/>
                </a:cubicBezTo>
                <a:cubicBezTo>
                  <a:pt x="2696080" y="162262"/>
                  <a:pt x="2372807" y="72207"/>
                  <a:pt x="2382043" y="171498"/>
                </a:cubicBezTo>
                <a:cubicBezTo>
                  <a:pt x="2391279" y="270789"/>
                  <a:pt x="3141734" y="762626"/>
                  <a:pt x="2963934" y="794953"/>
                </a:cubicBezTo>
                <a:cubicBezTo>
                  <a:pt x="2786134" y="827280"/>
                  <a:pt x="1497661" y="247698"/>
                  <a:pt x="1315243" y="365462"/>
                </a:cubicBezTo>
                <a:cubicBezTo>
                  <a:pt x="1132825" y="483226"/>
                  <a:pt x="2054152" y="1425335"/>
                  <a:pt x="1869425" y="1501535"/>
                </a:cubicBezTo>
                <a:lnTo>
                  <a:pt x="206879" y="822662"/>
                </a:lnTo>
                <a:cubicBezTo>
                  <a:pt x="-90994" y="700280"/>
                  <a:pt x="-4403" y="733762"/>
                  <a:pt x="82188" y="767244"/>
                </a:cubicBezTo>
              </a:path>
            </a:pathLst>
          </a:custGeom>
          <a:noFill/>
          <a:ln w="57150" cap="sq" cmpd="tri">
            <a:solidFill>
              <a:schemeClr val="tx1"/>
            </a:solidFill>
            <a:prstDash val="solid"/>
            <a:bevel/>
            <a:tailEnd w="sm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5" rIns="91412" bIns="45705" rtlCol="0" anchor="ctr"/>
          <a:lstStyle/>
          <a:p>
            <a:pPr algn="ctr"/>
            <a:endParaRPr lang="en-GB" sz="2400">
              <a:cs typeface="+mn-ea"/>
              <a:sym typeface="+mn-lt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174365" y="1774190"/>
            <a:ext cx="6784340" cy="3876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    </a:t>
            </a:r>
            <a:r>
              <a:rPr lang="zh-CN" altLang="en-US" sz="20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《1分有多长》是北师大版二年级下册第七单元时、分、秒中的第二课时。本节课是在学生已经认识钟表上的整时、半时，并了解1时=60分的基础上进一步认识时间，体验时间的长短。知道1分=60秒，为三年级下册学习年、月、日打下基础。教材以学生的生活经验为基础，使教学活动与学生的生活实际密切联系起来，把抽象的时间概念变成学生看得见、摸得着的东西，从而使学生懂得去珍惜时间。</a:t>
            </a:r>
            <a:endParaRPr lang="zh-CN" altLang="en-US" sz="20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46" name="Group 49"/>
          <p:cNvGrpSpPr/>
          <p:nvPr/>
        </p:nvGrpSpPr>
        <p:grpSpPr bwMode="auto">
          <a:xfrm>
            <a:off x="756285" y="788035"/>
            <a:ext cx="2562225" cy="2560955"/>
            <a:chOff x="953424" y="1486519"/>
            <a:chExt cx="2228412" cy="2228408"/>
          </a:xfrm>
        </p:grpSpPr>
        <p:sp>
          <p:nvSpPr>
            <p:cNvPr id="47" name="Freeform 41"/>
            <p:cNvSpPr/>
            <p:nvPr/>
          </p:nvSpPr>
          <p:spPr>
            <a:xfrm>
              <a:off x="953424" y="1486519"/>
              <a:ext cx="2228412" cy="2228408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475308" tIns="731520" rIns="475308" bIns="582340" spcCol="1270" anchor="ctr"/>
            <a:p>
              <a:pPr algn="ctr" defTabSz="236982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4000" dirty="0">
                <a:cs typeface="+mn-ea"/>
                <a:sym typeface="+mn-lt"/>
              </a:endParaRPr>
            </a:p>
          </p:txBody>
        </p:sp>
        <p:sp>
          <p:nvSpPr>
            <p:cNvPr id="50" name="Oval 48"/>
            <p:cNvSpPr/>
            <p:nvPr/>
          </p:nvSpPr>
          <p:spPr>
            <a:xfrm>
              <a:off x="1375616" y="1909011"/>
              <a:ext cx="1384028" cy="1383423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defTabSz="1833880">
                <a:defRPr/>
              </a:pPr>
              <a:r>
                <a:rPr lang="zh-CN" sz="36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教材</a:t>
              </a:r>
              <a:endParaRPr 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endParaRPr>
            </a:p>
            <a:p>
              <a:pPr algn="ctr" defTabSz="1833880">
                <a:defRPr/>
              </a:pPr>
              <a:r>
                <a:rPr lang="zh-CN" sz="36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分析</a:t>
              </a:r>
              <a:endParaRPr 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endParaRPr>
            </a:p>
          </p:txBody>
        </p:sp>
      </p:grpSp>
      <p:pic>
        <p:nvPicPr>
          <p:cNvPr id="53" name="图片 52" descr="资源 4343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61440" y="4305935"/>
            <a:ext cx="682625" cy="8985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ldLvl="0" animBg="1"/>
      <p:bldP spid="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 rot="1140000">
            <a:off x="9947910" y="2131695"/>
            <a:ext cx="825500" cy="4013835"/>
            <a:chOff x="5529181" y="1323332"/>
            <a:chExt cx="1082945" cy="5311388"/>
          </a:xfrm>
        </p:grpSpPr>
        <p:sp>
          <p:nvSpPr>
            <p:cNvPr id="5" name="Rectangle 4"/>
            <p:cNvSpPr/>
            <p:nvPr/>
          </p:nvSpPr>
          <p:spPr>
            <a:xfrm>
              <a:off x="5674859" y="1469010"/>
              <a:ext cx="769258" cy="3872246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grpSp>
          <p:nvGrpSpPr>
            <p:cNvPr id="4" name="Group 5"/>
            <p:cNvGrpSpPr/>
            <p:nvPr/>
          </p:nvGrpSpPr>
          <p:grpSpPr>
            <a:xfrm>
              <a:off x="5674859" y="5586622"/>
              <a:ext cx="769258" cy="1048098"/>
              <a:chOff x="5674859" y="5586622"/>
              <a:chExt cx="769258" cy="1048098"/>
            </a:xfrm>
          </p:grpSpPr>
          <p:sp>
            <p:nvSpPr>
              <p:cNvPr id="42" name="Isosceles Triangle 41"/>
              <p:cNvSpPr/>
              <p:nvPr/>
            </p:nvSpPr>
            <p:spPr>
              <a:xfrm flipV="1">
                <a:off x="5674859" y="5586622"/>
                <a:ext cx="769258" cy="1048098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>
                  <a:cs typeface="+mn-ea"/>
                  <a:sym typeface="+mn-lt"/>
                </a:endParaRPr>
              </a:p>
            </p:txBody>
          </p:sp>
          <p:sp>
            <p:nvSpPr>
              <p:cNvPr id="43" name="Isosceles Triangle 7"/>
              <p:cNvSpPr/>
              <p:nvPr/>
            </p:nvSpPr>
            <p:spPr>
              <a:xfrm flipV="1">
                <a:off x="5882403" y="6097350"/>
                <a:ext cx="354170" cy="537369"/>
              </a:xfrm>
              <a:custGeom>
                <a:avLst/>
                <a:gdLst>
                  <a:gd name="connsiteX0" fmla="*/ 0 w 354170"/>
                  <a:gd name="connsiteY0" fmla="*/ 479252 h 479252"/>
                  <a:gd name="connsiteX1" fmla="*/ 177085 w 354170"/>
                  <a:gd name="connsiteY1" fmla="*/ 0 h 479252"/>
                  <a:gd name="connsiteX2" fmla="*/ 354170 w 354170"/>
                  <a:gd name="connsiteY2" fmla="*/ 479252 h 479252"/>
                  <a:gd name="connsiteX3" fmla="*/ 0 w 354170"/>
                  <a:gd name="connsiteY3" fmla="*/ 479252 h 479252"/>
                  <a:gd name="connsiteX0-1" fmla="*/ 0 w 354170"/>
                  <a:gd name="connsiteY0-2" fmla="*/ 479252 h 537369"/>
                  <a:gd name="connsiteX1-3" fmla="*/ 177085 w 354170"/>
                  <a:gd name="connsiteY1-4" fmla="*/ 0 h 537369"/>
                  <a:gd name="connsiteX2-5" fmla="*/ 354170 w 354170"/>
                  <a:gd name="connsiteY2-6" fmla="*/ 479252 h 537369"/>
                  <a:gd name="connsiteX3-7" fmla="*/ 173116 w 354170"/>
                  <a:gd name="connsiteY3-8" fmla="*/ 537369 h 537369"/>
                  <a:gd name="connsiteX4" fmla="*/ 0 w 354170"/>
                  <a:gd name="connsiteY4" fmla="*/ 479252 h 5373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170" h="537369">
                    <a:moveTo>
                      <a:pt x="0" y="479252"/>
                    </a:moveTo>
                    <a:lnTo>
                      <a:pt x="177085" y="0"/>
                    </a:lnTo>
                    <a:lnTo>
                      <a:pt x="354170" y="479252"/>
                    </a:lnTo>
                    <a:cubicBezTo>
                      <a:pt x="289056" y="480368"/>
                      <a:pt x="238230" y="536253"/>
                      <a:pt x="173116" y="537369"/>
                    </a:cubicBezTo>
                    <a:lnTo>
                      <a:pt x="0" y="479252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>
                  <a:cs typeface="+mn-ea"/>
                  <a:sym typeface="+mn-lt"/>
                </a:endParaRPr>
              </a:p>
            </p:txBody>
          </p:sp>
        </p:grpSp>
        <p:sp>
          <p:nvSpPr>
            <p:cNvPr id="7" name="Oval 6"/>
            <p:cNvSpPr/>
            <p:nvPr/>
          </p:nvSpPr>
          <p:spPr>
            <a:xfrm>
              <a:off x="5966215" y="5245359"/>
              <a:ext cx="199000" cy="19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cxnSp>
          <p:nvCxnSpPr>
            <p:cNvPr id="8" name="Straight Connector 7"/>
            <p:cNvCxnSpPr>
              <a:endCxn id="27" idx="7"/>
            </p:cNvCxnSpPr>
            <p:nvPr/>
          </p:nvCxnSpPr>
          <p:spPr>
            <a:xfrm flipH="1">
              <a:off x="5745363" y="1501892"/>
              <a:ext cx="648320" cy="433996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endCxn id="31" idx="7"/>
            </p:cNvCxnSpPr>
            <p:nvPr/>
          </p:nvCxnSpPr>
          <p:spPr>
            <a:xfrm flipH="1">
              <a:off x="6131091" y="1960955"/>
              <a:ext cx="225981" cy="206020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>
              <a:endCxn id="31" idx="5"/>
            </p:cNvCxnSpPr>
            <p:nvPr/>
          </p:nvCxnSpPr>
          <p:spPr>
            <a:xfrm flipH="1" flipV="1">
              <a:off x="6131091" y="2372995"/>
              <a:ext cx="218473" cy="261112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31" idx="1"/>
            </p:cNvCxnSpPr>
            <p:nvPr/>
          </p:nvCxnSpPr>
          <p:spPr>
            <a:xfrm flipH="1" flipV="1">
              <a:off x="5674860" y="1974065"/>
              <a:ext cx="250211" cy="192910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34" idx="7"/>
            </p:cNvCxnSpPr>
            <p:nvPr/>
          </p:nvCxnSpPr>
          <p:spPr>
            <a:xfrm flipV="1">
              <a:off x="5745363" y="2308332"/>
              <a:ext cx="233620" cy="365764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33" idx="1"/>
            </p:cNvCxnSpPr>
            <p:nvPr/>
          </p:nvCxnSpPr>
          <p:spPr>
            <a:xfrm flipH="1" flipV="1">
              <a:off x="6007136" y="3077187"/>
              <a:ext cx="350523" cy="114087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32" idx="7"/>
            </p:cNvCxnSpPr>
            <p:nvPr/>
          </p:nvCxnSpPr>
          <p:spPr>
            <a:xfrm flipV="1">
              <a:off x="5761616" y="3091254"/>
              <a:ext cx="202309" cy="411956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 flipV="1">
              <a:off x="5659729" y="2786494"/>
              <a:ext cx="336895" cy="278331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6028081" y="2655938"/>
              <a:ext cx="416280" cy="364943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32" idx="6"/>
            </p:cNvCxnSpPr>
            <p:nvPr/>
          </p:nvCxnSpPr>
          <p:spPr>
            <a:xfrm flipV="1">
              <a:off x="5800405" y="3322550"/>
              <a:ext cx="673799" cy="274306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40" idx="1"/>
            </p:cNvCxnSpPr>
            <p:nvPr/>
          </p:nvCxnSpPr>
          <p:spPr>
            <a:xfrm flipH="1" flipV="1">
              <a:off x="5703418" y="3660075"/>
              <a:ext cx="155908" cy="353941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stCxn id="40" idx="3"/>
            </p:cNvCxnSpPr>
            <p:nvPr/>
          </p:nvCxnSpPr>
          <p:spPr>
            <a:xfrm flipV="1">
              <a:off x="5859326" y="3828930"/>
              <a:ext cx="555891" cy="372377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stCxn id="37" idx="1"/>
            </p:cNvCxnSpPr>
            <p:nvPr/>
          </p:nvCxnSpPr>
          <p:spPr>
            <a:xfrm flipH="1" flipV="1">
              <a:off x="6051555" y="4670502"/>
              <a:ext cx="322205" cy="48679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734273" y="4644686"/>
              <a:ext cx="231941" cy="620873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 flipV="1">
              <a:off x="6036673" y="4731339"/>
              <a:ext cx="378544" cy="548529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5997660" y="3903674"/>
              <a:ext cx="358924" cy="736503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/>
            <p:cNvSpPr/>
            <p:nvPr/>
          </p:nvSpPr>
          <p:spPr>
            <a:xfrm>
              <a:off x="5529181" y="1323332"/>
              <a:ext cx="291356" cy="29135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6284233" y="1326934"/>
              <a:ext cx="291356" cy="2913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6320461" y="1794381"/>
              <a:ext cx="218900" cy="2189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5558520" y="1903831"/>
              <a:ext cx="218900" cy="2189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5959988" y="1363160"/>
              <a:ext cx="199000" cy="19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529181" y="5137946"/>
              <a:ext cx="291356" cy="29135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270027" y="5137945"/>
              <a:ext cx="291356" cy="29135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882403" y="2124307"/>
              <a:ext cx="291356" cy="29135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535536" y="3464421"/>
              <a:ext cx="264869" cy="2648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6325602" y="3159217"/>
              <a:ext cx="218900" cy="2189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558520" y="2642039"/>
              <a:ext cx="218900" cy="218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6299057" y="3706305"/>
              <a:ext cx="291356" cy="29135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6320770" y="2480618"/>
              <a:ext cx="291356" cy="29135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6344617" y="4690038"/>
              <a:ext cx="199000" cy="199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589565" y="4269595"/>
              <a:ext cx="199000" cy="19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5820537" y="4436997"/>
              <a:ext cx="352541" cy="35254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5820537" y="3975227"/>
              <a:ext cx="264869" cy="26486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5854553" y="2904089"/>
              <a:ext cx="291356" cy="29135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</p:grpSp>
      <p:sp>
        <p:nvSpPr>
          <p:cNvPr id="44" name="Freeform 43"/>
          <p:cNvSpPr/>
          <p:nvPr/>
        </p:nvSpPr>
        <p:spPr>
          <a:xfrm>
            <a:off x="779780" y="5536565"/>
            <a:ext cx="3724275" cy="848360"/>
          </a:xfrm>
          <a:custGeom>
            <a:avLst/>
            <a:gdLst>
              <a:gd name="connsiteX0" fmla="*/ 3878334 w 3878334"/>
              <a:gd name="connsiteY0" fmla="*/ 88371 h 1501535"/>
              <a:gd name="connsiteX1" fmla="*/ 3448843 w 3878334"/>
              <a:gd name="connsiteY1" fmla="*/ 19098 h 1501535"/>
              <a:gd name="connsiteX2" fmla="*/ 3656661 w 3878334"/>
              <a:gd name="connsiteY2" fmla="*/ 393171 h 1501535"/>
              <a:gd name="connsiteX3" fmla="*/ 2908516 w 3878334"/>
              <a:gd name="connsiteY3" fmla="*/ 199207 h 1501535"/>
              <a:gd name="connsiteX4" fmla="*/ 2382043 w 3878334"/>
              <a:gd name="connsiteY4" fmla="*/ 171498 h 1501535"/>
              <a:gd name="connsiteX5" fmla="*/ 2963934 w 3878334"/>
              <a:gd name="connsiteY5" fmla="*/ 794953 h 1501535"/>
              <a:gd name="connsiteX6" fmla="*/ 1315243 w 3878334"/>
              <a:gd name="connsiteY6" fmla="*/ 365462 h 1501535"/>
              <a:gd name="connsiteX7" fmla="*/ 1869425 w 3878334"/>
              <a:gd name="connsiteY7" fmla="*/ 1501535 h 1501535"/>
              <a:gd name="connsiteX8" fmla="*/ 206879 w 3878334"/>
              <a:gd name="connsiteY8" fmla="*/ 822662 h 1501535"/>
              <a:gd name="connsiteX9" fmla="*/ 82188 w 3878334"/>
              <a:gd name="connsiteY9" fmla="*/ 767244 h 1501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78334" h="1501535">
                <a:moveTo>
                  <a:pt x="3878334" y="88371"/>
                </a:moveTo>
                <a:cubicBezTo>
                  <a:pt x="3682061" y="28334"/>
                  <a:pt x="3485788" y="-31702"/>
                  <a:pt x="3448843" y="19098"/>
                </a:cubicBezTo>
                <a:cubicBezTo>
                  <a:pt x="3411898" y="69898"/>
                  <a:pt x="3746715" y="363153"/>
                  <a:pt x="3656661" y="393171"/>
                </a:cubicBezTo>
                <a:cubicBezTo>
                  <a:pt x="3566606" y="423189"/>
                  <a:pt x="3120952" y="236153"/>
                  <a:pt x="2908516" y="199207"/>
                </a:cubicBezTo>
                <a:cubicBezTo>
                  <a:pt x="2696080" y="162262"/>
                  <a:pt x="2372807" y="72207"/>
                  <a:pt x="2382043" y="171498"/>
                </a:cubicBezTo>
                <a:cubicBezTo>
                  <a:pt x="2391279" y="270789"/>
                  <a:pt x="3141734" y="762626"/>
                  <a:pt x="2963934" y="794953"/>
                </a:cubicBezTo>
                <a:cubicBezTo>
                  <a:pt x="2786134" y="827280"/>
                  <a:pt x="1497661" y="247698"/>
                  <a:pt x="1315243" y="365462"/>
                </a:cubicBezTo>
                <a:cubicBezTo>
                  <a:pt x="1132825" y="483226"/>
                  <a:pt x="2054152" y="1425335"/>
                  <a:pt x="1869425" y="1501535"/>
                </a:cubicBezTo>
                <a:lnTo>
                  <a:pt x="206879" y="822662"/>
                </a:lnTo>
                <a:cubicBezTo>
                  <a:pt x="-90994" y="700280"/>
                  <a:pt x="-4403" y="733762"/>
                  <a:pt x="82188" y="767244"/>
                </a:cubicBezTo>
              </a:path>
            </a:pathLst>
          </a:custGeom>
          <a:noFill/>
          <a:ln w="57150" cap="sq" cmpd="tri">
            <a:solidFill>
              <a:schemeClr val="tx1"/>
            </a:solidFill>
            <a:prstDash val="solid"/>
            <a:bevel/>
            <a:tailEnd w="sm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5" rIns="91412" bIns="45705" rtlCol="0" anchor="ctr"/>
          <a:lstStyle/>
          <a:p>
            <a:pPr algn="ctr"/>
            <a:endParaRPr lang="en-GB" sz="2400">
              <a:cs typeface="+mn-ea"/>
              <a:sym typeface="+mn-lt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337560" y="1402080"/>
            <a:ext cx="6784340" cy="4523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   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本节课的教学对象是二年级的学生，学生认识整时、半时，并了解1时=60分，时间对于学生来说并不陌生。但他们生活经验少，思维比较活跃，还是以无意注意为主，而无意注意是由刺激物的特点引起的。在教学时，尽可能创设生动的数学活动，密切数学与生活的联系，使知识变成学生的切身需要，使他们在玩中学，在动中求知，通过操作交流去探索创新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46" name="Group 49"/>
          <p:cNvGrpSpPr/>
          <p:nvPr/>
        </p:nvGrpSpPr>
        <p:grpSpPr bwMode="auto">
          <a:xfrm>
            <a:off x="756285" y="788035"/>
            <a:ext cx="2562225" cy="2560955"/>
            <a:chOff x="953424" y="1486519"/>
            <a:chExt cx="2228412" cy="2228408"/>
          </a:xfrm>
        </p:grpSpPr>
        <p:sp>
          <p:nvSpPr>
            <p:cNvPr id="47" name="Freeform 41"/>
            <p:cNvSpPr/>
            <p:nvPr/>
          </p:nvSpPr>
          <p:spPr>
            <a:xfrm>
              <a:off x="953424" y="1486519"/>
              <a:ext cx="2228412" cy="2228408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475308" tIns="731520" rIns="475308" bIns="582340" spcCol="1270" anchor="ctr"/>
            <a:p>
              <a:pPr algn="ctr" defTabSz="236982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4000" dirty="0">
                <a:cs typeface="+mn-ea"/>
                <a:sym typeface="+mn-lt"/>
              </a:endParaRPr>
            </a:p>
          </p:txBody>
        </p:sp>
        <p:sp>
          <p:nvSpPr>
            <p:cNvPr id="50" name="Oval 48"/>
            <p:cNvSpPr/>
            <p:nvPr/>
          </p:nvSpPr>
          <p:spPr>
            <a:xfrm>
              <a:off x="1375616" y="1909011"/>
              <a:ext cx="1384028" cy="1383423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defTabSz="1833880">
                <a:defRPr/>
              </a:pPr>
              <a:r>
                <a:rPr lang="zh-CN" sz="36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学情</a:t>
              </a:r>
              <a:endParaRPr 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endParaRPr>
            </a:p>
            <a:p>
              <a:pPr algn="ctr" defTabSz="1833880">
                <a:defRPr/>
              </a:pPr>
              <a:r>
                <a:rPr lang="zh-CN" sz="36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分析</a:t>
              </a:r>
              <a:endParaRPr 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endParaRPr>
            </a:p>
          </p:txBody>
        </p:sp>
      </p:grpSp>
      <p:pic>
        <p:nvPicPr>
          <p:cNvPr id="53" name="图片 52" descr="资源 4343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61440" y="4305935"/>
            <a:ext cx="682625" cy="8985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ldLvl="0" animBg="1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 rot="1140000">
            <a:off x="9947910" y="2131695"/>
            <a:ext cx="825500" cy="4013835"/>
            <a:chOff x="5529181" y="1323332"/>
            <a:chExt cx="1082945" cy="5311388"/>
          </a:xfrm>
        </p:grpSpPr>
        <p:sp>
          <p:nvSpPr>
            <p:cNvPr id="5" name="Rectangle 4"/>
            <p:cNvSpPr/>
            <p:nvPr/>
          </p:nvSpPr>
          <p:spPr>
            <a:xfrm>
              <a:off x="5674859" y="1469010"/>
              <a:ext cx="769258" cy="3872246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grpSp>
          <p:nvGrpSpPr>
            <p:cNvPr id="4" name="Group 5"/>
            <p:cNvGrpSpPr/>
            <p:nvPr/>
          </p:nvGrpSpPr>
          <p:grpSpPr>
            <a:xfrm>
              <a:off x="5674859" y="5586622"/>
              <a:ext cx="769258" cy="1048098"/>
              <a:chOff x="5674859" y="5586622"/>
              <a:chExt cx="769258" cy="1048098"/>
            </a:xfrm>
          </p:grpSpPr>
          <p:sp>
            <p:nvSpPr>
              <p:cNvPr id="42" name="Isosceles Triangle 41"/>
              <p:cNvSpPr/>
              <p:nvPr/>
            </p:nvSpPr>
            <p:spPr>
              <a:xfrm flipV="1">
                <a:off x="5674859" y="5586622"/>
                <a:ext cx="769258" cy="1048098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>
                  <a:cs typeface="+mn-ea"/>
                  <a:sym typeface="+mn-lt"/>
                </a:endParaRPr>
              </a:p>
            </p:txBody>
          </p:sp>
          <p:sp>
            <p:nvSpPr>
              <p:cNvPr id="43" name="Isosceles Triangle 7"/>
              <p:cNvSpPr/>
              <p:nvPr/>
            </p:nvSpPr>
            <p:spPr>
              <a:xfrm flipV="1">
                <a:off x="5882403" y="6097350"/>
                <a:ext cx="354170" cy="537369"/>
              </a:xfrm>
              <a:custGeom>
                <a:avLst/>
                <a:gdLst>
                  <a:gd name="connsiteX0" fmla="*/ 0 w 354170"/>
                  <a:gd name="connsiteY0" fmla="*/ 479252 h 479252"/>
                  <a:gd name="connsiteX1" fmla="*/ 177085 w 354170"/>
                  <a:gd name="connsiteY1" fmla="*/ 0 h 479252"/>
                  <a:gd name="connsiteX2" fmla="*/ 354170 w 354170"/>
                  <a:gd name="connsiteY2" fmla="*/ 479252 h 479252"/>
                  <a:gd name="connsiteX3" fmla="*/ 0 w 354170"/>
                  <a:gd name="connsiteY3" fmla="*/ 479252 h 479252"/>
                  <a:gd name="connsiteX0-1" fmla="*/ 0 w 354170"/>
                  <a:gd name="connsiteY0-2" fmla="*/ 479252 h 537369"/>
                  <a:gd name="connsiteX1-3" fmla="*/ 177085 w 354170"/>
                  <a:gd name="connsiteY1-4" fmla="*/ 0 h 537369"/>
                  <a:gd name="connsiteX2-5" fmla="*/ 354170 w 354170"/>
                  <a:gd name="connsiteY2-6" fmla="*/ 479252 h 537369"/>
                  <a:gd name="connsiteX3-7" fmla="*/ 173116 w 354170"/>
                  <a:gd name="connsiteY3-8" fmla="*/ 537369 h 537369"/>
                  <a:gd name="connsiteX4" fmla="*/ 0 w 354170"/>
                  <a:gd name="connsiteY4" fmla="*/ 479252 h 5373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170" h="537369">
                    <a:moveTo>
                      <a:pt x="0" y="479252"/>
                    </a:moveTo>
                    <a:lnTo>
                      <a:pt x="177085" y="0"/>
                    </a:lnTo>
                    <a:lnTo>
                      <a:pt x="354170" y="479252"/>
                    </a:lnTo>
                    <a:cubicBezTo>
                      <a:pt x="289056" y="480368"/>
                      <a:pt x="238230" y="536253"/>
                      <a:pt x="173116" y="537369"/>
                    </a:cubicBezTo>
                    <a:lnTo>
                      <a:pt x="0" y="479252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>
                  <a:cs typeface="+mn-ea"/>
                  <a:sym typeface="+mn-lt"/>
                </a:endParaRPr>
              </a:p>
            </p:txBody>
          </p:sp>
        </p:grpSp>
        <p:sp>
          <p:nvSpPr>
            <p:cNvPr id="7" name="Oval 6"/>
            <p:cNvSpPr/>
            <p:nvPr/>
          </p:nvSpPr>
          <p:spPr>
            <a:xfrm>
              <a:off x="5966215" y="5245359"/>
              <a:ext cx="199000" cy="19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cxnSp>
          <p:nvCxnSpPr>
            <p:cNvPr id="8" name="Straight Connector 7"/>
            <p:cNvCxnSpPr>
              <a:endCxn id="27" idx="7"/>
            </p:cNvCxnSpPr>
            <p:nvPr/>
          </p:nvCxnSpPr>
          <p:spPr>
            <a:xfrm flipH="1">
              <a:off x="5745363" y="1501892"/>
              <a:ext cx="648320" cy="433996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endCxn id="31" idx="7"/>
            </p:cNvCxnSpPr>
            <p:nvPr/>
          </p:nvCxnSpPr>
          <p:spPr>
            <a:xfrm flipH="1">
              <a:off x="6131091" y="1960955"/>
              <a:ext cx="225981" cy="206020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>
              <a:endCxn id="31" idx="5"/>
            </p:cNvCxnSpPr>
            <p:nvPr/>
          </p:nvCxnSpPr>
          <p:spPr>
            <a:xfrm flipH="1" flipV="1">
              <a:off x="6131091" y="2372995"/>
              <a:ext cx="218473" cy="261112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31" idx="1"/>
            </p:cNvCxnSpPr>
            <p:nvPr/>
          </p:nvCxnSpPr>
          <p:spPr>
            <a:xfrm flipH="1" flipV="1">
              <a:off x="5674860" y="1974065"/>
              <a:ext cx="250211" cy="192910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34" idx="7"/>
            </p:cNvCxnSpPr>
            <p:nvPr/>
          </p:nvCxnSpPr>
          <p:spPr>
            <a:xfrm flipV="1">
              <a:off x="5745363" y="2308332"/>
              <a:ext cx="233620" cy="365764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33" idx="1"/>
            </p:cNvCxnSpPr>
            <p:nvPr/>
          </p:nvCxnSpPr>
          <p:spPr>
            <a:xfrm flipH="1" flipV="1">
              <a:off x="6007136" y="3077187"/>
              <a:ext cx="350523" cy="114087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32" idx="7"/>
            </p:cNvCxnSpPr>
            <p:nvPr/>
          </p:nvCxnSpPr>
          <p:spPr>
            <a:xfrm flipV="1">
              <a:off x="5761616" y="3091254"/>
              <a:ext cx="202309" cy="411956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 flipV="1">
              <a:off x="5659729" y="2786494"/>
              <a:ext cx="336895" cy="278331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6028081" y="2655938"/>
              <a:ext cx="416280" cy="364943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32" idx="6"/>
            </p:cNvCxnSpPr>
            <p:nvPr/>
          </p:nvCxnSpPr>
          <p:spPr>
            <a:xfrm flipV="1">
              <a:off x="5800405" y="3322550"/>
              <a:ext cx="673799" cy="274306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40" idx="1"/>
            </p:cNvCxnSpPr>
            <p:nvPr/>
          </p:nvCxnSpPr>
          <p:spPr>
            <a:xfrm flipH="1" flipV="1">
              <a:off x="5703418" y="3660075"/>
              <a:ext cx="155908" cy="353941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stCxn id="40" idx="3"/>
            </p:cNvCxnSpPr>
            <p:nvPr/>
          </p:nvCxnSpPr>
          <p:spPr>
            <a:xfrm flipV="1">
              <a:off x="5859326" y="3828930"/>
              <a:ext cx="555891" cy="372377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stCxn id="37" idx="1"/>
            </p:cNvCxnSpPr>
            <p:nvPr/>
          </p:nvCxnSpPr>
          <p:spPr>
            <a:xfrm flipH="1" flipV="1">
              <a:off x="6051555" y="4670502"/>
              <a:ext cx="322205" cy="48679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734273" y="4644686"/>
              <a:ext cx="231941" cy="620873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 flipV="1">
              <a:off x="6036673" y="4731339"/>
              <a:ext cx="378544" cy="548529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5997660" y="3903674"/>
              <a:ext cx="358924" cy="736503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/>
            <p:cNvSpPr/>
            <p:nvPr/>
          </p:nvSpPr>
          <p:spPr>
            <a:xfrm>
              <a:off x="5529181" y="1323332"/>
              <a:ext cx="291356" cy="29135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6284233" y="1326934"/>
              <a:ext cx="291356" cy="2913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6320461" y="1794381"/>
              <a:ext cx="218900" cy="2189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5558520" y="1903831"/>
              <a:ext cx="218900" cy="2189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5959988" y="1363160"/>
              <a:ext cx="199000" cy="19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529181" y="5137946"/>
              <a:ext cx="291356" cy="29135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270027" y="5137945"/>
              <a:ext cx="291356" cy="29135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882403" y="2124307"/>
              <a:ext cx="291356" cy="29135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535536" y="3464421"/>
              <a:ext cx="264869" cy="2648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6325602" y="3159217"/>
              <a:ext cx="218900" cy="2189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558520" y="2642039"/>
              <a:ext cx="218900" cy="218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6299057" y="3706305"/>
              <a:ext cx="291356" cy="29135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6320770" y="2480618"/>
              <a:ext cx="291356" cy="29135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6344617" y="4690038"/>
              <a:ext cx="199000" cy="199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589565" y="4269595"/>
              <a:ext cx="199000" cy="19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5820537" y="4436997"/>
              <a:ext cx="352541" cy="35254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5820537" y="3975227"/>
              <a:ext cx="264869" cy="26486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5854553" y="2904089"/>
              <a:ext cx="291356" cy="29135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</p:grpSp>
      <p:sp>
        <p:nvSpPr>
          <p:cNvPr id="44" name="Freeform 43"/>
          <p:cNvSpPr/>
          <p:nvPr/>
        </p:nvSpPr>
        <p:spPr>
          <a:xfrm>
            <a:off x="779780" y="5536565"/>
            <a:ext cx="3724275" cy="848360"/>
          </a:xfrm>
          <a:custGeom>
            <a:avLst/>
            <a:gdLst>
              <a:gd name="connsiteX0" fmla="*/ 3878334 w 3878334"/>
              <a:gd name="connsiteY0" fmla="*/ 88371 h 1501535"/>
              <a:gd name="connsiteX1" fmla="*/ 3448843 w 3878334"/>
              <a:gd name="connsiteY1" fmla="*/ 19098 h 1501535"/>
              <a:gd name="connsiteX2" fmla="*/ 3656661 w 3878334"/>
              <a:gd name="connsiteY2" fmla="*/ 393171 h 1501535"/>
              <a:gd name="connsiteX3" fmla="*/ 2908516 w 3878334"/>
              <a:gd name="connsiteY3" fmla="*/ 199207 h 1501535"/>
              <a:gd name="connsiteX4" fmla="*/ 2382043 w 3878334"/>
              <a:gd name="connsiteY4" fmla="*/ 171498 h 1501535"/>
              <a:gd name="connsiteX5" fmla="*/ 2963934 w 3878334"/>
              <a:gd name="connsiteY5" fmla="*/ 794953 h 1501535"/>
              <a:gd name="connsiteX6" fmla="*/ 1315243 w 3878334"/>
              <a:gd name="connsiteY6" fmla="*/ 365462 h 1501535"/>
              <a:gd name="connsiteX7" fmla="*/ 1869425 w 3878334"/>
              <a:gd name="connsiteY7" fmla="*/ 1501535 h 1501535"/>
              <a:gd name="connsiteX8" fmla="*/ 206879 w 3878334"/>
              <a:gd name="connsiteY8" fmla="*/ 822662 h 1501535"/>
              <a:gd name="connsiteX9" fmla="*/ 82188 w 3878334"/>
              <a:gd name="connsiteY9" fmla="*/ 767244 h 1501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78334" h="1501535">
                <a:moveTo>
                  <a:pt x="3878334" y="88371"/>
                </a:moveTo>
                <a:cubicBezTo>
                  <a:pt x="3682061" y="28334"/>
                  <a:pt x="3485788" y="-31702"/>
                  <a:pt x="3448843" y="19098"/>
                </a:cubicBezTo>
                <a:cubicBezTo>
                  <a:pt x="3411898" y="69898"/>
                  <a:pt x="3746715" y="363153"/>
                  <a:pt x="3656661" y="393171"/>
                </a:cubicBezTo>
                <a:cubicBezTo>
                  <a:pt x="3566606" y="423189"/>
                  <a:pt x="3120952" y="236153"/>
                  <a:pt x="2908516" y="199207"/>
                </a:cubicBezTo>
                <a:cubicBezTo>
                  <a:pt x="2696080" y="162262"/>
                  <a:pt x="2372807" y="72207"/>
                  <a:pt x="2382043" y="171498"/>
                </a:cubicBezTo>
                <a:cubicBezTo>
                  <a:pt x="2391279" y="270789"/>
                  <a:pt x="3141734" y="762626"/>
                  <a:pt x="2963934" y="794953"/>
                </a:cubicBezTo>
                <a:cubicBezTo>
                  <a:pt x="2786134" y="827280"/>
                  <a:pt x="1497661" y="247698"/>
                  <a:pt x="1315243" y="365462"/>
                </a:cubicBezTo>
                <a:cubicBezTo>
                  <a:pt x="1132825" y="483226"/>
                  <a:pt x="2054152" y="1425335"/>
                  <a:pt x="1869425" y="1501535"/>
                </a:cubicBezTo>
                <a:lnTo>
                  <a:pt x="206879" y="822662"/>
                </a:lnTo>
                <a:cubicBezTo>
                  <a:pt x="-90994" y="700280"/>
                  <a:pt x="-4403" y="733762"/>
                  <a:pt x="82188" y="767244"/>
                </a:cubicBezTo>
              </a:path>
            </a:pathLst>
          </a:custGeom>
          <a:noFill/>
          <a:ln w="57150" cap="sq" cmpd="tri">
            <a:solidFill>
              <a:schemeClr val="tx1"/>
            </a:solidFill>
            <a:prstDash val="solid"/>
            <a:bevel/>
            <a:tailEnd w="sm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5" rIns="91412" bIns="45705" rtlCol="0" anchor="ctr"/>
          <a:lstStyle/>
          <a:p>
            <a:pPr algn="ctr"/>
            <a:endParaRPr lang="en-GB" sz="2400">
              <a:cs typeface="+mn-ea"/>
              <a:sym typeface="+mn-lt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587750" y="1554480"/>
            <a:ext cx="6784340" cy="4523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1、通过实际情境，建立一分钟和一秒钟的概念，体会分与秒的关系，掌握1分=60秒,学会简单的单位换算。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2、过实践活动，亲自体验1分钟的长短，并感受时间的意义，培养估测能力、及动手、动口、动脑的能力和合作精神。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3、在实际操作及有趣的课堂活动中体验学习数学的快乐，激发学习兴趣和学习热情。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46" name="Group 49"/>
          <p:cNvGrpSpPr/>
          <p:nvPr/>
        </p:nvGrpSpPr>
        <p:grpSpPr bwMode="auto">
          <a:xfrm>
            <a:off x="756285" y="788035"/>
            <a:ext cx="2562225" cy="2560955"/>
            <a:chOff x="953424" y="1486519"/>
            <a:chExt cx="2228412" cy="2228408"/>
          </a:xfrm>
        </p:grpSpPr>
        <p:sp>
          <p:nvSpPr>
            <p:cNvPr id="47" name="Freeform 41"/>
            <p:cNvSpPr/>
            <p:nvPr/>
          </p:nvSpPr>
          <p:spPr>
            <a:xfrm>
              <a:off x="953424" y="1486519"/>
              <a:ext cx="2228412" cy="2228408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475308" tIns="731520" rIns="475308" bIns="582340" spcCol="1270" anchor="ctr"/>
            <a:p>
              <a:pPr algn="ctr" defTabSz="236982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4000" dirty="0">
                <a:cs typeface="+mn-ea"/>
                <a:sym typeface="+mn-lt"/>
              </a:endParaRPr>
            </a:p>
          </p:txBody>
        </p:sp>
        <p:sp>
          <p:nvSpPr>
            <p:cNvPr id="50" name="Oval 48"/>
            <p:cNvSpPr/>
            <p:nvPr/>
          </p:nvSpPr>
          <p:spPr>
            <a:xfrm>
              <a:off x="1375616" y="1909011"/>
              <a:ext cx="1384028" cy="1383423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defTabSz="1833880">
                <a:defRPr/>
              </a:pPr>
              <a:r>
                <a:rPr lang="zh-CN" sz="36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教学目标</a:t>
              </a:r>
              <a:endParaRPr 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endParaRPr>
            </a:p>
          </p:txBody>
        </p:sp>
      </p:grpSp>
      <p:pic>
        <p:nvPicPr>
          <p:cNvPr id="53" name="图片 52" descr="资源 4343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61440" y="4305935"/>
            <a:ext cx="682625" cy="8985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ldLvl="0" animBg="1"/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 rot="1140000">
            <a:off x="9947910" y="2131695"/>
            <a:ext cx="825500" cy="4013835"/>
            <a:chOff x="5529181" y="1323332"/>
            <a:chExt cx="1082945" cy="5311388"/>
          </a:xfrm>
        </p:grpSpPr>
        <p:sp>
          <p:nvSpPr>
            <p:cNvPr id="5" name="Rectangle 4"/>
            <p:cNvSpPr/>
            <p:nvPr/>
          </p:nvSpPr>
          <p:spPr>
            <a:xfrm>
              <a:off x="5674859" y="1469010"/>
              <a:ext cx="769258" cy="3872246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grpSp>
          <p:nvGrpSpPr>
            <p:cNvPr id="4" name="Group 5"/>
            <p:cNvGrpSpPr/>
            <p:nvPr/>
          </p:nvGrpSpPr>
          <p:grpSpPr>
            <a:xfrm>
              <a:off x="5674859" y="5586622"/>
              <a:ext cx="769258" cy="1048098"/>
              <a:chOff x="5674859" y="5586622"/>
              <a:chExt cx="769258" cy="1048098"/>
            </a:xfrm>
          </p:grpSpPr>
          <p:sp>
            <p:nvSpPr>
              <p:cNvPr id="42" name="Isosceles Triangle 41"/>
              <p:cNvSpPr/>
              <p:nvPr/>
            </p:nvSpPr>
            <p:spPr>
              <a:xfrm flipV="1">
                <a:off x="5674859" y="5586622"/>
                <a:ext cx="769258" cy="1048098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>
                  <a:cs typeface="+mn-ea"/>
                  <a:sym typeface="+mn-lt"/>
                </a:endParaRPr>
              </a:p>
            </p:txBody>
          </p:sp>
          <p:sp>
            <p:nvSpPr>
              <p:cNvPr id="43" name="Isosceles Triangle 7"/>
              <p:cNvSpPr/>
              <p:nvPr/>
            </p:nvSpPr>
            <p:spPr>
              <a:xfrm flipV="1">
                <a:off x="5882403" y="6097350"/>
                <a:ext cx="354170" cy="537369"/>
              </a:xfrm>
              <a:custGeom>
                <a:avLst/>
                <a:gdLst>
                  <a:gd name="connsiteX0" fmla="*/ 0 w 354170"/>
                  <a:gd name="connsiteY0" fmla="*/ 479252 h 479252"/>
                  <a:gd name="connsiteX1" fmla="*/ 177085 w 354170"/>
                  <a:gd name="connsiteY1" fmla="*/ 0 h 479252"/>
                  <a:gd name="connsiteX2" fmla="*/ 354170 w 354170"/>
                  <a:gd name="connsiteY2" fmla="*/ 479252 h 479252"/>
                  <a:gd name="connsiteX3" fmla="*/ 0 w 354170"/>
                  <a:gd name="connsiteY3" fmla="*/ 479252 h 479252"/>
                  <a:gd name="connsiteX0-1" fmla="*/ 0 w 354170"/>
                  <a:gd name="connsiteY0-2" fmla="*/ 479252 h 537369"/>
                  <a:gd name="connsiteX1-3" fmla="*/ 177085 w 354170"/>
                  <a:gd name="connsiteY1-4" fmla="*/ 0 h 537369"/>
                  <a:gd name="connsiteX2-5" fmla="*/ 354170 w 354170"/>
                  <a:gd name="connsiteY2-6" fmla="*/ 479252 h 537369"/>
                  <a:gd name="connsiteX3-7" fmla="*/ 173116 w 354170"/>
                  <a:gd name="connsiteY3-8" fmla="*/ 537369 h 537369"/>
                  <a:gd name="connsiteX4" fmla="*/ 0 w 354170"/>
                  <a:gd name="connsiteY4" fmla="*/ 479252 h 5373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170" h="537369">
                    <a:moveTo>
                      <a:pt x="0" y="479252"/>
                    </a:moveTo>
                    <a:lnTo>
                      <a:pt x="177085" y="0"/>
                    </a:lnTo>
                    <a:lnTo>
                      <a:pt x="354170" y="479252"/>
                    </a:lnTo>
                    <a:cubicBezTo>
                      <a:pt x="289056" y="480368"/>
                      <a:pt x="238230" y="536253"/>
                      <a:pt x="173116" y="537369"/>
                    </a:cubicBezTo>
                    <a:lnTo>
                      <a:pt x="0" y="479252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>
                  <a:cs typeface="+mn-ea"/>
                  <a:sym typeface="+mn-lt"/>
                </a:endParaRPr>
              </a:p>
            </p:txBody>
          </p:sp>
        </p:grpSp>
        <p:sp>
          <p:nvSpPr>
            <p:cNvPr id="7" name="Oval 6"/>
            <p:cNvSpPr/>
            <p:nvPr/>
          </p:nvSpPr>
          <p:spPr>
            <a:xfrm>
              <a:off x="5966215" y="5245359"/>
              <a:ext cx="199000" cy="19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cxnSp>
          <p:nvCxnSpPr>
            <p:cNvPr id="8" name="Straight Connector 7"/>
            <p:cNvCxnSpPr>
              <a:endCxn id="27" idx="7"/>
            </p:cNvCxnSpPr>
            <p:nvPr/>
          </p:nvCxnSpPr>
          <p:spPr>
            <a:xfrm flipH="1">
              <a:off x="5745363" y="1501892"/>
              <a:ext cx="648320" cy="433996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endCxn id="31" idx="7"/>
            </p:cNvCxnSpPr>
            <p:nvPr/>
          </p:nvCxnSpPr>
          <p:spPr>
            <a:xfrm flipH="1">
              <a:off x="6131091" y="1960955"/>
              <a:ext cx="225981" cy="206020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>
              <a:endCxn id="31" idx="5"/>
            </p:cNvCxnSpPr>
            <p:nvPr/>
          </p:nvCxnSpPr>
          <p:spPr>
            <a:xfrm flipH="1" flipV="1">
              <a:off x="6131091" y="2372995"/>
              <a:ext cx="218473" cy="261112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31" idx="1"/>
            </p:cNvCxnSpPr>
            <p:nvPr/>
          </p:nvCxnSpPr>
          <p:spPr>
            <a:xfrm flipH="1" flipV="1">
              <a:off x="5674860" y="1974065"/>
              <a:ext cx="250211" cy="192910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34" idx="7"/>
            </p:cNvCxnSpPr>
            <p:nvPr/>
          </p:nvCxnSpPr>
          <p:spPr>
            <a:xfrm flipV="1">
              <a:off x="5745363" y="2308332"/>
              <a:ext cx="233620" cy="365764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33" idx="1"/>
            </p:cNvCxnSpPr>
            <p:nvPr/>
          </p:nvCxnSpPr>
          <p:spPr>
            <a:xfrm flipH="1" flipV="1">
              <a:off x="6007136" y="3077187"/>
              <a:ext cx="350523" cy="114087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32" idx="7"/>
            </p:cNvCxnSpPr>
            <p:nvPr/>
          </p:nvCxnSpPr>
          <p:spPr>
            <a:xfrm flipV="1">
              <a:off x="5761616" y="3091254"/>
              <a:ext cx="202309" cy="411956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 flipV="1">
              <a:off x="5659729" y="2786494"/>
              <a:ext cx="336895" cy="278331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6028081" y="2655938"/>
              <a:ext cx="416280" cy="364943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32" idx="6"/>
            </p:cNvCxnSpPr>
            <p:nvPr/>
          </p:nvCxnSpPr>
          <p:spPr>
            <a:xfrm flipV="1">
              <a:off x="5800405" y="3322550"/>
              <a:ext cx="673799" cy="274306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40" idx="1"/>
            </p:cNvCxnSpPr>
            <p:nvPr/>
          </p:nvCxnSpPr>
          <p:spPr>
            <a:xfrm flipH="1" flipV="1">
              <a:off x="5703418" y="3660075"/>
              <a:ext cx="155908" cy="353941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stCxn id="40" idx="3"/>
            </p:cNvCxnSpPr>
            <p:nvPr/>
          </p:nvCxnSpPr>
          <p:spPr>
            <a:xfrm flipV="1">
              <a:off x="5859326" y="3828930"/>
              <a:ext cx="555891" cy="372377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stCxn id="37" idx="1"/>
            </p:cNvCxnSpPr>
            <p:nvPr/>
          </p:nvCxnSpPr>
          <p:spPr>
            <a:xfrm flipH="1" flipV="1">
              <a:off x="6051555" y="4670502"/>
              <a:ext cx="322205" cy="48679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734273" y="4644686"/>
              <a:ext cx="231941" cy="620873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 flipV="1">
              <a:off x="6036673" y="4731339"/>
              <a:ext cx="378544" cy="548529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5997660" y="3903674"/>
              <a:ext cx="358924" cy="736503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/>
            <p:cNvSpPr/>
            <p:nvPr/>
          </p:nvSpPr>
          <p:spPr>
            <a:xfrm>
              <a:off x="5529181" y="1323332"/>
              <a:ext cx="291356" cy="29135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6284233" y="1326934"/>
              <a:ext cx="291356" cy="2913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6320461" y="1794381"/>
              <a:ext cx="218900" cy="2189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5558520" y="1903831"/>
              <a:ext cx="218900" cy="2189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5959988" y="1363160"/>
              <a:ext cx="199000" cy="19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529181" y="5137946"/>
              <a:ext cx="291356" cy="29135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270027" y="5137945"/>
              <a:ext cx="291356" cy="29135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882403" y="2124307"/>
              <a:ext cx="291356" cy="29135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535536" y="3464421"/>
              <a:ext cx="264869" cy="2648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6325602" y="3159217"/>
              <a:ext cx="218900" cy="2189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558520" y="2642039"/>
              <a:ext cx="218900" cy="218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6299057" y="3706305"/>
              <a:ext cx="291356" cy="29135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6320770" y="2480618"/>
              <a:ext cx="291356" cy="29135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6344617" y="4690038"/>
              <a:ext cx="199000" cy="199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589565" y="4269595"/>
              <a:ext cx="199000" cy="19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5820537" y="4436997"/>
              <a:ext cx="352541" cy="35254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5820537" y="3975227"/>
              <a:ext cx="264869" cy="26486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5854553" y="2904089"/>
              <a:ext cx="291356" cy="29135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</p:grpSp>
      <p:sp>
        <p:nvSpPr>
          <p:cNvPr id="44" name="Freeform 43"/>
          <p:cNvSpPr/>
          <p:nvPr/>
        </p:nvSpPr>
        <p:spPr>
          <a:xfrm>
            <a:off x="779780" y="5536565"/>
            <a:ext cx="3724275" cy="848360"/>
          </a:xfrm>
          <a:custGeom>
            <a:avLst/>
            <a:gdLst>
              <a:gd name="connsiteX0" fmla="*/ 3878334 w 3878334"/>
              <a:gd name="connsiteY0" fmla="*/ 88371 h 1501535"/>
              <a:gd name="connsiteX1" fmla="*/ 3448843 w 3878334"/>
              <a:gd name="connsiteY1" fmla="*/ 19098 h 1501535"/>
              <a:gd name="connsiteX2" fmla="*/ 3656661 w 3878334"/>
              <a:gd name="connsiteY2" fmla="*/ 393171 h 1501535"/>
              <a:gd name="connsiteX3" fmla="*/ 2908516 w 3878334"/>
              <a:gd name="connsiteY3" fmla="*/ 199207 h 1501535"/>
              <a:gd name="connsiteX4" fmla="*/ 2382043 w 3878334"/>
              <a:gd name="connsiteY4" fmla="*/ 171498 h 1501535"/>
              <a:gd name="connsiteX5" fmla="*/ 2963934 w 3878334"/>
              <a:gd name="connsiteY5" fmla="*/ 794953 h 1501535"/>
              <a:gd name="connsiteX6" fmla="*/ 1315243 w 3878334"/>
              <a:gd name="connsiteY6" fmla="*/ 365462 h 1501535"/>
              <a:gd name="connsiteX7" fmla="*/ 1869425 w 3878334"/>
              <a:gd name="connsiteY7" fmla="*/ 1501535 h 1501535"/>
              <a:gd name="connsiteX8" fmla="*/ 206879 w 3878334"/>
              <a:gd name="connsiteY8" fmla="*/ 822662 h 1501535"/>
              <a:gd name="connsiteX9" fmla="*/ 82188 w 3878334"/>
              <a:gd name="connsiteY9" fmla="*/ 767244 h 1501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78334" h="1501535">
                <a:moveTo>
                  <a:pt x="3878334" y="88371"/>
                </a:moveTo>
                <a:cubicBezTo>
                  <a:pt x="3682061" y="28334"/>
                  <a:pt x="3485788" y="-31702"/>
                  <a:pt x="3448843" y="19098"/>
                </a:cubicBezTo>
                <a:cubicBezTo>
                  <a:pt x="3411898" y="69898"/>
                  <a:pt x="3746715" y="363153"/>
                  <a:pt x="3656661" y="393171"/>
                </a:cubicBezTo>
                <a:cubicBezTo>
                  <a:pt x="3566606" y="423189"/>
                  <a:pt x="3120952" y="236153"/>
                  <a:pt x="2908516" y="199207"/>
                </a:cubicBezTo>
                <a:cubicBezTo>
                  <a:pt x="2696080" y="162262"/>
                  <a:pt x="2372807" y="72207"/>
                  <a:pt x="2382043" y="171498"/>
                </a:cubicBezTo>
                <a:cubicBezTo>
                  <a:pt x="2391279" y="270789"/>
                  <a:pt x="3141734" y="762626"/>
                  <a:pt x="2963934" y="794953"/>
                </a:cubicBezTo>
                <a:cubicBezTo>
                  <a:pt x="2786134" y="827280"/>
                  <a:pt x="1497661" y="247698"/>
                  <a:pt x="1315243" y="365462"/>
                </a:cubicBezTo>
                <a:cubicBezTo>
                  <a:pt x="1132825" y="483226"/>
                  <a:pt x="2054152" y="1425335"/>
                  <a:pt x="1869425" y="1501535"/>
                </a:cubicBezTo>
                <a:lnTo>
                  <a:pt x="206879" y="822662"/>
                </a:lnTo>
                <a:cubicBezTo>
                  <a:pt x="-90994" y="700280"/>
                  <a:pt x="-4403" y="733762"/>
                  <a:pt x="82188" y="767244"/>
                </a:cubicBezTo>
              </a:path>
            </a:pathLst>
          </a:custGeom>
          <a:noFill/>
          <a:ln w="57150" cap="sq" cmpd="tri">
            <a:solidFill>
              <a:schemeClr val="tx1"/>
            </a:solidFill>
            <a:prstDash val="solid"/>
            <a:bevel/>
            <a:tailEnd w="sm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5" rIns="91412" bIns="45705" rtlCol="0" anchor="ctr"/>
          <a:lstStyle/>
          <a:p>
            <a:pPr algn="ctr"/>
            <a:endParaRPr lang="en-GB" sz="2400">
              <a:cs typeface="+mn-ea"/>
              <a:sym typeface="+mn-lt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2765425" y="2639695"/>
            <a:ext cx="7632065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    </a:t>
            </a:r>
            <a:r>
              <a:rPr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教学重点：体验1分和1秒的长短，知道1分＝60秒。</a:t>
            </a:r>
            <a:endParaRPr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fontAlgn="auto">
              <a:lnSpc>
                <a:spcPct val="150000"/>
              </a:lnSpc>
            </a:pPr>
            <a:r>
              <a:rPr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    教学难点：对一分时间的感知。</a:t>
            </a:r>
            <a:endParaRPr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46" name="Group 49"/>
          <p:cNvGrpSpPr/>
          <p:nvPr/>
        </p:nvGrpSpPr>
        <p:grpSpPr bwMode="auto">
          <a:xfrm>
            <a:off x="756285" y="788035"/>
            <a:ext cx="2562225" cy="2560955"/>
            <a:chOff x="953424" y="1486519"/>
            <a:chExt cx="2228412" cy="2228408"/>
          </a:xfrm>
        </p:grpSpPr>
        <p:sp>
          <p:nvSpPr>
            <p:cNvPr id="47" name="Freeform 41"/>
            <p:cNvSpPr/>
            <p:nvPr/>
          </p:nvSpPr>
          <p:spPr>
            <a:xfrm>
              <a:off x="953424" y="1486519"/>
              <a:ext cx="2228412" cy="2228408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475308" tIns="731520" rIns="475308" bIns="582340" spcCol="1270" anchor="ctr"/>
            <a:p>
              <a:pPr algn="ctr" defTabSz="236982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4000" dirty="0">
                <a:cs typeface="+mn-ea"/>
                <a:sym typeface="+mn-lt"/>
              </a:endParaRPr>
            </a:p>
          </p:txBody>
        </p:sp>
        <p:sp>
          <p:nvSpPr>
            <p:cNvPr id="50" name="Oval 48"/>
            <p:cNvSpPr/>
            <p:nvPr/>
          </p:nvSpPr>
          <p:spPr>
            <a:xfrm>
              <a:off x="1375616" y="1909011"/>
              <a:ext cx="1384028" cy="1383423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defTabSz="1833880">
                <a:defRPr/>
              </a:pPr>
              <a:r>
                <a:rPr lang="zh-CN" sz="36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重、难点</a:t>
              </a:r>
              <a:endParaRPr 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endParaRPr>
            </a:p>
          </p:txBody>
        </p:sp>
      </p:grpSp>
      <p:pic>
        <p:nvPicPr>
          <p:cNvPr id="53" name="图片 52" descr="资源 4343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61440" y="4305935"/>
            <a:ext cx="682625" cy="8985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ldLvl="0" animBg="1"/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 rot="1140000">
            <a:off x="9947910" y="2131695"/>
            <a:ext cx="825500" cy="4013835"/>
            <a:chOff x="5529181" y="1323332"/>
            <a:chExt cx="1082945" cy="5311388"/>
          </a:xfrm>
        </p:grpSpPr>
        <p:sp>
          <p:nvSpPr>
            <p:cNvPr id="5" name="Rectangle 4"/>
            <p:cNvSpPr/>
            <p:nvPr/>
          </p:nvSpPr>
          <p:spPr>
            <a:xfrm>
              <a:off x="5674859" y="1469010"/>
              <a:ext cx="769258" cy="3872246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grpSp>
          <p:nvGrpSpPr>
            <p:cNvPr id="4" name="Group 5"/>
            <p:cNvGrpSpPr/>
            <p:nvPr/>
          </p:nvGrpSpPr>
          <p:grpSpPr>
            <a:xfrm>
              <a:off x="5674859" y="5586622"/>
              <a:ext cx="769258" cy="1048098"/>
              <a:chOff x="5674859" y="5586622"/>
              <a:chExt cx="769258" cy="1048098"/>
            </a:xfrm>
          </p:grpSpPr>
          <p:sp>
            <p:nvSpPr>
              <p:cNvPr id="42" name="Isosceles Triangle 41"/>
              <p:cNvSpPr/>
              <p:nvPr/>
            </p:nvSpPr>
            <p:spPr>
              <a:xfrm flipV="1">
                <a:off x="5674859" y="5586622"/>
                <a:ext cx="769258" cy="1048098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>
                  <a:cs typeface="+mn-ea"/>
                  <a:sym typeface="+mn-lt"/>
                </a:endParaRPr>
              </a:p>
            </p:txBody>
          </p:sp>
          <p:sp>
            <p:nvSpPr>
              <p:cNvPr id="43" name="Isosceles Triangle 7"/>
              <p:cNvSpPr/>
              <p:nvPr/>
            </p:nvSpPr>
            <p:spPr>
              <a:xfrm flipV="1">
                <a:off x="5882403" y="6097350"/>
                <a:ext cx="354170" cy="537369"/>
              </a:xfrm>
              <a:custGeom>
                <a:avLst/>
                <a:gdLst>
                  <a:gd name="connsiteX0" fmla="*/ 0 w 354170"/>
                  <a:gd name="connsiteY0" fmla="*/ 479252 h 479252"/>
                  <a:gd name="connsiteX1" fmla="*/ 177085 w 354170"/>
                  <a:gd name="connsiteY1" fmla="*/ 0 h 479252"/>
                  <a:gd name="connsiteX2" fmla="*/ 354170 w 354170"/>
                  <a:gd name="connsiteY2" fmla="*/ 479252 h 479252"/>
                  <a:gd name="connsiteX3" fmla="*/ 0 w 354170"/>
                  <a:gd name="connsiteY3" fmla="*/ 479252 h 479252"/>
                  <a:gd name="connsiteX0-1" fmla="*/ 0 w 354170"/>
                  <a:gd name="connsiteY0-2" fmla="*/ 479252 h 537369"/>
                  <a:gd name="connsiteX1-3" fmla="*/ 177085 w 354170"/>
                  <a:gd name="connsiteY1-4" fmla="*/ 0 h 537369"/>
                  <a:gd name="connsiteX2-5" fmla="*/ 354170 w 354170"/>
                  <a:gd name="connsiteY2-6" fmla="*/ 479252 h 537369"/>
                  <a:gd name="connsiteX3-7" fmla="*/ 173116 w 354170"/>
                  <a:gd name="connsiteY3-8" fmla="*/ 537369 h 537369"/>
                  <a:gd name="connsiteX4" fmla="*/ 0 w 354170"/>
                  <a:gd name="connsiteY4" fmla="*/ 479252 h 53736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170" h="537369">
                    <a:moveTo>
                      <a:pt x="0" y="479252"/>
                    </a:moveTo>
                    <a:lnTo>
                      <a:pt x="177085" y="0"/>
                    </a:lnTo>
                    <a:lnTo>
                      <a:pt x="354170" y="479252"/>
                    </a:lnTo>
                    <a:cubicBezTo>
                      <a:pt x="289056" y="480368"/>
                      <a:pt x="238230" y="536253"/>
                      <a:pt x="173116" y="537369"/>
                    </a:cubicBezTo>
                    <a:lnTo>
                      <a:pt x="0" y="479252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>
                  <a:cs typeface="+mn-ea"/>
                  <a:sym typeface="+mn-lt"/>
                </a:endParaRPr>
              </a:p>
            </p:txBody>
          </p:sp>
        </p:grpSp>
        <p:sp>
          <p:nvSpPr>
            <p:cNvPr id="7" name="Oval 6"/>
            <p:cNvSpPr/>
            <p:nvPr/>
          </p:nvSpPr>
          <p:spPr>
            <a:xfrm>
              <a:off x="5966215" y="5245359"/>
              <a:ext cx="199000" cy="19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cxnSp>
          <p:nvCxnSpPr>
            <p:cNvPr id="8" name="Straight Connector 7"/>
            <p:cNvCxnSpPr>
              <a:endCxn id="27" idx="7"/>
            </p:cNvCxnSpPr>
            <p:nvPr/>
          </p:nvCxnSpPr>
          <p:spPr>
            <a:xfrm flipH="1">
              <a:off x="5745363" y="1501892"/>
              <a:ext cx="648320" cy="433996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endCxn id="31" idx="7"/>
            </p:cNvCxnSpPr>
            <p:nvPr/>
          </p:nvCxnSpPr>
          <p:spPr>
            <a:xfrm flipH="1">
              <a:off x="6131091" y="1960955"/>
              <a:ext cx="225981" cy="206020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>
              <a:endCxn id="31" idx="5"/>
            </p:cNvCxnSpPr>
            <p:nvPr/>
          </p:nvCxnSpPr>
          <p:spPr>
            <a:xfrm flipH="1" flipV="1">
              <a:off x="6131091" y="2372995"/>
              <a:ext cx="218473" cy="261112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31" idx="1"/>
            </p:cNvCxnSpPr>
            <p:nvPr/>
          </p:nvCxnSpPr>
          <p:spPr>
            <a:xfrm flipH="1" flipV="1">
              <a:off x="5674860" y="1974065"/>
              <a:ext cx="250211" cy="192910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34" idx="7"/>
            </p:cNvCxnSpPr>
            <p:nvPr/>
          </p:nvCxnSpPr>
          <p:spPr>
            <a:xfrm flipV="1">
              <a:off x="5745363" y="2308332"/>
              <a:ext cx="233620" cy="365764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33" idx="1"/>
            </p:cNvCxnSpPr>
            <p:nvPr/>
          </p:nvCxnSpPr>
          <p:spPr>
            <a:xfrm flipH="1" flipV="1">
              <a:off x="6007136" y="3077187"/>
              <a:ext cx="350523" cy="114087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32" idx="7"/>
            </p:cNvCxnSpPr>
            <p:nvPr/>
          </p:nvCxnSpPr>
          <p:spPr>
            <a:xfrm flipV="1">
              <a:off x="5761616" y="3091254"/>
              <a:ext cx="202309" cy="411956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 flipV="1">
              <a:off x="5659729" y="2786494"/>
              <a:ext cx="336895" cy="278331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6028081" y="2655938"/>
              <a:ext cx="416280" cy="364943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32" idx="6"/>
            </p:cNvCxnSpPr>
            <p:nvPr/>
          </p:nvCxnSpPr>
          <p:spPr>
            <a:xfrm flipV="1">
              <a:off x="5800405" y="3322550"/>
              <a:ext cx="673799" cy="274306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40" idx="1"/>
            </p:cNvCxnSpPr>
            <p:nvPr/>
          </p:nvCxnSpPr>
          <p:spPr>
            <a:xfrm flipH="1" flipV="1">
              <a:off x="5703418" y="3660075"/>
              <a:ext cx="155908" cy="353941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stCxn id="40" idx="3"/>
            </p:cNvCxnSpPr>
            <p:nvPr/>
          </p:nvCxnSpPr>
          <p:spPr>
            <a:xfrm flipV="1">
              <a:off x="5859326" y="3828930"/>
              <a:ext cx="555891" cy="372377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stCxn id="37" idx="1"/>
            </p:cNvCxnSpPr>
            <p:nvPr/>
          </p:nvCxnSpPr>
          <p:spPr>
            <a:xfrm flipH="1" flipV="1">
              <a:off x="6051555" y="4670502"/>
              <a:ext cx="322205" cy="48679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734273" y="4644686"/>
              <a:ext cx="231941" cy="620873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 flipV="1">
              <a:off x="6036673" y="4731339"/>
              <a:ext cx="378544" cy="548529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5997660" y="3903674"/>
              <a:ext cx="358924" cy="736503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/>
            <p:cNvSpPr/>
            <p:nvPr/>
          </p:nvSpPr>
          <p:spPr>
            <a:xfrm>
              <a:off x="5529181" y="1323332"/>
              <a:ext cx="291356" cy="29135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6284233" y="1326934"/>
              <a:ext cx="291356" cy="2913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6320461" y="1794381"/>
              <a:ext cx="218900" cy="2189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5558520" y="1903831"/>
              <a:ext cx="218900" cy="2189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5959988" y="1363160"/>
              <a:ext cx="199000" cy="19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529181" y="5137946"/>
              <a:ext cx="291356" cy="29135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270027" y="5137945"/>
              <a:ext cx="291356" cy="29135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882403" y="2124307"/>
              <a:ext cx="291356" cy="29135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535536" y="3464421"/>
              <a:ext cx="264869" cy="2648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6325602" y="3159217"/>
              <a:ext cx="218900" cy="2189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558520" y="2642039"/>
              <a:ext cx="218900" cy="218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6299057" y="3706305"/>
              <a:ext cx="291356" cy="29135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6320770" y="2480618"/>
              <a:ext cx="291356" cy="29135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6344617" y="4690038"/>
              <a:ext cx="199000" cy="199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589565" y="4269595"/>
              <a:ext cx="199000" cy="19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5820537" y="4436997"/>
              <a:ext cx="352541" cy="35254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5820537" y="3975227"/>
              <a:ext cx="264869" cy="26486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5854553" y="2904089"/>
              <a:ext cx="291356" cy="29135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>
                <a:cs typeface="+mn-ea"/>
                <a:sym typeface="+mn-lt"/>
              </a:endParaRPr>
            </a:p>
          </p:txBody>
        </p:sp>
      </p:grpSp>
      <p:sp>
        <p:nvSpPr>
          <p:cNvPr id="44" name="Freeform 43"/>
          <p:cNvSpPr/>
          <p:nvPr/>
        </p:nvSpPr>
        <p:spPr>
          <a:xfrm>
            <a:off x="779780" y="5536565"/>
            <a:ext cx="3724275" cy="848360"/>
          </a:xfrm>
          <a:custGeom>
            <a:avLst/>
            <a:gdLst>
              <a:gd name="connsiteX0" fmla="*/ 3878334 w 3878334"/>
              <a:gd name="connsiteY0" fmla="*/ 88371 h 1501535"/>
              <a:gd name="connsiteX1" fmla="*/ 3448843 w 3878334"/>
              <a:gd name="connsiteY1" fmla="*/ 19098 h 1501535"/>
              <a:gd name="connsiteX2" fmla="*/ 3656661 w 3878334"/>
              <a:gd name="connsiteY2" fmla="*/ 393171 h 1501535"/>
              <a:gd name="connsiteX3" fmla="*/ 2908516 w 3878334"/>
              <a:gd name="connsiteY3" fmla="*/ 199207 h 1501535"/>
              <a:gd name="connsiteX4" fmla="*/ 2382043 w 3878334"/>
              <a:gd name="connsiteY4" fmla="*/ 171498 h 1501535"/>
              <a:gd name="connsiteX5" fmla="*/ 2963934 w 3878334"/>
              <a:gd name="connsiteY5" fmla="*/ 794953 h 1501535"/>
              <a:gd name="connsiteX6" fmla="*/ 1315243 w 3878334"/>
              <a:gd name="connsiteY6" fmla="*/ 365462 h 1501535"/>
              <a:gd name="connsiteX7" fmla="*/ 1869425 w 3878334"/>
              <a:gd name="connsiteY7" fmla="*/ 1501535 h 1501535"/>
              <a:gd name="connsiteX8" fmla="*/ 206879 w 3878334"/>
              <a:gd name="connsiteY8" fmla="*/ 822662 h 1501535"/>
              <a:gd name="connsiteX9" fmla="*/ 82188 w 3878334"/>
              <a:gd name="connsiteY9" fmla="*/ 767244 h 1501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78334" h="1501535">
                <a:moveTo>
                  <a:pt x="3878334" y="88371"/>
                </a:moveTo>
                <a:cubicBezTo>
                  <a:pt x="3682061" y="28334"/>
                  <a:pt x="3485788" y="-31702"/>
                  <a:pt x="3448843" y="19098"/>
                </a:cubicBezTo>
                <a:cubicBezTo>
                  <a:pt x="3411898" y="69898"/>
                  <a:pt x="3746715" y="363153"/>
                  <a:pt x="3656661" y="393171"/>
                </a:cubicBezTo>
                <a:cubicBezTo>
                  <a:pt x="3566606" y="423189"/>
                  <a:pt x="3120952" y="236153"/>
                  <a:pt x="2908516" y="199207"/>
                </a:cubicBezTo>
                <a:cubicBezTo>
                  <a:pt x="2696080" y="162262"/>
                  <a:pt x="2372807" y="72207"/>
                  <a:pt x="2382043" y="171498"/>
                </a:cubicBezTo>
                <a:cubicBezTo>
                  <a:pt x="2391279" y="270789"/>
                  <a:pt x="3141734" y="762626"/>
                  <a:pt x="2963934" y="794953"/>
                </a:cubicBezTo>
                <a:cubicBezTo>
                  <a:pt x="2786134" y="827280"/>
                  <a:pt x="1497661" y="247698"/>
                  <a:pt x="1315243" y="365462"/>
                </a:cubicBezTo>
                <a:cubicBezTo>
                  <a:pt x="1132825" y="483226"/>
                  <a:pt x="2054152" y="1425335"/>
                  <a:pt x="1869425" y="1501535"/>
                </a:cubicBezTo>
                <a:lnTo>
                  <a:pt x="206879" y="822662"/>
                </a:lnTo>
                <a:cubicBezTo>
                  <a:pt x="-90994" y="700280"/>
                  <a:pt x="-4403" y="733762"/>
                  <a:pt x="82188" y="767244"/>
                </a:cubicBezTo>
              </a:path>
            </a:pathLst>
          </a:custGeom>
          <a:noFill/>
          <a:ln w="57150" cap="sq" cmpd="tri">
            <a:solidFill>
              <a:schemeClr val="tx1"/>
            </a:solidFill>
            <a:prstDash val="solid"/>
            <a:bevel/>
            <a:tailEnd w="sm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5" rIns="91412" bIns="45705" rtlCol="0" anchor="ctr"/>
          <a:lstStyle/>
          <a:p>
            <a:pPr algn="ctr"/>
            <a:endParaRPr lang="en-GB" sz="2400">
              <a:cs typeface="+mn-ea"/>
              <a:sym typeface="+mn-lt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253105" y="2045335"/>
            <a:ext cx="6671945" cy="2861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   </a:t>
            </a:r>
            <a:r>
              <a:rPr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在教材的处理上，联系生活实际，用灵活多变的活动激发学生的学习情感，充分放手让学生大量开展多种形式有趣的实践活动，开放的情境，引导学生体验。使学生较好的认识一分并且对于一分能干什么也会有深刻的认识。</a:t>
            </a:r>
            <a:endParaRPr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46" name="Group 49"/>
          <p:cNvGrpSpPr/>
          <p:nvPr/>
        </p:nvGrpSpPr>
        <p:grpSpPr bwMode="auto">
          <a:xfrm>
            <a:off x="756285" y="788035"/>
            <a:ext cx="2562225" cy="2560955"/>
            <a:chOff x="953424" y="1486519"/>
            <a:chExt cx="2228412" cy="2228408"/>
          </a:xfrm>
        </p:grpSpPr>
        <p:sp>
          <p:nvSpPr>
            <p:cNvPr id="47" name="Freeform 41"/>
            <p:cNvSpPr/>
            <p:nvPr/>
          </p:nvSpPr>
          <p:spPr>
            <a:xfrm>
              <a:off x="953424" y="1486519"/>
              <a:ext cx="2228412" cy="2228408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475308" tIns="731520" rIns="475308" bIns="582340" spcCol="1270" anchor="ctr"/>
            <a:p>
              <a:pPr algn="ctr" defTabSz="236982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4000" dirty="0">
                <a:cs typeface="+mn-ea"/>
                <a:sym typeface="+mn-lt"/>
              </a:endParaRPr>
            </a:p>
          </p:txBody>
        </p:sp>
        <p:sp>
          <p:nvSpPr>
            <p:cNvPr id="50" name="Oval 48"/>
            <p:cNvSpPr/>
            <p:nvPr/>
          </p:nvSpPr>
          <p:spPr>
            <a:xfrm>
              <a:off x="1375616" y="1909011"/>
              <a:ext cx="1384028" cy="1383423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defTabSz="1833880">
                <a:defRPr/>
              </a:pPr>
              <a:r>
                <a:rPr lang="zh-CN" sz="36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教法学法</a:t>
              </a:r>
              <a:endParaRPr 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endParaRPr>
            </a:p>
          </p:txBody>
        </p:sp>
      </p:grpSp>
      <p:pic>
        <p:nvPicPr>
          <p:cNvPr id="53" name="图片 52" descr="资源 4343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61440" y="4305935"/>
            <a:ext cx="682625" cy="8985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ldLvl="0" animBg="1"/>
      <p:bldP spid="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6197566" y="4141000"/>
            <a:ext cx="1174324" cy="1343595"/>
          </a:xfrm>
          <a:custGeom>
            <a:avLst/>
            <a:gdLst/>
            <a:ahLst/>
            <a:cxnLst/>
            <a:rect l="l" t="t" r="r" b="b"/>
            <a:pathLst>
              <a:path w="1184474" h="1305883">
                <a:moveTo>
                  <a:pt x="1128301" y="542257"/>
                </a:moveTo>
                <a:cubicBezTo>
                  <a:pt x="1138996" y="544244"/>
                  <a:pt x="1150947" y="549813"/>
                  <a:pt x="1160623" y="559490"/>
                </a:cubicBezTo>
                <a:cubicBezTo>
                  <a:pt x="1179976" y="578842"/>
                  <a:pt x="1182899" y="607295"/>
                  <a:pt x="1173598" y="616596"/>
                </a:cubicBezTo>
                <a:cubicBezTo>
                  <a:pt x="1164297" y="625897"/>
                  <a:pt x="1124169" y="634649"/>
                  <a:pt x="1104816" y="615297"/>
                </a:cubicBezTo>
                <a:cubicBezTo>
                  <a:pt x="1085464" y="595944"/>
                  <a:pt x="1094216" y="555816"/>
                  <a:pt x="1103517" y="546515"/>
                </a:cubicBezTo>
                <a:cubicBezTo>
                  <a:pt x="1108167" y="541864"/>
                  <a:pt x="1117606" y="540270"/>
                  <a:pt x="1128301" y="542257"/>
                </a:cubicBezTo>
                <a:close/>
                <a:moveTo>
                  <a:pt x="1129951" y="407312"/>
                </a:moveTo>
                <a:cubicBezTo>
                  <a:pt x="1142445" y="408682"/>
                  <a:pt x="1156099" y="414183"/>
                  <a:pt x="1166678" y="424762"/>
                </a:cubicBezTo>
                <a:cubicBezTo>
                  <a:pt x="1187836" y="445920"/>
                  <a:pt x="1188681" y="479378"/>
                  <a:pt x="1176799" y="491260"/>
                </a:cubicBezTo>
                <a:cubicBezTo>
                  <a:pt x="1164917" y="503142"/>
                  <a:pt x="1116544" y="517212"/>
                  <a:pt x="1095386" y="496054"/>
                </a:cubicBezTo>
                <a:cubicBezTo>
                  <a:pt x="1074229" y="474896"/>
                  <a:pt x="1088298" y="426523"/>
                  <a:pt x="1100180" y="414641"/>
                </a:cubicBezTo>
                <a:cubicBezTo>
                  <a:pt x="1106121" y="408700"/>
                  <a:pt x="1117456" y="405941"/>
                  <a:pt x="1129951" y="407312"/>
                </a:cubicBezTo>
                <a:close/>
                <a:moveTo>
                  <a:pt x="1108012" y="263931"/>
                </a:moveTo>
                <a:cubicBezTo>
                  <a:pt x="1121552" y="263764"/>
                  <a:pt x="1135813" y="267978"/>
                  <a:pt x="1146016" y="278181"/>
                </a:cubicBezTo>
                <a:cubicBezTo>
                  <a:pt x="1166422" y="298587"/>
                  <a:pt x="1162872" y="335223"/>
                  <a:pt x="1148231" y="349864"/>
                </a:cubicBezTo>
                <a:cubicBezTo>
                  <a:pt x="1133590" y="364505"/>
                  <a:pt x="1078576" y="386433"/>
                  <a:pt x="1058170" y="366027"/>
                </a:cubicBezTo>
                <a:cubicBezTo>
                  <a:pt x="1037764" y="345621"/>
                  <a:pt x="1059692" y="290607"/>
                  <a:pt x="1074333" y="275966"/>
                </a:cubicBezTo>
                <a:cubicBezTo>
                  <a:pt x="1081653" y="268645"/>
                  <a:pt x="1094472" y="264097"/>
                  <a:pt x="1108012" y="263931"/>
                </a:cubicBezTo>
                <a:close/>
                <a:moveTo>
                  <a:pt x="763865" y="213531"/>
                </a:moveTo>
                <a:cubicBezTo>
                  <a:pt x="829482" y="213531"/>
                  <a:pt x="945898" y="291848"/>
                  <a:pt x="992465" y="353231"/>
                </a:cubicBezTo>
                <a:cubicBezTo>
                  <a:pt x="1039032" y="414614"/>
                  <a:pt x="1049615" y="514098"/>
                  <a:pt x="1043265" y="581831"/>
                </a:cubicBezTo>
                <a:cubicBezTo>
                  <a:pt x="1036915" y="649564"/>
                  <a:pt x="1051732" y="668614"/>
                  <a:pt x="954365" y="759631"/>
                </a:cubicBezTo>
                <a:cubicBezTo>
                  <a:pt x="856998" y="850648"/>
                  <a:pt x="535265" y="1068664"/>
                  <a:pt x="459065" y="1127931"/>
                </a:cubicBezTo>
                <a:cubicBezTo>
                  <a:pt x="382865" y="1187198"/>
                  <a:pt x="306665" y="1301498"/>
                  <a:pt x="230465" y="1305731"/>
                </a:cubicBezTo>
                <a:cubicBezTo>
                  <a:pt x="154265" y="1309964"/>
                  <a:pt x="12448" y="1225298"/>
                  <a:pt x="1865" y="1153331"/>
                </a:cubicBezTo>
                <a:cubicBezTo>
                  <a:pt x="-8718" y="1081364"/>
                  <a:pt x="23032" y="945898"/>
                  <a:pt x="166965" y="873931"/>
                </a:cubicBezTo>
                <a:cubicBezTo>
                  <a:pt x="310898" y="801964"/>
                  <a:pt x="355348" y="846414"/>
                  <a:pt x="420965" y="823131"/>
                </a:cubicBezTo>
                <a:cubicBezTo>
                  <a:pt x="486582" y="799848"/>
                  <a:pt x="516215" y="774448"/>
                  <a:pt x="560665" y="734231"/>
                </a:cubicBezTo>
                <a:cubicBezTo>
                  <a:pt x="605115" y="694014"/>
                  <a:pt x="681315" y="645331"/>
                  <a:pt x="687665" y="581831"/>
                </a:cubicBezTo>
                <a:cubicBezTo>
                  <a:pt x="694015" y="518331"/>
                  <a:pt x="586065" y="414614"/>
                  <a:pt x="598765" y="353231"/>
                </a:cubicBezTo>
                <a:cubicBezTo>
                  <a:pt x="611465" y="291848"/>
                  <a:pt x="698248" y="213531"/>
                  <a:pt x="763865" y="213531"/>
                </a:cubicBezTo>
                <a:close/>
                <a:moveTo>
                  <a:pt x="1036431" y="129524"/>
                </a:moveTo>
                <a:cubicBezTo>
                  <a:pt x="1050986" y="129983"/>
                  <a:pt x="1066523" y="135189"/>
                  <a:pt x="1077979" y="146644"/>
                </a:cubicBezTo>
                <a:cubicBezTo>
                  <a:pt x="1100890" y="169556"/>
                  <a:pt x="1098800" y="208793"/>
                  <a:pt x="1083743" y="223851"/>
                </a:cubicBezTo>
                <a:cubicBezTo>
                  <a:pt x="1068686" y="238908"/>
                  <a:pt x="1010548" y="259898"/>
                  <a:pt x="987637" y="236987"/>
                </a:cubicBezTo>
                <a:cubicBezTo>
                  <a:pt x="964725" y="214075"/>
                  <a:pt x="985716" y="155938"/>
                  <a:pt x="1000773" y="140880"/>
                </a:cubicBezTo>
                <a:cubicBezTo>
                  <a:pt x="1008302" y="133352"/>
                  <a:pt x="1021875" y="129065"/>
                  <a:pt x="1036431" y="129524"/>
                </a:cubicBezTo>
                <a:close/>
                <a:moveTo>
                  <a:pt x="887345" y="66"/>
                </a:moveTo>
                <a:cubicBezTo>
                  <a:pt x="908214" y="841"/>
                  <a:pt x="930527" y="8428"/>
                  <a:pt x="947041" y="24941"/>
                </a:cubicBezTo>
                <a:cubicBezTo>
                  <a:pt x="980068" y="57968"/>
                  <a:pt x="977387" y="114196"/>
                  <a:pt x="955924" y="135659"/>
                </a:cubicBezTo>
                <a:cubicBezTo>
                  <a:pt x="934461" y="157122"/>
                  <a:pt x="851292" y="186743"/>
                  <a:pt x="818265" y="153717"/>
                </a:cubicBezTo>
                <a:cubicBezTo>
                  <a:pt x="785239" y="120690"/>
                  <a:pt x="814860" y="37521"/>
                  <a:pt x="836323" y="16058"/>
                </a:cubicBezTo>
                <a:cubicBezTo>
                  <a:pt x="847054" y="5326"/>
                  <a:pt x="866477" y="-710"/>
                  <a:pt x="887345" y="66"/>
                </a:cubicBezTo>
                <a:close/>
              </a:path>
            </a:pathLst>
          </a:custGeom>
          <a:solidFill>
            <a:schemeClr val="accent2"/>
          </a:solidFill>
          <a:ln w="3175" cap="flat" cmpd="sng" algn="ctr">
            <a:solidFill>
              <a:srgbClr val="EAEAEA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lnSpc>
                <a:spcPct val="120000"/>
              </a:lnSpc>
              <a:defRPr/>
            </a:pPr>
            <a:endParaRPr lang="zh-CN" altLang="en-US" sz="1600" kern="0">
              <a:solidFill>
                <a:srgbClr val="4D4D4D"/>
              </a:solidFill>
              <a:cs typeface="+mn-ea"/>
              <a:sym typeface="+mn-lt"/>
            </a:endParaRPr>
          </a:p>
        </p:txBody>
      </p:sp>
      <p:sp>
        <p:nvSpPr>
          <p:cNvPr id="3" name="任意多边形 2"/>
          <p:cNvSpPr>
            <a:spLocks noChangeArrowheads="1"/>
          </p:cNvSpPr>
          <p:nvPr/>
        </p:nvSpPr>
        <p:spPr bwMode="auto">
          <a:xfrm>
            <a:off x="8417325" y="1179895"/>
            <a:ext cx="1172207" cy="1343595"/>
          </a:xfrm>
          <a:custGeom>
            <a:avLst/>
            <a:gdLst>
              <a:gd name="T0" fmla="*/ 0 w 1184474"/>
              <a:gd name="T1" fmla="*/ 0 h 1305883"/>
              <a:gd name="T2" fmla="*/ 1184474 w 1184474"/>
              <a:gd name="T3" fmla="*/ 1305883 h 1305883"/>
            </a:gdLst>
            <a:ahLst/>
            <a:cxnLst/>
            <a:rect l="T0" t="T1" r="T2" b="T3"/>
            <a:pathLst>
              <a:path w="1184474" h="1305883">
                <a:moveTo>
                  <a:pt x="1128301" y="542257"/>
                </a:moveTo>
                <a:cubicBezTo>
                  <a:pt x="1138996" y="544244"/>
                  <a:pt x="1150947" y="549813"/>
                  <a:pt x="1160623" y="559490"/>
                </a:cubicBezTo>
                <a:cubicBezTo>
                  <a:pt x="1179976" y="578842"/>
                  <a:pt x="1182899" y="607295"/>
                  <a:pt x="1173598" y="616596"/>
                </a:cubicBezTo>
                <a:cubicBezTo>
                  <a:pt x="1164297" y="625897"/>
                  <a:pt x="1124169" y="634649"/>
                  <a:pt x="1104816" y="615297"/>
                </a:cubicBezTo>
                <a:cubicBezTo>
                  <a:pt x="1085464" y="595944"/>
                  <a:pt x="1094216" y="555816"/>
                  <a:pt x="1103517" y="546515"/>
                </a:cubicBezTo>
                <a:cubicBezTo>
                  <a:pt x="1108167" y="541864"/>
                  <a:pt x="1117606" y="540270"/>
                  <a:pt x="1128301" y="542257"/>
                </a:cubicBezTo>
                <a:close/>
                <a:moveTo>
                  <a:pt x="1129951" y="407312"/>
                </a:moveTo>
                <a:cubicBezTo>
                  <a:pt x="1142445" y="408682"/>
                  <a:pt x="1156099" y="414183"/>
                  <a:pt x="1166678" y="424762"/>
                </a:cubicBezTo>
                <a:cubicBezTo>
                  <a:pt x="1187836" y="445920"/>
                  <a:pt x="1188681" y="479378"/>
                  <a:pt x="1176799" y="491260"/>
                </a:cubicBezTo>
                <a:cubicBezTo>
                  <a:pt x="1164917" y="503142"/>
                  <a:pt x="1116544" y="517212"/>
                  <a:pt x="1095386" y="496054"/>
                </a:cubicBezTo>
                <a:cubicBezTo>
                  <a:pt x="1074229" y="474896"/>
                  <a:pt x="1088298" y="426523"/>
                  <a:pt x="1100180" y="414641"/>
                </a:cubicBezTo>
                <a:cubicBezTo>
                  <a:pt x="1106121" y="408700"/>
                  <a:pt x="1117456" y="405941"/>
                  <a:pt x="1129951" y="407312"/>
                </a:cubicBezTo>
                <a:close/>
                <a:moveTo>
                  <a:pt x="1108012" y="263931"/>
                </a:moveTo>
                <a:cubicBezTo>
                  <a:pt x="1121552" y="263764"/>
                  <a:pt x="1135813" y="267978"/>
                  <a:pt x="1146016" y="278181"/>
                </a:cubicBezTo>
                <a:cubicBezTo>
                  <a:pt x="1166422" y="298587"/>
                  <a:pt x="1162872" y="335223"/>
                  <a:pt x="1148231" y="349864"/>
                </a:cubicBezTo>
                <a:cubicBezTo>
                  <a:pt x="1133590" y="364505"/>
                  <a:pt x="1078576" y="386433"/>
                  <a:pt x="1058170" y="366027"/>
                </a:cubicBezTo>
                <a:cubicBezTo>
                  <a:pt x="1037764" y="345621"/>
                  <a:pt x="1059692" y="290607"/>
                  <a:pt x="1074333" y="275966"/>
                </a:cubicBezTo>
                <a:cubicBezTo>
                  <a:pt x="1081653" y="268645"/>
                  <a:pt x="1094472" y="264097"/>
                  <a:pt x="1108012" y="263931"/>
                </a:cubicBezTo>
                <a:close/>
                <a:moveTo>
                  <a:pt x="763865" y="213531"/>
                </a:moveTo>
                <a:cubicBezTo>
                  <a:pt x="829482" y="213531"/>
                  <a:pt x="945898" y="291848"/>
                  <a:pt x="992465" y="353231"/>
                </a:cubicBezTo>
                <a:cubicBezTo>
                  <a:pt x="1039032" y="414614"/>
                  <a:pt x="1049615" y="514098"/>
                  <a:pt x="1043265" y="581831"/>
                </a:cubicBezTo>
                <a:cubicBezTo>
                  <a:pt x="1036915" y="649564"/>
                  <a:pt x="1051732" y="668614"/>
                  <a:pt x="954365" y="759631"/>
                </a:cubicBezTo>
                <a:cubicBezTo>
                  <a:pt x="856998" y="850648"/>
                  <a:pt x="535265" y="1068664"/>
                  <a:pt x="459065" y="1127931"/>
                </a:cubicBezTo>
                <a:cubicBezTo>
                  <a:pt x="382865" y="1187198"/>
                  <a:pt x="306665" y="1301498"/>
                  <a:pt x="230465" y="1305731"/>
                </a:cubicBezTo>
                <a:cubicBezTo>
                  <a:pt x="154265" y="1309964"/>
                  <a:pt x="12448" y="1225298"/>
                  <a:pt x="1865" y="1153331"/>
                </a:cubicBezTo>
                <a:cubicBezTo>
                  <a:pt x="-8718" y="1081364"/>
                  <a:pt x="23032" y="945898"/>
                  <a:pt x="166965" y="873931"/>
                </a:cubicBezTo>
                <a:cubicBezTo>
                  <a:pt x="310898" y="801964"/>
                  <a:pt x="355348" y="846414"/>
                  <a:pt x="420965" y="823131"/>
                </a:cubicBezTo>
                <a:cubicBezTo>
                  <a:pt x="486582" y="799848"/>
                  <a:pt x="516215" y="774448"/>
                  <a:pt x="560665" y="734231"/>
                </a:cubicBezTo>
                <a:cubicBezTo>
                  <a:pt x="605115" y="694014"/>
                  <a:pt x="681315" y="645331"/>
                  <a:pt x="687665" y="581831"/>
                </a:cubicBezTo>
                <a:cubicBezTo>
                  <a:pt x="694015" y="518331"/>
                  <a:pt x="586065" y="414614"/>
                  <a:pt x="598765" y="353231"/>
                </a:cubicBezTo>
                <a:cubicBezTo>
                  <a:pt x="611465" y="291848"/>
                  <a:pt x="698248" y="213531"/>
                  <a:pt x="763865" y="213531"/>
                </a:cubicBezTo>
                <a:close/>
                <a:moveTo>
                  <a:pt x="1036431" y="129524"/>
                </a:moveTo>
                <a:cubicBezTo>
                  <a:pt x="1050986" y="129983"/>
                  <a:pt x="1066523" y="135189"/>
                  <a:pt x="1077979" y="146644"/>
                </a:cubicBezTo>
                <a:cubicBezTo>
                  <a:pt x="1100890" y="169556"/>
                  <a:pt x="1098800" y="208793"/>
                  <a:pt x="1083743" y="223851"/>
                </a:cubicBezTo>
                <a:cubicBezTo>
                  <a:pt x="1068686" y="238908"/>
                  <a:pt x="1010548" y="259898"/>
                  <a:pt x="987637" y="236987"/>
                </a:cubicBezTo>
                <a:cubicBezTo>
                  <a:pt x="964725" y="214075"/>
                  <a:pt x="985716" y="155938"/>
                  <a:pt x="1000773" y="140880"/>
                </a:cubicBezTo>
                <a:cubicBezTo>
                  <a:pt x="1008302" y="133352"/>
                  <a:pt x="1021875" y="129065"/>
                  <a:pt x="1036431" y="129524"/>
                </a:cubicBezTo>
                <a:close/>
                <a:moveTo>
                  <a:pt x="887345" y="66"/>
                </a:moveTo>
                <a:cubicBezTo>
                  <a:pt x="908214" y="841"/>
                  <a:pt x="930527" y="8428"/>
                  <a:pt x="947041" y="24941"/>
                </a:cubicBezTo>
                <a:cubicBezTo>
                  <a:pt x="980068" y="57968"/>
                  <a:pt x="977387" y="114196"/>
                  <a:pt x="955924" y="135659"/>
                </a:cubicBezTo>
                <a:cubicBezTo>
                  <a:pt x="934461" y="157122"/>
                  <a:pt x="851292" y="186743"/>
                  <a:pt x="818265" y="153717"/>
                </a:cubicBezTo>
                <a:cubicBezTo>
                  <a:pt x="785239" y="120690"/>
                  <a:pt x="814860" y="37521"/>
                  <a:pt x="836323" y="16058"/>
                </a:cubicBezTo>
                <a:cubicBezTo>
                  <a:pt x="847054" y="5326"/>
                  <a:pt x="866477" y="-710"/>
                  <a:pt x="887345" y="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zh-CN" altLang="en-US" sz="4265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8" name="矩形 1"/>
          <p:cNvSpPr>
            <a:spLocks noChangeArrowheads="1"/>
          </p:cNvSpPr>
          <p:nvPr/>
        </p:nvSpPr>
        <p:spPr bwMode="auto">
          <a:xfrm>
            <a:off x="6087537" y="2763553"/>
            <a:ext cx="1343595" cy="1174324"/>
          </a:xfrm>
          <a:custGeom>
            <a:avLst/>
            <a:gdLst>
              <a:gd name="T0" fmla="*/ 0 w 1008063"/>
              <a:gd name="T1" fmla="*/ 0 h 881063"/>
              <a:gd name="T2" fmla="*/ 1008063 w 1008063"/>
              <a:gd name="T3" fmla="*/ 881063 h 881063"/>
            </a:gdLst>
            <a:ahLst/>
            <a:cxnLst/>
            <a:rect l="T0" t="T1" r="T2" b="T3"/>
            <a:pathLst>
              <a:path w="1008063" h="881063">
                <a:moveTo>
                  <a:pt x="942728" y="158110"/>
                </a:moveTo>
                <a:cubicBezTo>
                  <a:pt x="958837" y="158686"/>
                  <a:pt x="976062" y="164329"/>
                  <a:pt x="988810" y="176613"/>
                </a:cubicBezTo>
                <a:cubicBezTo>
                  <a:pt x="1001557" y="188897"/>
                  <a:pt x="1007414" y="205494"/>
                  <a:pt x="1008012" y="221018"/>
                </a:cubicBezTo>
                <a:cubicBezTo>
                  <a:pt x="1008611" y="236540"/>
                  <a:pt x="1003951" y="250988"/>
                  <a:pt x="995667" y="258970"/>
                </a:cubicBezTo>
                <a:cubicBezTo>
                  <a:pt x="979099" y="274935"/>
                  <a:pt x="914897" y="296968"/>
                  <a:pt x="889402" y="272402"/>
                </a:cubicBezTo>
                <a:cubicBezTo>
                  <a:pt x="863908" y="247835"/>
                  <a:pt x="886774" y="185970"/>
                  <a:pt x="903342" y="170005"/>
                </a:cubicBezTo>
                <a:cubicBezTo>
                  <a:pt x="911626" y="162023"/>
                  <a:pt x="926619" y="157533"/>
                  <a:pt x="942728" y="158110"/>
                </a:cubicBezTo>
                <a:close/>
                <a:moveTo>
                  <a:pt x="601892" y="104078"/>
                </a:moveTo>
                <a:cubicBezTo>
                  <a:pt x="647770" y="105923"/>
                  <a:pt x="699852" y="116845"/>
                  <a:pt x="735390" y="142824"/>
                </a:cubicBezTo>
                <a:cubicBezTo>
                  <a:pt x="782774" y="177463"/>
                  <a:pt x="843230" y="264059"/>
                  <a:pt x="843230" y="312867"/>
                </a:cubicBezTo>
                <a:cubicBezTo>
                  <a:pt x="843230" y="361676"/>
                  <a:pt x="782774" y="426229"/>
                  <a:pt x="735390" y="435676"/>
                </a:cubicBezTo>
                <a:cubicBezTo>
                  <a:pt x="688006" y="445123"/>
                  <a:pt x="607942" y="364825"/>
                  <a:pt x="558924" y="369548"/>
                </a:cubicBezTo>
                <a:cubicBezTo>
                  <a:pt x="509906" y="374272"/>
                  <a:pt x="472326" y="430952"/>
                  <a:pt x="441281" y="464016"/>
                </a:cubicBezTo>
                <a:cubicBezTo>
                  <a:pt x="410236" y="497080"/>
                  <a:pt x="390628" y="519122"/>
                  <a:pt x="372655" y="567931"/>
                </a:cubicBezTo>
                <a:cubicBezTo>
                  <a:pt x="354682" y="616740"/>
                  <a:pt x="388995" y="649804"/>
                  <a:pt x="333441" y="756867"/>
                </a:cubicBezTo>
                <a:cubicBezTo>
                  <a:pt x="277887" y="863931"/>
                  <a:pt x="173315" y="887548"/>
                  <a:pt x="117761" y="879676"/>
                </a:cubicBezTo>
                <a:cubicBezTo>
                  <a:pt x="62207" y="871804"/>
                  <a:pt x="-3151" y="766314"/>
                  <a:pt x="117" y="709633"/>
                </a:cubicBezTo>
                <a:cubicBezTo>
                  <a:pt x="3385" y="652952"/>
                  <a:pt x="91617" y="596272"/>
                  <a:pt x="137368" y="539591"/>
                </a:cubicBezTo>
                <a:cubicBezTo>
                  <a:pt x="183119" y="482910"/>
                  <a:pt x="351414" y="243591"/>
                  <a:pt x="421673" y="171165"/>
                </a:cubicBezTo>
                <a:cubicBezTo>
                  <a:pt x="491933" y="98739"/>
                  <a:pt x="506638" y="109761"/>
                  <a:pt x="558924" y="105037"/>
                </a:cubicBezTo>
                <a:cubicBezTo>
                  <a:pt x="571996" y="103856"/>
                  <a:pt x="586599" y="103463"/>
                  <a:pt x="601892" y="104078"/>
                </a:cubicBezTo>
                <a:close/>
                <a:moveTo>
                  <a:pt x="862789" y="66481"/>
                </a:moveTo>
                <a:cubicBezTo>
                  <a:pt x="874025" y="66822"/>
                  <a:pt x="886019" y="70694"/>
                  <a:pt x="894862" y="79215"/>
                </a:cubicBezTo>
                <a:cubicBezTo>
                  <a:pt x="903705" y="87737"/>
                  <a:pt x="907724" y="99294"/>
                  <a:pt x="908078" y="110121"/>
                </a:cubicBezTo>
                <a:cubicBezTo>
                  <a:pt x="908432" y="120948"/>
                  <a:pt x="905123" y="131044"/>
                  <a:pt x="899312" y="136645"/>
                </a:cubicBezTo>
                <a:cubicBezTo>
                  <a:pt x="887688" y="147845"/>
                  <a:pt x="842810" y="163459"/>
                  <a:pt x="825123" y="146416"/>
                </a:cubicBezTo>
                <a:cubicBezTo>
                  <a:pt x="807437" y="129374"/>
                  <a:pt x="823640" y="86128"/>
                  <a:pt x="835263" y="74928"/>
                </a:cubicBezTo>
                <a:cubicBezTo>
                  <a:pt x="841075" y="69328"/>
                  <a:pt x="851553" y="66139"/>
                  <a:pt x="862789" y="66481"/>
                </a:cubicBezTo>
                <a:close/>
                <a:moveTo>
                  <a:pt x="763988" y="18007"/>
                </a:moveTo>
                <a:cubicBezTo>
                  <a:pt x="774440" y="17883"/>
                  <a:pt x="785448" y="21017"/>
                  <a:pt x="793324" y="28607"/>
                </a:cubicBezTo>
                <a:cubicBezTo>
                  <a:pt x="801200" y="36196"/>
                  <a:pt x="804453" y="46804"/>
                  <a:pt x="804324" y="56876"/>
                </a:cubicBezTo>
                <a:cubicBezTo>
                  <a:pt x="804196" y="66947"/>
                  <a:pt x="800685" y="76483"/>
                  <a:pt x="795034" y="81927"/>
                </a:cubicBezTo>
                <a:cubicBezTo>
                  <a:pt x="783732" y="92818"/>
                  <a:pt x="741264" y="109129"/>
                  <a:pt x="725512" y="93950"/>
                </a:cubicBezTo>
                <a:cubicBezTo>
                  <a:pt x="709760" y="78771"/>
                  <a:pt x="726687" y="37850"/>
                  <a:pt x="737989" y="26959"/>
                </a:cubicBezTo>
                <a:cubicBezTo>
                  <a:pt x="743640" y="21514"/>
                  <a:pt x="753536" y="18131"/>
                  <a:pt x="763988" y="18007"/>
                </a:cubicBezTo>
                <a:close/>
                <a:moveTo>
                  <a:pt x="551220" y="4923"/>
                </a:moveTo>
                <a:cubicBezTo>
                  <a:pt x="559475" y="6401"/>
                  <a:pt x="568701" y="10543"/>
                  <a:pt x="576170" y="17741"/>
                </a:cubicBezTo>
                <a:cubicBezTo>
                  <a:pt x="583640" y="24939"/>
                  <a:pt x="587939" y="33828"/>
                  <a:pt x="589473" y="41784"/>
                </a:cubicBezTo>
                <a:cubicBezTo>
                  <a:pt x="591007" y="49739"/>
                  <a:pt x="589776" y="56760"/>
                  <a:pt x="586186" y="60219"/>
                </a:cubicBezTo>
                <a:cubicBezTo>
                  <a:pt x="579006" y="67138"/>
                  <a:pt x="548030" y="73648"/>
                  <a:pt x="533091" y="59253"/>
                </a:cubicBezTo>
                <a:cubicBezTo>
                  <a:pt x="518152" y="44857"/>
                  <a:pt x="524908" y="15008"/>
                  <a:pt x="532088" y="8090"/>
                </a:cubicBezTo>
                <a:cubicBezTo>
                  <a:pt x="535678" y="4631"/>
                  <a:pt x="542964" y="3445"/>
                  <a:pt x="551220" y="4923"/>
                </a:cubicBezTo>
                <a:close/>
                <a:moveTo>
                  <a:pt x="651821" y="257"/>
                </a:moveTo>
                <a:cubicBezTo>
                  <a:pt x="661466" y="1276"/>
                  <a:pt x="672006" y="5368"/>
                  <a:pt x="680172" y="13237"/>
                </a:cubicBezTo>
                <a:cubicBezTo>
                  <a:pt x="688338" y="21106"/>
                  <a:pt x="692585" y="31263"/>
                  <a:pt x="693642" y="40556"/>
                </a:cubicBezTo>
                <a:cubicBezTo>
                  <a:pt x="694701" y="49851"/>
                  <a:pt x="692571" y="58282"/>
                  <a:pt x="687985" y="62701"/>
                </a:cubicBezTo>
                <a:cubicBezTo>
                  <a:pt x="678813" y="71540"/>
                  <a:pt x="641472" y="82005"/>
                  <a:pt x="625139" y="66267"/>
                </a:cubicBezTo>
                <a:cubicBezTo>
                  <a:pt x="608806" y="50529"/>
                  <a:pt x="619667" y="14547"/>
                  <a:pt x="628840" y="5709"/>
                </a:cubicBezTo>
                <a:cubicBezTo>
                  <a:pt x="633426" y="1290"/>
                  <a:pt x="642176" y="-763"/>
                  <a:pt x="651821" y="25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>
              <a:lnSpc>
                <a:spcPct val="120000"/>
              </a:lnSpc>
              <a:defRPr/>
            </a:pPr>
            <a:endParaRPr lang="zh-CN" altLang="en-US" sz="2275" b="1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9" name="矩形 21"/>
          <p:cNvSpPr/>
          <p:nvPr/>
        </p:nvSpPr>
        <p:spPr>
          <a:xfrm>
            <a:off x="4221317" y="5101618"/>
            <a:ext cx="1343595" cy="1172207"/>
          </a:xfrm>
          <a:custGeom>
            <a:avLst/>
            <a:gdLst/>
            <a:ahLst/>
            <a:cxnLst/>
            <a:rect l="l" t="t" r="r" b="b"/>
            <a:pathLst>
              <a:path w="1008063" h="879475">
                <a:moveTo>
                  <a:pt x="942729" y="157825"/>
                </a:moveTo>
                <a:cubicBezTo>
                  <a:pt x="958838" y="158400"/>
                  <a:pt x="976062" y="164033"/>
                  <a:pt x="988810" y="176295"/>
                </a:cubicBezTo>
                <a:cubicBezTo>
                  <a:pt x="1001557" y="188557"/>
                  <a:pt x="1007414" y="205124"/>
                  <a:pt x="1008012" y="220619"/>
                </a:cubicBezTo>
                <a:cubicBezTo>
                  <a:pt x="1008611" y="236114"/>
                  <a:pt x="1003952" y="250535"/>
                  <a:pt x="995667" y="258503"/>
                </a:cubicBezTo>
                <a:cubicBezTo>
                  <a:pt x="979099" y="274440"/>
                  <a:pt x="914897" y="296433"/>
                  <a:pt x="889403" y="271911"/>
                </a:cubicBezTo>
                <a:cubicBezTo>
                  <a:pt x="863909" y="247389"/>
                  <a:pt x="886774" y="185636"/>
                  <a:pt x="903342" y="169699"/>
                </a:cubicBezTo>
                <a:cubicBezTo>
                  <a:pt x="911626" y="161731"/>
                  <a:pt x="926620" y="157249"/>
                  <a:pt x="942729" y="157825"/>
                </a:cubicBezTo>
                <a:close/>
                <a:moveTo>
                  <a:pt x="601892" y="103890"/>
                </a:moveTo>
                <a:cubicBezTo>
                  <a:pt x="647770" y="105732"/>
                  <a:pt x="699852" y="116635"/>
                  <a:pt x="735390" y="142567"/>
                </a:cubicBezTo>
                <a:cubicBezTo>
                  <a:pt x="782774" y="177144"/>
                  <a:pt x="843230" y="263583"/>
                  <a:pt x="843230" y="312303"/>
                </a:cubicBezTo>
                <a:cubicBezTo>
                  <a:pt x="843230" y="361024"/>
                  <a:pt x="782774" y="425461"/>
                  <a:pt x="735390" y="434891"/>
                </a:cubicBezTo>
                <a:cubicBezTo>
                  <a:pt x="688006" y="444320"/>
                  <a:pt x="607943" y="364167"/>
                  <a:pt x="558924" y="368882"/>
                </a:cubicBezTo>
                <a:cubicBezTo>
                  <a:pt x="509906" y="373597"/>
                  <a:pt x="472326" y="430176"/>
                  <a:pt x="441281" y="463180"/>
                </a:cubicBezTo>
                <a:cubicBezTo>
                  <a:pt x="410236" y="496184"/>
                  <a:pt x="390628" y="518187"/>
                  <a:pt x="372655" y="566908"/>
                </a:cubicBezTo>
                <a:cubicBezTo>
                  <a:pt x="354682" y="615628"/>
                  <a:pt x="388995" y="648633"/>
                  <a:pt x="333441" y="755503"/>
                </a:cubicBezTo>
                <a:cubicBezTo>
                  <a:pt x="277887" y="862374"/>
                  <a:pt x="173315" y="885948"/>
                  <a:pt x="117761" y="878090"/>
                </a:cubicBezTo>
                <a:cubicBezTo>
                  <a:pt x="62207" y="870233"/>
                  <a:pt x="-3150" y="764933"/>
                  <a:pt x="117" y="708354"/>
                </a:cubicBezTo>
                <a:cubicBezTo>
                  <a:pt x="3385" y="651776"/>
                  <a:pt x="91618" y="595197"/>
                  <a:pt x="137368" y="538618"/>
                </a:cubicBezTo>
                <a:cubicBezTo>
                  <a:pt x="183119" y="482040"/>
                  <a:pt x="351414" y="243152"/>
                  <a:pt x="421673" y="170857"/>
                </a:cubicBezTo>
                <a:cubicBezTo>
                  <a:pt x="491933" y="98562"/>
                  <a:pt x="506639" y="109563"/>
                  <a:pt x="558924" y="104848"/>
                </a:cubicBezTo>
                <a:cubicBezTo>
                  <a:pt x="571996" y="103669"/>
                  <a:pt x="586599" y="103277"/>
                  <a:pt x="601892" y="103890"/>
                </a:cubicBezTo>
                <a:close/>
                <a:moveTo>
                  <a:pt x="862789" y="66361"/>
                </a:moveTo>
                <a:cubicBezTo>
                  <a:pt x="874025" y="66702"/>
                  <a:pt x="886019" y="70567"/>
                  <a:pt x="894863" y="79073"/>
                </a:cubicBezTo>
                <a:cubicBezTo>
                  <a:pt x="903705" y="87579"/>
                  <a:pt x="907724" y="99115"/>
                  <a:pt x="908078" y="109923"/>
                </a:cubicBezTo>
                <a:cubicBezTo>
                  <a:pt x="908432" y="120730"/>
                  <a:pt x="905123" y="130808"/>
                  <a:pt x="899312" y="136399"/>
                </a:cubicBezTo>
                <a:cubicBezTo>
                  <a:pt x="887688" y="147579"/>
                  <a:pt x="842810" y="163164"/>
                  <a:pt x="825123" y="146152"/>
                </a:cubicBezTo>
                <a:cubicBezTo>
                  <a:pt x="807437" y="129141"/>
                  <a:pt x="823640" y="85973"/>
                  <a:pt x="835263" y="74793"/>
                </a:cubicBezTo>
                <a:cubicBezTo>
                  <a:pt x="841075" y="69203"/>
                  <a:pt x="851553" y="66020"/>
                  <a:pt x="862789" y="66361"/>
                </a:cubicBezTo>
                <a:close/>
                <a:moveTo>
                  <a:pt x="763988" y="17975"/>
                </a:moveTo>
                <a:cubicBezTo>
                  <a:pt x="774439" y="17851"/>
                  <a:pt x="785448" y="20979"/>
                  <a:pt x="793324" y="28555"/>
                </a:cubicBezTo>
                <a:cubicBezTo>
                  <a:pt x="801200" y="36131"/>
                  <a:pt x="804453" y="46720"/>
                  <a:pt x="804324" y="56773"/>
                </a:cubicBezTo>
                <a:cubicBezTo>
                  <a:pt x="804196" y="66827"/>
                  <a:pt x="800685" y="76345"/>
                  <a:pt x="795034" y="81780"/>
                </a:cubicBezTo>
                <a:cubicBezTo>
                  <a:pt x="783732" y="92651"/>
                  <a:pt x="741264" y="108933"/>
                  <a:pt x="725512" y="93781"/>
                </a:cubicBezTo>
                <a:cubicBezTo>
                  <a:pt x="709760" y="78630"/>
                  <a:pt x="726687" y="37782"/>
                  <a:pt x="737989" y="26911"/>
                </a:cubicBezTo>
                <a:cubicBezTo>
                  <a:pt x="743640" y="21475"/>
                  <a:pt x="753536" y="18098"/>
                  <a:pt x="763988" y="17975"/>
                </a:cubicBezTo>
                <a:close/>
                <a:moveTo>
                  <a:pt x="551219" y="4914"/>
                </a:moveTo>
                <a:cubicBezTo>
                  <a:pt x="559475" y="6390"/>
                  <a:pt x="568701" y="10525"/>
                  <a:pt x="576170" y="17710"/>
                </a:cubicBezTo>
                <a:cubicBezTo>
                  <a:pt x="583640" y="24894"/>
                  <a:pt x="587939" y="33768"/>
                  <a:pt x="589473" y="41709"/>
                </a:cubicBezTo>
                <a:cubicBezTo>
                  <a:pt x="591007" y="49650"/>
                  <a:pt x="589776" y="56658"/>
                  <a:pt x="586186" y="60111"/>
                </a:cubicBezTo>
                <a:cubicBezTo>
                  <a:pt x="579006" y="67017"/>
                  <a:pt x="548030" y="73515"/>
                  <a:pt x="533091" y="59146"/>
                </a:cubicBezTo>
                <a:cubicBezTo>
                  <a:pt x="518152" y="44777"/>
                  <a:pt x="524908" y="14982"/>
                  <a:pt x="532088" y="8076"/>
                </a:cubicBezTo>
                <a:cubicBezTo>
                  <a:pt x="535678" y="4623"/>
                  <a:pt x="542964" y="3439"/>
                  <a:pt x="551219" y="4914"/>
                </a:cubicBezTo>
                <a:close/>
                <a:moveTo>
                  <a:pt x="651821" y="257"/>
                </a:moveTo>
                <a:cubicBezTo>
                  <a:pt x="661466" y="1274"/>
                  <a:pt x="672006" y="5359"/>
                  <a:pt x="680172" y="13214"/>
                </a:cubicBezTo>
                <a:cubicBezTo>
                  <a:pt x="688339" y="21069"/>
                  <a:pt x="692585" y="31207"/>
                  <a:pt x="693643" y="40484"/>
                </a:cubicBezTo>
                <a:cubicBezTo>
                  <a:pt x="694701" y="49761"/>
                  <a:pt x="692571" y="58178"/>
                  <a:pt x="687985" y="62589"/>
                </a:cubicBezTo>
                <a:cubicBezTo>
                  <a:pt x="678813" y="71411"/>
                  <a:pt x="641472" y="81857"/>
                  <a:pt x="625139" y="66148"/>
                </a:cubicBezTo>
                <a:cubicBezTo>
                  <a:pt x="608806" y="50438"/>
                  <a:pt x="619668" y="14521"/>
                  <a:pt x="628840" y="5699"/>
                </a:cubicBezTo>
                <a:cubicBezTo>
                  <a:pt x="633426" y="1288"/>
                  <a:pt x="642176" y="-761"/>
                  <a:pt x="651821" y="257"/>
                </a:cubicBezTo>
                <a:close/>
              </a:path>
            </a:pathLst>
          </a:custGeom>
          <a:solidFill>
            <a:schemeClr val="accent2"/>
          </a:solidFill>
          <a:ln w="3175" cap="flat" cmpd="sng" algn="ctr">
            <a:solidFill>
              <a:srgbClr val="EAEAEA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lnSpc>
                <a:spcPct val="120000"/>
              </a:lnSpc>
              <a:defRPr/>
            </a:pPr>
            <a:endParaRPr lang="zh-CN" altLang="en-US" sz="1600" kern="0">
              <a:solidFill>
                <a:srgbClr val="4D4D4D"/>
              </a:solidFill>
              <a:cs typeface="+mn-ea"/>
              <a:sym typeface="+mn-lt"/>
            </a:endParaRPr>
          </a:p>
        </p:txBody>
      </p:sp>
      <p:cxnSp>
        <p:nvCxnSpPr>
          <p:cNvPr id="334984" name="直接连接符 9"/>
          <p:cNvCxnSpPr>
            <a:cxnSpLocks noChangeShapeType="1"/>
          </p:cNvCxnSpPr>
          <p:nvPr/>
        </p:nvCxnSpPr>
        <p:spPr bwMode="auto">
          <a:xfrm>
            <a:off x="3734660" y="3159224"/>
            <a:ext cx="3025733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4985" name="直接连接符 10"/>
          <p:cNvCxnSpPr>
            <a:cxnSpLocks noChangeShapeType="1"/>
          </p:cNvCxnSpPr>
          <p:nvPr/>
        </p:nvCxnSpPr>
        <p:spPr bwMode="auto">
          <a:xfrm>
            <a:off x="6282384" y="1708869"/>
            <a:ext cx="3023617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4986" name="直接连接符 11"/>
          <p:cNvCxnSpPr>
            <a:cxnSpLocks noChangeShapeType="1"/>
          </p:cNvCxnSpPr>
          <p:nvPr/>
        </p:nvCxnSpPr>
        <p:spPr bwMode="auto">
          <a:xfrm>
            <a:off x="2069450" y="5507869"/>
            <a:ext cx="3023617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4987" name="直接连接符 12"/>
          <p:cNvCxnSpPr>
            <a:cxnSpLocks noChangeShapeType="1"/>
          </p:cNvCxnSpPr>
          <p:nvPr/>
        </p:nvCxnSpPr>
        <p:spPr bwMode="auto">
          <a:xfrm>
            <a:off x="7086243" y="4763073"/>
            <a:ext cx="3025733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文本框 16"/>
          <p:cNvSpPr txBox="1"/>
          <p:nvPr/>
        </p:nvSpPr>
        <p:spPr>
          <a:xfrm>
            <a:off x="1229360" y="5064760"/>
            <a:ext cx="345059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altLang="zh-CN" sz="2275" dirty="0">
                <a:solidFill>
                  <a:srgbClr val="7030A0"/>
                </a:solidFill>
                <a:cs typeface="+mn-ea"/>
                <a:sym typeface="+mn-lt"/>
              </a:rPr>
              <a:t> </a:t>
            </a:r>
            <a:r>
              <a:rPr lang="zh-CN" sz="2400" b="1" dirty="0">
                <a:solidFill>
                  <a:srgbClr val="7030A0"/>
                </a:solidFill>
                <a:cs typeface="+mn-ea"/>
                <a:sym typeface="+mn-lt"/>
              </a:rPr>
              <a:t>创设情境，激趣促学</a:t>
            </a:r>
            <a:endParaRPr lang="zh-CN" sz="24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931025" y="4321175"/>
            <a:ext cx="3412490" cy="441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zh-CN" sz="2400" b="1" dirty="0">
                <a:solidFill>
                  <a:srgbClr val="7030A0"/>
                </a:solidFill>
                <a:cs typeface="+mn-ea"/>
                <a:sym typeface="+mn-lt"/>
              </a:rPr>
              <a:t>尝试探究，实践感知</a:t>
            </a:r>
            <a:endParaRPr lang="zh-CN" sz="24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917825" y="2738120"/>
            <a:ext cx="359156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ClrTx/>
              <a:buSzTx/>
              <a:buFontTx/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zh-CN" sz="2400" b="1" dirty="0">
                <a:solidFill>
                  <a:srgbClr val="7030A0"/>
                </a:solidFill>
                <a:cs typeface="+mn-ea"/>
                <a:sym typeface="+mn-lt"/>
              </a:rPr>
              <a:t>多层活动，巩固体验</a:t>
            </a:r>
            <a:endParaRPr lang="zh-CN" sz="24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579110" y="1273810"/>
            <a:ext cx="332295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ClrTx/>
              <a:buSzTx/>
              <a:buFontTx/>
              <a:defRPr/>
            </a:pPr>
            <a:r>
              <a:rPr lang="zh-CN" sz="2400" b="1" dirty="0">
                <a:solidFill>
                  <a:srgbClr val="7030A0"/>
                </a:solidFill>
                <a:cs typeface="+mn-ea"/>
                <a:sym typeface="+mn-lt"/>
              </a:rPr>
              <a:t>拓展思维，课堂回顾</a:t>
            </a:r>
            <a:endParaRPr lang="zh-CN" sz="24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  <p:pic>
        <p:nvPicPr>
          <p:cNvPr id="19" name="图片 18" descr="资源 19343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043878" y="2903206"/>
            <a:ext cx="930275" cy="736600"/>
          </a:xfrm>
          <a:prstGeom prst="rect">
            <a:avLst/>
          </a:prstGeom>
        </p:spPr>
      </p:pic>
      <p:grpSp>
        <p:nvGrpSpPr>
          <p:cNvPr id="46" name="Group 49"/>
          <p:cNvGrpSpPr/>
          <p:nvPr/>
        </p:nvGrpSpPr>
        <p:grpSpPr bwMode="auto">
          <a:xfrm>
            <a:off x="756285" y="788035"/>
            <a:ext cx="2562225" cy="2560955"/>
            <a:chOff x="953424" y="1486519"/>
            <a:chExt cx="2228412" cy="2228408"/>
          </a:xfrm>
        </p:grpSpPr>
        <p:sp>
          <p:nvSpPr>
            <p:cNvPr id="47" name="Freeform 41"/>
            <p:cNvSpPr/>
            <p:nvPr/>
          </p:nvSpPr>
          <p:spPr>
            <a:xfrm>
              <a:off x="953424" y="1486519"/>
              <a:ext cx="2228412" cy="2228408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475308" tIns="731520" rIns="475308" bIns="582340" spcCol="1270" anchor="ctr"/>
            <a:p>
              <a:pPr algn="ctr" defTabSz="236982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4000" dirty="0">
                <a:cs typeface="+mn-ea"/>
                <a:sym typeface="+mn-lt"/>
              </a:endParaRPr>
            </a:p>
          </p:txBody>
        </p:sp>
        <p:sp>
          <p:nvSpPr>
            <p:cNvPr id="50" name="Oval 48"/>
            <p:cNvSpPr/>
            <p:nvPr/>
          </p:nvSpPr>
          <p:spPr>
            <a:xfrm>
              <a:off x="1375616" y="1909011"/>
              <a:ext cx="1384028" cy="1383423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defTabSz="1833880">
                <a:defRPr/>
              </a:pPr>
              <a:r>
                <a:rPr lang="zh-CN" sz="36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教学流程</a:t>
              </a:r>
              <a:endParaRPr 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34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4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34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334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8" grpId="0" bldLvl="0" animBg="1"/>
      <p:bldP spid="9" grpId="0" bldLvl="0" animBg="1"/>
      <p:bldP spid="17" grpId="0"/>
      <p:bldP spid="37" grpId="0"/>
      <p:bldP spid="39" grpId="0"/>
      <p:bldP spid="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4"/>
          <p:cNvGrpSpPr/>
          <p:nvPr/>
        </p:nvGrpSpPr>
        <p:grpSpPr bwMode="auto">
          <a:xfrm>
            <a:off x="10341928" y="3526157"/>
            <a:ext cx="957263" cy="2740025"/>
            <a:chOff x="5630340" y="3308955"/>
            <a:chExt cx="957725" cy="2739366"/>
          </a:xfrm>
        </p:grpSpPr>
        <p:grpSp>
          <p:nvGrpSpPr>
            <p:cNvPr id="89" name="Group 49"/>
            <p:cNvGrpSpPr/>
            <p:nvPr/>
          </p:nvGrpSpPr>
          <p:grpSpPr bwMode="auto">
            <a:xfrm>
              <a:off x="5630340" y="4068408"/>
              <a:ext cx="957725" cy="688825"/>
              <a:chOff x="5615826" y="4108318"/>
              <a:chExt cx="957725" cy="688825"/>
            </a:xfrm>
          </p:grpSpPr>
          <p:sp>
            <p:nvSpPr>
              <p:cNvPr id="100" name="Rectangle 9"/>
              <p:cNvSpPr>
                <a:spLocks noChangeArrowheads="1"/>
              </p:cNvSpPr>
              <p:nvPr/>
            </p:nvSpPr>
            <p:spPr bwMode="auto">
              <a:xfrm>
                <a:off x="5615826" y="4109095"/>
                <a:ext cx="957725" cy="688809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01" name="Rectangle 17"/>
              <p:cNvSpPr>
                <a:spLocks noChangeArrowheads="1"/>
              </p:cNvSpPr>
              <p:nvPr/>
            </p:nvSpPr>
            <p:spPr bwMode="auto">
              <a:xfrm>
                <a:off x="6093894" y="4109095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90" name="Group 52"/>
            <p:cNvGrpSpPr/>
            <p:nvPr/>
          </p:nvGrpSpPr>
          <p:grpSpPr bwMode="auto">
            <a:xfrm>
              <a:off x="5630340" y="4819854"/>
              <a:ext cx="957725" cy="688825"/>
              <a:chOff x="5615826" y="4859764"/>
              <a:chExt cx="957725" cy="688825"/>
            </a:xfrm>
          </p:grpSpPr>
          <p:sp>
            <p:nvSpPr>
              <p:cNvPr id="98" name="Rectangle 8"/>
              <p:cNvSpPr>
                <a:spLocks noChangeArrowheads="1"/>
              </p:cNvSpPr>
              <p:nvPr/>
            </p:nvSpPr>
            <p:spPr bwMode="auto">
              <a:xfrm>
                <a:off x="5615826" y="4859802"/>
                <a:ext cx="957725" cy="6888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99" name="Rectangle 18"/>
              <p:cNvSpPr>
                <a:spLocks noChangeArrowheads="1"/>
              </p:cNvSpPr>
              <p:nvPr/>
            </p:nvSpPr>
            <p:spPr bwMode="auto">
              <a:xfrm>
                <a:off x="6093894" y="4859802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91" name="Group 55"/>
            <p:cNvGrpSpPr/>
            <p:nvPr/>
          </p:nvGrpSpPr>
          <p:grpSpPr bwMode="auto">
            <a:xfrm>
              <a:off x="5630340" y="5567616"/>
              <a:ext cx="957725" cy="480705"/>
              <a:chOff x="5615826" y="5607526"/>
              <a:chExt cx="957725" cy="480705"/>
            </a:xfrm>
          </p:grpSpPr>
          <p:sp>
            <p:nvSpPr>
              <p:cNvPr id="95" name="Freeform 7"/>
              <p:cNvSpPr/>
              <p:nvPr/>
            </p:nvSpPr>
            <p:spPr bwMode="auto">
              <a:xfrm>
                <a:off x="5615826" y="5607526"/>
                <a:ext cx="957725" cy="480705"/>
              </a:xfrm>
              <a:custGeom>
                <a:avLst/>
                <a:gdLst>
                  <a:gd name="T0" fmla="*/ 478863 w 520"/>
                  <a:gd name="T1" fmla="*/ 480705 h 261"/>
                  <a:gd name="T2" fmla="*/ 0 w 520"/>
                  <a:gd name="T3" fmla="*/ 0 h 261"/>
                  <a:gd name="T4" fmla="*/ 957725 w 520"/>
                  <a:gd name="T5" fmla="*/ 0 h 261"/>
                  <a:gd name="T6" fmla="*/ 478863 w 520"/>
                  <a:gd name="T7" fmla="*/ 480705 h 26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20" h="261">
                    <a:moveTo>
                      <a:pt x="260" y="261"/>
                    </a:moveTo>
                    <a:lnTo>
                      <a:pt x="0" y="0"/>
                    </a:lnTo>
                    <a:lnTo>
                      <a:pt x="520" y="0"/>
                    </a:lnTo>
                    <a:lnTo>
                      <a:pt x="260" y="261"/>
                    </a:lnTo>
                    <a:close/>
                  </a:path>
                </a:pathLst>
              </a:custGeom>
              <a:solidFill>
                <a:srgbClr val="ECAE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6" name="Freeform 13"/>
              <p:cNvSpPr/>
              <p:nvPr/>
            </p:nvSpPr>
            <p:spPr bwMode="auto">
              <a:xfrm>
                <a:off x="5954713" y="5944571"/>
                <a:ext cx="279950" cy="143659"/>
              </a:xfrm>
              <a:custGeom>
                <a:avLst/>
                <a:gdLst>
                  <a:gd name="T0" fmla="*/ 139975 w 152"/>
                  <a:gd name="T1" fmla="*/ 143659 h 78"/>
                  <a:gd name="T2" fmla="*/ 279950 w 152"/>
                  <a:gd name="T3" fmla="*/ 0 h 78"/>
                  <a:gd name="T4" fmla="*/ 0 w 152"/>
                  <a:gd name="T5" fmla="*/ 0 h 78"/>
                  <a:gd name="T6" fmla="*/ 0 w 152"/>
                  <a:gd name="T7" fmla="*/ 0 h 78"/>
                  <a:gd name="T8" fmla="*/ 139975 w 152"/>
                  <a:gd name="T9" fmla="*/ 143659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2" h="78">
                    <a:moveTo>
                      <a:pt x="76" y="78"/>
                    </a:moveTo>
                    <a:lnTo>
                      <a:pt x="152" y="0"/>
                    </a:lnTo>
                    <a:lnTo>
                      <a:pt x="0" y="0"/>
                    </a:lnTo>
                    <a:lnTo>
                      <a:pt x="76" y="7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7" name="Freeform 20"/>
              <p:cNvSpPr/>
              <p:nvPr/>
            </p:nvSpPr>
            <p:spPr bwMode="auto">
              <a:xfrm>
                <a:off x="6093894" y="5607335"/>
                <a:ext cx="479657" cy="480896"/>
              </a:xfrm>
              <a:custGeom>
                <a:avLst/>
                <a:gdLst>
                  <a:gd name="T0" fmla="*/ 0 w 260"/>
                  <a:gd name="T1" fmla="*/ 261 h 261"/>
                  <a:gd name="T2" fmla="*/ 260 w 260"/>
                  <a:gd name="T3" fmla="*/ 0 h 261"/>
                  <a:gd name="T4" fmla="*/ 0 w 260"/>
                  <a:gd name="T5" fmla="*/ 0 h 261"/>
                  <a:gd name="T6" fmla="*/ 0 w 260"/>
                  <a:gd name="T7" fmla="*/ 26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0" h="261">
                    <a:moveTo>
                      <a:pt x="0" y="261"/>
                    </a:moveTo>
                    <a:lnTo>
                      <a:pt x="260" y="0"/>
                    </a:lnTo>
                    <a:lnTo>
                      <a:pt x="0" y="0"/>
                    </a:lnTo>
                    <a:lnTo>
                      <a:pt x="0" y="261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defTabSz="1218565">
                  <a:defRPr/>
                </a:pPr>
                <a:endParaRPr lang="id-ID" sz="2400">
                  <a:cs typeface="+mn-ea"/>
                  <a:sym typeface="+mn-lt"/>
                </a:endParaRPr>
              </a:p>
            </p:txBody>
          </p:sp>
        </p:grpSp>
        <p:grpSp>
          <p:nvGrpSpPr>
            <p:cNvPr id="92" name="Group 59"/>
            <p:cNvGrpSpPr/>
            <p:nvPr/>
          </p:nvGrpSpPr>
          <p:grpSpPr bwMode="auto">
            <a:xfrm>
              <a:off x="5630340" y="3308955"/>
              <a:ext cx="957725" cy="688825"/>
              <a:chOff x="5615826" y="4108318"/>
              <a:chExt cx="957725" cy="688825"/>
            </a:xfrm>
          </p:grpSpPr>
          <p:sp>
            <p:nvSpPr>
              <p:cNvPr id="93" name="Rectangle 9"/>
              <p:cNvSpPr>
                <a:spLocks noChangeArrowheads="1"/>
              </p:cNvSpPr>
              <p:nvPr/>
            </p:nvSpPr>
            <p:spPr bwMode="auto">
              <a:xfrm>
                <a:off x="5615826" y="4108318"/>
                <a:ext cx="957725" cy="6888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sz="280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94" name="Rectangle 17"/>
              <p:cNvSpPr>
                <a:spLocks noChangeArrowheads="1"/>
              </p:cNvSpPr>
              <p:nvPr/>
            </p:nvSpPr>
            <p:spPr bwMode="auto">
              <a:xfrm>
                <a:off x="6093894" y="4108318"/>
                <a:ext cx="479657" cy="68880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id-ID" sz="2400">
                  <a:latin typeface="+mn-lt"/>
                  <a:cs typeface="+mn-ea"/>
                  <a:sym typeface="+mn-lt"/>
                </a:endParaRPr>
              </a:p>
            </p:txBody>
          </p:sp>
        </p:grpSp>
      </p:grpSp>
      <p:sp>
        <p:nvSpPr>
          <p:cNvPr id="9" name="矩形 21"/>
          <p:cNvSpPr/>
          <p:nvPr/>
        </p:nvSpPr>
        <p:spPr>
          <a:xfrm>
            <a:off x="1294602" y="1012218"/>
            <a:ext cx="1343595" cy="1172207"/>
          </a:xfrm>
          <a:custGeom>
            <a:avLst/>
            <a:gdLst/>
            <a:ahLst/>
            <a:cxnLst/>
            <a:rect l="l" t="t" r="r" b="b"/>
            <a:pathLst>
              <a:path w="1008063" h="879475">
                <a:moveTo>
                  <a:pt x="942729" y="157825"/>
                </a:moveTo>
                <a:cubicBezTo>
                  <a:pt x="958838" y="158400"/>
                  <a:pt x="976062" y="164033"/>
                  <a:pt x="988810" y="176295"/>
                </a:cubicBezTo>
                <a:cubicBezTo>
                  <a:pt x="1001557" y="188557"/>
                  <a:pt x="1007414" y="205124"/>
                  <a:pt x="1008012" y="220619"/>
                </a:cubicBezTo>
                <a:cubicBezTo>
                  <a:pt x="1008611" y="236114"/>
                  <a:pt x="1003952" y="250535"/>
                  <a:pt x="995667" y="258503"/>
                </a:cubicBezTo>
                <a:cubicBezTo>
                  <a:pt x="979099" y="274440"/>
                  <a:pt x="914897" y="296433"/>
                  <a:pt x="889403" y="271911"/>
                </a:cubicBezTo>
                <a:cubicBezTo>
                  <a:pt x="863909" y="247389"/>
                  <a:pt x="886774" y="185636"/>
                  <a:pt x="903342" y="169699"/>
                </a:cubicBezTo>
                <a:cubicBezTo>
                  <a:pt x="911626" y="161731"/>
                  <a:pt x="926620" y="157249"/>
                  <a:pt x="942729" y="157825"/>
                </a:cubicBezTo>
                <a:close/>
                <a:moveTo>
                  <a:pt x="601892" y="103890"/>
                </a:moveTo>
                <a:cubicBezTo>
                  <a:pt x="647770" y="105732"/>
                  <a:pt x="699852" y="116635"/>
                  <a:pt x="735390" y="142567"/>
                </a:cubicBezTo>
                <a:cubicBezTo>
                  <a:pt x="782774" y="177144"/>
                  <a:pt x="843230" y="263583"/>
                  <a:pt x="843230" y="312303"/>
                </a:cubicBezTo>
                <a:cubicBezTo>
                  <a:pt x="843230" y="361024"/>
                  <a:pt x="782774" y="425461"/>
                  <a:pt x="735390" y="434891"/>
                </a:cubicBezTo>
                <a:cubicBezTo>
                  <a:pt x="688006" y="444320"/>
                  <a:pt x="607943" y="364167"/>
                  <a:pt x="558924" y="368882"/>
                </a:cubicBezTo>
                <a:cubicBezTo>
                  <a:pt x="509906" y="373597"/>
                  <a:pt x="472326" y="430176"/>
                  <a:pt x="441281" y="463180"/>
                </a:cubicBezTo>
                <a:cubicBezTo>
                  <a:pt x="410236" y="496184"/>
                  <a:pt x="390628" y="518187"/>
                  <a:pt x="372655" y="566908"/>
                </a:cubicBezTo>
                <a:cubicBezTo>
                  <a:pt x="354682" y="615628"/>
                  <a:pt x="388995" y="648633"/>
                  <a:pt x="333441" y="755503"/>
                </a:cubicBezTo>
                <a:cubicBezTo>
                  <a:pt x="277887" y="862374"/>
                  <a:pt x="173315" y="885948"/>
                  <a:pt x="117761" y="878090"/>
                </a:cubicBezTo>
                <a:cubicBezTo>
                  <a:pt x="62207" y="870233"/>
                  <a:pt x="-3150" y="764933"/>
                  <a:pt x="117" y="708354"/>
                </a:cubicBezTo>
                <a:cubicBezTo>
                  <a:pt x="3385" y="651776"/>
                  <a:pt x="91618" y="595197"/>
                  <a:pt x="137368" y="538618"/>
                </a:cubicBezTo>
                <a:cubicBezTo>
                  <a:pt x="183119" y="482040"/>
                  <a:pt x="351414" y="243152"/>
                  <a:pt x="421673" y="170857"/>
                </a:cubicBezTo>
                <a:cubicBezTo>
                  <a:pt x="491933" y="98562"/>
                  <a:pt x="506639" y="109563"/>
                  <a:pt x="558924" y="104848"/>
                </a:cubicBezTo>
                <a:cubicBezTo>
                  <a:pt x="571996" y="103669"/>
                  <a:pt x="586599" y="103277"/>
                  <a:pt x="601892" y="103890"/>
                </a:cubicBezTo>
                <a:close/>
                <a:moveTo>
                  <a:pt x="862789" y="66361"/>
                </a:moveTo>
                <a:cubicBezTo>
                  <a:pt x="874025" y="66702"/>
                  <a:pt x="886019" y="70567"/>
                  <a:pt x="894863" y="79073"/>
                </a:cubicBezTo>
                <a:cubicBezTo>
                  <a:pt x="903705" y="87579"/>
                  <a:pt x="907724" y="99115"/>
                  <a:pt x="908078" y="109923"/>
                </a:cubicBezTo>
                <a:cubicBezTo>
                  <a:pt x="908432" y="120730"/>
                  <a:pt x="905123" y="130808"/>
                  <a:pt x="899312" y="136399"/>
                </a:cubicBezTo>
                <a:cubicBezTo>
                  <a:pt x="887688" y="147579"/>
                  <a:pt x="842810" y="163164"/>
                  <a:pt x="825123" y="146152"/>
                </a:cubicBezTo>
                <a:cubicBezTo>
                  <a:pt x="807437" y="129141"/>
                  <a:pt x="823640" y="85973"/>
                  <a:pt x="835263" y="74793"/>
                </a:cubicBezTo>
                <a:cubicBezTo>
                  <a:pt x="841075" y="69203"/>
                  <a:pt x="851553" y="66020"/>
                  <a:pt x="862789" y="66361"/>
                </a:cubicBezTo>
                <a:close/>
                <a:moveTo>
                  <a:pt x="763988" y="17975"/>
                </a:moveTo>
                <a:cubicBezTo>
                  <a:pt x="774439" y="17851"/>
                  <a:pt x="785448" y="20979"/>
                  <a:pt x="793324" y="28555"/>
                </a:cubicBezTo>
                <a:cubicBezTo>
                  <a:pt x="801200" y="36131"/>
                  <a:pt x="804453" y="46720"/>
                  <a:pt x="804324" y="56773"/>
                </a:cubicBezTo>
                <a:cubicBezTo>
                  <a:pt x="804196" y="66827"/>
                  <a:pt x="800685" y="76345"/>
                  <a:pt x="795034" y="81780"/>
                </a:cubicBezTo>
                <a:cubicBezTo>
                  <a:pt x="783732" y="92651"/>
                  <a:pt x="741264" y="108933"/>
                  <a:pt x="725512" y="93781"/>
                </a:cubicBezTo>
                <a:cubicBezTo>
                  <a:pt x="709760" y="78630"/>
                  <a:pt x="726687" y="37782"/>
                  <a:pt x="737989" y="26911"/>
                </a:cubicBezTo>
                <a:cubicBezTo>
                  <a:pt x="743640" y="21475"/>
                  <a:pt x="753536" y="18098"/>
                  <a:pt x="763988" y="17975"/>
                </a:cubicBezTo>
                <a:close/>
                <a:moveTo>
                  <a:pt x="551219" y="4914"/>
                </a:moveTo>
                <a:cubicBezTo>
                  <a:pt x="559475" y="6390"/>
                  <a:pt x="568701" y="10525"/>
                  <a:pt x="576170" y="17710"/>
                </a:cubicBezTo>
                <a:cubicBezTo>
                  <a:pt x="583640" y="24894"/>
                  <a:pt x="587939" y="33768"/>
                  <a:pt x="589473" y="41709"/>
                </a:cubicBezTo>
                <a:cubicBezTo>
                  <a:pt x="591007" y="49650"/>
                  <a:pt x="589776" y="56658"/>
                  <a:pt x="586186" y="60111"/>
                </a:cubicBezTo>
                <a:cubicBezTo>
                  <a:pt x="579006" y="67017"/>
                  <a:pt x="548030" y="73515"/>
                  <a:pt x="533091" y="59146"/>
                </a:cubicBezTo>
                <a:cubicBezTo>
                  <a:pt x="518152" y="44777"/>
                  <a:pt x="524908" y="14982"/>
                  <a:pt x="532088" y="8076"/>
                </a:cubicBezTo>
                <a:cubicBezTo>
                  <a:pt x="535678" y="4623"/>
                  <a:pt x="542964" y="3439"/>
                  <a:pt x="551219" y="4914"/>
                </a:cubicBezTo>
                <a:close/>
                <a:moveTo>
                  <a:pt x="651821" y="257"/>
                </a:moveTo>
                <a:cubicBezTo>
                  <a:pt x="661466" y="1274"/>
                  <a:pt x="672006" y="5359"/>
                  <a:pt x="680172" y="13214"/>
                </a:cubicBezTo>
                <a:cubicBezTo>
                  <a:pt x="688339" y="21069"/>
                  <a:pt x="692585" y="31207"/>
                  <a:pt x="693643" y="40484"/>
                </a:cubicBezTo>
                <a:cubicBezTo>
                  <a:pt x="694701" y="49761"/>
                  <a:pt x="692571" y="58178"/>
                  <a:pt x="687985" y="62589"/>
                </a:cubicBezTo>
                <a:cubicBezTo>
                  <a:pt x="678813" y="71411"/>
                  <a:pt x="641472" y="81857"/>
                  <a:pt x="625139" y="66148"/>
                </a:cubicBezTo>
                <a:cubicBezTo>
                  <a:pt x="608806" y="50438"/>
                  <a:pt x="619668" y="14521"/>
                  <a:pt x="628840" y="5699"/>
                </a:cubicBezTo>
                <a:cubicBezTo>
                  <a:pt x="633426" y="1288"/>
                  <a:pt x="642176" y="-761"/>
                  <a:pt x="651821" y="257"/>
                </a:cubicBezTo>
                <a:close/>
              </a:path>
            </a:pathLst>
          </a:custGeom>
          <a:solidFill>
            <a:schemeClr val="accent2"/>
          </a:solidFill>
          <a:ln w="3175" cap="flat" cmpd="sng" algn="ctr">
            <a:solidFill>
              <a:srgbClr val="EAEAEA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p>
            <a:pPr>
              <a:lnSpc>
                <a:spcPct val="120000"/>
              </a:lnSpc>
              <a:defRPr/>
            </a:pPr>
            <a:endParaRPr lang="zh-CN" altLang="en-US" sz="1600" kern="0">
              <a:solidFill>
                <a:srgbClr val="4D4D4D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355215" y="1249045"/>
            <a:ext cx="3450590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r">
              <a:defRPr/>
            </a:pPr>
            <a:r>
              <a:rPr lang="en-US" altLang="zh-CN" sz="2275" dirty="0">
                <a:solidFill>
                  <a:srgbClr val="7030A0"/>
                </a:solidFill>
                <a:cs typeface="+mn-ea"/>
                <a:sym typeface="+mn-lt"/>
              </a:rPr>
              <a:t> </a:t>
            </a:r>
            <a:r>
              <a:rPr lang="zh-CN" sz="2400" b="1" dirty="0">
                <a:solidFill>
                  <a:srgbClr val="7030A0"/>
                </a:solidFill>
                <a:cs typeface="+mn-ea"/>
                <a:sym typeface="+mn-lt"/>
              </a:rPr>
              <a:t>创设情境，激趣促学</a:t>
            </a:r>
            <a:endParaRPr lang="zh-CN" sz="24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  <p:pic>
        <p:nvPicPr>
          <p:cNvPr id="3" name="图片 2" descr="t014c41470c9c23063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40710" y="2118360"/>
            <a:ext cx="3810000" cy="2857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282315" y="5404485"/>
            <a:ext cx="310134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400" b="1"/>
              <a:t>1</a:t>
            </a:r>
            <a:r>
              <a:rPr lang="zh-CN" altLang="en-US" sz="2400" b="1"/>
              <a:t>分钟《熊出没》欣赏</a:t>
            </a:r>
            <a:endParaRPr lang="zh-CN" altLang="en-US" sz="2400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7" grpId="0"/>
      <p:bldP spid="5" grpId="0"/>
    </p:bldLst>
  </p:timing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394_21*i*46"/>
  <p:tag name="KSO_WM_TEMPLATE_CATEGORY" val="custom"/>
  <p:tag name="KSO_WM_TEMPLATE_INDEX" val="160394"/>
  <p:tag name="KSO_WM_UNIT_INDEX" val="46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5"/>
  <p:tag name="KSO_WM_UNIT_ID" val="custom160394_21*l_i*1_25"/>
  <p:tag name="KSO_WM_UNIT_CLEAR" val="1"/>
  <p:tag name="KSO_WM_UNIT_LAYERLEVEL" val="1_1"/>
  <p:tag name="KSO_WM_DIAGRAM_GROUP_CODE" val="l1-2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6"/>
  <p:tag name="KSO_WM_UNIT_ID" val="custom160394_21*l_i*1_26"/>
  <p:tag name="KSO_WM_UNIT_CLEAR" val="1"/>
  <p:tag name="KSO_WM_UNIT_LAYERLEVEL" val="1_1"/>
  <p:tag name="KSO_WM_DIAGRAM_GROUP_CODE" val="l1-2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7"/>
  <p:tag name="KSO_WM_UNIT_ID" val="custom160394_21*l_i*1_27"/>
  <p:tag name="KSO_WM_UNIT_CLEAR" val="1"/>
  <p:tag name="KSO_WM_UNIT_LAYERLEVEL" val="1_1"/>
  <p:tag name="KSO_WM_DIAGRAM_GROUP_CODE" val="l1-2"/>
</p:tagLst>
</file>

<file path=ppt/tags/tag1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394_21*i*46"/>
  <p:tag name="KSO_WM_TEMPLATE_CATEGORY" val="custom"/>
  <p:tag name="KSO_WM_TEMPLATE_INDEX" val="160394"/>
  <p:tag name="KSO_WM_UNIT_INDEX" val="46"/>
</p:tagLst>
</file>

<file path=ppt/tags/tag1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h_a"/>
  <p:tag name="KSO_WM_UNIT_INDEX" val="1_4_1"/>
  <p:tag name="KSO_WM_UNIT_ID" val="custom160394_21*l_h_a*1_4_1"/>
  <p:tag name="KSO_WM_UNIT_CLEAR" val="1"/>
  <p:tag name="KSO_WM_UNIT_LAYERLEVEL" val="1_1_1"/>
  <p:tag name="KSO_WM_UNIT_VALUE" val="7"/>
  <p:tag name="KSO_WM_UNIT_HIGHLIGHT" val="0"/>
  <p:tag name="KSO_WM_UNIT_COMPATIBLE" val="0"/>
  <p:tag name="KSO_WM_UNIT_PRESET_TEXT_INDEX" val="3"/>
  <p:tag name="KSO_WM_DIAGRAM_GROUP_CODE" val="l1-2"/>
  <p:tag name="KSO_WM_UNIT_PRESET_TEXT_LEN" val="12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04_21*i*47"/>
  <p:tag name="KSO_WM_TEMPLATE_CATEGORY" val="custom"/>
  <p:tag name="KSO_WM_TEMPLATE_INDEX" val="104"/>
</p:tagLst>
</file>

<file path=ppt/tags/tag1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19"/>
  <p:tag name="KSO_WM_UNIT_ID" val="custom160394_21*l_i*1_19"/>
  <p:tag name="KSO_WM_UNIT_CLEAR" val="1"/>
  <p:tag name="KSO_WM_UNIT_LAYERLEVEL" val="1_1"/>
  <p:tag name="KSO_WM_DIAGRAM_GROUP_CODE" val="l1-2"/>
</p:tagLst>
</file>

<file path=ppt/tags/tag1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0"/>
  <p:tag name="KSO_WM_UNIT_ID" val="custom160394_21*l_i*1_20"/>
  <p:tag name="KSO_WM_UNIT_CLEAR" val="1"/>
  <p:tag name="KSO_WM_UNIT_LAYERLEVEL" val="1_1"/>
  <p:tag name="KSO_WM_DIAGRAM_GROUP_CODE" val="l1-2"/>
</p:tagLst>
</file>

<file path=ppt/tags/tag1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1"/>
  <p:tag name="KSO_WM_UNIT_ID" val="custom160394_21*l_i*1_21"/>
  <p:tag name="KSO_WM_UNIT_CLEAR" val="1"/>
  <p:tag name="KSO_WM_UNIT_LAYERLEVEL" val="1_1"/>
  <p:tag name="KSO_WM_DIAGRAM_GROUP_CODE" val="l1-2"/>
</p:tagLst>
</file>

<file path=ppt/tags/tag1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2"/>
  <p:tag name="KSO_WM_UNIT_ID" val="custom160394_21*l_i*1_22"/>
  <p:tag name="KSO_WM_UNIT_CLEAR" val="1"/>
  <p:tag name="KSO_WM_UNIT_LAYERLEVEL" val="1_1"/>
  <p:tag name="KSO_WM_DIAGRAM_GROUP_CODE" val="l1-2"/>
</p:tagLst>
</file>

<file path=ppt/tags/tag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h_a"/>
  <p:tag name="KSO_WM_UNIT_INDEX" val="1_4_1"/>
  <p:tag name="KSO_WM_UNIT_ID" val="custom160394_21*l_h_a*1_4_1"/>
  <p:tag name="KSO_WM_UNIT_CLEAR" val="1"/>
  <p:tag name="KSO_WM_UNIT_LAYERLEVEL" val="1_1_1"/>
  <p:tag name="KSO_WM_UNIT_VALUE" val="7"/>
  <p:tag name="KSO_WM_UNIT_HIGHLIGHT" val="0"/>
  <p:tag name="KSO_WM_UNIT_COMPATIBLE" val="0"/>
  <p:tag name="KSO_WM_UNIT_PRESET_TEXT_INDEX" val="3"/>
  <p:tag name="KSO_WM_DIAGRAM_GROUP_CODE" val="l1-2"/>
  <p:tag name="KSO_WM_UNIT_PRESET_TEXT_LEN" val="12"/>
</p:tagLst>
</file>

<file path=ppt/tags/tag2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3"/>
  <p:tag name="KSO_WM_UNIT_ID" val="custom160394_21*l_i*1_23"/>
  <p:tag name="KSO_WM_UNIT_CLEAR" val="1"/>
  <p:tag name="KSO_WM_UNIT_LAYERLEVEL" val="1_1"/>
  <p:tag name="KSO_WM_DIAGRAM_GROUP_CODE" val="l1-2"/>
</p:tagLst>
</file>

<file path=ppt/tags/tag2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4"/>
  <p:tag name="KSO_WM_UNIT_ID" val="custom160394_21*l_i*1_24"/>
  <p:tag name="KSO_WM_UNIT_CLEAR" val="1"/>
  <p:tag name="KSO_WM_UNIT_LAYERLEVEL" val="1_1"/>
  <p:tag name="KSO_WM_DIAGRAM_GROUP_CODE" val="l1-2"/>
</p:tagLst>
</file>

<file path=ppt/tags/tag2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5"/>
  <p:tag name="KSO_WM_UNIT_ID" val="custom160394_21*l_i*1_25"/>
  <p:tag name="KSO_WM_UNIT_CLEAR" val="1"/>
  <p:tag name="KSO_WM_UNIT_LAYERLEVEL" val="1_1"/>
  <p:tag name="KSO_WM_DIAGRAM_GROUP_CODE" val="l1-2"/>
</p:tagLst>
</file>

<file path=ppt/tags/tag2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6"/>
  <p:tag name="KSO_WM_UNIT_ID" val="custom160394_21*l_i*1_26"/>
  <p:tag name="KSO_WM_UNIT_CLEAR" val="1"/>
  <p:tag name="KSO_WM_UNIT_LAYERLEVEL" val="1_1"/>
  <p:tag name="KSO_WM_DIAGRAM_GROUP_CODE" val="l1-2"/>
</p:tagLst>
</file>

<file path=ppt/tags/tag2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7"/>
  <p:tag name="KSO_WM_UNIT_ID" val="custom160394_21*l_i*1_27"/>
  <p:tag name="KSO_WM_UNIT_CLEAR" val="1"/>
  <p:tag name="KSO_WM_UNIT_LAYERLEVEL" val="1_1"/>
  <p:tag name="KSO_WM_DIAGRAM_GROUP_CODE" val="l1-2"/>
</p:tagLst>
</file>

<file path=ppt/tags/tag2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394_21*i*46"/>
  <p:tag name="KSO_WM_TEMPLATE_CATEGORY" val="custom"/>
  <p:tag name="KSO_WM_TEMPLATE_INDEX" val="160394"/>
  <p:tag name="KSO_WM_UNIT_INDEX" val="46"/>
</p:tagLst>
</file>

<file path=ppt/tags/tag2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h_a"/>
  <p:tag name="KSO_WM_UNIT_INDEX" val="1_4_1"/>
  <p:tag name="KSO_WM_UNIT_ID" val="custom160394_21*l_h_a*1_4_1"/>
  <p:tag name="KSO_WM_UNIT_CLEAR" val="1"/>
  <p:tag name="KSO_WM_UNIT_LAYERLEVEL" val="1_1_1"/>
  <p:tag name="KSO_WM_UNIT_VALUE" val="7"/>
  <p:tag name="KSO_WM_UNIT_HIGHLIGHT" val="0"/>
  <p:tag name="KSO_WM_UNIT_COMPATIBLE" val="0"/>
  <p:tag name="KSO_WM_UNIT_PRESET_TEXT_INDEX" val="3"/>
  <p:tag name="KSO_WM_DIAGRAM_GROUP_CODE" val="l1-2"/>
  <p:tag name="KSO_WM_UNIT_PRESET_TEXT_LEN" val="12"/>
</p:tagLst>
</file>

<file path=ppt/tags/tag2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04_21*i*47"/>
  <p:tag name="KSO_WM_TEMPLATE_CATEGORY" val="custom"/>
  <p:tag name="KSO_WM_TEMPLATE_INDEX" val="104"/>
</p:tagLst>
</file>

<file path=ppt/tags/tag2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19"/>
  <p:tag name="KSO_WM_UNIT_ID" val="custom160394_21*l_i*1_19"/>
  <p:tag name="KSO_WM_UNIT_CLEAR" val="1"/>
  <p:tag name="KSO_WM_UNIT_LAYERLEVEL" val="1_1"/>
  <p:tag name="KSO_WM_DIAGRAM_GROUP_CODE" val="l1-2"/>
</p:tagLst>
</file>

<file path=ppt/tags/tag2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0"/>
  <p:tag name="KSO_WM_UNIT_ID" val="custom160394_21*l_i*1_20"/>
  <p:tag name="KSO_WM_UNIT_CLEAR" val="1"/>
  <p:tag name="KSO_WM_UNIT_LAYERLEVEL" val="1_1"/>
  <p:tag name="KSO_WM_DIAGRAM_GROUP_CODE" val="l1-2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04_21*i*47"/>
  <p:tag name="KSO_WM_TEMPLATE_CATEGORY" val="custom"/>
  <p:tag name="KSO_WM_TEMPLATE_INDEX" val="104"/>
</p:tagLst>
</file>

<file path=ppt/tags/tag3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1"/>
  <p:tag name="KSO_WM_UNIT_ID" val="custom160394_21*l_i*1_21"/>
  <p:tag name="KSO_WM_UNIT_CLEAR" val="1"/>
  <p:tag name="KSO_WM_UNIT_LAYERLEVEL" val="1_1"/>
  <p:tag name="KSO_WM_DIAGRAM_GROUP_CODE" val="l1-2"/>
</p:tagLst>
</file>

<file path=ppt/tags/tag3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2"/>
  <p:tag name="KSO_WM_UNIT_ID" val="custom160394_21*l_i*1_22"/>
  <p:tag name="KSO_WM_UNIT_CLEAR" val="1"/>
  <p:tag name="KSO_WM_UNIT_LAYERLEVEL" val="1_1"/>
  <p:tag name="KSO_WM_DIAGRAM_GROUP_CODE" val="l1-2"/>
</p:tagLst>
</file>

<file path=ppt/tags/tag3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3"/>
  <p:tag name="KSO_WM_UNIT_ID" val="custom160394_21*l_i*1_23"/>
  <p:tag name="KSO_WM_UNIT_CLEAR" val="1"/>
  <p:tag name="KSO_WM_UNIT_LAYERLEVEL" val="1_1"/>
  <p:tag name="KSO_WM_DIAGRAM_GROUP_CODE" val="l1-2"/>
</p:tagLst>
</file>

<file path=ppt/tags/tag3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4"/>
  <p:tag name="KSO_WM_UNIT_ID" val="custom160394_21*l_i*1_24"/>
  <p:tag name="KSO_WM_UNIT_CLEAR" val="1"/>
  <p:tag name="KSO_WM_UNIT_LAYERLEVEL" val="1_1"/>
  <p:tag name="KSO_WM_DIAGRAM_GROUP_CODE" val="l1-2"/>
</p:tagLst>
</file>

<file path=ppt/tags/tag3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5"/>
  <p:tag name="KSO_WM_UNIT_ID" val="custom160394_21*l_i*1_25"/>
  <p:tag name="KSO_WM_UNIT_CLEAR" val="1"/>
  <p:tag name="KSO_WM_UNIT_LAYERLEVEL" val="1_1"/>
  <p:tag name="KSO_WM_DIAGRAM_GROUP_CODE" val="l1-2"/>
</p:tagLst>
</file>

<file path=ppt/tags/tag3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6"/>
  <p:tag name="KSO_WM_UNIT_ID" val="custom160394_21*l_i*1_26"/>
  <p:tag name="KSO_WM_UNIT_CLEAR" val="1"/>
  <p:tag name="KSO_WM_UNIT_LAYERLEVEL" val="1_1"/>
  <p:tag name="KSO_WM_DIAGRAM_GROUP_CODE" val="l1-2"/>
</p:tagLst>
</file>

<file path=ppt/tags/tag3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7"/>
  <p:tag name="KSO_WM_UNIT_ID" val="custom160394_21*l_i*1_27"/>
  <p:tag name="KSO_WM_UNIT_CLEAR" val="1"/>
  <p:tag name="KSO_WM_UNIT_LAYERLEVEL" val="1_1"/>
  <p:tag name="KSO_WM_DIAGRAM_GROUP_CODE" val="l1-2"/>
</p:tagLst>
</file>

<file path=ppt/tags/tag3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394_21*i*46"/>
  <p:tag name="KSO_WM_TEMPLATE_CATEGORY" val="custom"/>
  <p:tag name="KSO_WM_TEMPLATE_INDEX" val="160394"/>
  <p:tag name="KSO_WM_UNIT_INDEX" val="46"/>
</p:tagLst>
</file>

<file path=ppt/tags/tag3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h_a"/>
  <p:tag name="KSO_WM_UNIT_INDEX" val="1_4_1"/>
  <p:tag name="KSO_WM_UNIT_ID" val="custom160394_21*l_h_a*1_4_1"/>
  <p:tag name="KSO_WM_UNIT_CLEAR" val="1"/>
  <p:tag name="KSO_WM_UNIT_LAYERLEVEL" val="1_1_1"/>
  <p:tag name="KSO_WM_UNIT_VALUE" val="7"/>
  <p:tag name="KSO_WM_UNIT_HIGHLIGHT" val="0"/>
  <p:tag name="KSO_WM_UNIT_COMPATIBLE" val="0"/>
  <p:tag name="KSO_WM_UNIT_PRESET_TEXT_INDEX" val="3"/>
  <p:tag name="KSO_WM_DIAGRAM_GROUP_CODE" val="l1-2"/>
  <p:tag name="KSO_WM_UNIT_PRESET_TEXT_LEN" val="12"/>
</p:tagLst>
</file>

<file path=ppt/tags/tag3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04_21*i*47"/>
  <p:tag name="KSO_WM_TEMPLATE_CATEGORY" val="custom"/>
  <p:tag name="KSO_WM_TEMPLATE_INDEX" val="104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19"/>
  <p:tag name="KSO_WM_UNIT_ID" val="custom160394_21*l_i*1_19"/>
  <p:tag name="KSO_WM_UNIT_CLEAR" val="1"/>
  <p:tag name="KSO_WM_UNIT_LAYERLEVEL" val="1_1"/>
  <p:tag name="KSO_WM_DIAGRAM_GROUP_CODE" val="l1-2"/>
</p:tagLst>
</file>

<file path=ppt/tags/tag4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19"/>
  <p:tag name="KSO_WM_UNIT_ID" val="custom160394_21*l_i*1_19"/>
  <p:tag name="KSO_WM_UNIT_CLEAR" val="1"/>
  <p:tag name="KSO_WM_UNIT_LAYERLEVEL" val="1_1"/>
  <p:tag name="KSO_WM_DIAGRAM_GROUP_CODE" val="l1-2"/>
</p:tagLst>
</file>

<file path=ppt/tags/tag4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0"/>
  <p:tag name="KSO_WM_UNIT_ID" val="custom160394_21*l_i*1_20"/>
  <p:tag name="KSO_WM_UNIT_CLEAR" val="1"/>
  <p:tag name="KSO_WM_UNIT_LAYERLEVEL" val="1_1"/>
  <p:tag name="KSO_WM_DIAGRAM_GROUP_CODE" val="l1-2"/>
</p:tagLst>
</file>

<file path=ppt/tags/tag4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1"/>
  <p:tag name="KSO_WM_UNIT_ID" val="custom160394_21*l_i*1_21"/>
  <p:tag name="KSO_WM_UNIT_CLEAR" val="1"/>
  <p:tag name="KSO_WM_UNIT_LAYERLEVEL" val="1_1"/>
  <p:tag name="KSO_WM_DIAGRAM_GROUP_CODE" val="l1-2"/>
</p:tagLst>
</file>

<file path=ppt/tags/tag4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2"/>
  <p:tag name="KSO_WM_UNIT_ID" val="custom160394_21*l_i*1_22"/>
  <p:tag name="KSO_WM_UNIT_CLEAR" val="1"/>
  <p:tag name="KSO_WM_UNIT_LAYERLEVEL" val="1_1"/>
  <p:tag name="KSO_WM_DIAGRAM_GROUP_CODE" val="l1-2"/>
</p:tagLst>
</file>

<file path=ppt/tags/tag4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3"/>
  <p:tag name="KSO_WM_UNIT_ID" val="custom160394_21*l_i*1_23"/>
  <p:tag name="KSO_WM_UNIT_CLEAR" val="1"/>
  <p:tag name="KSO_WM_UNIT_LAYERLEVEL" val="1_1"/>
  <p:tag name="KSO_WM_DIAGRAM_GROUP_CODE" val="l1-2"/>
</p:tagLst>
</file>

<file path=ppt/tags/tag4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4"/>
  <p:tag name="KSO_WM_UNIT_ID" val="custom160394_21*l_i*1_24"/>
  <p:tag name="KSO_WM_UNIT_CLEAR" val="1"/>
  <p:tag name="KSO_WM_UNIT_LAYERLEVEL" val="1_1"/>
  <p:tag name="KSO_WM_DIAGRAM_GROUP_CODE" val="l1-2"/>
</p:tagLst>
</file>

<file path=ppt/tags/tag4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5"/>
  <p:tag name="KSO_WM_UNIT_ID" val="custom160394_21*l_i*1_25"/>
  <p:tag name="KSO_WM_UNIT_CLEAR" val="1"/>
  <p:tag name="KSO_WM_UNIT_LAYERLEVEL" val="1_1"/>
  <p:tag name="KSO_WM_DIAGRAM_GROUP_CODE" val="l1-2"/>
</p:tagLst>
</file>

<file path=ppt/tags/tag4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6"/>
  <p:tag name="KSO_WM_UNIT_ID" val="custom160394_21*l_i*1_26"/>
  <p:tag name="KSO_WM_UNIT_CLEAR" val="1"/>
  <p:tag name="KSO_WM_UNIT_LAYERLEVEL" val="1_1"/>
  <p:tag name="KSO_WM_DIAGRAM_GROUP_CODE" val="l1-2"/>
</p:tagLst>
</file>

<file path=ppt/tags/tag4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7"/>
  <p:tag name="KSO_WM_UNIT_ID" val="custom160394_21*l_i*1_27"/>
  <p:tag name="KSO_WM_UNIT_CLEAR" val="1"/>
  <p:tag name="KSO_WM_UNIT_LAYERLEVEL" val="1_1"/>
  <p:tag name="KSO_WM_DIAGRAM_GROUP_CODE" val="l1-2"/>
</p:tagLst>
</file>

<file path=ppt/tags/tag49.xml><?xml version="1.0" encoding="utf-8"?>
<p:tagLst xmlns:p="http://schemas.openxmlformats.org/presentationml/2006/main">
  <p:tag name="ISPRING_PRESENTATION_TITLE" val="PowerPoint 演示文稿3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0"/>
  <p:tag name="KSO_WM_UNIT_ID" val="custom160394_21*l_i*1_20"/>
  <p:tag name="KSO_WM_UNIT_CLEAR" val="1"/>
  <p:tag name="KSO_WM_UNIT_LAYERLEVEL" val="1_1"/>
  <p:tag name="KSO_WM_DIAGRAM_GROUP_CODE" val="l1-2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1"/>
  <p:tag name="KSO_WM_UNIT_ID" val="custom160394_21*l_i*1_21"/>
  <p:tag name="KSO_WM_UNIT_CLEAR" val="1"/>
  <p:tag name="KSO_WM_UNIT_LAYERLEVEL" val="1_1"/>
  <p:tag name="KSO_WM_DIAGRAM_GROUP_CODE" val="l1-2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2"/>
  <p:tag name="KSO_WM_UNIT_ID" val="custom160394_21*l_i*1_22"/>
  <p:tag name="KSO_WM_UNIT_CLEAR" val="1"/>
  <p:tag name="KSO_WM_UNIT_LAYERLEVEL" val="1_1"/>
  <p:tag name="KSO_WM_DIAGRAM_GROUP_CODE" val="l1-2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3"/>
  <p:tag name="KSO_WM_UNIT_ID" val="custom160394_21*l_i*1_23"/>
  <p:tag name="KSO_WM_UNIT_CLEAR" val="1"/>
  <p:tag name="KSO_WM_UNIT_LAYERLEVEL" val="1_1"/>
  <p:tag name="KSO_WM_DIAGRAM_GROUP_CODE" val="l1-2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4"/>
  <p:tag name="KSO_WM_UNIT_ID" val="custom160394_21*l_i*1_24"/>
  <p:tag name="KSO_WM_UNIT_CLEAR" val="1"/>
  <p:tag name="KSO_WM_UNIT_LAYERLEVEL" val="1_1"/>
  <p:tag name="KSO_WM_DIAGRAM_GROUP_CODE" val="l1-2"/>
</p:tagLst>
</file>

<file path=ppt/theme/theme1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8E570"/>
      </a:accent1>
      <a:accent2>
        <a:srgbClr val="ADE4F7"/>
      </a:accent2>
      <a:accent3>
        <a:srgbClr val="626060"/>
      </a:accent3>
      <a:accent4>
        <a:srgbClr val="ECC669"/>
      </a:accent4>
      <a:accent5>
        <a:srgbClr val="E593BE"/>
      </a:accent5>
      <a:accent6>
        <a:srgbClr val="F8E570"/>
      </a:accent6>
      <a:hlink>
        <a:srgbClr val="0563C1"/>
      </a:hlink>
      <a:folHlink>
        <a:srgbClr val="954F72"/>
      </a:folHlink>
    </a:clrScheme>
    <a:fontScheme name="4ipg4ymd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8E570"/>
      </a:accent1>
      <a:accent2>
        <a:srgbClr val="ADE4F7"/>
      </a:accent2>
      <a:accent3>
        <a:srgbClr val="626060"/>
      </a:accent3>
      <a:accent4>
        <a:srgbClr val="ECC669"/>
      </a:accent4>
      <a:accent5>
        <a:srgbClr val="E593BE"/>
      </a:accent5>
      <a:accent6>
        <a:srgbClr val="F8E570"/>
      </a:accent6>
      <a:hlink>
        <a:srgbClr val="0563C1"/>
      </a:hlink>
      <a:folHlink>
        <a:srgbClr val="954F72"/>
      </a:folHlink>
    </a:clrScheme>
    <a:fontScheme name="4ipg4ymd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8E570"/>
    </a:accent1>
    <a:accent2>
      <a:srgbClr val="ADE4F7"/>
    </a:accent2>
    <a:accent3>
      <a:srgbClr val="626060"/>
    </a:accent3>
    <a:accent4>
      <a:srgbClr val="ECC669"/>
    </a:accent4>
    <a:accent5>
      <a:srgbClr val="E593BE"/>
    </a:accent5>
    <a:accent6>
      <a:srgbClr val="F8E570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8E570"/>
    </a:accent1>
    <a:accent2>
      <a:srgbClr val="ADE4F7"/>
    </a:accent2>
    <a:accent3>
      <a:srgbClr val="626060"/>
    </a:accent3>
    <a:accent4>
      <a:srgbClr val="ECC669"/>
    </a:accent4>
    <a:accent5>
      <a:srgbClr val="E593BE"/>
    </a:accent5>
    <a:accent6>
      <a:srgbClr val="F8E570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8E570"/>
    </a:accent1>
    <a:accent2>
      <a:srgbClr val="ADE4F7"/>
    </a:accent2>
    <a:accent3>
      <a:srgbClr val="626060"/>
    </a:accent3>
    <a:accent4>
      <a:srgbClr val="ECC669"/>
    </a:accent4>
    <a:accent5>
      <a:srgbClr val="E593BE"/>
    </a:accent5>
    <a:accent6>
      <a:srgbClr val="F8E570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8E570"/>
    </a:accent1>
    <a:accent2>
      <a:srgbClr val="ADE4F7"/>
    </a:accent2>
    <a:accent3>
      <a:srgbClr val="626060"/>
    </a:accent3>
    <a:accent4>
      <a:srgbClr val="ECC669"/>
    </a:accent4>
    <a:accent5>
      <a:srgbClr val="E593BE"/>
    </a:accent5>
    <a:accent6>
      <a:srgbClr val="F8E570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8E570"/>
    </a:accent1>
    <a:accent2>
      <a:srgbClr val="ADE4F7"/>
    </a:accent2>
    <a:accent3>
      <a:srgbClr val="626060"/>
    </a:accent3>
    <a:accent4>
      <a:srgbClr val="ECC669"/>
    </a:accent4>
    <a:accent5>
      <a:srgbClr val="E593BE"/>
    </a:accent5>
    <a:accent6>
      <a:srgbClr val="F8E570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8E570"/>
    </a:accent1>
    <a:accent2>
      <a:srgbClr val="ADE4F7"/>
    </a:accent2>
    <a:accent3>
      <a:srgbClr val="626060"/>
    </a:accent3>
    <a:accent4>
      <a:srgbClr val="ECC669"/>
    </a:accent4>
    <a:accent5>
      <a:srgbClr val="E593BE"/>
    </a:accent5>
    <a:accent6>
      <a:srgbClr val="F8E570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8E570"/>
    </a:accent1>
    <a:accent2>
      <a:srgbClr val="ADE4F7"/>
    </a:accent2>
    <a:accent3>
      <a:srgbClr val="626060"/>
    </a:accent3>
    <a:accent4>
      <a:srgbClr val="ECC669"/>
    </a:accent4>
    <a:accent5>
      <a:srgbClr val="E593BE"/>
    </a:accent5>
    <a:accent6>
      <a:srgbClr val="F8E570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8E570"/>
    </a:accent1>
    <a:accent2>
      <a:srgbClr val="ADE4F7"/>
    </a:accent2>
    <a:accent3>
      <a:srgbClr val="626060"/>
    </a:accent3>
    <a:accent4>
      <a:srgbClr val="ECC669"/>
    </a:accent4>
    <a:accent5>
      <a:srgbClr val="E593BE"/>
    </a:accent5>
    <a:accent6>
      <a:srgbClr val="F8E570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8E570"/>
    </a:accent1>
    <a:accent2>
      <a:srgbClr val="ADE4F7"/>
    </a:accent2>
    <a:accent3>
      <a:srgbClr val="626060"/>
    </a:accent3>
    <a:accent4>
      <a:srgbClr val="ECC669"/>
    </a:accent4>
    <a:accent5>
      <a:srgbClr val="E593BE"/>
    </a:accent5>
    <a:accent6>
      <a:srgbClr val="F8E570"/>
    </a:accent6>
    <a:hlink>
      <a:srgbClr val="0563C1"/>
    </a:hlink>
    <a:folHlink>
      <a:srgbClr val="954F72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8E570"/>
    </a:accent1>
    <a:accent2>
      <a:srgbClr val="ADE4F7"/>
    </a:accent2>
    <a:accent3>
      <a:srgbClr val="626060"/>
    </a:accent3>
    <a:accent4>
      <a:srgbClr val="ECC669"/>
    </a:accent4>
    <a:accent5>
      <a:srgbClr val="E593BE"/>
    </a:accent5>
    <a:accent6>
      <a:srgbClr val="F8E570"/>
    </a:accent6>
    <a:hlink>
      <a:srgbClr val="0563C1"/>
    </a:hlink>
    <a:folHlink>
      <a:srgbClr val="954F72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8E570"/>
    </a:accent1>
    <a:accent2>
      <a:srgbClr val="ADE4F7"/>
    </a:accent2>
    <a:accent3>
      <a:srgbClr val="626060"/>
    </a:accent3>
    <a:accent4>
      <a:srgbClr val="ECC669"/>
    </a:accent4>
    <a:accent5>
      <a:srgbClr val="E593BE"/>
    </a:accent5>
    <a:accent6>
      <a:srgbClr val="F8E570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8E570"/>
    </a:accent1>
    <a:accent2>
      <a:srgbClr val="ADE4F7"/>
    </a:accent2>
    <a:accent3>
      <a:srgbClr val="626060"/>
    </a:accent3>
    <a:accent4>
      <a:srgbClr val="ECC669"/>
    </a:accent4>
    <a:accent5>
      <a:srgbClr val="E593BE"/>
    </a:accent5>
    <a:accent6>
      <a:srgbClr val="F8E570"/>
    </a:accent6>
    <a:hlink>
      <a:srgbClr val="0563C1"/>
    </a:hlink>
    <a:folHlink>
      <a:srgbClr val="954F72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8E570"/>
    </a:accent1>
    <a:accent2>
      <a:srgbClr val="ADE4F7"/>
    </a:accent2>
    <a:accent3>
      <a:srgbClr val="626060"/>
    </a:accent3>
    <a:accent4>
      <a:srgbClr val="ECC669"/>
    </a:accent4>
    <a:accent5>
      <a:srgbClr val="E593BE"/>
    </a:accent5>
    <a:accent6>
      <a:srgbClr val="F8E570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8E570"/>
    </a:accent1>
    <a:accent2>
      <a:srgbClr val="ADE4F7"/>
    </a:accent2>
    <a:accent3>
      <a:srgbClr val="626060"/>
    </a:accent3>
    <a:accent4>
      <a:srgbClr val="ECC669"/>
    </a:accent4>
    <a:accent5>
      <a:srgbClr val="E593BE"/>
    </a:accent5>
    <a:accent6>
      <a:srgbClr val="F8E570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8E570"/>
    </a:accent1>
    <a:accent2>
      <a:srgbClr val="ADE4F7"/>
    </a:accent2>
    <a:accent3>
      <a:srgbClr val="626060"/>
    </a:accent3>
    <a:accent4>
      <a:srgbClr val="ECC669"/>
    </a:accent4>
    <a:accent5>
      <a:srgbClr val="E593BE"/>
    </a:accent5>
    <a:accent6>
      <a:srgbClr val="F8E570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8E570"/>
    </a:accent1>
    <a:accent2>
      <a:srgbClr val="ADE4F7"/>
    </a:accent2>
    <a:accent3>
      <a:srgbClr val="626060"/>
    </a:accent3>
    <a:accent4>
      <a:srgbClr val="ECC669"/>
    </a:accent4>
    <a:accent5>
      <a:srgbClr val="E593BE"/>
    </a:accent5>
    <a:accent6>
      <a:srgbClr val="F8E570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8E570"/>
    </a:accent1>
    <a:accent2>
      <a:srgbClr val="ADE4F7"/>
    </a:accent2>
    <a:accent3>
      <a:srgbClr val="626060"/>
    </a:accent3>
    <a:accent4>
      <a:srgbClr val="ECC669"/>
    </a:accent4>
    <a:accent5>
      <a:srgbClr val="E593BE"/>
    </a:accent5>
    <a:accent6>
      <a:srgbClr val="F8E570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8E570"/>
    </a:accent1>
    <a:accent2>
      <a:srgbClr val="ADE4F7"/>
    </a:accent2>
    <a:accent3>
      <a:srgbClr val="626060"/>
    </a:accent3>
    <a:accent4>
      <a:srgbClr val="ECC669"/>
    </a:accent4>
    <a:accent5>
      <a:srgbClr val="E593BE"/>
    </a:accent5>
    <a:accent6>
      <a:srgbClr val="F8E570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8E570"/>
    </a:accent1>
    <a:accent2>
      <a:srgbClr val="ADE4F7"/>
    </a:accent2>
    <a:accent3>
      <a:srgbClr val="626060"/>
    </a:accent3>
    <a:accent4>
      <a:srgbClr val="ECC669"/>
    </a:accent4>
    <a:accent5>
      <a:srgbClr val="E593BE"/>
    </a:accent5>
    <a:accent6>
      <a:srgbClr val="F8E570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8E570"/>
    </a:accent1>
    <a:accent2>
      <a:srgbClr val="ADE4F7"/>
    </a:accent2>
    <a:accent3>
      <a:srgbClr val="626060"/>
    </a:accent3>
    <a:accent4>
      <a:srgbClr val="ECC669"/>
    </a:accent4>
    <a:accent5>
      <a:srgbClr val="E593BE"/>
    </a:accent5>
    <a:accent6>
      <a:srgbClr val="F8E570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1119</Words>
  <Application>WPS 演示</Application>
  <PresentationFormat>宽屏</PresentationFormat>
  <Paragraphs>123</Paragraphs>
  <Slides>21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Arial</vt:lpstr>
      <vt:lpstr>宋体</vt:lpstr>
      <vt:lpstr>Wingdings</vt:lpstr>
      <vt:lpstr>华文中宋</vt:lpstr>
      <vt:lpstr>Calibri</vt:lpstr>
      <vt:lpstr>微软雅黑</vt:lpstr>
      <vt:lpstr>Arial Unicode MS</vt:lpstr>
      <vt:lpstr>等线</vt:lpstr>
      <vt:lpstr>华文新魏</vt:lpstr>
      <vt:lpstr>Office 主题</vt:lpstr>
      <vt:lpstr>自定义设计方案</vt:lpstr>
      <vt:lpstr>《，，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演示文稿3</dc:title>
  <dc:creator>Administrator</dc:creator>
  <cp:lastModifiedBy>~安心~</cp:lastModifiedBy>
  <cp:revision>23</cp:revision>
  <dcterms:created xsi:type="dcterms:W3CDTF">2017-11-15T05:29:00Z</dcterms:created>
  <dcterms:modified xsi:type="dcterms:W3CDTF">2020-02-26T14:37:29Z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