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2" r:id="rId3"/>
    <p:sldId id="305" r:id="rId4"/>
    <p:sldId id="283" r:id="rId5"/>
    <p:sldId id="309" r:id="rId6"/>
    <p:sldId id="310" r:id="rId7"/>
    <p:sldId id="312" r:id="rId8"/>
    <p:sldId id="313" r:id="rId9"/>
    <p:sldId id="311" r:id="rId10"/>
    <p:sldId id="316" r:id="rId11"/>
    <p:sldId id="317" r:id="rId12"/>
    <p:sldId id="319" r:id="rId13"/>
    <p:sldId id="321" r:id="rId14"/>
    <p:sldId id="304" r:id="rId15"/>
    <p:sldId id="322" r:id="rId16"/>
    <p:sldId id="323" r:id="rId17"/>
    <p:sldId id="308" r:id="rId18"/>
    <p:sldId id="324" r:id="rId19"/>
    <p:sldId id="326" r:id="rId20"/>
    <p:sldId id="328" r:id="rId21"/>
    <p:sldId id="329" r:id="rId22"/>
  </p:sldIdLst>
  <p:sldSz cx="9144000" cy="6858000" type="screen4x3"/>
  <p:notesSz cx="6858000" cy="9144000"/>
  <p:defaultTextStyle>
    <a:defPPr>
      <a:defRPr lang="en-US"/>
    </a:defPPr>
    <a:lvl1pPr marL="0" lvl="0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lvl="1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lvl="2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lvl="3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lvl="4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lvl="5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lvl="6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lvl="7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lvl="8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EE7A0"/>
    <a:srgbClr val="E1F3FF"/>
    <a:srgbClr val="D5EEFF"/>
    <a:srgbClr val="3399FF"/>
    <a:srgbClr val="9BD7FF"/>
    <a:srgbClr val="D1ECFF"/>
    <a:srgbClr val="EB2807"/>
    <a:srgbClr val="A6AA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4570"/>
    <p:restoredTop sz="99885"/>
  </p:normalViewPr>
  <p:slideViewPr>
    <p:cSldViewPr showGuides="1">
      <p:cViewPr varScale="1">
        <p:scale>
          <a:sx n="87" d="100"/>
          <a:sy n="87" d="100"/>
        </p:scale>
        <p:origin x="-1838" y="-91"/>
      </p:cViewPr>
      <p:guideLst>
        <p:guide orient="horz" pos="2121"/>
        <p:guide pos="28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smtClean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1508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smtClean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3" descr="metal2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8280400" y="2889250"/>
            <a:ext cx="71438" cy="396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124" descr="metal2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5832475" y="4941888"/>
            <a:ext cx="71438" cy="1916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122" descr="metal2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6516688" y="3968750"/>
            <a:ext cx="71437" cy="288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105" descr="space2"/>
          <p:cNvPicPr/>
          <p:nvPr/>
        </p:nvPicPr>
        <p:blipFill>
          <a:blip r:embed="rId3">
            <a:lum bright="70001" contrast="-70000"/>
          </a:blip>
          <a:stretch>
            <a:fillRect/>
          </a:stretch>
        </p:blipFill>
        <p:spPr>
          <a:xfrm>
            <a:off x="0" y="-26987"/>
            <a:ext cx="5651500" cy="259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106" descr="space2"/>
          <p:cNvPicPr/>
          <p:nvPr/>
        </p:nvPicPr>
        <p:blipFill>
          <a:blip r:embed="rId4">
            <a:lum bright="100000"/>
          </a:blip>
          <a:stretch>
            <a:fillRect/>
          </a:stretch>
        </p:blipFill>
        <p:spPr>
          <a:xfrm>
            <a:off x="4535488" y="7938"/>
            <a:ext cx="4608512" cy="3421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120" descr="metal2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7920038" y="2168525"/>
            <a:ext cx="73025" cy="4689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116" descr="metal2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7019925" y="1700213"/>
            <a:ext cx="73025" cy="5157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Picture 99" descr="box_line_small"/>
          <p:cNvPicPr>
            <a:picLocks noChangeAspect="1"/>
          </p:cNvPicPr>
          <p:nvPr/>
        </p:nvPicPr>
        <p:blipFill>
          <a:blip r:embed="rId5">
            <a:lum contrast="66000"/>
          </a:blip>
          <a:stretch>
            <a:fillRect/>
          </a:stretch>
        </p:blipFill>
        <p:spPr>
          <a:xfrm>
            <a:off x="7488238" y="836613"/>
            <a:ext cx="71437" cy="6021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119" descr="box_reflex"/>
          <p:cNvPicPr>
            <a:picLocks noChangeAspect="1"/>
          </p:cNvPicPr>
          <p:nvPr/>
        </p:nvPicPr>
        <p:blipFill>
          <a:blip r:embed="rId6">
            <a:lum contrast="42000"/>
          </a:blip>
          <a:stretch>
            <a:fillRect/>
          </a:stretch>
        </p:blipFill>
        <p:spPr>
          <a:xfrm>
            <a:off x="7848600" y="2025650"/>
            <a:ext cx="209550" cy="215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" name="Rectangle 121"/>
          <p:cNvSpPr>
            <a:spLocks noChangeArrowheads="1"/>
          </p:cNvSpPr>
          <p:nvPr/>
        </p:nvSpPr>
        <p:spPr bwMode="auto">
          <a:xfrm>
            <a:off x="0" y="5373688"/>
            <a:ext cx="9144000" cy="1484313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  <a:alpha val="0"/>
                </a:schemeClr>
              </a:gs>
              <a:gs pos="100000">
                <a:schemeClr val="tx2"/>
              </a:gs>
            </a:gsLst>
            <a:lin ang="5400000" scaled="1"/>
          </a:gradFill>
          <a:ln w="952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60" name="Picture 129" descr="box_reflex"/>
          <p:cNvPicPr>
            <a:picLocks noChangeAspect="1"/>
          </p:cNvPicPr>
          <p:nvPr/>
        </p:nvPicPr>
        <p:blipFill>
          <a:blip r:embed="rId7">
            <a:lum contrast="36000"/>
          </a:blip>
          <a:stretch>
            <a:fillRect/>
          </a:stretch>
        </p:blipFill>
        <p:spPr>
          <a:xfrm>
            <a:off x="5762625" y="4837113"/>
            <a:ext cx="206375" cy="21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132" descr="box_reflex"/>
          <p:cNvPicPr>
            <a:picLocks noChangeAspect="1"/>
          </p:cNvPicPr>
          <p:nvPr/>
        </p:nvPicPr>
        <p:blipFill>
          <a:blip r:embed="rId8">
            <a:lum contrast="36000"/>
          </a:blip>
          <a:stretch>
            <a:fillRect/>
          </a:stretch>
        </p:blipFill>
        <p:spPr>
          <a:xfrm>
            <a:off x="6913563" y="1558925"/>
            <a:ext cx="276225" cy="285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137" descr="box_refle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8963" y="2781300"/>
            <a:ext cx="209550" cy="21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138" descr="box_reflex"/>
          <p:cNvPicPr>
            <a:picLocks noChangeAspect="1"/>
          </p:cNvPicPr>
          <p:nvPr/>
        </p:nvPicPr>
        <p:blipFill>
          <a:blip r:embed="rId6">
            <a:lum contrast="42000"/>
          </a:blip>
          <a:stretch>
            <a:fillRect/>
          </a:stretch>
        </p:blipFill>
        <p:spPr>
          <a:xfrm>
            <a:off x="6443663" y="3824288"/>
            <a:ext cx="209550" cy="21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139" descr="box_reflex"/>
          <p:cNvPicPr>
            <a:picLocks noChangeAspect="1"/>
          </p:cNvPicPr>
          <p:nvPr/>
        </p:nvPicPr>
        <p:blipFill>
          <a:blip r:embed="rId9">
            <a:lum contrast="42000"/>
          </a:blip>
          <a:stretch>
            <a:fillRect/>
          </a:stretch>
        </p:blipFill>
        <p:spPr>
          <a:xfrm>
            <a:off x="7380288" y="692150"/>
            <a:ext cx="282575" cy="288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03238" y="1887538"/>
            <a:ext cx="6337300" cy="1143000"/>
          </a:xfrm>
        </p:spPr>
        <p:txBody>
          <a:bodyPr/>
          <a:lstStyle>
            <a:lvl1pPr>
              <a:defRPr sz="3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altLang="ko-KR"/>
              <a:t>Click to edit Master title style</a:t>
            </a:r>
            <a:endParaRPr lang="en-US" altLang="ko-KR"/>
          </a:p>
        </p:txBody>
      </p:sp>
      <p:sp>
        <p:nvSpPr>
          <p:cNvPr id="1333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31913" y="3068638"/>
            <a:ext cx="45720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0"/>
            </a:lvl1pPr>
          </a:lstStyle>
          <a:p>
            <a:r>
              <a:rPr lang="en-US" altLang="ko-KR"/>
              <a:t>Click to edit Master subtitle style</a:t>
            </a:r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8138"/>
            <a:ext cx="408146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46638" y="1608138"/>
            <a:ext cx="4081462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0063" y="0"/>
            <a:ext cx="2078037" cy="61293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775" y="0"/>
            <a:ext cx="6084888" cy="6129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5763" y="0"/>
            <a:ext cx="7200900" cy="69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8138"/>
            <a:ext cx="4081463" cy="452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46638" y="1608138"/>
            <a:ext cx="4081462" cy="218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846638" y="3944938"/>
            <a:ext cx="4081462" cy="218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3.png"/><Relationship Id="rId18" Type="http://schemas.openxmlformats.org/officeDocument/2006/relationships/image" Target="../media/image12.png"/><Relationship Id="rId17" Type="http://schemas.openxmlformats.org/officeDocument/2006/relationships/image" Target="../media/image3.png"/><Relationship Id="rId16" Type="http://schemas.openxmlformats.org/officeDocument/2006/relationships/image" Target="../media/image11.png"/><Relationship Id="rId15" Type="http://schemas.openxmlformats.org/officeDocument/2006/relationships/image" Target="../media/image2.png"/><Relationship Id="rId14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accent1">
                <a:gamma/>
                <a:shade val="0"/>
                <a:invGamma/>
              </a:schemeClr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8" descr="Untitled-25"/>
          <p:cNvPicPr>
            <a:picLocks noChangeAspect="1"/>
          </p:cNvPicPr>
          <p:nvPr/>
        </p:nvPicPr>
        <p:blipFill>
          <a:blip r:embed="rId13">
            <a:lum contrast="24000"/>
          </a:blip>
          <a:stretch>
            <a:fillRect/>
          </a:stretch>
        </p:blipFill>
        <p:spPr>
          <a:xfrm>
            <a:off x="6372225" y="6381750"/>
            <a:ext cx="2771775" cy="47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112" descr="box_reflex_transparent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23313" y="6453188"/>
            <a:ext cx="277812" cy="288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93" descr="space2"/>
          <p:cNvPicPr/>
          <p:nvPr/>
        </p:nvPicPr>
        <p:blipFill>
          <a:blip r:embed="rId15">
            <a:lum bright="100000" contrast="100000"/>
          </a:blip>
          <a:stretch>
            <a:fillRect/>
          </a:stretch>
        </p:blipFill>
        <p:spPr>
          <a:xfrm>
            <a:off x="539750" y="-26987"/>
            <a:ext cx="5111750" cy="3132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10" name="Rectangle 22"/>
          <p:cNvSpPr>
            <a:spLocks noGrp="1" noChangeArrowheads="1"/>
          </p:cNvSpPr>
          <p:nvPr>
            <p:ph type="body" idx="1"/>
          </p:nvPr>
        </p:nvSpPr>
        <p:spPr bwMode="gray">
          <a:xfrm>
            <a:off x="612775" y="1608138"/>
            <a:ext cx="8315325" cy="4521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 dirty="0" smtClean="0"/>
              <a:t>Click to edit Master text styles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Second level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Third level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Fourth level</a:t>
            </a:r>
            <a:endParaRPr lang="en-US" altLang="ko-KR" dirty="0" smtClean="0"/>
          </a:p>
          <a:p>
            <a:pPr lvl="4"/>
            <a:r>
              <a:rPr lang="en-US" altLang="ko-KR" dirty="0" smtClean="0"/>
              <a:t>Fifth level</a:t>
            </a:r>
            <a:endParaRPr lang="en-US" altLang="ko-KR" dirty="0" smtClean="0"/>
          </a:p>
        </p:txBody>
      </p:sp>
      <p:sp>
        <p:nvSpPr>
          <p:cNvPr id="1030" name="Rectangle 21"/>
          <p:cNvSpPr>
            <a:spLocks noGrp="1"/>
          </p:cNvSpPr>
          <p:nvPr>
            <p:ph type="title"/>
          </p:nvPr>
        </p:nvSpPr>
        <p:spPr>
          <a:xfrm>
            <a:off x="1655763" y="0"/>
            <a:ext cx="72009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ko-KR" dirty="0"/>
              <a:t>Click to edit Master title style</a:t>
            </a:r>
            <a:endParaRPr lang="en-US" altLang="ko-KR" dirty="0"/>
          </a:p>
        </p:txBody>
      </p:sp>
      <p:pic>
        <p:nvPicPr>
          <p:cNvPr id="1031" name="Picture 71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2600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Picture 72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1238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73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11463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74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40100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75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70325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76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98963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7" name="Picture 77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29188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8" name="Picture 78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7825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9" name="Picture 79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8050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0" name="Picture 80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16688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1" name="Picture 81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46913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2" name="Picture 82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75550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3" name="Picture 83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05775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4" name="Picture 84" descr="box_reflex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36000" y="800100"/>
            <a:ext cx="111125" cy="114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5" name="Picture 88" descr="space2"/>
          <p:cNvPicPr/>
          <p:nvPr/>
        </p:nvPicPr>
        <p:blipFill>
          <a:blip r:embed="rId17">
            <a:lum bright="100000"/>
          </a:blip>
          <a:stretch>
            <a:fillRect/>
          </a:stretch>
        </p:blipFill>
        <p:spPr>
          <a:xfrm>
            <a:off x="4535488" y="7938"/>
            <a:ext cx="4608512" cy="3421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74" name="Rectangle 86"/>
          <p:cNvSpPr>
            <a:spLocks noChangeArrowheads="1"/>
          </p:cNvSpPr>
          <p:nvPr/>
        </p:nvSpPr>
        <p:spPr bwMode="gray">
          <a:xfrm>
            <a:off x="6408738" y="6500813"/>
            <a:ext cx="2735263" cy="204788"/>
          </a:xfrm>
          <a:prstGeom prst="rect">
            <a:avLst/>
          </a:prstGeom>
          <a:noFill/>
          <a:ln w="2540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 panose="020B0604030504040204" pitchFamily="34" charset="0"/>
                <a:ea typeface="굴림" pitchFamily="50" charset="-127"/>
                <a:cs typeface="+mn-cs"/>
              </a:rPr>
              <a:t>Your company slogan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anose="020B0604030504040204" pitchFamily="34" charset="0"/>
              <a:ea typeface="굴림" pitchFamily="50" charset="-127"/>
              <a:cs typeface="+mn-cs"/>
            </a:endParaRPr>
          </a:p>
        </p:txBody>
      </p:sp>
      <p:pic>
        <p:nvPicPr>
          <p:cNvPr id="1047" name="Picture 111" descr="box_reflex_transparent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6063" y="69850"/>
            <a:ext cx="1089025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anose="020B0604030504040204" pitchFamily="34" charset="0"/>
          <a:ea typeface="HY견고딕" pitchFamily="18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Blip>
          <a:blip r:embed="rId19"/>
        </a:buBlip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§"/>
        <a:defRPr sz="2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28.png"/><Relationship Id="rId6" Type="http://schemas.openxmlformats.org/officeDocument/2006/relationships/hyperlink" Target="../Documents/Tencent%20Files/1292109272/FileRecv/&#21487;&#33021;&#24615;/&#25152;&#26377;&#30340;&#21028;&#26029;&#37117;&#26159;&#32479;&#35745;&#23398;.doc" TargetMode="External"/><Relationship Id="rId5" Type="http://schemas.openxmlformats.org/officeDocument/2006/relationships/hyperlink" Target="../Documents/Tencent%20Files/1292109272/FileRecv/&#21487;&#33021;&#24615;/&#21490;&#26657;&#38271;&#35848;&#35805;&#25972;&#29702;&#23450;&#31295;1.doc" TargetMode="Externa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21.jpe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hyperlink" Target="../Documents/Tencent%20Files/1292109272/FileRecv/&#21487;&#33021;&#24615;/&#21490;&#26657;&#38271;&#35848;&#35805;&#25972;&#29702;&#23450;&#31295;1.doc" TargetMode="External"/><Relationship Id="rId2" Type="http://schemas.openxmlformats.org/officeDocument/2006/relationships/image" Target="../media/image27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jpeg"/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769620" y="1738630"/>
            <a:ext cx="6192838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    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圆的</a:t>
            </a:r>
            <a:r>
              <a:rPr kumimoji="0" lang="zh-CN" alt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认识（一）</a:t>
            </a:r>
            <a:endParaRPr kumimoji="0" lang="ko-KR" altLang="en-US" sz="48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华文新魏" panose="02010800040101010101" pitchFamily="2" charset="-122"/>
              <a:ea typeface="Gulim" pitchFamily="34" charset="-127"/>
              <a:cs typeface="+mj-cs"/>
            </a:endParaRPr>
          </a:p>
        </p:txBody>
      </p:sp>
      <p:sp>
        <p:nvSpPr>
          <p:cNvPr id="3075" name="Rectangle 12"/>
          <p:cNvSpPr>
            <a:spLocks noGrp="1"/>
          </p:cNvSpPr>
          <p:nvPr>
            <p:ph type="subTitle" sz="quarter" idx="1"/>
          </p:nvPr>
        </p:nvSpPr>
        <p:spPr>
          <a:xfrm>
            <a:off x="902018" y="3691573"/>
            <a:ext cx="5184775" cy="533400"/>
          </a:xfrm>
        </p:spPr>
        <p:txBody>
          <a:bodyPr vert="horz" wrap="square" lIns="91440" tIns="45720" rIns="91440" bIns="45720" anchor="t"/>
          <a:p>
            <a:pPr>
              <a:buFont typeface="Wingdings" panose="05000000000000000000" pitchFamily="2" charset="2"/>
              <a:buNone/>
            </a:pPr>
            <a:r>
              <a:rPr lang="zh-CN" altLang="zh-CN" sz="3600" dirty="0"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成都市行知小学校   揭琳</a:t>
            </a:r>
            <a:endParaRPr lang="zh-CN" altLang="zh-CN" sz="3600" dirty="0">
              <a:effectLst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zh-CN" sz="3600" dirty="0">
              <a:effectLst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pic>
        <p:nvPicPr>
          <p:cNvPr id="3076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020" y="5780405"/>
            <a:ext cx="1600200" cy="11753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-33020" y="36830"/>
            <a:ext cx="410972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zh-CN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新世纪小学数学</a:t>
            </a:r>
            <a:r>
              <a:rPr lang="en-US" altLang="zh-CN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2019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冬令营</a:t>
            </a:r>
            <a:endParaRPr lang="zh-CN" altLang="en-US" sz="2400" b="1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algn="ctr"/>
            <a:r>
              <a:rPr lang="zh-CN" altLang="en-US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六年级</a:t>
            </a:r>
            <a:r>
              <a:rPr lang="en-US" altLang="zh-CN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空间观念</a:t>
            </a:r>
            <a:r>
              <a:rPr lang="en-US" altLang="zh-CN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”</a:t>
            </a:r>
            <a:r>
              <a:rPr lang="zh-CN" altLang="zh-CN" sz="2400" b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主体悦读</a:t>
            </a:r>
            <a:endParaRPr lang="zh-CN" altLang="zh-CN" sz="2400" b="1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3075" grpId="0" animBg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98" name="Group 82"/>
          <p:cNvGrpSpPr/>
          <p:nvPr/>
        </p:nvGrpSpPr>
        <p:grpSpPr>
          <a:xfrm>
            <a:off x="684213" y="2281238"/>
            <a:ext cx="6578600" cy="609600"/>
            <a:chOff x="431" y="1003"/>
            <a:chExt cx="4144" cy="384"/>
          </a:xfrm>
        </p:grpSpPr>
        <p:grpSp>
          <p:nvGrpSpPr>
            <p:cNvPr id="4123" name="Group 35"/>
            <p:cNvGrpSpPr/>
            <p:nvPr/>
          </p:nvGrpSpPr>
          <p:grpSpPr>
            <a:xfrm>
              <a:off x="735" y="1037"/>
              <a:ext cx="3840" cy="296"/>
              <a:chOff x="480" y="384"/>
              <a:chExt cx="1680" cy="1296"/>
            </a:xfrm>
          </p:grpSpPr>
          <p:pic>
            <p:nvPicPr>
              <p:cNvPr id="4127" name="Picture 36" descr="box_reflex3"/>
              <p:cNvPicPr>
                <a:picLocks noChangeAspect="1"/>
              </p:cNvPicPr>
              <p:nvPr/>
            </p:nvPicPr>
            <p:blipFill>
              <a:blip r:embed="rId1">
                <a:lum contrast="30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41" name="Rectangle 3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itchFamily="50" charset="-127"/>
                    <a:cs typeface="+mn-cs"/>
                  </a:rPr>
                  <a:t>          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思考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“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车轮为什么是圆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”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的问题</a:t>
                </a:r>
                <a:endPara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grpSp>
          <p:nvGrpSpPr>
            <p:cNvPr id="4124" name="Group 66"/>
            <p:cNvGrpSpPr/>
            <p:nvPr/>
          </p:nvGrpSpPr>
          <p:grpSpPr>
            <a:xfrm>
              <a:off x="431" y="1003"/>
              <a:ext cx="452" cy="384"/>
              <a:chOff x="480" y="384"/>
              <a:chExt cx="1680" cy="1296"/>
            </a:xfrm>
          </p:grpSpPr>
          <p:pic>
            <p:nvPicPr>
              <p:cNvPr id="4125" name="Picture 67" descr="box_reflex3"/>
              <p:cNvPicPr>
                <a:picLocks noChangeAspect="1"/>
              </p:cNvPicPr>
              <p:nvPr/>
            </p:nvPicPr>
            <p:blipFill>
              <a:blip r:embed="rId2">
                <a:lum contrast="24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72" name="Rectangle 68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Gulim" pitchFamily="34" charset="-127"/>
                    <a:cs typeface="+mn-cs"/>
                  </a:rPr>
                  <a:t>1</a:t>
                </a:r>
                <a:endParaRPr kumimoji="0" lang="en-US" altLang="ko-KR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Verdana" panose="020B0604030504040204" pitchFamily="34" charset="0"/>
                  <a:ea typeface="Gulim" pitchFamily="34" charset="-127"/>
                  <a:cs typeface="+mn-cs"/>
                </a:endParaRPr>
              </a:p>
            </p:txBody>
          </p:sp>
        </p:grpSp>
      </p:grpSp>
      <p:grpSp>
        <p:nvGrpSpPr>
          <p:cNvPr id="4099" name="Group 81"/>
          <p:cNvGrpSpPr/>
          <p:nvPr/>
        </p:nvGrpSpPr>
        <p:grpSpPr>
          <a:xfrm>
            <a:off x="684213" y="3419475"/>
            <a:ext cx="6578600" cy="609600"/>
            <a:chOff x="431" y="1752"/>
            <a:chExt cx="4144" cy="384"/>
          </a:xfrm>
        </p:grpSpPr>
        <p:grpSp>
          <p:nvGrpSpPr>
            <p:cNvPr id="4117" name="Group 38"/>
            <p:cNvGrpSpPr/>
            <p:nvPr/>
          </p:nvGrpSpPr>
          <p:grpSpPr>
            <a:xfrm>
              <a:off x="735" y="1789"/>
              <a:ext cx="3840" cy="296"/>
              <a:chOff x="480" y="384"/>
              <a:chExt cx="1680" cy="1296"/>
            </a:xfrm>
          </p:grpSpPr>
          <p:pic>
            <p:nvPicPr>
              <p:cNvPr id="4121" name="Picture 39" descr="box_reflex3"/>
              <p:cNvPicPr>
                <a:picLocks noChangeAspect="1"/>
              </p:cNvPicPr>
              <p:nvPr/>
            </p:nvPicPr>
            <p:blipFill>
              <a:blip r:embed="rId1">
                <a:lum contrast="30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44" name="Rectangle 40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itchFamily="50" charset="-127"/>
                    <a:cs typeface="+mn-cs"/>
                  </a:rPr>
                  <a:t>        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用不同的方法第一次画圆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grpSp>
          <p:nvGrpSpPr>
            <p:cNvPr id="4118" name="Group 69"/>
            <p:cNvGrpSpPr/>
            <p:nvPr/>
          </p:nvGrpSpPr>
          <p:grpSpPr>
            <a:xfrm>
              <a:off x="431" y="1752"/>
              <a:ext cx="452" cy="384"/>
              <a:chOff x="480" y="384"/>
              <a:chExt cx="1680" cy="1296"/>
            </a:xfrm>
          </p:grpSpPr>
          <p:pic>
            <p:nvPicPr>
              <p:cNvPr id="4119" name="Picture 70" descr="box_reflex3"/>
              <p:cNvPicPr>
                <a:picLocks noChangeAspect="1"/>
              </p:cNvPicPr>
              <p:nvPr/>
            </p:nvPicPr>
            <p:blipFill>
              <a:blip r:embed="rId2">
                <a:lum contrast="24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75" name="Rectangle 71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Gulim" pitchFamily="34" charset="-127"/>
                    <a:cs typeface="+mn-cs"/>
                  </a:rPr>
                  <a:t>2</a:t>
                </a:r>
                <a:endParaRPr kumimoji="0" lang="en-US" altLang="ko-KR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Verdana" panose="020B0604030504040204" pitchFamily="34" charset="0"/>
                  <a:ea typeface="Gulim" pitchFamily="34" charset="-127"/>
                  <a:cs typeface="+mn-cs"/>
                </a:endParaRPr>
              </a:p>
            </p:txBody>
          </p:sp>
        </p:grpSp>
      </p:grpSp>
      <p:grpSp>
        <p:nvGrpSpPr>
          <p:cNvPr id="4100" name="Group 80"/>
          <p:cNvGrpSpPr/>
          <p:nvPr/>
        </p:nvGrpSpPr>
        <p:grpSpPr>
          <a:xfrm>
            <a:off x="684213" y="4559300"/>
            <a:ext cx="6578600" cy="609600"/>
            <a:chOff x="431" y="2500"/>
            <a:chExt cx="4144" cy="384"/>
          </a:xfrm>
        </p:grpSpPr>
        <p:grpSp>
          <p:nvGrpSpPr>
            <p:cNvPr id="4111" name="Group 41"/>
            <p:cNvGrpSpPr/>
            <p:nvPr/>
          </p:nvGrpSpPr>
          <p:grpSpPr>
            <a:xfrm>
              <a:off x="735" y="2541"/>
              <a:ext cx="3840" cy="296"/>
              <a:chOff x="480" y="384"/>
              <a:chExt cx="1680" cy="1296"/>
            </a:xfrm>
          </p:grpSpPr>
          <p:pic>
            <p:nvPicPr>
              <p:cNvPr id="4115" name="Picture 42" descr="box_reflex3"/>
              <p:cNvPicPr>
                <a:picLocks noChangeAspect="1"/>
              </p:cNvPicPr>
              <p:nvPr/>
            </p:nvPicPr>
            <p:blipFill>
              <a:blip r:embed="rId1">
                <a:lum contrast="30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47" name="Rectangle 43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           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用圆规第二次画圆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grpSp>
          <p:nvGrpSpPr>
            <p:cNvPr id="4112" name="Group 72"/>
            <p:cNvGrpSpPr/>
            <p:nvPr/>
          </p:nvGrpSpPr>
          <p:grpSpPr>
            <a:xfrm>
              <a:off x="431" y="2500"/>
              <a:ext cx="452" cy="384"/>
              <a:chOff x="480" y="384"/>
              <a:chExt cx="1680" cy="1296"/>
            </a:xfrm>
          </p:grpSpPr>
          <p:pic>
            <p:nvPicPr>
              <p:cNvPr id="4113" name="Picture 73" descr="box_reflex3"/>
              <p:cNvPicPr>
                <a:picLocks noChangeAspect="1"/>
              </p:cNvPicPr>
              <p:nvPr/>
            </p:nvPicPr>
            <p:blipFill>
              <a:blip r:embed="rId2">
                <a:lum contrast="24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78" name="Rectangle 74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Gulim" pitchFamily="34" charset="-127"/>
                    <a:cs typeface="+mn-cs"/>
                  </a:rPr>
                  <a:t>3</a:t>
                </a:r>
                <a:endParaRPr kumimoji="0" lang="en-US" altLang="ko-KR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Verdana" panose="020B0604030504040204" pitchFamily="34" charset="0"/>
                  <a:ea typeface="Gulim" pitchFamily="34" charset="-127"/>
                  <a:cs typeface="+mn-cs"/>
                </a:endParaRPr>
              </a:p>
            </p:txBody>
          </p:sp>
        </p:grpSp>
      </p:grpSp>
      <p:grpSp>
        <p:nvGrpSpPr>
          <p:cNvPr id="4101" name="Group 79"/>
          <p:cNvGrpSpPr/>
          <p:nvPr/>
        </p:nvGrpSpPr>
        <p:grpSpPr>
          <a:xfrm>
            <a:off x="684213" y="5699125"/>
            <a:ext cx="6578600" cy="609600"/>
            <a:chOff x="431" y="3136"/>
            <a:chExt cx="4144" cy="384"/>
          </a:xfrm>
        </p:grpSpPr>
        <p:grpSp>
          <p:nvGrpSpPr>
            <p:cNvPr id="4105" name="Group 44"/>
            <p:cNvGrpSpPr/>
            <p:nvPr/>
          </p:nvGrpSpPr>
          <p:grpSpPr>
            <a:xfrm>
              <a:off x="735" y="3181"/>
              <a:ext cx="3840" cy="296"/>
              <a:chOff x="480" y="384"/>
              <a:chExt cx="1680" cy="1296"/>
            </a:xfrm>
          </p:grpSpPr>
          <p:pic>
            <p:nvPicPr>
              <p:cNvPr id="4109" name="Picture 45" descr="box_reflex3"/>
              <p:cNvPicPr>
                <a:picLocks noChangeAspect="1"/>
              </p:cNvPicPr>
              <p:nvPr/>
            </p:nvPicPr>
            <p:blipFill>
              <a:blip r:embed="rId1">
                <a:lum contrast="30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50" name="Rectangle 46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itchFamily="50" charset="-127"/>
                    <a:cs typeface="+mn-cs"/>
                  </a:rPr>
                  <a:t>        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提出要求第三次画圆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grpSp>
          <p:nvGrpSpPr>
            <p:cNvPr id="4106" name="Group 75"/>
            <p:cNvGrpSpPr/>
            <p:nvPr/>
          </p:nvGrpSpPr>
          <p:grpSpPr>
            <a:xfrm>
              <a:off x="431" y="3136"/>
              <a:ext cx="452" cy="384"/>
              <a:chOff x="480" y="384"/>
              <a:chExt cx="1680" cy="1296"/>
            </a:xfrm>
          </p:grpSpPr>
          <p:pic>
            <p:nvPicPr>
              <p:cNvPr id="4107" name="Picture 76" descr="box_reflex3"/>
              <p:cNvPicPr>
                <a:picLocks noChangeAspect="1"/>
              </p:cNvPicPr>
              <p:nvPr/>
            </p:nvPicPr>
            <p:blipFill>
              <a:blip r:embed="rId2">
                <a:lum contrast="24000"/>
              </a:blip>
              <a:stretch>
                <a:fillRect/>
              </a:stretch>
            </p:blipFill>
            <p:spPr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181" name="Rectangle 7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Gulim" pitchFamily="34" charset="-127"/>
                    <a:cs typeface="+mn-cs"/>
                  </a:rPr>
                  <a:t>4</a:t>
                </a:r>
                <a:endParaRPr kumimoji="0" lang="en-US" altLang="ko-KR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Verdana" panose="020B0604030504040204" pitchFamily="34" charset="0"/>
                  <a:ea typeface="Gulim" pitchFamily="34" charset="-127"/>
                  <a:cs typeface="+mn-cs"/>
                </a:endParaRPr>
              </a:p>
            </p:txBody>
          </p:sp>
        </p:grpSp>
      </p:grpSp>
      <p:pic>
        <p:nvPicPr>
          <p:cNvPr id="31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Rectangle 47"/>
          <p:cNvSpPr txBox="1"/>
          <p:nvPr/>
        </p:nvSpPr>
        <p:spPr>
          <a:xfrm>
            <a:off x="1258888" y="1160463"/>
            <a:ext cx="72009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l" eaLnBrk="1" hangingPunct="1"/>
            <a:r>
              <a:rPr lang="zh-CN" altLang="en-US" sz="3200" b="1" dirty="0">
                <a:solidFill>
                  <a:schemeClr val="tx2"/>
                </a:solidFill>
                <a:latin typeface="Verdana" panose="020B0604030504040204" pitchFamily="34" charset="0"/>
                <a:ea typeface="HY견고딕" pitchFamily="18" charset="-127"/>
              </a:rPr>
              <a:t>如何进行“圆的认识（一）”的教学？</a:t>
            </a:r>
            <a:endParaRPr lang="en-US" altLang="ko-KR" sz="3200" b="1" dirty="0">
              <a:solidFill>
                <a:schemeClr val="tx2"/>
              </a:solidFill>
              <a:latin typeface="Verdana" panose="020B0604030504040204" pitchFamily="34" charset="0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" name="Picture 41" descr="metal2"/>
          <p:cNvPicPr>
            <a:picLocks noChangeAspect="1" noChangeArrowheads="1"/>
          </p:cNvPicPr>
          <p:nvPr/>
        </p:nvPicPr>
        <p:blipFill>
          <a:blip r:embed="rId1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08204" y="6531818"/>
            <a:ext cx="2390774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grpSp>
        <p:nvGrpSpPr>
          <p:cNvPr id="5123" name="Group 8"/>
          <p:cNvGrpSpPr/>
          <p:nvPr/>
        </p:nvGrpSpPr>
        <p:grpSpPr>
          <a:xfrm>
            <a:off x="1762125" y="1665288"/>
            <a:ext cx="1189038" cy="1187450"/>
            <a:chOff x="480" y="384"/>
            <a:chExt cx="1680" cy="1296"/>
          </a:xfrm>
        </p:grpSpPr>
        <p:pic>
          <p:nvPicPr>
            <p:cNvPr id="5147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教材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24" name="Group 8"/>
          <p:cNvGrpSpPr/>
          <p:nvPr/>
        </p:nvGrpSpPr>
        <p:grpSpPr>
          <a:xfrm>
            <a:off x="3814763" y="1016000"/>
            <a:ext cx="1189037" cy="1187450"/>
            <a:chOff x="480" y="384"/>
            <a:chExt cx="1680" cy="1296"/>
          </a:xfrm>
        </p:grpSpPr>
        <p:pic>
          <p:nvPicPr>
            <p:cNvPr id="5145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学情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25" name="Group 8"/>
          <p:cNvGrpSpPr/>
          <p:nvPr/>
        </p:nvGrpSpPr>
        <p:grpSpPr>
          <a:xfrm>
            <a:off x="5757863" y="1546225"/>
            <a:ext cx="1190625" cy="1235075"/>
            <a:chOff x="200" y="333"/>
            <a:chExt cx="1681" cy="1347"/>
          </a:xfrm>
        </p:grpSpPr>
        <p:pic>
          <p:nvPicPr>
            <p:cNvPr id="5143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" y="333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0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教学理念</a:t>
              </a:r>
              <a:endPara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5126" name="椭圆 2"/>
          <p:cNvSpPr/>
          <p:nvPr/>
        </p:nvSpPr>
        <p:spPr>
          <a:xfrm>
            <a:off x="3236913" y="2889250"/>
            <a:ext cx="1943100" cy="1944688"/>
          </a:xfrm>
          <a:prstGeom prst="ellipse">
            <a:avLst/>
          </a:prstGeom>
          <a:blipFill rotWithShape="0">
            <a:blip r:embed="rId3"/>
          </a:blipFill>
          <a:ln w="9525" cap="flat" cmpd="sng">
            <a:prstDash val="solid"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r>
              <a:rPr lang="zh-CN" altLang="en-US" sz="2400" dirty="0">
                <a:latin typeface="华文琥珀" panose="02010800040101010101" pitchFamily="2" charset="-122"/>
                <a:ea typeface="华文琥珀" panose="02010800040101010101" pitchFamily="2" charset="-122"/>
              </a:rPr>
              <a:t>圆的认识</a:t>
            </a:r>
            <a:endParaRPr lang="en-US" altLang="zh-CN" sz="24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400" dirty="0">
                <a:latin typeface="华文琥珀" panose="02010800040101010101" pitchFamily="2" charset="-122"/>
                <a:ea typeface="华文琥珀" panose="02010800040101010101" pitchFamily="2" charset="-122"/>
              </a:rPr>
              <a:t>（一）</a:t>
            </a:r>
            <a:endParaRPr lang="zh-CN" altLang="en-US" sz="24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5127" name="Group 8"/>
          <p:cNvGrpSpPr/>
          <p:nvPr/>
        </p:nvGrpSpPr>
        <p:grpSpPr>
          <a:xfrm>
            <a:off x="6551613" y="3249613"/>
            <a:ext cx="1189037" cy="1187450"/>
            <a:chOff x="480" y="384"/>
            <a:chExt cx="1680" cy="1296"/>
          </a:xfrm>
        </p:grpSpPr>
        <p:pic>
          <p:nvPicPr>
            <p:cNvPr id="5141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教法学法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29" name="Group 8"/>
          <p:cNvGrpSpPr/>
          <p:nvPr/>
        </p:nvGrpSpPr>
        <p:grpSpPr>
          <a:xfrm>
            <a:off x="5903913" y="4905375"/>
            <a:ext cx="1189037" cy="1187450"/>
            <a:chOff x="480" y="384"/>
            <a:chExt cx="1680" cy="1296"/>
          </a:xfrm>
        </p:grpSpPr>
        <p:pic>
          <p:nvPicPr>
            <p:cNvPr id="5139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说目标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和重难点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30" name="Group 8"/>
          <p:cNvGrpSpPr/>
          <p:nvPr/>
        </p:nvGrpSpPr>
        <p:grpSpPr>
          <a:xfrm>
            <a:off x="3806825" y="5445125"/>
            <a:ext cx="1270000" cy="1187450"/>
            <a:chOff x="366" y="384"/>
            <a:chExt cx="1794" cy="1296"/>
          </a:xfrm>
        </p:grpSpPr>
        <p:pic>
          <p:nvPicPr>
            <p:cNvPr id="5137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教学准备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31" name="Group 8"/>
          <p:cNvGrpSpPr/>
          <p:nvPr/>
        </p:nvGrpSpPr>
        <p:grpSpPr>
          <a:xfrm>
            <a:off x="1727200" y="4905375"/>
            <a:ext cx="1189038" cy="1187450"/>
            <a:chOff x="480" y="384"/>
            <a:chExt cx="1680" cy="1296"/>
          </a:xfrm>
        </p:grpSpPr>
        <p:pic>
          <p:nvPicPr>
            <p:cNvPr id="5135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4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教学流程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32" name="Group 8"/>
          <p:cNvGrpSpPr/>
          <p:nvPr/>
        </p:nvGrpSpPr>
        <p:grpSpPr>
          <a:xfrm>
            <a:off x="1295400" y="3284538"/>
            <a:ext cx="1189038" cy="1223962"/>
            <a:chOff x="480" y="344"/>
            <a:chExt cx="1680" cy="1336"/>
          </a:xfrm>
        </p:grpSpPr>
        <p:pic>
          <p:nvPicPr>
            <p:cNvPr id="5133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0" name="Rectangle 10"/>
            <p:cNvSpPr>
              <a:spLocks noChangeArrowheads="1"/>
            </p:cNvSpPr>
            <p:nvPr/>
          </p:nvSpPr>
          <p:spPr bwMode="auto">
            <a:xfrm>
              <a:off x="480" y="34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板书设计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3" descr="D:\office 2010\PPT\素材管理\PPT图表\PPT图表研究院\作业\小人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6688" y="4092575"/>
            <a:ext cx="796925" cy="12811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7" name="组合 147"/>
          <p:cNvGrpSpPr/>
          <p:nvPr/>
        </p:nvGrpSpPr>
        <p:grpSpPr>
          <a:xfrm>
            <a:off x="2851150" y="2617788"/>
            <a:ext cx="4960938" cy="2628900"/>
            <a:chOff x="2850913" y="2207094"/>
            <a:chExt cx="4961447" cy="2628660"/>
          </a:xfrm>
        </p:grpSpPr>
        <p:grpSp>
          <p:nvGrpSpPr>
            <p:cNvPr id="6165" name="组合 148"/>
            <p:cNvGrpSpPr/>
            <p:nvPr/>
          </p:nvGrpSpPr>
          <p:grpSpPr>
            <a:xfrm>
              <a:off x="3808501" y="2207094"/>
              <a:ext cx="2952832" cy="2628660"/>
              <a:chOff x="3782433" y="1072891"/>
              <a:chExt cx="2952832" cy="2628660"/>
            </a:xfrm>
          </p:grpSpPr>
          <p:grpSp>
            <p:nvGrpSpPr>
              <p:cNvPr id="6169" name="组合 150"/>
              <p:cNvGrpSpPr/>
              <p:nvPr/>
            </p:nvGrpSpPr>
            <p:grpSpPr>
              <a:xfrm rot="373283">
                <a:off x="3802939" y="1072891"/>
                <a:ext cx="2804171" cy="1890313"/>
                <a:chOff x="2649669" y="1272496"/>
                <a:chExt cx="4741343" cy="3158161"/>
              </a:xfrm>
            </p:grpSpPr>
            <p:sp>
              <p:nvSpPr>
                <p:cNvPr id="21" name="下弧形箭头 1"/>
                <p:cNvSpPr/>
                <p:nvPr/>
              </p:nvSpPr>
              <p:spPr>
                <a:xfrm rot="20932722" flipH="1">
                  <a:off x="3311601" y="1564291"/>
                  <a:ext cx="4026674" cy="2866818"/>
                </a:xfrm>
                <a:custGeom>
                  <a:avLst/>
                  <a:gdLst>
                    <a:gd name="connsiteX0" fmla="*/ 1582804 w 2318271"/>
                    <a:gd name="connsiteY0" fmla="*/ 1177 h 1644098"/>
                    <a:gd name="connsiteX1" fmla="*/ 1570351 w 2318271"/>
                    <a:gd name="connsiteY1" fmla="*/ 0 h 1644098"/>
                    <a:gd name="connsiteX2" fmla="*/ 1569015 w 2318271"/>
                    <a:gd name="connsiteY2" fmla="*/ 1177 h 1644098"/>
                    <a:gd name="connsiteX3" fmla="*/ 1582804 w 2318271"/>
                    <a:gd name="connsiteY3" fmla="*/ 1177 h 1644098"/>
                    <a:gd name="connsiteX4" fmla="*/ 1916888 w 2318271"/>
                    <a:gd name="connsiteY4" fmla="*/ 84760 h 1644098"/>
                    <a:gd name="connsiteX5" fmla="*/ 0 w 2318271"/>
                    <a:gd name="connsiteY5" fmla="*/ 1603387 h 1644098"/>
                    <a:gd name="connsiteX6" fmla="*/ 0 w 2318271"/>
                    <a:gd name="connsiteY6" fmla="*/ 1644098 h 1644098"/>
                    <a:gd name="connsiteX7" fmla="*/ 136910 w 2318271"/>
                    <a:gd name="connsiteY7" fmla="*/ 1644098 h 1644098"/>
                    <a:gd name="connsiteX8" fmla="*/ 111634 w 2318271"/>
                    <a:gd name="connsiteY8" fmla="*/ 1642896 h 1644098"/>
                    <a:gd name="connsiteX9" fmla="*/ 2318271 w 2318271"/>
                    <a:gd name="connsiteY9" fmla="*/ 209023 h 1644098"/>
                    <a:gd name="connsiteX10" fmla="*/ 1916888 w 2318271"/>
                    <a:gd name="connsiteY10" fmla="*/ 84760 h 1644098"/>
                    <a:gd name="connsiteX0-1" fmla="*/ 1582804 w 2318271"/>
                    <a:gd name="connsiteY0-2" fmla="*/ 1177 h 1644098"/>
                    <a:gd name="connsiteX1-3" fmla="*/ 1570351 w 2318271"/>
                    <a:gd name="connsiteY1-4" fmla="*/ 0 h 1644098"/>
                    <a:gd name="connsiteX2-5" fmla="*/ 1569015 w 2318271"/>
                    <a:gd name="connsiteY2-6" fmla="*/ 1177 h 1644098"/>
                    <a:gd name="connsiteX3-7" fmla="*/ 1582804 w 2318271"/>
                    <a:gd name="connsiteY3-8" fmla="*/ 1177 h 1644098"/>
                    <a:gd name="connsiteX4-9" fmla="*/ 1916888 w 2318271"/>
                    <a:gd name="connsiteY4-10" fmla="*/ 84760 h 1644098"/>
                    <a:gd name="connsiteX5-11" fmla="*/ 12742 w 2318271"/>
                    <a:gd name="connsiteY5-12" fmla="*/ 1639870 h 1644098"/>
                    <a:gd name="connsiteX6-13" fmla="*/ 0 w 2318271"/>
                    <a:gd name="connsiteY6-14" fmla="*/ 1644098 h 1644098"/>
                    <a:gd name="connsiteX7-15" fmla="*/ 136910 w 2318271"/>
                    <a:gd name="connsiteY7-16" fmla="*/ 1644098 h 1644098"/>
                    <a:gd name="connsiteX8-17" fmla="*/ 111634 w 2318271"/>
                    <a:gd name="connsiteY8-18" fmla="*/ 1642896 h 1644098"/>
                    <a:gd name="connsiteX9-19" fmla="*/ 2318271 w 2318271"/>
                    <a:gd name="connsiteY9-20" fmla="*/ 209023 h 1644098"/>
                    <a:gd name="connsiteX10-21" fmla="*/ 1916888 w 2318271"/>
                    <a:gd name="connsiteY10-22" fmla="*/ 84760 h 164409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</a:cxnLst>
                  <a:rect l="l" t="t" r="r" b="b"/>
                  <a:pathLst>
                    <a:path w="2318271" h="1644098">
                      <a:moveTo>
                        <a:pt x="1582804" y="1177"/>
                      </a:moveTo>
                      <a:lnTo>
                        <a:pt x="1570351" y="0"/>
                      </a:lnTo>
                      <a:lnTo>
                        <a:pt x="1569015" y="1177"/>
                      </a:lnTo>
                      <a:lnTo>
                        <a:pt x="1582804" y="1177"/>
                      </a:lnTo>
                      <a:close/>
                      <a:moveTo>
                        <a:pt x="1916888" y="84760"/>
                      </a:moveTo>
                      <a:cubicBezTo>
                        <a:pt x="1678018" y="897655"/>
                        <a:pt x="890264" y="1497916"/>
                        <a:pt x="12742" y="1639870"/>
                      </a:cubicBezTo>
                      <a:lnTo>
                        <a:pt x="0" y="1644098"/>
                      </a:lnTo>
                      <a:lnTo>
                        <a:pt x="136910" y="1644098"/>
                      </a:lnTo>
                      <a:cubicBezTo>
                        <a:pt x="128470" y="1644098"/>
                        <a:pt x="120042" y="1644056"/>
                        <a:pt x="111634" y="1642896"/>
                      </a:cubicBezTo>
                      <a:cubicBezTo>
                        <a:pt x="1094352" y="1654795"/>
                        <a:pt x="1982224" y="1079419"/>
                        <a:pt x="2318271" y="209023"/>
                      </a:cubicBezTo>
                      <a:cubicBezTo>
                        <a:pt x="2155587" y="152859"/>
                        <a:pt x="2079572" y="140924"/>
                        <a:pt x="1916888" y="8476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17638F"/>
                    </a:gs>
                    <a:gs pos="100000">
                      <a:srgbClr val="00B0F0"/>
                    </a:gs>
                  </a:gsLst>
                  <a:lin ang="180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等腰三角形 35"/>
                <p:cNvSpPr/>
                <p:nvPr/>
              </p:nvSpPr>
              <p:spPr>
                <a:xfrm rot="19789942">
                  <a:off x="2637234" y="1266854"/>
                  <a:ext cx="1288536" cy="1076715"/>
                </a:xfrm>
                <a:custGeom>
                  <a:avLst/>
                  <a:gdLst>
                    <a:gd name="connsiteX0" fmla="*/ 0 w 1878742"/>
                    <a:gd name="connsiteY0" fmla="*/ 1122274 h 1122274"/>
                    <a:gd name="connsiteX1" fmla="*/ 939371 w 1878742"/>
                    <a:gd name="connsiteY1" fmla="*/ 0 h 1122274"/>
                    <a:gd name="connsiteX2" fmla="*/ 1878742 w 1878742"/>
                    <a:gd name="connsiteY2" fmla="*/ 1122274 h 1122274"/>
                    <a:gd name="connsiteX3" fmla="*/ 0 w 1878742"/>
                    <a:gd name="connsiteY3" fmla="*/ 1122274 h 1122274"/>
                    <a:gd name="connsiteX0-1" fmla="*/ 0 w 1530850"/>
                    <a:gd name="connsiteY0-2" fmla="*/ 1122274 h 1122274"/>
                    <a:gd name="connsiteX1-3" fmla="*/ 939371 w 1530850"/>
                    <a:gd name="connsiteY1-4" fmla="*/ 0 h 1122274"/>
                    <a:gd name="connsiteX2-5" fmla="*/ 1530850 w 1530850"/>
                    <a:gd name="connsiteY2-6" fmla="*/ 1088989 h 1122274"/>
                    <a:gd name="connsiteX3-7" fmla="*/ 0 w 1530850"/>
                    <a:gd name="connsiteY3-8" fmla="*/ 1122274 h 1122274"/>
                    <a:gd name="connsiteX0-9" fmla="*/ 0 w 1291351"/>
                    <a:gd name="connsiteY0-10" fmla="*/ 1114589 h 1114589"/>
                    <a:gd name="connsiteX1-11" fmla="*/ 699872 w 1291351"/>
                    <a:gd name="connsiteY1-12" fmla="*/ 0 h 1114589"/>
                    <a:gd name="connsiteX2-13" fmla="*/ 1291351 w 1291351"/>
                    <a:gd name="connsiteY2-14" fmla="*/ 1088989 h 1114589"/>
                    <a:gd name="connsiteX3-15" fmla="*/ 0 w 1291351"/>
                    <a:gd name="connsiteY3-16" fmla="*/ 1114589 h 1114589"/>
                    <a:gd name="connsiteX0-17" fmla="*/ 0 w 1291351"/>
                    <a:gd name="connsiteY0-18" fmla="*/ 1088787 h 1088787"/>
                    <a:gd name="connsiteX1-19" fmla="*/ 567358 w 1291351"/>
                    <a:gd name="connsiteY1-20" fmla="*/ 0 h 1088787"/>
                    <a:gd name="connsiteX2-21" fmla="*/ 1291351 w 1291351"/>
                    <a:gd name="connsiteY2-22" fmla="*/ 1063187 h 1088787"/>
                    <a:gd name="connsiteX3-23" fmla="*/ 0 w 1291351"/>
                    <a:gd name="connsiteY3-24" fmla="*/ 1088787 h 1088787"/>
                    <a:gd name="connsiteX0-25" fmla="*/ 0 w 1291351"/>
                    <a:gd name="connsiteY0-26" fmla="*/ 1077428 h 1077428"/>
                    <a:gd name="connsiteX1-27" fmla="*/ 612170 w 1291351"/>
                    <a:gd name="connsiteY1-28" fmla="*/ 0 h 1077428"/>
                    <a:gd name="connsiteX2-29" fmla="*/ 1291351 w 1291351"/>
                    <a:gd name="connsiteY2-30" fmla="*/ 1051828 h 1077428"/>
                    <a:gd name="connsiteX3-31" fmla="*/ 0 w 1291351"/>
                    <a:gd name="connsiteY3-32" fmla="*/ 1077428 h 107742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291351" h="1077428">
                      <a:moveTo>
                        <a:pt x="0" y="1077428"/>
                      </a:moveTo>
                      <a:lnTo>
                        <a:pt x="612170" y="0"/>
                      </a:lnTo>
                      <a:lnTo>
                        <a:pt x="1291351" y="1051828"/>
                      </a:lnTo>
                      <a:lnTo>
                        <a:pt x="0" y="107742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0B0F0"/>
                    </a:gs>
                    <a:gs pos="100000">
                      <a:srgbClr val="00B0F0">
                        <a:lumMod val="60000"/>
                        <a:lumOff val="40000"/>
                      </a:srgbClr>
                    </a:gs>
                  </a:gsLst>
                  <a:lin ang="189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 rot="1620000">
                  <a:off x="2967391" y="1466750"/>
                  <a:ext cx="1253543" cy="188252"/>
                </a:xfrm>
                <a:prstGeom prst="rect">
                  <a:avLst/>
                </a:prstGeom>
                <a:gradFill>
                  <a:gsLst>
                    <a:gs pos="0">
                      <a:srgbClr val="17638F"/>
                    </a:gs>
                    <a:gs pos="100000">
                      <a:srgbClr val="00B0F0"/>
                    </a:gs>
                  </a:gsLst>
                  <a:lin ang="21000000" scaled="0"/>
                </a:gradFill>
                <a:ln w="9525" cap="flat" cmpd="sng" algn="ctr">
                  <a:gradFill>
                    <a:gsLst>
                      <a:gs pos="26000">
                        <a:srgbClr val="FFFFFF">
                          <a:alpha val="0"/>
                        </a:srgbClr>
                      </a:gs>
                      <a:gs pos="0">
                        <a:sysClr val="window" lastClr="FFFFFF">
                          <a:alpha val="0"/>
                        </a:sysClr>
                      </a:gs>
                      <a:gs pos="45000">
                        <a:sysClr val="window" lastClr="FFFFFF"/>
                      </a:gs>
                      <a:gs pos="57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24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下弧形箭头 1"/>
                <p:cNvSpPr/>
                <p:nvPr/>
              </p:nvSpPr>
              <p:spPr>
                <a:xfrm rot="21528179" flipH="1">
                  <a:off x="3838787" y="1977201"/>
                  <a:ext cx="3552225" cy="2077915"/>
                </a:xfrm>
                <a:custGeom>
                  <a:avLst/>
                  <a:gdLst>
                    <a:gd name="connsiteX0" fmla="*/ 1582804 w 2388272"/>
                    <a:gd name="connsiteY0" fmla="*/ 1177 h 1644098"/>
                    <a:gd name="connsiteX1" fmla="*/ 1570351 w 2388272"/>
                    <a:gd name="connsiteY1" fmla="*/ 0 h 1644098"/>
                    <a:gd name="connsiteX2" fmla="*/ 1569015 w 2388272"/>
                    <a:gd name="connsiteY2" fmla="*/ 1177 h 1644098"/>
                    <a:gd name="connsiteX3" fmla="*/ 1582804 w 2388272"/>
                    <a:gd name="connsiteY3" fmla="*/ 1177 h 1644098"/>
                    <a:gd name="connsiteX4" fmla="*/ 1830218 w 2388272"/>
                    <a:gd name="connsiteY4" fmla="*/ 40531 h 1644098"/>
                    <a:gd name="connsiteX5" fmla="*/ 0 w 2388272"/>
                    <a:gd name="connsiteY5" fmla="*/ 1603387 h 1644098"/>
                    <a:gd name="connsiteX6" fmla="*/ 0 w 2388272"/>
                    <a:gd name="connsiteY6" fmla="*/ 1644098 h 1644098"/>
                    <a:gd name="connsiteX7" fmla="*/ 136910 w 2388272"/>
                    <a:gd name="connsiteY7" fmla="*/ 1644098 h 1644098"/>
                    <a:gd name="connsiteX8" fmla="*/ 111634 w 2388272"/>
                    <a:gd name="connsiteY8" fmla="*/ 1642896 h 1644098"/>
                    <a:gd name="connsiteX9" fmla="*/ 2388272 w 2388272"/>
                    <a:gd name="connsiteY9" fmla="*/ 297376 h 1644098"/>
                    <a:gd name="connsiteX10" fmla="*/ 1830218 w 2388272"/>
                    <a:gd name="connsiteY10" fmla="*/ 40531 h 1644098"/>
                    <a:gd name="connsiteX0-1" fmla="*/ 1582804 w 2388272"/>
                    <a:gd name="connsiteY0-2" fmla="*/ 1177 h 1644098"/>
                    <a:gd name="connsiteX1-3" fmla="*/ 1570351 w 2388272"/>
                    <a:gd name="connsiteY1-4" fmla="*/ 0 h 1644098"/>
                    <a:gd name="connsiteX2-5" fmla="*/ 1569015 w 2388272"/>
                    <a:gd name="connsiteY2-6" fmla="*/ 1177 h 1644098"/>
                    <a:gd name="connsiteX3-7" fmla="*/ 1582804 w 2388272"/>
                    <a:gd name="connsiteY3-8" fmla="*/ 1177 h 1644098"/>
                    <a:gd name="connsiteX4-9" fmla="*/ 1830218 w 2388272"/>
                    <a:gd name="connsiteY4-10" fmla="*/ 40531 h 1644098"/>
                    <a:gd name="connsiteX5-11" fmla="*/ 0 w 2388272"/>
                    <a:gd name="connsiteY5-12" fmla="*/ 1603387 h 1644098"/>
                    <a:gd name="connsiteX6-13" fmla="*/ 0 w 2388272"/>
                    <a:gd name="connsiteY6-14" fmla="*/ 1644098 h 1644098"/>
                    <a:gd name="connsiteX7-15" fmla="*/ 136910 w 2388272"/>
                    <a:gd name="connsiteY7-16" fmla="*/ 1644098 h 1644098"/>
                    <a:gd name="connsiteX8-17" fmla="*/ 111634 w 2388272"/>
                    <a:gd name="connsiteY8-18" fmla="*/ 1642896 h 1644098"/>
                    <a:gd name="connsiteX9-19" fmla="*/ 2388272 w 2388272"/>
                    <a:gd name="connsiteY9-20" fmla="*/ 297376 h 1644098"/>
                    <a:gd name="connsiteX10-21" fmla="*/ 1830218 w 2388272"/>
                    <a:gd name="connsiteY10-22" fmla="*/ 40531 h 1644098"/>
                    <a:gd name="connsiteX0-23" fmla="*/ 1582804 w 2388272"/>
                    <a:gd name="connsiteY0-24" fmla="*/ 1177 h 1644098"/>
                    <a:gd name="connsiteX1-25" fmla="*/ 1570351 w 2388272"/>
                    <a:gd name="connsiteY1-26" fmla="*/ 0 h 1644098"/>
                    <a:gd name="connsiteX2-27" fmla="*/ 1569015 w 2388272"/>
                    <a:gd name="connsiteY2-28" fmla="*/ 1177 h 1644098"/>
                    <a:gd name="connsiteX3-29" fmla="*/ 1582804 w 2388272"/>
                    <a:gd name="connsiteY3-30" fmla="*/ 1177 h 1644098"/>
                    <a:gd name="connsiteX4-31" fmla="*/ 1830218 w 2388272"/>
                    <a:gd name="connsiteY4-32" fmla="*/ 40531 h 1644098"/>
                    <a:gd name="connsiteX5-33" fmla="*/ 0 w 2388272"/>
                    <a:gd name="connsiteY5-34" fmla="*/ 1603387 h 1644098"/>
                    <a:gd name="connsiteX6-35" fmla="*/ 0 w 2388272"/>
                    <a:gd name="connsiteY6-36" fmla="*/ 1644098 h 1644098"/>
                    <a:gd name="connsiteX7-37" fmla="*/ 136910 w 2388272"/>
                    <a:gd name="connsiteY7-38" fmla="*/ 1644098 h 1644098"/>
                    <a:gd name="connsiteX8-39" fmla="*/ 111634 w 2388272"/>
                    <a:gd name="connsiteY8-40" fmla="*/ 1642896 h 1644098"/>
                    <a:gd name="connsiteX9-41" fmla="*/ 2388272 w 2388272"/>
                    <a:gd name="connsiteY9-42" fmla="*/ 297376 h 1644098"/>
                    <a:gd name="connsiteX10-43" fmla="*/ 1830218 w 2388272"/>
                    <a:gd name="connsiteY10-44" fmla="*/ 40531 h 1644098"/>
                    <a:gd name="connsiteX0-45" fmla="*/ 1582804 w 2388272"/>
                    <a:gd name="connsiteY0-46" fmla="*/ 1177 h 1644098"/>
                    <a:gd name="connsiteX1-47" fmla="*/ 1570351 w 2388272"/>
                    <a:gd name="connsiteY1-48" fmla="*/ 0 h 1644098"/>
                    <a:gd name="connsiteX2-49" fmla="*/ 1569015 w 2388272"/>
                    <a:gd name="connsiteY2-50" fmla="*/ 1177 h 1644098"/>
                    <a:gd name="connsiteX3-51" fmla="*/ 1582804 w 2388272"/>
                    <a:gd name="connsiteY3-52" fmla="*/ 1177 h 1644098"/>
                    <a:gd name="connsiteX4-53" fmla="*/ 1830218 w 2388272"/>
                    <a:gd name="connsiteY4-54" fmla="*/ 40531 h 1644098"/>
                    <a:gd name="connsiteX5-55" fmla="*/ 0 w 2388272"/>
                    <a:gd name="connsiteY5-56" fmla="*/ 1603387 h 1644098"/>
                    <a:gd name="connsiteX6-57" fmla="*/ 0 w 2388272"/>
                    <a:gd name="connsiteY6-58" fmla="*/ 1644098 h 1644098"/>
                    <a:gd name="connsiteX7-59" fmla="*/ 136910 w 2388272"/>
                    <a:gd name="connsiteY7-60" fmla="*/ 1644098 h 1644098"/>
                    <a:gd name="connsiteX8-61" fmla="*/ 111634 w 2388272"/>
                    <a:gd name="connsiteY8-62" fmla="*/ 1642896 h 1644098"/>
                    <a:gd name="connsiteX9-63" fmla="*/ 2388272 w 2388272"/>
                    <a:gd name="connsiteY9-64" fmla="*/ 297376 h 1644098"/>
                    <a:gd name="connsiteX10-65" fmla="*/ 1830218 w 2388272"/>
                    <a:gd name="connsiteY10-66" fmla="*/ 40531 h 1644098"/>
                    <a:gd name="connsiteX0-67" fmla="*/ 1582804 w 2388272"/>
                    <a:gd name="connsiteY0-68" fmla="*/ 1177 h 1644098"/>
                    <a:gd name="connsiteX1-69" fmla="*/ 1570351 w 2388272"/>
                    <a:gd name="connsiteY1-70" fmla="*/ 0 h 1644098"/>
                    <a:gd name="connsiteX2-71" fmla="*/ 1582804 w 2388272"/>
                    <a:gd name="connsiteY2-72" fmla="*/ 1177 h 1644098"/>
                    <a:gd name="connsiteX3-73" fmla="*/ 1830218 w 2388272"/>
                    <a:gd name="connsiteY3-74" fmla="*/ 40531 h 1644098"/>
                    <a:gd name="connsiteX4-75" fmla="*/ 0 w 2388272"/>
                    <a:gd name="connsiteY4-76" fmla="*/ 1603387 h 1644098"/>
                    <a:gd name="connsiteX5-77" fmla="*/ 0 w 2388272"/>
                    <a:gd name="connsiteY5-78" fmla="*/ 1644098 h 1644098"/>
                    <a:gd name="connsiteX6-79" fmla="*/ 136910 w 2388272"/>
                    <a:gd name="connsiteY6-80" fmla="*/ 1644098 h 1644098"/>
                    <a:gd name="connsiteX7-81" fmla="*/ 111634 w 2388272"/>
                    <a:gd name="connsiteY7-82" fmla="*/ 1642896 h 1644098"/>
                    <a:gd name="connsiteX8-83" fmla="*/ 2388272 w 2388272"/>
                    <a:gd name="connsiteY8-84" fmla="*/ 297376 h 1644098"/>
                    <a:gd name="connsiteX9-85" fmla="*/ 1830218 w 2388272"/>
                    <a:gd name="connsiteY9-86" fmla="*/ 40531 h 1644098"/>
                    <a:gd name="connsiteX0-87" fmla="*/ 1830218 w 2388272"/>
                    <a:gd name="connsiteY0-88" fmla="*/ 0 h 1603567"/>
                    <a:gd name="connsiteX1-89" fmla="*/ 0 w 2388272"/>
                    <a:gd name="connsiteY1-90" fmla="*/ 1562856 h 1603567"/>
                    <a:gd name="connsiteX2-91" fmla="*/ 0 w 2388272"/>
                    <a:gd name="connsiteY2-92" fmla="*/ 1603567 h 1603567"/>
                    <a:gd name="connsiteX3-93" fmla="*/ 136910 w 2388272"/>
                    <a:gd name="connsiteY3-94" fmla="*/ 1603567 h 1603567"/>
                    <a:gd name="connsiteX4-95" fmla="*/ 111634 w 2388272"/>
                    <a:gd name="connsiteY4-96" fmla="*/ 1602365 h 1603567"/>
                    <a:gd name="connsiteX5-97" fmla="*/ 2388272 w 2388272"/>
                    <a:gd name="connsiteY5-98" fmla="*/ 256845 h 1603567"/>
                    <a:gd name="connsiteX6-99" fmla="*/ 1830218 w 2388272"/>
                    <a:gd name="connsiteY6-100" fmla="*/ 0 h 1603567"/>
                    <a:gd name="connsiteX0-101" fmla="*/ 2016446 w 2388272"/>
                    <a:gd name="connsiteY0-102" fmla="*/ 1 h 1553024"/>
                    <a:gd name="connsiteX1-103" fmla="*/ 0 w 2388272"/>
                    <a:gd name="connsiteY1-104" fmla="*/ 1512313 h 1553024"/>
                    <a:gd name="connsiteX2-105" fmla="*/ 0 w 2388272"/>
                    <a:gd name="connsiteY2-106" fmla="*/ 1553024 h 1553024"/>
                    <a:gd name="connsiteX3-107" fmla="*/ 136910 w 2388272"/>
                    <a:gd name="connsiteY3-108" fmla="*/ 1553024 h 1553024"/>
                    <a:gd name="connsiteX4-109" fmla="*/ 111634 w 2388272"/>
                    <a:gd name="connsiteY4-110" fmla="*/ 1551822 h 1553024"/>
                    <a:gd name="connsiteX5-111" fmla="*/ 2388272 w 2388272"/>
                    <a:gd name="connsiteY5-112" fmla="*/ 206302 h 1553024"/>
                    <a:gd name="connsiteX6-113" fmla="*/ 2016446 w 2388272"/>
                    <a:gd name="connsiteY6-114" fmla="*/ 1 h 1553024"/>
                    <a:gd name="connsiteX0-115" fmla="*/ 2016446 w 2388272"/>
                    <a:gd name="connsiteY0-116" fmla="*/ 0 h 1553023"/>
                    <a:gd name="connsiteX1-117" fmla="*/ 0 w 2388272"/>
                    <a:gd name="connsiteY1-118" fmla="*/ 1512312 h 1553023"/>
                    <a:gd name="connsiteX2-119" fmla="*/ 0 w 2388272"/>
                    <a:gd name="connsiteY2-120" fmla="*/ 1553023 h 1553023"/>
                    <a:gd name="connsiteX3-121" fmla="*/ 136910 w 2388272"/>
                    <a:gd name="connsiteY3-122" fmla="*/ 1553023 h 1553023"/>
                    <a:gd name="connsiteX4-123" fmla="*/ 111634 w 2388272"/>
                    <a:gd name="connsiteY4-124" fmla="*/ 1551821 h 1553023"/>
                    <a:gd name="connsiteX5-125" fmla="*/ 2388272 w 2388272"/>
                    <a:gd name="connsiteY5-126" fmla="*/ 206301 h 1553023"/>
                    <a:gd name="connsiteX6-127" fmla="*/ 2016446 w 2388272"/>
                    <a:gd name="connsiteY6-128" fmla="*/ 0 h 1553023"/>
                    <a:gd name="connsiteX0-129" fmla="*/ 2213271 w 2388272"/>
                    <a:gd name="connsiteY0-130" fmla="*/ 0 h 1426719"/>
                    <a:gd name="connsiteX1-131" fmla="*/ 0 w 2388272"/>
                    <a:gd name="connsiteY1-132" fmla="*/ 1386008 h 1426719"/>
                    <a:gd name="connsiteX2-133" fmla="*/ 0 w 2388272"/>
                    <a:gd name="connsiteY2-134" fmla="*/ 1426719 h 1426719"/>
                    <a:gd name="connsiteX3-135" fmla="*/ 136910 w 2388272"/>
                    <a:gd name="connsiteY3-136" fmla="*/ 1426719 h 1426719"/>
                    <a:gd name="connsiteX4-137" fmla="*/ 111634 w 2388272"/>
                    <a:gd name="connsiteY4-138" fmla="*/ 1425517 h 1426719"/>
                    <a:gd name="connsiteX5-139" fmla="*/ 2388272 w 2388272"/>
                    <a:gd name="connsiteY5-140" fmla="*/ 79997 h 1426719"/>
                    <a:gd name="connsiteX6-141" fmla="*/ 2213271 w 2388272"/>
                    <a:gd name="connsiteY6-142" fmla="*/ 0 h 1426719"/>
                    <a:gd name="connsiteX0-143" fmla="*/ 2265809 w 2388272"/>
                    <a:gd name="connsiteY0-144" fmla="*/ 0 h 1392201"/>
                    <a:gd name="connsiteX1-145" fmla="*/ 0 w 2388272"/>
                    <a:gd name="connsiteY1-146" fmla="*/ 1351490 h 1392201"/>
                    <a:gd name="connsiteX2-147" fmla="*/ 0 w 2388272"/>
                    <a:gd name="connsiteY2-148" fmla="*/ 1392201 h 1392201"/>
                    <a:gd name="connsiteX3-149" fmla="*/ 136910 w 2388272"/>
                    <a:gd name="connsiteY3-150" fmla="*/ 1392201 h 1392201"/>
                    <a:gd name="connsiteX4-151" fmla="*/ 111634 w 2388272"/>
                    <a:gd name="connsiteY4-152" fmla="*/ 1390999 h 1392201"/>
                    <a:gd name="connsiteX5-153" fmla="*/ 2388272 w 2388272"/>
                    <a:gd name="connsiteY5-154" fmla="*/ 45479 h 1392201"/>
                    <a:gd name="connsiteX6-155" fmla="*/ 2265809 w 2388272"/>
                    <a:gd name="connsiteY6-156" fmla="*/ 0 h 1392201"/>
                    <a:gd name="connsiteX0-157" fmla="*/ 2265809 w 2388272"/>
                    <a:gd name="connsiteY0-158" fmla="*/ 0 h 1392201"/>
                    <a:gd name="connsiteX1-159" fmla="*/ 0 w 2388272"/>
                    <a:gd name="connsiteY1-160" fmla="*/ 1351490 h 1392201"/>
                    <a:gd name="connsiteX2-161" fmla="*/ 0 w 2388272"/>
                    <a:gd name="connsiteY2-162" fmla="*/ 1392201 h 1392201"/>
                    <a:gd name="connsiteX3-163" fmla="*/ 136910 w 2388272"/>
                    <a:gd name="connsiteY3-164" fmla="*/ 1392201 h 1392201"/>
                    <a:gd name="connsiteX4-165" fmla="*/ 111634 w 2388272"/>
                    <a:gd name="connsiteY4-166" fmla="*/ 1390999 h 1392201"/>
                    <a:gd name="connsiteX5-167" fmla="*/ 2388272 w 2388272"/>
                    <a:gd name="connsiteY5-168" fmla="*/ 45479 h 1392201"/>
                    <a:gd name="connsiteX6-169" fmla="*/ 2265809 w 2388272"/>
                    <a:gd name="connsiteY6-170" fmla="*/ 0 h 1392201"/>
                    <a:gd name="connsiteX0-171" fmla="*/ 2265809 w 2388272"/>
                    <a:gd name="connsiteY0-172" fmla="*/ 0 h 1392201"/>
                    <a:gd name="connsiteX1-173" fmla="*/ 0 w 2388272"/>
                    <a:gd name="connsiteY1-174" fmla="*/ 1351490 h 1392201"/>
                    <a:gd name="connsiteX2-175" fmla="*/ 0 w 2388272"/>
                    <a:gd name="connsiteY2-176" fmla="*/ 1392201 h 1392201"/>
                    <a:gd name="connsiteX3-177" fmla="*/ 136910 w 2388272"/>
                    <a:gd name="connsiteY3-178" fmla="*/ 1392201 h 1392201"/>
                    <a:gd name="connsiteX4-179" fmla="*/ 111634 w 2388272"/>
                    <a:gd name="connsiteY4-180" fmla="*/ 1390999 h 1392201"/>
                    <a:gd name="connsiteX5-181" fmla="*/ 2388272 w 2388272"/>
                    <a:gd name="connsiteY5-182" fmla="*/ 45479 h 1392201"/>
                    <a:gd name="connsiteX6-183" fmla="*/ 2265809 w 2388272"/>
                    <a:gd name="connsiteY6-184" fmla="*/ 0 h 1392201"/>
                    <a:gd name="connsiteX0-185" fmla="*/ 2265809 w 2388272"/>
                    <a:gd name="connsiteY0-186" fmla="*/ 0 h 1392201"/>
                    <a:gd name="connsiteX1-187" fmla="*/ 0 w 2388272"/>
                    <a:gd name="connsiteY1-188" fmla="*/ 1351490 h 1392201"/>
                    <a:gd name="connsiteX2-189" fmla="*/ 0 w 2388272"/>
                    <a:gd name="connsiteY2-190" fmla="*/ 1392201 h 1392201"/>
                    <a:gd name="connsiteX3-191" fmla="*/ 136910 w 2388272"/>
                    <a:gd name="connsiteY3-192" fmla="*/ 1392201 h 1392201"/>
                    <a:gd name="connsiteX4-193" fmla="*/ 111634 w 2388272"/>
                    <a:gd name="connsiteY4-194" fmla="*/ 1390999 h 1392201"/>
                    <a:gd name="connsiteX5-195" fmla="*/ 2388272 w 2388272"/>
                    <a:gd name="connsiteY5-196" fmla="*/ 45479 h 1392201"/>
                    <a:gd name="connsiteX6-197" fmla="*/ 2265809 w 2388272"/>
                    <a:gd name="connsiteY6-198" fmla="*/ 0 h 1392201"/>
                    <a:gd name="connsiteX0-199" fmla="*/ 2265809 w 2388272"/>
                    <a:gd name="connsiteY0-200" fmla="*/ 0 h 1392201"/>
                    <a:gd name="connsiteX1-201" fmla="*/ 6033 w 2388272"/>
                    <a:gd name="connsiteY1-202" fmla="*/ 1387646 h 1392201"/>
                    <a:gd name="connsiteX2-203" fmla="*/ 0 w 2388272"/>
                    <a:gd name="connsiteY2-204" fmla="*/ 1392201 h 1392201"/>
                    <a:gd name="connsiteX3-205" fmla="*/ 136910 w 2388272"/>
                    <a:gd name="connsiteY3-206" fmla="*/ 1392201 h 1392201"/>
                    <a:gd name="connsiteX4-207" fmla="*/ 111634 w 2388272"/>
                    <a:gd name="connsiteY4-208" fmla="*/ 1390999 h 1392201"/>
                    <a:gd name="connsiteX5-209" fmla="*/ 2388272 w 2388272"/>
                    <a:gd name="connsiteY5-210" fmla="*/ 45479 h 1392201"/>
                    <a:gd name="connsiteX6-211" fmla="*/ 2265809 w 2388272"/>
                    <a:gd name="connsiteY6-212" fmla="*/ 0 h 1392201"/>
                    <a:gd name="connsiteX0-213" fmla="*/ 2265809 w 2393709"/>
                    <a:gd name="connsiteY0-214" fmla="*/ 0 h 1392201"/>
                    <a:gd name="connsiteX1-215" fmla="*/ 6033 w 2393709"/>
                    <a:gd name="connsiteY1-216" fmla="*/ 1387646 h 1392201"/>
                    <a:gd name="connsiteX2-217" fmla="*/ 0 w 2393709"/>
                    <a:gd name="connsiteY2-218" fmla="*/ 1392201 h 1392201"/>
                    <a:gd name="connsiteX3-219" fmla="*/ 136910 w 2393709"/>
                    <a:gd name="connsiteY3-220" fmla="*/ 1392201 h 1392201"/>
                    <a:gd name="connsiteX4-221" fmla="*/ 111634 w 2393709"/>
                    <a:gd name="connsiteY4-222" fmla="*/ 1390999 h 1392201"/>
                    <a:gd name="connsiteX5-223" fmla="*/ 2393709 w 2393709"/>
                    <a:gd name="connsiteY5-224" fmla="*/ 51859 h 1392201"/>
                    <a:gd name="connsiteX6-225" fmla="*/ 2265809 w 2393709"/>
                    <a:gd name="connsiteY6-226" fmla="*/ 0 h 1392201"/>
                    <a:gd name="connsiteX0-227" fmla="*/ 2296763 w 2393709"/>
                    <a:gd name="connsiteY0-228" fmla="*/ 0 h 1407567"/>
                    <a:gd name="connsiteX1-229" fmla="*/ 6033 w 2393709"/>
                    <a:gd name="connsiteY1-230" fmla="*/ 1403012 h 1407567"/>
                    <a:gd name="connsiteX2-231" fmla="*/ 0 w 2393709"/>
                    <a:gd name="connsiteY2-232" fmla="*/ 1407567 h 1407567"/>
                    <a:gd name="connsiteX3-233" fmla="*/ 136910 w 2393709"/>
                    <a:gd name="connsiteY3-234" fmla="*/ 1407567 h 1407567"/>
                    <a:gd name="connsiteX4-235" fmla="*/ 111634 w 2393709"/>
                    <a:gd name="connsiteY4-236" fmla="*/ 1406365 h 1407567"/>
                    <a:gd name="connsiteX5-237" fmla="*/ 2393709 w 2393709"/>
                    <a:gd name="connsiteY5-238" fmla="*/ 67225 h 1407567"/>
                    <a:gd name="connsiteX6-239" fmla="*/ 2296763 w 2393709"/>
                    <a:gd name="connsiteY6-240" fmla="*/ 0 h 1407567"/>
                    <a:gd name="connsiteX0-241" fmla="*/ 2296763 w 2393709"/>
                    <a:gd name="connsiteY0-242" fmla="*/ 0 h 1407567"/>
                    <a:gd name="connsiteX1-243" fmla="*/ 6033 w 2393709"/>
                    <a:gd name="connsiteY1-244" fmla="*/ 1403012 h 1407567"/>
                    <a:gd name="connsiteX2-245" fmla="*/ 0 w 2393709"/>
                    <a:gd name="connsiteY2-246" fmla="*/ 1407567 h 1407567"/>
                    <a:gd name="connsiteX3-247" fmla="*/ 136910 w 2393709"/>
                    <a:gd name="connsiteY3-248" fmla="*/ 1407567 h 1407567"/>
                    <a:gd name="connsiteX4-249" fmla="*/ 111634 w 2393709"/>
                    <a:gd name="connsiteY4-250" fmla="*/ 1406365 h 1407567"/>
                    <a:gd name="connsiteX5-251" fmla="*/ 2393709 w 2393709"/>
                    <a:gd name="connsiteY5-252" fmla="*/ 67225 h 1407567"/>
                    <a:gd name="connsiteX6-253" fmla="*/ 2296763 w 2393709"/>
                    <a:gd name="connsiteY6-254" fmla="*/ 0 h 1407567"/>
                    <a:gd name="connsiteX0-255" fmla="*/ 2296763 w 2393709"/>
                    <a:gd name="connsiteY0-256" fmla="*/ 0 h 1407567"/>
                    <a:gd name="connsiteX1-257" fmla="*/ 6033 w 2393709"/>
                    <a:gd name="connsiteY1-258" fmla="*/ 1403012 h 1407567"/>
                    <a:gd name="connsiteX2-259" fmla="*/ 0 w 2393709"/>
                    <a:gd name="connsiteY2-260" fmla="*/ 1407567 h 1407567"/>
                    <a:gd name="connsiteX3-261" fmla="*/ 136910 w 2393709"/>
                    <a:gd name="connsiteY3-262" fmla="*/ 1407567 h 1407567"/>
                    <a:gd name="connsiteX4-263" fmla="*/ 111634 w 2393709"/>
                    <a:gd name="connsiteY4-264" fmla="*/ 1406365 h 1407567"/>
                    <a:gd name="connsiteX5-265" fmla="*/ 2393709 w 2393709"/>
                    <a:gd name="connsiteY5-266" fmla="*/ 67225 h 1407567"/>
                    <a:gd name="connsiteX6-267" fmla="*/ 2296763 w 2393709"/>
                    <a:gd name="connsiteY6-268" fmla="*/ 0 h 1407567"/>
                    <a:gd name="connsiteX0-269" fmla="*/ 2296763 w 2406255"/>
                    <a:gd name="connsiteY0-270" fmla="*/ 0 h 1407567"/>
                    <a:gd name="connsiteX1-271" fmla="*/ 6033 w 2406255"/>
                    <a:gd name="connsiteY1-272" fmla="*/ 1403012 h 1407567"/>
                    <a:gd name="connsiteX2-273" fmla="*/ 0 w 2406255"/>
                    <a:gd name="connsiteY2-274" fmla="*/ 1407567 h 1407567"/>
                    <a:gd name="connsiteX3-275" fmla="*/ 136910 w 2406255"/>
                    <a:gd name="connsiteY3-276" fmla="*/ 1407567 h 1407567"/>
                    <a:gd name="connsiteX4-277" fmla="*/ 111634 w 2406255"/>
                    <a:gd name="connsiteY4-278" fmla="*/ 1406365 h 1407567"/>
                    <a:gd name="connsiteX5-279" fmla="*/ 2406256 w 2406255"/>
                    <a:gd name="connsiteY5-280" fmla="*/ 66444 h 1407567"/>
                    <a:gd name="connsiteX6-281" fmla="*/ 2296763 w 2406255"/>
                    <a:gd name="connsiteY6-282" fmla="*/ 0 h 1407567"/>
                    <a:gd name="connsiteX0-283" fmla="*/ 2296763 w 2406256"/>
                    <a:gd name="connsiteY0-284" fmla="*/ 0 h 1407567"/>
                    <a:gd name="connsiteX1-285" fmla="*/ 6033 w 2406256"/>
                    <a:gd name="connsiteY1-286" fmla="*/ 1403012 h 1407567"/>
                    <a:gd name="connsiteX2-287" fmla="*/ 0 w 2406256"/>
                    <a:gd name="connsiteY2-288" fmla="*/ 1407567 h 1407567"/>
                    <a:gd name="connsiteX3-289" fmla="*/ 136910 w 2406256"/>
                    <a:gd name="connsiteY3-290" fmla="*/ 1407567 h 1407567"/>
                    <a:gd name="connsiteX4-291" fmla="*/ 111634 w 2406256"/>
                    <a:gd name="connsiteY4-292" fmla="*/ 1406365 h 1407567"/>
                    <a:gd name="connsiteX5-293" fmla="*/ 2406256 w 2406256"/>
                    <a:gd name="connsiteY5-294" fmla="*/ 66444 h 1407567"/>
                    <a:gd name="connsiteX6-295" fmla="*/ 2296763 w 2406256"/>
                    <a:gd name="connsiteY6-296" fmla="*/ 0 h 1407567"/>
                    <a:gd name="connsiteX0-297" fmla="*/ 2296763 w 2406256"/>
                    <a:gd name="connsiteY0-298" fmla="*/ 0 h 1407567"/>
                    <a:gd name="connsiteX1-299" fmla="*/ 6033 w 2406256"/>
                    <a:gd name="connsiteY1-300" fmla="*/ 1403012 h 1407567"/>
                    <a:gd name="connsiteX2-301" fmla="*/ 0 w 2406256"/>
                    <a:gd name="connsiteY2-302" fmla="*/ 1407567 h 1407567"/>
                    <a:gd name="connsiteX3-303" fmla="*/ 136910 w 2406256"/>
                    <a:gd name="connsiteY3-304" fmla="*/ 1407567 h 1407567"/>
                    <a:gd name="connsiteX4-305" fmla="*/ 111634 w 2406256"/>
                    <a:gd name="connsiteY4-306" fmla="*/ 1406365 h 1407567"/>
                    <a:gd name="connsiteX5-307" fmla="*/ 2406256 w 2406256"/>
                    <a:gd name="connsiteY5-308" fmla="*/ 66444 h 1407567"/>
                    <a:gd name="connsiteX6-309" fmla="*/ 2296763 w 2406256"/>
                    <a:gd name="connsiteY6-310" fmla="*/ 0 h 1407567"/>
                    <a:gd name="connsiteX0-311" fmla="*/ 2296763 w 2406256"/>
                    <a:gd name="connsiteY0-312" fmla="*/ 0 h 1407567"/>
                    <a:gd name="connsiteX1-313" fmla="*/ 6033 w 2406256"/>
                    <a:gd name="connsiteY1-314" fmla="*/ 1403012 h 1407567"/>
                    <a:gd name="connsiteX2-315" fmla="*/ 0 w 2406256"/>
                    <a:gd name="connsiteY2-316" fmla="*/ 1407567 h 1407567"/>
                    <a:gd name="connsiteX3-317" fmla="*/ 136910 w 2406256"/>
                    <a:gd name="connsiteY3-318" fmla="*/ 1407567 h 1407567"/>
                    <a:gd name="connsiteX4-319" fmla="*/ 111634 w 2406256"/>
                    <a:gd name="connsiteY4-320" fmla="*/ 1406365 h 1407567"/>
                    <a:gd name="connsiteX5-321" fmla="*/ 2406256 w 2406256"/>
                    <a:gd name="connsiteY5-322" fmla="*/ 66444 h 1407567"/>
                    <a:gd name="connsiteX6-323" fmla="*/ 2296763 w 2406256"/>
                    <a:gd name="connsiteY6-324" fmla="*/ 0 h 140756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</a:cxnLst>
                  <a:rect l="l" t="t" r="r" b="b"/>
                  <a:pathLst>
                    <a:path w="2406256" h="1407567">
                      <a:moveTo>
                        <a:pt x="2296763" y="0"/>
                      </a:moveTo>
                      <a:cubicBezTo>
                        <a:pt x="1905601" y="754362"/>
                        <a:pt x="987513" y="1433458"/>
                        <a:pt x="6033" y="1403012"/>
                      </a:cubicBezTo>
                      <a:lnTo>
                        <a:pt x="0" y="1407567"/>
                      </a:lnTo>
                      <a:lnTo>
                        <a:pt x="136910" y="1407567"/>
                      </a:lnTo>
                      <a:cubicBezTo>
                        <a:pt x="128470" y="1407567"/>
                        <a:pt x="120042" y="1407525"/>
                        <a:pt x="111634" y="1406365"/>
                      </a:cubicBezTo>
                      <a:cubicBezTo>
                        <a:pt x="1094352" y="1418264"/>
                        <a:pt x="1929299" y="896574"/>
                        <a:pt x="2406256" y="66444"/>
                      </a:cubicBezTo>
                      <a:cubicBezTo>
                        <a:pt x="2242330" y="-36307"/>
                        <a:pt x="2437900" y="87740"/>
                        <a:pt x="229676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7638F"/>
                    </a:gs>
                    <a:gs pos="100000">
                      <a:srgbClr val="00B0F0"/>
                    </a:gs>
                  </a:gsLst>
                  <a:lin ang="12000000" scaled="0"/>
                </a:gradFill>
                <a:ln w="9525" cap="flat" cmpd="sng" algn="ctr">
                  <a:gradFill>
                    <a:gsLst>
                      <a:gs pos="51000">
                        <a:srgbClr val="FFFFFF">
                          <a:alpha val="0"/>
                        </a:srgbClr>
                      </a:gs>
                      <a:gs pos="25000">
                        <a:sysClr val="window" lastClr="FFFFFF">
                          <a:alpha val="0"/>
                        </a:sysClr>
                      </a:gs>
                      <a:gs pos="32000">
                        <a:sysClr val="window" lastClr="FFFFFF"/>
                      </a:gs>
                      <a:gs pos="48000">
                        <a:srgbClr val="FFFFFF">
                          <a:alpha val="0"/>
                        </a:srgbClr>
                      </a:gs>
                      <a:gs pos="37000">
                        <a:sysClr val="window" lastClr="FFFFFF">
                          <a:alpha val="0"/>
                        </a:sysClr>
                      </a:gs>
                      <a:gs pos="77492">
                        <a:srgbClr val="FFFFFF">
                          <a:alpha val="0"/>
                        </a:srgbClr>
                      </a:gs>
                      <a:gs pos="70000">
                        <a:srgbClr val="FFFFFF"/>
                      </a:gs>
                      <a:gs pos="60000">
                        <a:sysClr val="window" lastClr="FFFFFF"/>
                      </a:gs>
                      <a:gs pos="99000">
                        <a:sysClr val="window" lastClr="FFFFFF">
                          <a:alpha val="0"/>
                        </a:sysClr>
                      </a:gs>
                    </a:gsLst>
                    <a:lin ang="48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椭圆 41"/>
                <p:cNvSpPr/>
                <p:nvPr/>
              </p:nvSpPr>
              <p:spPr>
                <a:xfrm>
                  <a:off x="2994860" y="1375758"/>
                  <a:ext cx="1114046" cy="840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4901" h="840422">
                      <a:moveTo>
                        <a:pt x="25942" y="0"/>
                      </a:moveTo>
                      <a:lnTo>
                        <a:pt x="1114901" y="554408"/>
                      </a:lnTo>
                      <a:lnTo>
                        <a:pt x="644552" y="840422"/>
                      </a:lnTo>
                      <a:cubicBezTo>
                        <a:pt x="336341" y="834261"/>
                        <a:pt x="78810" y="645946"/>
                        <a:pt x="3108" y="390599"/>
                      </a:cubicBezTo>
                      <a:lnTo>
                        <a:pt x="0" y="74543"/>
                      </a:ln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>
                        <a:alpha val="4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66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6170" name="组合 151"/>
              <p:cNvGrpSpPr/>
              <p:nvPr/>
            </p:nvGrpSpPr>
            <p:grpSpPr>
              <a:xfrm>
                <a:off x="5167836" y="1333327"/>
                <a:ext cx="1567429" cy="1456407"/>
                <a:chOff x="5317107" y="1603810"/>
                <a:chExt cx="2454889" cy="2281010"/>
              </a:xfrm>
            </p:grpSpPr>
            <p:sp>
              <p:nvSpPr>
                <p:cNvPr id="16" name="下弧形箭头 1"/>
                <p:cNvSpPr/>
                <p:nvPr/>
              </p:nvSpPr>
              <p:spPr>
                <a:xfrm rot="415403" flipH="1">
                  <a:off x="5466927" y="2240079"/>
                  <a:ext cx="2305060" cy="1645798"/>
                </a:xfrm>
                <a:custGeom>
                  <a:avLst/>
                  <a:gdLst>
                    <a:gd name="connsiteX0" fmla="*/ 1582804 w 2318271"/>
                    <a:gd name="connsiteY0" fmla="*/ 1177 h 1644098"/>
                    <a:gd name="connsiteX1" fmla="*/ 1570351 w 2318271"/>
                    <a:gd name="connsiteY1" fmla="*/ 0 h 1644098"/>
                    <a:gd name="connsiteX2" fmla="*/ 1569015 w 2318271"/>
                    <a:gd name="connsiteY2" fmla="*/ 1177 h 1644098"/>
                    <a:gd name="connsiteX3" fmla="*/ 1582804 w 2318271"/>
                    <a:gd name="connsiteY3" fmla="*/ 1177 h 1644098"/>
                    <a:gd name="connsiteX4" fmla="*/ 1830218 w 2318271"/>
                    <a:gd name="connsiteY4" fmla="*/ 40531 h 1644098"/>
                    <a:gd name="connsiteX5" fmla="*/ 14319 w 2318271"/>
                    <a:gd name="connsiteY5" fmla="*/ 1643505 h 1644098"/>
                    <a:gd name="connsiteX6" fmla="*/ 0 w 2318271"/>
                    <a:gd name="connsiteY6" fmla="*/ 1644098 h 1644098"/>
                    <a:gd name="connsiteX7" fmla="*/ 136910 w 2318271"/>
                    <a:gd name="connsiteY7" fmla="*/ 1644098 h 1644098"/>
                    <a:gd name="connsiteX8" fmla="*/ 111634 w 2318271"/>
                    <a:gd name="connsiteY8" fmla="*/ 1642896 h 1644098"/>
                    <a:gd name="connsiteX9" fmla="*/ 2318271 w 2318271"/>
                    <a:gd name="connsiteY9" fmla="*/ 209023 h 1644098"/>
                    <a:gd name="connsiteX10" fmla="*/ 1830218 w 2318271"/>
                    <a:gd name="connsiteY10" fmla="*/ 40531 h 1644098"/>
                    <a:gd name="connsiteX0-1" fmla="*/ 1582804 w 2318271"/>
                    <a:gd name="connsiteY0-2" fmla="*/ 1177 h 1644098"/>
                    <a:gd name="connsiteX1-3" fmla="*/ 1570351 w 2318271"/>
                    <a:gd name="connsiteY1-4" fmla="*/ 0 h 1644098"/>
                    <a:gd name="connsiteX2-5" fmla="*/ 1569015 w 2318271"/>
                    <a:gd name="connsiteY2-6" fmla="*/ 1177 h 1644098"/>
                    <a:gd name="connsiteX3-7" fmla="*/ 1582804 w 2318271"/>
                    <a:gd name="connsiteY3-8" fmla="*/ 1177 h 1644098"/>
                    <a:gd name="connsiteX4-9" fmla="*/ 1967459 w 2318271"/>
                    <a:gd name="connsiteY4-10" fmla="*/ 95576 h 1644098"/>
                    <a:gd name="connsiteX5-11" fmla="*/ 14319 w 2318271"/>
                    <a:gd name="connsiteY5-12" fmla="*/ 1643505 h 1644098"/>
                    <a:gd name="connsiteX6-13" fmla="*/ 0 w 2318271"/>
                    <a:gd name="connsiteY6-14" fmla="*/ 1644098 h 1644098"/>
                    <a:gd name="connsiteX7-15" fmla="*/ 136910 w 2318271"/>
                    <a:gd name="connsiteY7-16" fmla="*/ 1644098 h 1644098"/>
                    <a:gd name="connsiteX8-17" fmla="*/ 111634 w 2318271"/>
                    <a:gd name="connsiteY8-18" fmla="*/ 1642896 h 1644098"/>
                    <a:gd name="connsiteX9-19" fmla="*/ 2318271 w 2318271"/>
                    <a:gd name="connsiteY9-20" fmla="*/ 209023 h 1644098"/>
                    <a:gd name="connsiteX10-21" fmla="*/ 1967459 w 2318271"/>
                    <a:gd name="connsiteY10-22" fmla="*/ 95576 h 1644098"/>
                    <a:gd name="connsiteX0-23" fmla="*/ 1582804 w 2306520"/>
                    <a:gd name="connsiteY0-24" fmla="*/ 1177 h 1644098"/>
                    <a:gd name="connsiteX1-25" fmla="*/ 1570351 w 2306520"/>
                    <a:gd name="connsiteY1-26" fmla="*/ 0 h 1644098"/>
                    <a:gd name="connsiteX2-27" fmla="*/ 1569015 w 2306520"/>
                    <a:gd name="connsiteY2-28" fmla="*/ 1177 h 1644098"/>
                    <a:gd name="connsiteX3-29" fmla="*/ 1582804 w 2306520"/>
                    <a:gd name="connsiteY3-30" fmla="*/ 1177 h 1644098"/>
                    <a:gd name="connsiteX4-31" fmla="*/ 1967459 w 2306520"/>
                    <a:gd name="connsiteY4-32" fmla="*/ 95576 h 1644098"/>
                    <a:gd name="connsiteX5-33" fmla="*/ 14319 w 2306520"/>
                    <a:gd name="connsiteY5-34" fmla="*/ 1643505 h 1644098"/>
                    <a:gd name="connsiteX6-35" fmla="*/ 0 w 2306520"/>
                    <a:gd name="connsiteY6-36" fmla="*/ 1644098 h 1644098"/>
                    <a:gd name="connsiteX7-37" fmla="*/ 136910 w 2306520"/>
                    <a:gd name="connsiteY7-38" fmla="*/ 1644098 h 1644098"/>
                    <a:gd name="connsiteX8-39" fmla="*/ 111634 w 2306520"/>
                    <a:gd name="connsiteY8-40" fmla="*/ 1642896 h 1644098"/>
                    <a:gd name="connsiteX9-41" fmla="*/ 2306520 w 2306520"/>
                    <a:gd name="connsiteY9-42" fmla="*/ 226786 h 1644098"/>
                    <a:gd name="connsiteX10-43" fmla="*/ 1967459 w 2306520"/>
                    <a:gd name="connsiteY10-44" fmla="*/ 95576 h 164409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</a:cxnLst>
                  <a:rect l="l" t="t" r="r" b="b"/>
                  <a:pathLst>
                    <a:path w="2306520" h="1644098">
                      <a:moveTo>
                        <a:pt x="1582804" y="1177"/>
                      </a:moveTo>
                      <a:lnTo>
                        <a:pt x="1570351" y="0"/>
                      </a:lnTo>
                      <a:lnTo>
                        <a:pt x="1569015" y="1177"/>
                      </a:lnTo>
                      <a:lnTo>
                        <a:pt x="1582804" y="1177"/>
                      </a:lnTo>
                      <a:close/>
                      <a:moveTo>
                        <a:pt x="1967459" y="95576"/>
                      </a:moveTo>
                      <a:cubicBezTo>
                        <a:pt x="1728589" y="908471"/>
                        <a:pt x="891841" y="1501551"/>
                        <a:pt x="14319" y="1643505"/>
                      </a:cubicBezTo>
                      <a:lnTo>
                        <a:pt x="0" y="1644098"/>
                      </a:lnTo>
                      <a:lnTo>
                        <a:pt x="136910" y="1644098"/>
                      </a:lnTo>
                      <a:cubicBezTo>
                        <a:pt x="128470" y="1644098"/>
                        <a:pt x="120042" y="1644056"/>
                        <a:pt x="111634" y="1642896"/>
                      </a:cubicBezTo>
                      <a:cubicBezTo>
                        <a:pt x="1094352" y="1654795"/>
                        <a:pt x="1970473" y="1097182"/>
                        <a:pt x="2306520" y="226786"/>
                      </a:cubicBezTo>
                      <a:lnTo>
                        <a:pt x="1967459" y="9557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E46C0A"/>
                    </a:gs>
                    <a:gs pos="100000">
                      <a:srgbClr val="FFC000"/>
                    </a:gs>
                  </a:gsLst>
                  <a:lin ang="180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 rot="2760000">
                  <a:off x="5549579" y="1918804"/>
                  <a:ext cx="738000" cy="1080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E46C0A"/>
                    </a:gs>
                    <a:gs pos="100000">
                      <a:srgbClr val="FFC000"/>
                    </a:gs>
                  </a:gsLst>
                  <a:lin ang="2400000" scaled="0"/>
                  <a:tileRect/>
                </a:gradFill>
                <a:ln w="9525" cap="flat" cmpd="sng" algn="ctr">
                  <a:gradFill>
                    <a:gsLst>
                      <a:gs pos="26000">
                        <a:srgbClr val="FFFFFF">
                          <a:alpha val="0"/>
                        </a:srgbClr>
                      </a:gs>
                      <a:gs pos="0">
                        <a:sysClr val="window" lastClr="FFFFFF">
                          <a:alpha val="0"/>
                        </a:sysClr>
                      </a:gs>
                      <a:gs pos="45000">
                        <a:sysClr val="window" lastClr="FFFFFF"/>
                      </a:gs>
                      <a:gs pos="57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24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下弧形箭头 1"/>
                <p:cNvSpPr/>
                <p:nvPr/>
              </p:nvSpPr>
              <p:spPr>
                <a:xfrm rot="1010860" flipH="1">
                  <a:off x="5708013" y="2523632"/>
                  <a:ext cx="2038131" cy="1184428"/>
                </a:xfrm>
                <a:custGeom>
                  <a:avLst/>
                  <a:gdLst>
                    <a:gd name="connsiteX0" fmla="*/ 1582804 w 2388272"/>
                    <a:gd name="connsiteY0" fmla="*/ 1177 h 1644098"/>
                    <a:gd name="connsiteX1" fmla="*/ 1570351 w 2388272"/>
                    <a:gd name="connsiteY1" fmla="*/ 0 h 1644098"/>
                    <a:gd name="connsiteX2" fmla="*/ 1569015 w 2388272"/>
                    <a:gd name="connsiteY2" fmla="*/ 1177 h 1644098"/>
                    <a:gd name="connsiteX3" fmla="*/ 1582804 w 2388272"/>
                    <a:gd name="connsiteY3" fmla="*/ 1177 h 1644098"/>
                    <a:gd name="connsiteX4" fmla="*/ 1830218 w 2388272"/>
                    <a:gd name="connsiteY4" fmla="*/ 40531 h 1644098"/>
                    <a:gd name="connsiteX5" fmla="*/ 0 w 2388272"/>
                    <a:gd name="connsiteY5" fmla="*/ 1603387 h 1644098"/>
                    <a:gd name="connsiteX6" fmla="*/ 0 w 2388272"/>
                    <a:gd name="connsiteY6" fmla="*/ 1644098 h 1644098"/>
                    <a:gd name="connsiteX7" fmla="*/ 136910 w 2388272"/>
                    <a:gd name="connsiteY7" fmla="*/ 1644098 h 1644098"/>
                    <a:gd name="connsiteX8" fmla="*/ 111634 w 2388272"/>
                    <a:gd name="connsiteY8" fmla="*/ 1642896 h 1644098"/>
                    <a:gd name="connsiteX9" fmla="*/ 2388272 w 2388272"/>
                    <a:gd name="connsiteY9" fmla="*/ 297376 h 1644098"/>
                    <a:gd name="connsiteX10" fmla="*/ 1830218 w 2388272"/>
                    <a:gd name="connsiteY10" fmla="*/ 40531 h 1644098"/>
                    <a:gd name="connsiteX0-1" fmla="*/ 1582804 w 2388272"/>
                    <a:gd name="connsiteY0-2" fmla="*/ 1177 h 1644098"/>
                    <a:gd name="connsiteX1-3" fmla="*/ 1570351 w 2388272"/>
                    <a:gd name="connsiteY1-4" fmla="*/ 0 h 1644098"/>
                    <a:gd name="connsiteX2-5" fmla="*/ 1569015 w 2388272"/>
                    <a:gd name="connsiteY2-6" fmla="*/ 1177 h 1644098"/>
                    <a:gd name="connsiteX3-7" fmla="*/ 1582804 w 2388272"/>
                    <a:gd name="connsiteY3-8" fmla="*/ 1177 h 1644098"/>
                    <a:gd name="connsiteX4-9" fmla="*/ 1830218 w 2388272"/>
                    <a:gd name="connsiteY4-10" fmla="*/ 40531 h 1644098"/>
                    <a:gd name="connsiteX5-11" fmla="*/ 0 w 2388272"/>
                    <a:gd name="connsiteY5-12" fmla="*/ 1603387 h 1644098"/>
                    <a:gd name="connsiteX6-13" fmla="*/ 0 w 2388272"/>
                    <a:gd name="connsiteY6-14" fmla="*/ 1644098 h 1644098"/>
                    <a:gd name="connsiteX7-15" fmla="*/ 136910 w 2388272"/>
                    <a:gd name="connsiteY7-16" fmla="*/ 1644098 h 1644098"/>
                    <a:gd name="connsiteX8-17" fmla="*/ 111634 w 2388272"/>
                    <a:gd name="connsiteY8-18" fmla="*/ 1642896 h 1644098"/>
                    <a:gd name="connsiteX9-19" fmla="*/ 2388272 w 2388272"/>
                    <a:gd name="connsiteY9-20" fmla="*/ 297376 h 1644098"/>
                    <a:gd name="connsiteX10-21" fmla="*/ 1830218 w 2388272"/>
                    <a:gd name="connsiteY10-22" fmla="*/ 40531 h 1644098"/>
                    <a:gd name="connsiteX0-23" fmla="*/ 1582804 w 2388272"/>
                    <a:gd name="connsiteY0-24" fmla="*/ 1177 h 1644098"/>
                    <a:gd name="connsiteX1-25" fmla="*/ 1570351 w 2388272"/>
                    <a:gd name="connsiteY1-26" fmla="*/ 0 h 1644098"/>
                    <a:gd name="connsiteX2-27" fmla="*/ 1569015 w 2388272"/>
                    <a:gd name="connsiteY2-28" fmla="*/ 1177 h 1644098"/>
                    <a:gd name="connsiteX3-29" fmla="*/ 1582804 w 2388272"/>
                    <a:gd name="connsiteY3-30" fmla="*/ 1177 h 1644098"/>
                    <a:gd name="connsiteX4-31" fmla="*/ 1830218 w 2388272"/>
                    <a:gd name="connsiteY4-32" fmla="*/ 40531 h 1644098"/>
                    <a:gd name="connsiteX5-33" fmla="*/ 0 w 2388272"/>
                    <a:gd name="connsiteY5-34" fmla="*/ 1603387 h 1644098"/>
                    <a:gd name="connsiteX6-35" fmla="*/ 0 w 2388272"/>
                    <a:gd name="connsiteY6-36" fmla="*/ 1644098 h 1644098"/>
                    <a:gd name="connsiteX7-37" fmla="*/ 136910 w 2388272"/>
                    <a:gd name="connsiteY7-38" fmla="*/ 1644098 h 1644098"/>
                    <a:gd name="connsiteX8-39" fmla="*/ 111634 w 2388272"/>
                    <a:gd name="connsiteY8-40" fmla="*/ 1642896 h 1644098"/>
                    <a:gd name="connsiteX9-41" fmla="*/ 2388272 w 2388272"/>
                    <a:gd name="connsiteY9-42" fmla="*/ 297376 h 1644098"/>
                    <a:gd name="connsiteX10-43" fmla="*/ 1830218 w 2388272"/>
                    <a:gd name="connsiteY10-44" fmla="*/ 40531 h 1644098"/>
                    <a:gd name="connsiteX0-45" fmla="*/ 1582804 w 2388272"/>
                    <a:gd name="connsiteY0-46" fmla="*/ 1177 h 1644098"/>
                    <a:gd name="connsiteX1-47" fmla="*/ 1570351 w 2388272"/>
                    <a:gd name="connsiteY1-48" fmla="*/ 0 h 1644098"/>
                    <a:gd name="connsiteX2-49" fmla="*/ 1569015 w 2388272"/>
                    <a:gd name="connsiteY2-50" fmla="*/ 1177 h 1644098"/>
                    <a:gd name="connsiteX3-51" fmla="*/ 1582804 w 2388272"/>
                    <a:gd name="connsiteY3-52" fmla="*/ 1177 h 1644098"/>
                    <a:gd name="connsiteX4-53" fmla="*/ 1830218 w 2388272"/>
                    <a:gd name="connsiteY4-54" fmla="*/ 40531 h 1644098"/>
                    <a:gd name="connsiteX5-55" fmla="*/ 0 w 2388272"/>
                    <a:gd name="connsiteY5-56" fmla="*/ 1603387 h 1644098"/>
                    <a:gd name="connsiteX6-57" fmla="*/ 0 w 2388272"/>
                    <a:gd name="connsiteY6-58" fmla="*/ 1644098 h 1644098"/>
                    <a:gd name="connsiteX7-59" fmla="*/ 136910 w 2388272"/>
                    <a:gd name="connsiteY7-60" fmla="*/ 1644098 h 1644098"/>
                    <a:gd name="connsiteX8-61" fmla="*/ 111634 w 2388272"/>
                    <a:gd name="connsiteY8-62" fmla="*/ 1642896 h 1644098"/>
                    <a:gd name="connsiteX9-63" fmla="*/ 2388272 w 2388272"/>
                    <a:gd name="connsiteY9-64" fmla="*/ 297376 h 1644098"/>
                    <a:gd name="connsiteX10-65" fmla="*/ 1830218 w 2388272"/>
                    <a:gd name="connsiteY10-66" fmla="*/ 40531 h 1644098"/>
                    <a:gd name="connsiteX0-67" fmla="*/ 1582804 w 2388272"/>
                    <a:gd name="connsiteY0-68" fmla="*/ 1177 h 1644098"/>
                    <a:gd name="connsiteX1-69" fmla="*/ 1570351 w 2388272"/>
                    <a:gd name="connsiteY1-70" fmla="*/ 0 h 1644098"/>
                    <a:gd name="connsiteX2-71" fmla="*/ 1582804 w 2388272"/>
                    <a:gd name="connsiteY2-72" fmla="*/ 1177 h 1644098"/>
                    <a:gd name="connsiteX3-73" fmla="*/ 1830218 w 2388272"/>
                    <a:gd name="connsiteY3-74" fmla="*/ 40531 h 1644098"/>
                    <a:gd name="connsiteX4-75" fmla="*/ 0 w 2388272"/>
                    <a:gd name="connsiteY4-76" fmla="*/ 1603387 h 1644098"/>
                    <a:gd name="connsiteX5-77" fmla="*/ 0 w 2388272"/>
                    <a:gd name="connsiteY5-78" fmla="*/ 1644098 h 1644098"/>
                    <a:gd name="connsiteX6-79" fmla="*/ 136910 w 2388272"/>
                    <a:gd name="connsiteY6-80" fmla="*/ 1644098 h 1644098"/>
                    <a:gd name="connsiteX7-81" fmla="*/ 111634 w 2388272"/>
                    <a:gd name="connsiteY7-82" fmla="*/ 1642896 h 1644098"/>
                    <a:gd name="connsiteX8-83" fmla="*/ 2388272 w 2388272"/>
                    <a:gd name="connsiteY8-84" fmla="*/ 297376 h 1644098"/>
                    <a:gd name="connsiteX9-85" fmla="*/ 1830218 w 2388272"/>
                    <a:gd name="connsiteY9-86" fmla="*/ 40531 h 1644098"/>
                    <a:gd name="connsiteX0-87" fmla="*/ 1830218 w 2388272"/>
                    <a:gd name="connsiteY0-88" fmla="*/ 0 h 1603567"/>
                    <a:gd name="connsiteX1-89" fmla="*/ 0 w 2388272"/>
                    <a:gd name="connsiteY1-90" fmla="*/ 1562856 h 1603567"/>
                    <a:gd name="connsiteX2-91" fmla="*/ 0 w 2388272"/>
                    <a:gd name="connsiteY2-92" fmla="*/ 1603567 h 1603567"/>
                    <a:gd name="connsiteX3-93" fmla="*/ 136910 w 2388272"/>
                    <a:gd name="connsiteY3-94" fmla="*/ 1603567 h 1603567"/>
                    <a:gd name="connsiteX4-95" fmla="*/ 111634 w 2388272"/>
                    <a:gd name="connsiteY4-96" fmla="*/ 1602365 h 1603567"/>
                    <a:gd name="connsiteX5-97" fmla="*/ 2388272 w 2388272"/>
                    <a:gd name="connsiteY5-98" fmla="*/ 256845 h 1603567"/>
                    <a:gd name="connsiteX6-99" fmla="*/ 1830218 w 2388272"/>
                    <a:gd name="connsiteY6-100" fmla="*/ 0 h 1603567"/>
                    <a:gd name="connsiteX0-101" fmla="*/ 2016446 w 2388272"/>
                    <a:gd name="connsiteY0-102" fmla="*/ 1 h 1553024"/>
                    <a:gd name="connsiteX1-103" fmla="*/ 0 w 2388272"/>
                    <a:gd name="connsiteY1-104" fmla="*/ 1512313 h 1553024"/>
                    <a:gd name="connsiteX2-105" fmla="*/ 0 w 2388272"/>
                    <a:gd name="connsiteY2-106" fmla="*/ 1553024 h 1553024"/>
                    <a:gd name="connsiteX3-107" fmla="*/ 136910 w 2388272"/>
                    <a:gd name="connsiteY3-108" fmla="*/ 1553024 h 1553024"/>
                    <a:gd name="connsiteX4-109" fmla="*/ 111634 w 2388272"/>
                    <a:gd name="connsiteY4-110" fmla="*/ 1551822 h 1553024"/>
                    <a:gd name="connsiteX5-111" fmla="*/ 2388272 w 2388272"/>
                    <a:gd name="connsiteY5-112" fmla="*/ 206302 h 1553024"/>
                    <a:gd name="connsiteX6-113" fmla="*/ 2016446 w 2388272"/>
                    <a:gd name="connsiteY6-114" fmla="*/ 1 h 1553024"/>
                    <a:gd name="connsiteX0-115" fmla="*/ 2016446 w 2388272"/>
                    <a:gd name="connsiteY0-116" fmla="*/ 0 h 1553023"/>
                    <a:gd name="connsiteX1-117" fmla="*/ 0 w 2388272"/>
                    <a:gd name="connsiteY1-118" fmla="*/ 1512312 h 1553023"/>
                    <a:gd name="connsiteX2-119" fmla="*/ 0 w 2388272"/>
                    <a:gd name="connsiteY2-120" fmla="*/ 1553023 h 1553023"/>
                    <a:gd name="connsiteX3-121" fmla="*/ 136910 w 2388272"/>
                    <a:gd name="connsiteY3-122" fmla="*/ 1553023 h 1553023"/>
                    <a:gd name="connsiteX4-123" fmla="*/ 111634 w 2388272"/>
                    <a:gd name="connsiteY4-124" fmla="*/ 1551821 h 1553023"/>
                    <a:gd name="connsiteX5-125" fmla="*/ 2388272 w 2388272"/>
                    <a:gd name="connsiteY5-126" fmla="*/ 206301 h 1553023"/>
                    <a:gd name="connsiteX6-127" fmla="*/ 2016446 w 2388272"/>
                    <a:gd name="connsiteY6-128" fmla="*/ 0 h 1553023"/>
                    <a:gd name="connsiteX0-129" fmla="*/ 2213271 w 2388272"/>
                    <a:gd name="connsiteY0-130" fmla="*/ 0 h 1426719"/>
                    <a:gd name="connsiteX1-131" fmla="*/ 0 w 2388272"/>
                    <a:gd name="connsiteY1-132" fmla="*/ 1386008 h 1426719"/>
                    <a:gd name="connsiteX2-133" fmla="*/ 0 w 2388272"/>
                    <a:gd name="connsiteY2-134" fmla="*/ 1426719 h 1426719"/>
                    <a:gd name="connsiteX3-135" fmla="*/ 136910 w 2388272"/>
                    <a:gd name="connsiteY3-136" fmla="*/ 1426719 h 1426719"/>
                    <a:gd name="connsiteX4-137" fmla="*/ 111634 w 2388272"/>
                    <a:gd name="connsiteY4-138" fmla="*/ 1425517 h 1426719"/>
                    <a:gd name="connsiteX5-139" fmla="*/ 2388272 w 2388272"/>
                    <a:gd name="connsiteY5-140" fmla="*/ 79997 h 1426719"/>
                    <a:gd name="connsiteX6-141" fmla="*/ 2213271 w 2388272"/>
                    <a:gd name="connsiteY6-142" fmla="*/ 0 h 1426719"/>
                    <a:gd name="connsiteX0-143" fmla="*/ 2265809 w 2388272"/>
                    <a:gd name="connsiteY0-144" fmla="*/ 0 h 1392201"/>
                    <a:gd name="connsiteX1-145" fmla="*/ 0 w 2388272"/>
                    <a:gd name="connsiteY1-146" fmla="*/ 1351490 h 1392201"/>
                    <a:gd name="connsiteX2-147" fmla="*/ 0 w 2388272"/>
                    <a:gd name="connsiteY2-148" fmla="*/ 1392201 h 1392201"/>
                    <a:gd name="connsiteX3-149" fmla="*/ 136910 w 2388272"/>
                    <a:gd name="connsiteY3-150" fmla="*/ 1392201 h 1392201"/>
                    <a:gd name="connsiteX4-151" fmla="*/ 111634 w 2388272"/>
                    <a:gd name="connsiteY4-152" fmla="*/ 1390999 h 1392201"/>
                    <a:gd name="connsiteX5-153" fmla="*/ 2388272 w 2388272"/>
                    <a:gd name="connsiteY5-154" fmla="*/ 45479 h 1392201"/>
                    <a:gd name="connsiteX6-155" fmla="*/ 2265809 w 2388272"/>
                    <a:gd name="connsiteY6-156" fmla="*/ 0 h 1392201"/>
                    <a:gd name="connsiteX0-157" fmla="*/ 2265809 w 2388272"/>
                    <a:gd name="connsiteY0-158" fmla="*/ 0 h 1392201"/>
                    <a:gd name="connsiteX1-159" fmla="*/ 0 w 2388272"/>
                    <a:gd name="connsiteY1-160" fmla="*/ 1351490 h 1392201"/>
                    <a:gd name="connsiteX2-161" fmla="*/ 0 w 2388272"/>
                    <a:gd name="connsiteY2-162" fmla="*/ 1392201 h 1392201"/>
                    <a:gd name="connsiteX3-163" fmla="*/ 136910 w 2388272"/>
                    <a:gd name="connsiteY3-164" fmla="*/ 1392201 h 1392201"/>
                    <a:gd name="connsiteX4-165" fmla="*/ 111634 w 2388272"/>
                    <a:gd name="connsiteY4-166" fmla="*/ 1390999 h 1392201"/>
                    <a:gd name="connsiteX5-167" fmla="*/ 2388272 w 2388272"/>
                    <a:gd name="connsiteY5-168" fmla="*/ 45479 h 1392201"/>
                    <a:gd name="connsiteX6-169" fmla="*/ 2265809 w 2388272"/>
                    <a:gd name="connsiteY6-170" fmla="*/ 0 h 1392201"/>
                    <a:gd name="connsiteX0-171" fmla="*/ 2265809 w 2388272"/>
                    <a:gd name="connsiteY0-172" fmla="*/ 0 h 1392201"/>
                    <a:gd name="connsiteX1-173" fmla="*/ 0 w 2388272"/>
                    <a:gd name="connsiteY1-174" fmla="*/ 1351490 h 1392201"/>
                    <a:gd name="connsiteX2-175" fmla="*/ 0 w 2388272"/>
                    <a:gd name="connsiteY2-176" fmla="*/ 1392201 h 1392201"/>
                    <a:gd name="connsiteX3-177" fmla="*/ 136910 w 2388272"/>
                    <a:gd name="connsiteY3-178" fmla="*/ 1392201 h 1392201"/>
                    <a:gd name="connsiteX4-179" fmla="*/ 111634 w 2388272"/>
                    <a:gd name="connsiteY4-180" fmla="*/ 1390999 h 1392201"/>
                    <a:gd name="connsiteX5-181" fmla="*/ 2388272 w 2388272"/>
                    <a:gd name="connsiteY5-182" fmla="*/ 45479 h 1392201"/>
                    <a:gd name="connsiteX6-183" fmla="*/ 2265809 w 2388272"/>
                    <a:gd name="connsiteY6-184" fmla="*/ 0 h 1392201"/>
                    <a:gd name="connsiteX0-185" fmla="*/ 2265809 w 2388272"/>
                    <a:gd name="connsiteY0-186" fmla="*/ 0 h 1392201"/>
                    <a:gd name="connsiteX1-187" fmla="*/ 0 w 2388272"/>
                    <a:gd name="connsiteY1-188" fmla="*/ 1351490 h 1392201"/>
                    <a:gd name="connsiteX2-189" fmla="*/ 0 w 2388272"/>
                    <a:gd name="connsiteY2-190" fmla="*/ 1392201 h 1392201"/>
                    <a:gd name="connsiteX3-191" fmla="*/ 136910 w 2388272"/>
                    <a:gd name="connsiteY3-192" fmla="*/ 1392201 h 1392201"/>
                    <a:gd name="connsiteX4-193" fmla="*/ 111634 w 2388272"/>
                    <a:gd name="connsiteY4-194" fmla="*/ 1390999 h 1392201"/>
                    <a:gd name="connsiteX5-195" fmla="*/ 2388272 w 2388272"/>
                    <a:gd name="connsiteY5-196" fmla="*/ 45479 h 1392201"/>
                    <a:gd name="connsiteX6-197" fmla="*/ 2265809 w 2388272"/>
                    <a:gd name="connsiteY6-198" fmla="*/ 0 h 1392201"/>
                    <a:gd name="connsiteX0-199" fmla="*/ 2265809 w 2388272"/>
                    <a:gd name="connsiteY0-200" fmla="*/ 0 h 1392201"/>
                    <a:gd name="connsiteX1-201" fmla="*/ 6033 w 2388272"/>
                    <a:gd name="connsiteY1-202" fmla="*/ 1387646 h 1392201"/>
                    <a:gd name="connsiteX2-203" fmla="*/ 0 w 2388272"/>
                    <a:gd name="connsiteY2-204" fmla="*/ 1392201 h 1392201"/>
                    <a:gd name="connsiteX3-205" fmla="*/ 136910 w 2388272"/>
                    <a:gd name="connsiteY3-206" fmla="*/ 1392201 h 1392201"/>
                    <a:gd name="connsiteX4-207" fmla="*/ 111634 w 2388272"/>
                    <a:gd name="connsiteY4-208" fmla="*/ 1390999 h 1392201"/>
                    <a:gd name="connsiteX5-209" fmla="*/ 2388272 w 2388272"/>
                    <a:gd name="connsiteY5-210" fmla="*/ 45479 h 1392201"/>
                    <a:gd name="connsiteX6-211" fmla="*/ 2265809 w 2388272"/>
                    <a:gd name="connsiteY6-212" fmla="*/ 0 h 1392201"/>
                    <a:gd name="connsiteX0-213" fmla="*/ 2265809 w 2393709"/>
                    <a:gd name="connsiteY0-214" fmla="*/ 0 h 1392201"/>
                    <a:gd name="connsiteX1-215" fmla="*/ 6033 w 2393709"/>
                    <a:gd name="connsiteY1-216" fmla="*/ 1387646 h 1392201"/>
                    <a:gd name="connsiteX2-217" fmla="*/ 0 w 2393709"/>
                    <a:gd name="connsiteY2-218" fmla="*/ 1392201 h 1392201"/>
                    <a:gd name="connsiteX3-219" fmla="*/ 136910 w 2393709"/>
                    <a:gd name="connsiteY3-220" fmla="*/ 1392201 h 1392201"/>
                    <a:gd name="connsiteX4-221" fmla="*/ 111634 w 2393709"/>
                    <a:gd name="connsiteY4-222" fmla="*/ 1390999 h 1392201"/>
                    <a:gd name="connsiteX5-223" fmla="*/ 2393709 w 2393709"/>
                    <a:gd name="connsiteY5-224" fmla="*/ 51859 h 1392201"/>
                    <a:gd name="connsiteX6-225" fmla="*/ 2265809 w 2393709"/>
                    <a:gd name="connsiteY6-226" fmla="*/ 0 h 1392201"/>
                    <a:gd name="connsiteX0-227" fmla="*/ 2296763 w 2393709"/>
                    <a:gd name="connsiteY0-228" fmla="*/ 0 h 1407567"/>
                    <a:gd name="connsiteX1-229" fmla="*/ 6033 w 2393709"/>
                    <a:gd name="connsiteY1-230" fmla="*/ 1403012 h 1407567"/>
                    <a:gd name="connsiteX2-231" fmla="*/ 0 w 2393709"/>
                    <a:gd name="connsiteY2-232" fmla="*/ 1407567 h 1407567"/>
                    <a:gd name="connsiteX3-233" fmla="*/ 136910 w 2393709"/>
                    <a:gd name="connsiteY3-234" fmla="*/ 1407567 h 1407567"/>
                    <a:gd name="connsiteX4-235" fmla="*/ 111634 w 2393709"/>
                    <a:gd name="connsiteY4-236" fmla="*/ 1406365 h 1407567"/>
                    <a:gd name="connsiteX5-237" fmla="*/ 2393709 w 2393709"/>
                    <a:gd name="connsiteY5-238" fmla="*/ 67225 h 1407567"/>
                    <a:gd name="connsiteX6-239" fmla="*/ 2296763 w 2393709"/>
                    <a:gd name="connsiteY6-240" fmla="*/ 0 h 1407567"/>
                    <a:gd name="connsiteX0-241" fmla="*/ 2296763 w 2393709"/>
                    <a:gd name="connsiteY0-242" fmla="*/ 0 h 1407567"/>
                    <a:gd name="connsiteX1-243" fmla="*/ 6033 w 2393709"/>
                    <a:gd name="connsiteY1-244" fmla="*/ 1403012 h 1407567"/>
                    <a:gd name="connsiteX2-245" fmla="*/ 0 w 2393709"/>
                    <a:gd name="connsiteY2-246" fmla="*/ 1407567 h 1407567"/>
                    <a:gd name="connsiteX3-247" fmla="*/ 136910 w 2393709"/>
                    <a:gd name="connsiteY3-248" fmla="*/ 1407567 h 1407567"/>
                    <a:gd name="connsiteX4-249" fmla="*/ 111634 w 2393709"/>
                    <a:gd name="connsiteY4-250" fmla="*/ 1406365 h 1407567"/>
                    <a:gd name="connsiteX5-251" fmla="*/ 2393709 w 2393709"/>
                    <a:gd name="connsiteY5-252" fmla="*/ 67225 h 1407567"/>
                    <a:gd name="connsiteX6-253" fmla="*/ 2296763 w 2393709"/>
                    <a:gd name="connsiteY6-254" fmla="*/ 0 h 1407567"/>
                    <a:gd name="connsiteX0-255" fmla="*/ 2296763 w 2393709"/>
                    <a:gd name="connsiteY0-256" fmla="*/ 0 h 1407567"/>
                    <a:gd name="connsiteX1-257" fmla="*/ 6033 w 2393709"/>
                    <a:gd name="connsiteY1-258" fmla="*/ 1403012 h 1407567"/>
                    <a:gd name="connsiteX2-259" fmla="*/ 0 w 2393709"/>
                    <a:gd name="connsiteY2-260" fmla="*/ 1407567 h 1407567"/>
                    <a:gd name="connsiteX3-261" fmla="*/ 136910 w 2393709"/>
                    <a:gd name="connsiteY3-262" fmla="*/ 1407567 h 1407567"/>
                    <a:gd name="connsiteX4-263" fmla="*/ 111634 w 2393709"/>
                    <a:gd name="connsiteY4-264" fmla="*/ 1406365 h 1407567"/>
                    <a:gd name="connsiteX5-265" fmla="*/ 2393709 w 2393709"/>
                    <a:gd name="connsiteY5-266" fmla="*/ 67225 h 1407567"/>
                    <a:gd name="connsiteX6-267" fmla="*/ 2296763 w 2393709"/>
                    <a:gd name="connsiteY6-268" fmla="*/ 0 h 1407567"/>
                    <a:gd name="connsiteX0-269" fmla="*/ 2296763 w 2406255"/>
                    <a:gd name="connsiteY0-270" fmla="*/ 0 h 1407567"/>
                    <a:gd name="connsiteX1-271" fmla="*/ 6033 w 2406255"/>
                    <a:gd name="connsiteY1-272" fmla="*/ 1403012 h 1407567"/>
                    <a:gd name="connsiteX2-273" fmla="*/ 0 w 2406255"/>
                    <a:gd name="connsiteY2-274" fmla="*/ 1407567 h 1407567"/>
                    <a:gd name="connsiteX3-275" fmla="*/ 136910 w 2406255"/>
                    <a:gd name="connsiteY3-276" fmla="*/ 1407567 h 1407567"/>
                    <a:gd name="connsiteX4-277" fmla="*/ 111634 w 2406255"/>
                    <a:gd name="connsiteY4-278" fmla="*/ 1406365 h 1407567"/>
                    <a:gd name="connsiteX5-279" fmla="*/ 2406256 w 2406255"/>
                    <a:gd name="connsiteY5-280" fmla="*/ 66444 h 1407567"/>
                    <a:gd name="connsiteX6-281" fmla="*/ 2296763 w 2406255"/>
                    <a:gd name="connsiteY6-282" fmla="*/ 0 h 1407567"/>
                    <a:gd name="connsiteX0-283" fmla="*/ 2296763 w 2406256"/>
                    <a:gd name="connsiteY0-284" fmla="*/ 0 h 1407567"/>
                    <a:gd name="connsiteX1-285" fmla="*/ 6033 w 2406256"/>
                    <a:gd name="connsiteY1-286" fmla="*/ 1403012 h 1407567"/>
                    <a:gd name="connsiteX2-287" fmla="*/ 0 w 2406256"/>
                    <a:gd name="connsiteY2-288" fmla="*/ 1407567 h 1407567"/>
                    <a:gd name="connsiteX3-289" fmla="*/ 136910 w 2406256"/>
                    <a:gd name="connsiteY3-290" fmla="*/ 1407567 h 1407567"/>
                    <a:gd name="connsiteX4-291" fmla="*/ 111634 w 2406256"/>
                    <a:gd name="connsiteY4-292" fmla="*/ 1406365 h 1407567"/>
                    <a:gd name="connsiteX5-293" fmla="*/ 2406256 w 2406256"/>
                    <a:gd name="connsiteY5-294" fmla="*/ 66444 h 1407567"/>
                    <a:gd name="connsiteX6-295" fmla="*/ 2296763 w 2406256"/>
                    <a:gd name="connsiteY6-296" fmla="*/ 0 h 1407567"/>
                    <a:gd name="connsiteX0-297" fmla="*/ 2296763 w 2406256"/>
                    <a:gd name="connsiteY0-298" fmla="*/ 0 h 1407567"/>
                    <a:gd name="connsiteX1-299" fmla="*/ 6033 w 2406256"/>
                    <a:gd name="connsiteY1-300" fmla="*/ 1403012 h 1407567"/>
                    <a:gd name="connsiteX2-301" fmla="*/ 0 w 2406256"/>
                    <a:gd name="connsiteY2-302" fmla="*/ 1407567 h 1407567"/>
                    <a:gd name="connsiteX3-303" fmla="*/ 136910 w 2406256"/>
                    <a:gd name="connsiteY3-304" fmla="*/ 1407567 h 1407567"/>
                    <a:gd name="connsiteX4-305" fmla="*/ 111634 w 2406256"/>
                    <a:gd name="connsiteY4-306" fmla="*/ 1406365 h 1407567"/>
                    <a:gd name="connsiteX5-307" fmla="*/ 2406256 w 2406256"/>
                    <a:gd name="connsiteY5-308" fmla="*/ 66444 h 1407567"/>
                    <a:gd name="connsiteX6-309" fmla="*/ 2296763 w 2406256"/>
                    <a:gd name="connsiteY6-310" fmla="*/ 0 h 1407567"/>
                    <a:gd name="connsiteX0-311" fmla="*/ 2296763 w 2406256"/>
                    <a:gd name="connsiteY0-312" fmla="*/ 0 h 1407567"/>
                    <a:gd name="connsiteX1-313" fmla="*/ 6033 w 2406256"/>
                    <a:gd name="connsiteY1-314" fmla="*/ 1403012 h 1407567"/>
                    <a:gd name="connsiteX2-315" fmla="*/ 0 w 2406256"/>
                    <a:gd name="connsiteY2-316" fmla="*/ 1407567 h 1407567"/>
                    <a:gd name="connsiteX3-317" fmla="*/ 136910 w 2406256"/>
                    <a:gd name="connsiteY3-318" fmla="*/ 1407567 h 1407567"/>
                    <a:gd name="connsiteX4-319" fmla="*/ 111634 w 2406256"/>
                    <a:gd name="connsiteY4-320" fmla="*/ 1406365 h 1407567"/>
                    <a:gd name="connsiteX5-321" fmla="*/ 2406256 w 2406256"/>
                    <a:gd name="connsiteY5-322" fmla="*/ 66444 h 1407567"/>
                    <a:gd name="connsiteX6-323" fmla="*/ 2296763 w 2406256"/>
                    <a:gd name="connsiteY6-324" fmla="*/ 0 h 1407567"/>
                    <a:gd name="connsiteX0-325" fmla="*/ 2317475 w 2406256"/>
                    <a:gd name="connsiteY0-326" fmla="*/ 0 h 1398358"/>
                    <a:gd name="connsiteX1-327" fmla="*/ 6033 w 2406256"/>
                    <a:gd name="connsiteY1-328" fmla="*/ 1393803 h 1398358"/>
                    <a:gd name="connsiteX2-329" fmla="*/ 0 w 2406256"/>
                    <a:gd name="connsiteY2-330" fmla="*/ 1398358 h 1398358"/>
                    <a:gd name="connsiteX3-331" fmla="*/ 136910 w 2406256"/>
                    <a:gd name="connsiteY3-332" fmla="*/ 1398358 h 1398358"/>
                    <a:gd name="connsiteX4-333" fmla="*/ 111634 w 2406256"/>
                    <a:gd name="connsiteY4-334" fmla="*/ 1397156 h 1398358"/>
                    <a:gd name="connsiteX5-335" fmla="*/ 2406256 w 2406256"/>
                    <a:gd name="connsiteY5-336" fmla="*/ 57235 h 1398358"/>
                    <a:gd name="connsiteX6-337" fmla="*/ 2317475 w 2406256"/>
                    <a:gd name="connsiteY6-338" fmla="*/ 0 h 1398358"/>
                    <a:gd name="connsiteX0-339" fmla="*/ 2317475 w 2406256"/>
                    <a:gd name="connsiteY0-340" fmla="*/ 0 h 1398358"/>
                    <a:gd name="connsiteX1-341" fmla="*/ 6033 w 2406256"/>
                    <a:gd name="connsiteY1-342" fmla="*/ 1393803 h 1398358"/>
                    <a:gd name="connsiteX2-343" fmla="*/ 0 w 2406256"/>
                    <a:gd name="connsiteY2-344" fmla="*/ 1398358 h 1398358"/>
                    <a:gd name="connsiteX3-345" fmla="*/ 136910 w 2406256"/>
                    <a:gd name="connsiteY3-346" fmla="*/ 1398358 h 1398358"/>
                    <a:gd name="connsiteX4-347" fmla="*/ 111634 w 2406256"/>
                    <a:gd name="connsiteY4-348" fmla="*/ 1397156 h 1398358"/>
                    <a:gd name="connsiteX5-349" fmla="*/ 2406256 w 2406256"/>
                    <a:gd name="connsiteY5-350" fmla="*/ 57235 h 1398358"/>
                    <a:gd name="connsiteX6-351" fmla="*/ 2317475 w 2406256"/>
                    <a:gd name="connsiteY6-352" fmla="*/ 0 h 139835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</a:cxnLst>
                  <a:rect l="l" t="t" r="r" b="b"/>
                  <a:pathLst>
                    <a:path w="2406256" h="1398358">
                      <a:moveTo>
                        <a:pt x="2317475" y="0"/>
                      </a:moveTo>
                      <a:cubicBezTo>
                        <a:pt x="1948084" y="769768"/>
                        <a:pt x="987513" y="1424249"/>
                        <a:pt x="6033" y="1393803"/>
                      </a:cubicBezTo>
                      <a:lnTo>
                        <a:pt x="0" y="1398358"/>
                      </a:lnTo>
                      <a:lnTo>
                        <a:pt x="136910" y="1398358"/>
                      </a:lnTo>
                      <a:cubicBezTo>
                        <a:pt x="128470" y="1398358"/>
                        <a:pt x="120042" y="1398316"/>
                        <a:pt x="111634" y="1397156"/>
                      </a:cubicBezTo>
                      <a:cubicBezTo>
                        <a:pt x="1094352" y="1409055"/>
                        <a:pt x="1929299" y="887365"/>
                        <a:pt x="2406256" y="57235"/>
                      </a:cubicBezTo>
                      <a:cubicBezTo>
                        <a:pt x="2242467" y="-49097"/>
                        <a:pt x="2458612" y="87740"/>
                        <a:pt x="231747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46C0A"/>
                    </a:gs>
                    <a:gs pos="100000">
                      <a:srgbClr val="FFC000"/>
                    </a:gs>
                  </a:gsLst>
                  <a:lin ang="4800000" scaled="0"/>
                </a:gradFill>
                <a:ln w="9525" cap="flat" cmpd="sng" algn="ctr">
                  <a:gradFill>
                    <a:gsLst>
                      <a:gs pos="51000">
                        <a:srgbClr val="FFFFFF">
                          <a:alpha val="0"/>
                        </a:srgbClr>
                      </a:gs>
                      <a:gs pos="25000">
                        <a:sysClr val="window" lastClr="FFFFFF">
                          <a:alpha val="0"/>
                        </a:sysClr>
                      </a:gs>
                      <a:gs pos="32000">
                        <a:sysClr val="window" lastClr="FFFFFF"/>
                      </a:gs>
                      <a:gs pos="48000">
                        <a:srgbClr val="FFFFFF">
                          <a:alpha val="0"/>
                        </a:srgbClr>
                      </a:gs>
                      <a:gs pos="37000">
                        <a:sysClr val="window" lastClr="FFFFFF">
                          <a:alpha val="0"/>
                        </a:sysClr>
                      </a:gs>
                      <a:gs pos="77492">
                        <a:srgbClr val="FFFFFF">
                          <a:alpha val="0"/>
                        </a:srgbClr>
                      </a:gs>
                      <a:gs pos="70000">
                        <a:srgbClr val="FFFFFF"/>
                      </a:gs>
                      <a:gs pos="60000">
                        <a:sysClr val="window" lastClr="FFFFFF"/>
                      </a:gs>
                      <a:gs pos="99000">
                        <a:sysClr val="window" lastClr="FFFFFF">
                          <a:alpha val="0"/>
                        </a:sysClr>
                      </a:gs>
                    </a:gsLst>
                    <a:lin ang="48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" name="等腰三角形 14"/>
                <p:cNvSpPr/>
                <p:nvPr/>
              </p:nvSpPr>
              <p:spPr>
                <a:xfrm rot="20872623">
                  <a:off x="5317732" y="1737887"/>
                  <a:ext cx="758407" cy="626497"/>
                </a:xfrm>
                <a:custGeom>
                  <a:avLst/>
                  <a:gdLst>
                    <a:gd name="connsiteX0" fmla="*/ 0 w 1077950"/>
                    <a:gd name="connsiteY0" fmla="*/ 643918 h 643918"/>
                    <a:gd name="connsiteX1" fmla="*/ 538975 w 1077950"/>
                    <a:gd name="connsiteY1" fmla="*/ 0 h 643918"/>
                    <a:gd name="connsiteX2" fmla="*/ 1077950 w 1077950"/>
                    <a:gd name="connsiteY2" fmla="*/ 643918 h 643918"/>
                    <a:gd name="connsiteX3" fmla="*/ 0 w 1077950"/>
                    <a:gd name="connsiteY3" fmla="*/ 643918 h 643918"/>
                    <a:gd name="connsiteX0-1" fmla="*/ 0 w 855759"/>
                    <a:gd name="connsiteY0-2" fmla="*/ 643918 h 643918"/>
                    <a:gd name="connsiteX1-3" fmla="*/ 538975 w 855759"/>
                    <a:gd name="connsiteY1-4" fmla="*/ 0 h 643918"/>
                    <a:gd name="connsiteX2-5" fmla="*/ 855759 w 855759"/>
                    <a:gd name="connsiteY2-6" fmla="*/ 635160 h 643918"/>
                    <a:gd name="connsiteX3-7" fmla="*/ 0 w 855759"/>
                    <a:gd name="connsiteY3-8" fmla="*/ 643918 h 643918"/>
                    <a:gd name="connsiteX0-9" fmla="*/ 0 w 761288"/>
                    <a:gd name="connsiteY0-10" fmla="*/ 634984 h 635160"/>
                    <a:gd name="connsiteX1-11" fmla="*/ 444504 w 761288"/>
                    <a:gd name="connsiteY1-12" fmla="*/ 0 h 635160"/>
                    <a:gd name="connsiteX2-13" fmla="*/ 761288 w 761288"/>
                    <a:gd name="connsiteY2-14" fmla="*/ 635160 h 635160"/>
                    <a:gd name="connsiteX3-15" fmla="*/ 0 w 761288"/>
                    <a:gd name="connsiteY3-16" fmla="*/ 634984 h 635160"/>
                    <a:gd name="connsiteX0-17" fmla="*/ 0 w 761288"/>
                    <a:gd name="connsiteY0-18" fmla="*/ 625704 h 625880"/>
                    <a:gd name="connsiteX1-19" fmla="*/ 374315 w 761288"/>
                    <a:gd name="connsiteY1-20" fmla="*/ 0 h 625880"/>
                    <a:gd name="connsiteX2-21" fmla="*/ 761288 w 761288"/>
                    <a:gd name="connsiteY2-22" fmla="*/ 625880 h 625880"/>
                    <a:gd name="connsiteX3-23" fmla="*/ 0 w 761288"/>
                    <a:gd name="connsiteY3-24" fmla="*/ 625704 h 625880"/>
                    <a:gd name="connsiteX0-25" fmla="*/ 0 w 764829"/>
                    <a:gd name="connsiteY0-26" fmla="*/ 625704 h 639630"/>
                    <a:gd name="connsiteX1-27" fmla="*/ 374315 w 764829"/>
                    <a:gd name="connsiteY1-28" fmla="*/ 0 h 639630"/>
                    <a:gd name="connsiteX2-29" fmla="*/ 764829 w 764829"/>
                    <a:gd name="connsiteY2-30" fmla="*/ 639630 h 639630"/>
                    <a:gd name="connsiteX3-31" fmla="*/ 0 w 764829"/>
                    <a:gd name="connsiteY3-32" fmla="*/ 625704 h 639630"/>
                    <a:gd name="connsiteX0-33" fmla="*/ 0 w 749536"/>
                    <a:gd name="connsiteY0-34" fmla="*/ 625704 h 625704"/>
                    <a:gd name="connsiteX1-35" fmla="*/ 374315 w 749536"/>
                    <a:gd name="connsiteY1-36" fmla="*/ 0 h 625704"/>
                    <a:gd name="connsiteX2-37" fmla="*/ 749536 w 749536"/>
                    <a:gd name="connsiteY2-38" fmla="*/ 620108 h 625704"/>
                    <a:gd name="connsiteX3-39" fmla="*/ 0 w 749536"/>
                    <a:gd name="connsiteY3-40" fmla="*/ 625704 h 625704"/>
                    <a:gd name="connsiteX0-41" fmla="*/ 0 w 755744"/>
                    <a:gd name="connsiteY0-42" fmla="*/ 625704 h 625704"/>
                    <a:gd name="connsiteX1-43" fmla="*/ 374315 w 755744"/>
                    <a:gd name="connsiteY1-44" fmla="*/ 0 h 625704"/>
                    <a:gd name="connsiteX2-45" fmla="*/ 755744 w 755744"/>
                    <a:gd name="connsiteY2-46" fmla="*/ 621442 h 625704"/>
                    <a:gd name="connsiteX3-47" fmla="*/ 0 w 755744"/>
                    <a:gd name="connsiteY3-48" fmla="*/ 625704 h 625704"/>
                    <a:gd name="connsiteX0-49" fmla="*/ 0 w 757572"/>
                    <a:gd name="connsiteY0-50" fmla="*/ 625704 h 625704"/>
                    <a:gd name="connsiteX1-51" fmla="*/ 374315 w 757572"/>
                    <a:gd name="connsiteY1-52" fmla="*/ 0 h 625704"/>
                    <a:gd name="connsiteX2-53" fmla="*/ 757572 w 757572"/>
                    <a:gd name="connsiteY2-54" fmla="*/ 624270 h 625704"/>
                    <a:gd name="connsiteX3-55" fmla="*/ 0 w 757572"/>
                    <a:gd name="connsiteY3-56" fmla="*/ 625704 h 62570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757572" h="625704">
                      <a:moveTo>
                        <a:pt x="0" y="625704"/>
                      </a:moveTo>
                      <a:lnTo>
                        <a:pt x="374315" y="0"/>
                      </a:lnTo>
                      <a:lnTo>
                        <a:pt x="757572" y="624270"/>
                      </a:lnTo>
                      <a:lnTo>
                        <a:pt x="0" y="6257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/>
                    </a:gs>
                    <a:gs pos="100000">
                      <a:srgbClr val="FFC000">
                        <a:lumMod val="60000"/>
                        <a:lumOff val="40000"/>
                      </a:srgbClr>
                    </a:gs>
                  </a:gsLst>
                  <a:lin ang="162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" name="椭圆 44"/>
                <p:cNvSpPr/>
                <p:nvPr/>
              </p:nvSpPr>
              <p:spPr>
                <a:xfrm>
                  <a:off x="5548985" y="1750317"/>
                  <a:ext cx="589319" cy="609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321" h="609385">
                      <a:moveTo>
                        <a:pt x="82508" y="0"/>
                      </a:moveTo>
                      <a:lnTo>
                        <a:pt x="588321" y="529860"/>
                      </a:lnTo>
                      <a:lnTo>
                        <a:pt x="221480" y="609385"/>
                      </a:lnTo>
                      <a:cubicBezTo>
                        <a:pt x="105737" y="531241"/>
                        <a:pt x="22918" y="398549"/>
                        <a:pt x="0" y="2428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>
                        <a:alpha val="40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84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6171" name="组合 152"/>
              <p:cNvGrpSpPr/>
              <p:nvPr/>
            </p:nvGrpSpPr>
            <p:grpSpPr>
              <a:xfrm rot="-1380000">
                <a:off x="3782433" y="1946419"/>
                <a:ext cx="2620994" cy="1755132"/>
                <a:chOff x="2649669" y="1272496"/>
                <a:chExt cx="4742630" cy="3175873"/>
              </a:xfrm>
            </p:grpSpPr>
            <p:sp>
              <p:nvSpPr>
                <p:cNvPr id="11" name="下弧形箭头 1"/>
                <p:cNvSpPr/>
                <p:nvPr/>
              </p:nvSpPr>
              <p:spPr>
                <a:xfrm rot="20932722" flipH="1">
                  <a:off x="3305851" y="1566484"/>
                  <a:ext cx="4044960" cy="2866540"/>
                </a:xfrm>
                <a:custGeom>
                  <a:avLst/>
                  <a:gdLst>
                    <a:gd name="connsiteX0" fmla="*/ 1582804 w 2318271"/>
                    <a:gd name="connsiteY0" fmla="*/ 1177 h 1644098"/>
                    <a:gd name="connsiteX1" fmla="*/ 1570351 w 2318271"/>
                    <a:gd name="connsiteY1" fmla="*/ 0 h 1644098"/>
                    <a:gd name="connsiteX2" fmla="*/ 1569015 w 2318271"/>
                    <a:gd name="connsiteY2" fmla="*/ 1177 h 1644098"/>
                    <a:gd name="connsiteX3" fmla="*/ 1582804 w 2318271"/>
                    <a:gd name="connsiteY3" fmla="*/ 1177 h 1644098"/>
                    <a:gd name="connsiteX4" fmla="*/ 1916888 w 2318271"/>
                    <a:gd name="connsiteY4" fmla="*/ 84760 h 1644098"/>
                    <a:gd name="connsiteX5" fmla="*/ 0 w 2318271"/>
                    <a:gd name="connsiteY5" fmla="*/ 1603387 h 1644098"/>
                    <a:gd name="connsiteX6" fmla="*/ 0 w 2318271"/>
                    <a:gd name="connsiteY6" fmla="*/ 1644098 h 1644098"/>
                    <a:gd name="connsiteX7" fmla="*/ 136910 w 2318271"/>
                    <a:gd name="connsiteY7" fmla="*/ 1644098 h 1644098"/>
                    <a:gd name="connsiteX8" fmla="*/ 111634 w 2318271"/>
                    <a:gd name="connsiteY8" fmla="*/ 1642896 h 1644098"/>
                    <a:gd name="connsiteX9" fmla="*/ 2318271 w 2318271"/>
                    <a:gd name="connsiteY9" fmla="*/ 209023 h 1644098"/>
                    <a:gd name="connsiteX10" fmla="*/ 1916888 w 2318271"/>
                    <a:gd name="connsiteY10" fmla="*/ 84760 h 1644098"/>
                    <a:gd name="connsiteX0-1" fmla="*/ 1582804 w 2318271"/>
                    <a:gd name="connsiteY0-2" fmla="*/ 1177 h 1644098"/>
                    <a:gd name="connsiteX1-3" fmla="*/ 1570351 w 2318271"/>
                    <a:gd name="connsiteY1-4" fmla="*/ 0 h 1644098"/>
                    <a:gd name="connsiteX2-5" fmla="*/ 1569015 w 2318271"/>
                    <a:gd name="connsiteY2-6" fmla="*/ 1177 h 1644098"/>
                    <a:gd name="connsiteX3-7" fmla="*/ 1582804 w 2318271"/>
                    <a:gd name="connsiteY3-8" fmla="*/ 1177 h 1644098"/>
                    <a:gd name="connsiteX4-9" fmla="*/ 1916888 w 2318271"/>
                    <a:gd name="connsiteY4-10" fmla="*/ 84760 h 1644098"/>
                    <a:gd name="connsiteX5-11" fmla="*/ 12742 w 2318271"/>
                    <a:gd name="connsiteY5-12" fmla="*/ 1639870 h 1644098"/>
                    <a:gd name="connsiteX6-13" fmla="*/ 0 w 2318271"/>
                    <a:gd name="connsiteY6-14" fmla="*/ 1644098 h 1644098"/>
                    <a:gd name="connsiteX7-15" fmla="*/ 136910 w 2318271"/>
                    <a:gd name="connsiteY7-16" fmla="*/ 1644098 h 1644098"/>
                    <a:gd name="connsiteX8-17" fmla="*/ 111634 w 2318271"/>
                    <a:gd name="connsiteY8-18" fmla="*/ 1642896 h 1644098"/>
                    <a:gd name="connsiteX9-19" fmla="*/ 2318271 w 2318271"/>
                    <a:gd name="connsiteY9-20" fmla="*/ 209023 h 1644098"/>
                    <a:gd name="connsiteX10-21" fmla="*/ 1916888 w 2318271"/>
                    <a:gd name="connsiteY10-22" fmla="*/ 84760 h 164409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</a:cxnLst>
                  <a:rect l="l" t="t" r="r" b="b"/>
                  <a:pathLst>
                    <a:path w="2318271" h="1644098">
                      <a:moveTo>
                        <a:pt x="1582804" y="1177"/>
                      </a:moveTo>
                      <a:lnTo>
                        <a:pt x="1570351" y="0"/>
                      </a:lnTo>
                      <a:lnTo>
                        <a:pt x="1569015" y="1177"/>
                      </a:lnTo>
                      <a:lnTo>
                        <a:pt x="1582804" y="1177"/>
                      </a:lnTo>
                      <a:close/>
                      <a:moveTo>
                        <a:pt x="1916888" y="84760"/>
                      </a:moveTo>
                      <a:cubicBezTo>
                        <a:pt x="1678018" y="897655"/>
                        <a:pt x="890264" y="1497916"/>
                        <a:pt x="12742" y="1639870"/>
                      </a:cubicBezTo>
                      <a:lnTo>
                        <a:pt x="0" y="1644098"/>
                      </a:lnTo>
                      <a:lnTo>
                        <a:pt x="136910" y="1644098"/>
                      </a:lnTo>
                      <a:cubicBezTo>
                        <a:pt x="128470" y="1644098"/>
                        <a:pt x="120042" y="1644056"/>
                        <a:pt x="111634" y="1642896"/>
                      </a:cubicBezTo>
                      <a:cubicBezTo>
                        <a:pt x="1094352" y="1654795"/>
                        <a:pt x="1982224" y="1079419"/>
                        <a:pt x="2318271" y="209023"/>
                      </a:cubicBezTo>
                      <a:cubicBezTo>
                        <a:pt x="2155587" y="152859"/>
                        <a:pt x="2079572" y="140924"/>
                        <a:pt x="1916888" y="8476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78B932"/>
                    </a:gs>
                    <a:gs pos="100000">
                      <a:srgbClr val="92D050">
                        <a:lumMod val="75000"/>
                      </a:srgbClr>
                    </a:gs>
                  </a:gsLst>
                  <a:lin ang="108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2" name="等腰三角形 35"/>
                <p:cNvSpPr/>
                <p:nvPr/>
              </p:nvSpPr>
              <p:spPr>
                <a:xfrm rot="19789942">
                  <a:off x="2636435" y="1262346"/>
                  <a:ext cx="1292778" cy="1077108"/>
                </a:xfrm>
                <a:custGeom>
                  <a:avLst/>
                  <a:gdLst>
                    <a:gd name="connsiteX0" fmla="*/ 0 w 1878742"/>
                    <a:gd name="connsiteY0" fmla="*/ 1122274 h 1122274"/>
                    <a:gd name="connsiteX1" fmla="*/ 939371 w 1878742"/>
                    <a:gd name="connsiteY1" fmla="*/ 0 h 1122274"/>
                    <a:gd name="connsiteX2" fmla="*/ 1878742 w 1878742"/>
                    <a:gd name="connsiteY2" fmla="*/ 1122274 h 1122274"/>
                    <a:gd name="connsiteX3" fmla="*/ 0 w 1878742"/>
                    <a:gd name="connsiteY3" fmla="*/ 1122274 h 1122274"/>
                    <a:gd name="connsiteX0-1" fmla="*/ 0 w 1530850"/>
                    <a:gd name="connsiteY0-2" fmla="*/ 1122274 h 1122274"/>
                    <a:gd name="connsiteX1-3" fmla="*/ 939371 w 1530850"/>
                    <a:gd name="connsiteY1-4" fmla="*/ 0 h 1122274"/>
                    <a:gd name="connsiteX2-5" fmla="*/ 1530850 w 1530850"/>
                    <a:gd name="connsiteY2-6" fmla="*/ 1088989 h 1122274"/>
                    <a:gd name="connsiteX3-7" fmla="*/ 0 w 1530850"/>
                    <a:gd name="connsiteY3-8" fmla="*/ 1122274 h 1122274"/>
                    <a:gd name="connsiteX0-9" fmla="*/ 0 w 1291351"/>
                    <a:gd name="connsiteY0-10" fmla="*/ 1114589 h 1114589"/>
                    <a:gd name="connsiteX1-11" fmla="*/ 699872 w 1291351"/>
                    <a:gd name="connsiteY1-12" fmla="*/ 0 h 1114589"/>
                    <a:gd name="connsiteX2-13" fmla="*/ 1291351 w 1291351"/>
                    <a:gd name="connsiteY2-14" fmla="*/ 1088989 h 1114589"/>
                    <a:gd name="connsiteX3-15" fmla="*/ 0 w 1291351"/>
                    <a:gd name="connsiteY3-16" fmla="*/ 1114589 h 1114589"/>
                    <a:gd name="connsiteX0-17" fmla="*/ 0 w 1291351"/>
                    <a:gd name="connsiteY0-18" fmla="*/ 1088787 h 1088787"/>
                    <a:gd name="connsiteX1-19" fmla="*/ 567358 w 1291351"/>
                    <a:gd name="connsiteY1-20" fmla="*/ 0 h 1088787"/>
                    <a:gd name="connsiteX2-21" fmla="*/ 1291351 w 1291351"/>
                    <a:gd name="connsiteY2-22" fmla="*/ 1063187 h 1088787"/>
                    <a:gd name="connsiteX3-23" fmla="*/ 0 w 1291351"/>
                    <a:gd name="connsiteY3-24" fmla="*/ 1088787 h 1088787"/>
                    <a:gd name="connsiteX0-25" fmla="*/ 0 w 1291351"/>
                    <a:gd name="connsiteY0-26" fmla="*/ 1077428 h 1077428"/>
                    <a:gd name="connsiteX1-27" fmla="*/ 612170 w 1291351"/>
                    <a:gd name="connsiteY1-28" fmla="*/ 0 h 1077428"/>
                    <a:gd name="connsiteX2-29" fmla="*/ 1291351 w 1291351"/>
                    <a:gd name="connsiteY2-30" fmla="*/ 1051828 h 1077428"/>
                    <a:gd name="connsiteX3-31" fmla="*/ 0 w 1291351"/>
                    <a:gd name="connsiteY3-32" fmla="*/ 1077428 h 107742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291351" h="1077428">
                      <a:moveTo>
                        <a:pt x="0" y="1077428"/>
                      </a:moveTo>
                      <a:lnTo>
                        <a:pt x="612170" y="0"/>
                      </a:lnTo>
                      <a:lnTo>
                        <a:pt x="1291351" y="1051828"/>
                      </a:lnTo>
                      <a:lnTo>
                        <a:pt x="0" y="107742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78B932"/>
                    </a:gs>
                    <a:gs pos="100000">
                      <a:srgbClr val="92D050">
                        <a:lumMod val="75000"/>
                      </a:srgbClr>
                    </a:gs>
                  </a:gsLst>
                  <a:lin ang="189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1620000">
                  <a:off x="2967391" y="1466750"/>
                  <a:ext cx="1253543" cy="18825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2D050">
                        <a:lumMod val="60000"/>
                        <a:lumOff val="40000"/>
                      </a:srgbClr>
                    </a:gs>
                    <a:gs pos="100000">
                      <a:srgbClr val="92D050"/>
                    </a:gs>
                  </a:gsLst>
                  <a:lin ang="0" scaled="1"/>
                  <a:tileRect/>
                </a:gradFill>
                <a:ln w="9525" cap="flat" cmpd="sng" algn="ctr">
                  <a:gradFill>
                    <a:gsLst>
                      <a:gs pos="26000">
                        <a:srgbClr val="FFFFFF">
                          <a:alpha val="0"/>
                        </a:srgbClr>
                      </a:gs>
                      <a:gs pos="0">
                        <a:sysClr val="window" lastClr="FFFFFF">
                          <a:alpha val="0"/>
                        </a:sysClr>
                      </a:gs>
                      <a:gs pos="45000">
                        <a:sysClr val="window" lastClr="FFFFFF"/>
                      </a:gs>
                      <a:gs pos="57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24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下弧形箭头 1"/>
                <p:cNvSpPr/>
                <p:nvPr/>
              </p:nvSpPr>
              <p:spPr>
                <a:xfrm rot="21528179" flipH="1">
                  <a:off x="3838928" y="1977272"/>
                  <a:ext cx="3545563" cy="2091505"/>
                </a:xfrm>
                <a:custGeom>
                  <a:avLst/>
                  <a:gdLst>
                    <a:gd name="connsiteX0" fmla="*/ 1582804 w 2388272"/>
                    <a:gd name="connsiteY0" fmla="*/ 1177 h 1644098"/>
                    <a:gd name="connsiteX1" fmla="*/ 1570351 w 2388272"/>
                    <a:gd name="connsiteY1" fmla="*/ 0 h 1644098"/>
                    <a:gd name="connsiteX2" fmla="*/ 1569015 w 2388272"/>
                    <a:gd name="connsiteY2" fmla="*/ 1177 h 1644098"/>
                    <a:gd name="connsiteX3" fmla="*/ 1582804 w 2388272"/>
                    <a:gd name="connsiteY3" fmla="*/ 1177 h 1644098"/>
                    <a:gd name="connsiteX4" fmla="*/ 1830218 w 2388272"/>
                    <a:gd name="connsiteY4" fmla="*/ 40531 h 1644098"/>
                    <a:gd name="connsiteX5" fmla="*/ 0 w 2388272"/>
                    <a:gd name="connsiteY5" fmla="*/ 1603387 h 1644098"/>
                    <a:gd name="connsiteX6" fmla="*/ 0 w 2388272"/>
                    <a:gd name="connsiteY6" fmla="*/ 1644098 h 1644098"/>
                    <a:gd name="connsiteX7" fmla="*/ 136910 w 2388272"/>
                    <a:gd name="connsiteY7" fmla="*/ 1644098 h 1644098"/>
                    <a:gd name="connsiteX8" fmla="*/ 111634 w 2388272"/>
                    <a:gd name="connsiteY8" fmla="*/ 1642896 h 1644098"/>
                    <a:gd name="connsiteX9" fmla="*/ 2388272 w 2388272"/>
                    <a:gd name="connsiteY9" fmla="*/ 297376 h 1644098"/>
                    <a:gd name="connsiteX10" fmla="*/ 1830218 w 2388272"/>
                    <a:gd name="connsiteY10" fmla="*/ 40531 h 1644098"/>
                    <a:gd name="connsiteX0-1" fmla="*/ 1582804 w 2388272"/>
                    <a:gd name="connsiteY0-2" fmla="*/ 1177 h 1644098"/>
                    <a:gd name="connsiteX1-3" fmla="*/ 1570351 w 2388272"/>
                    <a:gd name="connsiteY1-4" fmla="*/ 0 h 1644098"/>
                    <a:gd name="connsiteX2-5" fmla="*/ 1569015 w 2388272"/>
                    <a:gd name="connsiteY2-6" fmla="*/ 1177 h 1644098"/>
                    <a:gd name="connsiteX3-7" fmla="*/ 1582804 w 2388272"/>
                    <a:gd name="connsiteY3-8" fmla="*/ 1177 h 1644098"/>
                    <a:gd name="connsiteX4-9" fmla="*/ 1830218 w 2388272"/>
                    <a:gd name="connsiteY4-10" fmla="*/ 40531 h 1644098"/>
                    <a:gd name="connsiteX5-11" fmla="*/ 0 w 2388272"/>
                    <a:gd name="connsiteY5-12" fmla="*/ 1603387 h 1644098"/>
                    <a:gd name="connsiteX6-13" fmla="*/ 0 w 2388272"/>
                    <a:gd name="connsiteY6-14" fmla="*/ 1644098 h 1644098"/>
                    <a:gd name="connsiteX7-15" fmla="*/ 136910 w 2388272"/>
                    <a:gd name="connsiteY7-16" fmla="*/ 1644098 h 1644098"/>
                    <a:gd name="connsiteX8-17" fmla="*/ 111634 w 2388272"/>
                    <a:gd name="connsiteY8-18" fmla="*/ 1642896 h 1644098"/>
                    <a:gd name="connsiteX9-19" fmla="*/ 2388272 w 2388272"/>
                    <a:gd name="connsiteY9-20" fmla="*/ 297376 h 1644098"/>
                    <a:gd name="connsiteX10-21" fmla="*/ 1830218 w 2388272"/>
                    <a:gd name="connsiteY10-22" fmla="*/ 40531 h 1644098"/>
                    <a:gd name="connsiteX0-23" fmla="*/ 1582804 w 2388272"/>
                    <a:gd name="connsiteY0-24" fmla="*/ 1177 h 1644098"/>
                    <a:gd name="connsiteX1-25" fmla="*/ 1570351 w 2388272"/>
                    <a:gd name="connsiteY1-26" fmla="*/ 0 h 1644098"/>
                    <a:gd name="connsiteX2-27" fmla="*/ 1569015 w 2388272"/>
                    <a:gd name="connsiteY2-28" fmla="*/ 1177 h 1644098"/>
                    <a:gd name="connsiteX3-29" fmla="*/ 1582804 w 2388272"/>
                    <a:gd name="connsiteY3-30" fmla="*/ 1177 h 1644098"/>
                    <a:gd name="connsiteX4-31" fmla="*/ 1830218 w 2388272"/>
                    <a:gd name="connsiteY4-32" fmla="*/ 40531 h 1644098"/>
                    <a:gd name="connsiteX5-33" fmla="*/ 0 w 2388272"/>
                    <a:gd name="connsiteY5-34" fmla="*/ 1603387 h 1644098"/>
                    <a:gd name="connsiteX6-35" fmla="*/ 0 w 2388272"/>
                    <a:gd name="connsiteY6-36" fmla="*/ 1644098 h 1644098"/>
                    <a:gd name="connsiteX7-37" fmla="*/ 136910 w 2388272"/>
                    <a:gd name="connsiteY7-38" fmla="*/ 1644098 h 1644098"/>
                    <a:gd name="connsiteX8-39" fmla="*/ 111634 w 2388272"/>
                    <a:gd name="connsiteY8-40" fmla="*/ 1642896 h 1644098"/>
                    <a:gd name="connsiteX9-41" fmla="*/ 2388272 w 2388272"/>
                    <a:gd name="connsiteY9-42" fmla="*/ 297376 h 1644098"/>
                    <a:gd name="connsiteX10-43" fmla="*/ 1830218 w 2388272"/>
                    <a:gd name="connsiteY10-44" fmla="*/ 40531 h 1644098"/>
                    <a:gd name="connsiteX0-45" fmla="*/ 1582804 w 2388272"/>
                    <a:gd name="connsiteY0-46" fmla="*/ 1177 h 1644098"/>
                    <a:gd name="connsiteX1-47" fmla="*/ 1570351 w 2388272"/>
                    <a:gd name="connsiteY1-48" fmla="*/ 0 h 1644098"/>
                    <a:gd name="connsiteX2-49" fmla="*/ 1569015 w 2388272"/>
                    <a:gd name="connsiteY2-50" fmla="*/ 1177 h 1644098"/>
                    <a:gd name="connsiteX3-51" fmla="*/ 1582804 w 2388272"/>
                    <a:gd name="connsiteY3-52" fmla="*/ 1177 h 1644098"/>
                    <a:gd name="connsiteX4-53" fmla="*/ 1830218 w 2388272"/>
                    <a:gd name="connsiteY4-54" fmla="*/ 40531 h 1644098"/>
                    <a:gd name="connsiteX5-55" fmla="*/ 0 w 2388272"/>
                    <a:gd name="connsiteY5-56" fmla="*/ 1603387 h 1644098"/>
                    <a:gd name="connsiteX6-57" fmla="*/ 0 w 2388272"/>
                    <a:gd name="connsiteY6-58" fmla="*/ 1644098 h 1644098"/>
                    <a:gd name="connsiteX7-59" fmla="*/ 136910 w 2388272"/>
                    <a:gd name="connsiteY7-60" fmla="*/ 1644098 h 1644098"/>
                    <a:gd name="connsiteX8-61" fmla="*/ 111634 w 2388272"/>
                    <a:gd name="connsiteY8-62" fmla="*/ 1642896 h 1644098"/>
                    <a:gd name="connsiteX9-63" fmla="*/ 2388272 w 2388272"/>
                    <a:gd name="connsiteY9-64" fmla="*/ 297376 h 1644098"/>
                    <a:gd name="connsiteX10-65" fmla="*/ 1830218 w 2388272"/>
                    <a:gd name="connsiteY10-66" fmla="*/ 40531 h 1644098"/>
                    <a:gd name="connsiteX0-67" fmla="*/ 1582804 w 2388272"/>
                    <a:gd name="connsiteY0-68" fmla="*/ 1177 h 1644098"/>
                    <a:gd name="connsiteX1-69" fmla="*/ 1570351 w 2388272"/>
                    <a:gd name="connsiteY1-70" fmla="*/ 0 h 1644098"/>
                    <a:gd name="connsiteX2-71" fmla="*/ 1582804 w 2388272"/>
                    <a:gd name="connsiteY2-72" fmla="*/ 1177 h 1644098"/>
                    <a:gd name="connsiteX3-73" fmla="*/ 1830218 w 2388272"/>
                    <a:gd name="connsiteY3-74" fmla="*/ 40531 h 1644098"/>
                    <a:gd name="connsiteX4-75" fmla="*/ 0 w 2388272"/>
                    <a:gd name="connsiteY4-76" fmla="*/ 1603387 h 1644098"/>
                    <a:gd name="connsiteX5-77" fmla="*/ 0 w 2388272"/>
                    <a:gd name="connsiteY5-78" fmla="*/ 1644098 h 1644098"/>
                    <a:gd name="connsiteX6-79" fmla="*/ 136910 w 2388272"/>
                    <a:gd name="connsiteY6-80" fmla="*/ 1644098 h 1644098"/>
                    <a:gd name="connsiteX7-81" fmla="*/ 111634 w 2388272"/>
                    <a:gd name="connsiteY7-82" fmla="*/ 1642896 h 1644098"/>
                    <a:gd name="connsiteX8-83" fmla="*/ 2388272 w 2388272"/>
                    <a:gd name="connsiteY8-84" fmla="*/ 297376 h 1644098"/>
                    <a:gd name="connsiteX9-85" fmla="*/ 1830218 w 2388272"/>
                    <a:gd name="connsiteY9-86" fmla="*/ 40531 h 1644098"/>
                    <a:gd name="connsiteX0-87" fmla="*/ 1830218 w 2388272"/>
                    <a:gd name="connsiteY0-88" fmla="*/ 0 h 1603567"/>
                    <a:gd name="connsiteX1-89" fmla="*/ 0 w 2388272"/>
                    <a:gd name="connsiteY1-90" fmla="*/ 1562856 h 1603567"/>
                    <a:gd name="connsiteX2-91" fmla="*/ 0 w 2388272"/>
                    <a:gd name="connsiteY2-92" fmla="*/ 1603567 h 1603567"/>
                    <a:gd name="connsiteX3-93" fmla="*/ 136910 w 2388272"/>
                    <a:gd name="connsiteY3-94" fmla="*/ 1603567 h 1603567"/>
                    <a:gd name="connsiteX4-95" fmla="*/ 111634 w 2388272"/>
                    <a:gd name="connsiteY4-96" fmla="*/ 1602365 h 1603567"/>
                    <a:gd name="connsiteX5-97" fmla="*/ 2388272 w 2388272"/>
                    <a:gd name="connsiteY5-98" fmla="*/ 256845 h 1603567"/>
                    <a:gd name="connsiteX6-99" fmla="*/ 1830218 w 2388272"/>
                    <a:gd name="connsiteY6-100" fmla="*/ 0 h 1603567"/>
                    <a:gd name="connsiteX0-101" fmla="*/ 2016446 w 2388272"/>
                    <a:gd name="connsiteY0-102" fmla="*/ 1 h 1553024"/>
                    <a:gd name="connsiteX1-103" fmla="*/ 0 w 2388272"/>
                    <a:gd name="connsiteY1-104" fmla="*/ 1512313 h 1553024"/>
                    <a:gd name="connsiteX2-105" fmla="*/ 0 w 2388272"/>
                    <a:gd name="connsiteY2-106" fmla="*/ 1553024 h 1553024"/>
                    <a:gd name="connsiteX3-107" fmla="*/ 136910 w 2388272"/>
                    <a:gd name="connsiteY3-108" fmla="*/ 1553024 h 1553024"/>
                    <a:gd name="connsiteX4-109" fmla="*/ 111634 w 2388272"/>
                    <a:gd name="connsiteY4-110" fmla="*/ 1551822 h 1553024"/>
                    <a:gd name="connsiteX5-111" fmla="*/ 2388272 w 2388272"/>
                    <a:gd name="connsiteY5-112" fmla="*/ 206302 h 1553024"/>
                    <a:gd name="connsiteX6-113" fmla="*/ 2016446 w 2388272"/>
                    <a:gd name="connsiteY6-114" fmla="*/ 1 h 1553024"/>
                    <a:gd name="connsiteX0-115" fmla="*/ 2016446 w 2388272"/>
                    <a:gd name="connsiteY0-116" fmla="*/ 0 h 1553023"/>
                    <a:gd name="connsiteX1-117" fmla="*/ 0 w 2388272"/>
                    <a:gd name="connsiteY1-118" fmla="*/ 1512312 h 1553023"/>
                    <a:gd name="connsiteX2-119" fmla="*/ 0 w 2388272"/>
                    <a:gd name="connsiteY2-120" fmla="*/ 1553023 h 1553023"/>
                    <a:gd name="connsiteX3-121" fmla="*/ 136910 w 2388272"/>
                    <a:gd name="connsiteY3-122" fmla="*/ 1553023 h 1553023"/>
                    <a:gd name="connsiteX4-123" fmla="*/ 111634 w 2388272"/>
                    <a:gd name="connsiteY4-124" fmla="*/ 1551821 h 1553023"/>
                    <a:gd name="connsiteX5-125" fmla="*/ 2388272 w 2388272"/>
                    <a:gd name="connsiteY5-126" fmla="*/ 206301 h 1553023"/>
                    <a:gd name="connsiteX6-127" fmla="*/ 2016446 w 2388272"/>
                    <a:gd name="connsiteY6-128" fmla="*/ 0 h 1553023"/>
                    <a:gd name="connsiteX0-129" fmla="*/ 2213271 w 2388272"/>
                    <a:gd name="connsiteY0-130" fmla="*/ 0 h 1426719"/>
                    <a:gd name="connsiteX1-131" fmla="*/ 0 w 2388272"/>
                    <a:gd name="connsiteY1-132" fmla="*/ 1386008 h 1426719"/>
                    <a:gd name="connsiteX2-133" fmla="*/ 0 w 2388272"/>
                    <a:gd name="connsiteY2-134" fmla="*/ 1426719 h 1426719"/>
                    <a:gd name="connsiteX3-135" fmla="*/ 136910 w 2388272"/>
                    <a:gd name="connsiteY3-136" fmla="*/ 1426719 h 1426719"/>
                    <a:gd name="connsiteX4-137" fmla="*/ 111634 w 2388272"/>
                    <a:gd name="connsiteY4-138" fmla="*/ 1425517 h 1426719"/>
                    <a:gd name="connsiteX5-139" fmla="*/ 2388272 w 2388272"/>
                    <a:gd name="connsiteY5-140" fmla="*/ 79997 h 1426719"/>
                    <a:gd name="connsiteX6-141" fmla="*/ 2213271 w 2388272"/>
                    <a:gd name="connsiteY6-142" fmla="*/ 0 h 1426719"/>
                    <a:gd name="connsiteX0-143" fmla="*/ 2265809 w 2388272"/>
                    <a:gd name="connsiteY0-144" fmla="*/ 0 h 1392201"/>
                    <a:gd name="connsiteX1-145" fmla="*/ 0 w 2388272"/>
                    <a:gd name="connsiteY1-146" fmla="*/ 1351490 h 1392201"/>
                    <a:gd name="connsiteX2-147" fmla="*/ 0 w 2388272"/>
                    <a:gd name="connsiteY2-148" fmla="*/ 1392201 h 1392201"/>
                    <a:gd name="connsiteX3-149" fmla="*/ 136910 w 2388272"/>
                    <a:gd name="connsiteY3-150" fmla="*/ 1392201 h 1392201"/>
                    <a:gd name="connsiteX4-151" fmla="*/ 111634 w 2388272"/>
                    <a:gd name="connsiteY4-152" fmla="*/ 1390999 h 1392201"/>
                    <a:gd name="connsiteX5-153" fmla="*/ 2388272 w 2388272"/>
                    <a:gd name="connsiteY5-154" fmla="*/ 45479 h 1392201"/>
                    <a:gd name="connsiteX6-155" fmla="*/ 2265809 w 2388272"/>
                    <a:gd name="connsiteY6-156" fmla="*/ 0 h 1392201"/>
                    <a:gd name="connsiteX0-157" fmla="*/ 2265809 w 2388272"/>
                    <a:gd name="connsiteY0-158" fmla="*/ 0 h 1392201"/>
                    <a:gd name="connsiteX1-159" fmla="*/ 0 w 2388272"/>
                    <a:gd name="connsiteY1-160" fmla="*/ 1351490 h 1392201"/>
                    <a:gd name="connsiteX2-161" fmla="*/ 0 w 2388272"/>
                    <a:gd name="connsiteY2-162" fmla="*/ 1392201 h 1392201"/>
                    <a:gd name="connsiteX3-163" fmla="*/ 136910 w 2388272"/>
                    <a:gd name="connsiteY3-164" fmla="*/ 1392201 h 1392201"/>
                    <a:gd name="connsiteX4-165" fmla="*/ 111634 w 2388272"/>
                    <a:gd name="connsiteY4-166" fmla="*/ 1390999 h 1392201"/>
                    <a:gd name="connsiteX5-167" fmla="*/ 2388272 w 2388272"/>
                    <a:gd name="connsiteY5-168" fmla="*/ 45479 h 1392201"/>
                    <a:gd name="connsiteX6-169" fmla="*/ 2265809 w 2388272"/>
                    <a:gd name="connsiteY6-170" fmla="*/ 0 h 1392201"/>
                    <a:gd name="connsiteX0-171" fmla="*/ 2265809 w 2388272"/>
                    <a:gd name="connsiteY0-172" fmla="*/ 0 h 1392201"/>
                    <a:gd name="connsiteX1-173" fmla="*/ 0 w 2388272"/>
                    <a:gd name="connsiteY1-174" fmla="*/ 1351490 h 1392201"/>
                    <a:gd name="connsiteX2-175" fmla="*/ 0 w 2388272"/>
                    <a:gd name="connsiteY2-176" fmla="*/ 1392201 h 1392201"/>
                    <a:gd name="connsiteX3-177" fmla="*/ 136910 w 2388272"/>
                    <a:gd name="connsiteY3-178" fmla="*/ 1392201 h 1392201"/>
                    <a:gd name="connsiteX4-179" fmla="*/ 111634 w 2388272"/>
                    <a:gd name="connsiteY4-180" fmla="*/ 1390999 h 1392201"/>
                    <a:gd name="connsiteX5-181" fmla="*/ 2388272 w 2388272"/>
                    <a:gd name="connsiteY5-182" fmla="*/ 45479 h 1392201"/>
                    <a:gd name="connsiteX6-183" fmla="*/ 2265809 w 2388272"/>
                    <a:gd name="connsiteY6-184" fmla="*/ 0 h 1392201"/>
                    <a:gd name="connsiteX0-185" fmla="*/ 2265809 w 2388272"/>
                    <a:gd name="connsiteY0-186" fmla="*/ 0 h 1392201"/>
                    <a:gd name="connsiteX1-187" fmla="*/ 0 w 2388272"/>
                    <a:gd name="connsiteY1-188" fmla="*/ 1351490 h 1392201"/>
                    <a:gd name="connsiteX2-189" fmla="*/ 0 w 2388272"/>
                    <a:gd name="connsiteY2-190" fmla="*/ 1392201 h 1392201"/>
                    <a:gd name="connsiteX3-191" fmla="*/ 136910 w 2388272"/>
                    <a:gd name="connsiteY3-192" fmla="*/ 1392201 h 1392201"/>
                    <a:gd name="connsiteX4-193" fmla="*/ 111634 w 2388272"/>
                    <a:gd name="connsiteY4-194" fmla="*/ 1390999 h 1392201"/>
                    <a:gd name="connsiteX5-195" fmla="*/ 2388272 w 2388272"/>
                    <a:gd name="connsiteY5-196" fmla="*/ 45479 h 1392201"/>
                    <a:gd name="connsiteX6-197" fmla="*/ 2265809 w 2388272"/>
                    <a:gd name="connsiteY6-198" fmla="*/ 0 h 1392201"/>
                    <a:gd name="connsiteX0-199" fmla="*/ 2265809 w 2388272"/>
                    <a:gd name="connsiteY0-200" fmla="*/ 0 h 1392201"/>
                    <a:gd name="connsiteX1-201" fmla="*/ 6033 w 2388272"/>
                    <a:gd name="connsiteY1-202" fmla="*/ 1387646 h 1392201"/>
                    <a:gd name="connsiteX2-203" fmla="*/ 0 w 2388272"/>
                    <a:gd name="connsiteY2-204" fmla="*/ 1392201 h 1392201"/>
                    <a:gd name="connsiteX3-205" fmla="*/ 136910 w 2388272"/>
                    <a:gd name="connsiteY3-206" fmla="*/ 1392201 h 1392201"/>
                    <a:gd name="connsiteX4-207" fmla="*/ 111634 w 2388272"/>
                    <a:gd name="connsiteY4-208" fmla="*/ 1390999 h 1392201"/>
                    <a:gd name="connsiteX5-209" fmla="*/ 2388272 w 2388272"/>
                    <a:gd name="connsiteY5-210" fmla="*/ 45479 h 1392201"/>
                    <a:gd name="connsiteX6-211" fmla="*/ 2265809 w 2388272"/>
                    <a:gd name="connsiteY6-212" fmla="*/ 0 h 1392201"/>
                    <a:gd name="connsiteX0-213" fmla="*/ 2265809 w 2393709"/>
                    <a:gd name="connsiteY0-214" fmla="*/ 0 h 1392201"/>
                    <a:gd name="connsiteX1-215" fmla="*/ 6033 w 2393709"/>
                    <a:gd name="connsiteY1-216" fmla="*/ 1387646 h 1392201"/>
                    <a:gd name="connsiteX2-217" fmla="*/ 0 w 2393709"/>
                    <a:gd name="connsiteY2-218" fmla="*/ 1392201 h 1392201"/>
                    <a:gd name="connsiteX3-219" fmla="*/ 136910 w 2393709"/>
                    <a:gd name="connsiteY3-220" fmla="*/ 1392201 h 1392201"/>
                    <a:gd name="connsiteX4-221" fmla="*/ 111634 w 2393709"/>
                    <a:gd name="connsiteY4-222" fmla="*/ 1390999 h 1392201"/>
                    <a:gd name="connsiteX5-223" fmla="*/ 2393709 w 2393709"/>
                    <a:gd name="connsiteY5-224" fmla="*/ 51859 h 1392201"/>
                    <a:gd name="connsiteX6-225" fmla="*/ 2265809 w 2393709"/>
                    <a:gd name="connsiteY6-226" fmla="*/ 0 h 1392201"/>
                    <a:gd name="connsiteX0-227" fmla="*/ 2296763 w 2393709"/>
                    <a:gd name="connsiteY0-228" fmla="*/ 0 h 1407567"/>
                    <a:gd name="connsiteX1-229" fmla="*/ 6033 w 2393709"/>
                    <a:gd name="connsiteY1-230" fmla="*/ 1403012 h 1407567"/>
                    <a:gd name="connsiteX2-231" fmla="*/ 0 w 2393709"/>
                    <a:gd name="connsiteY2-232" fmla="*/ 1407567 h 1407567"/>
                    <a:gd name="connsiteX3-233" fmla="*/ 136910 w 2393709"/>
                    <a:gd name="connsiteY3-234" fmla="*/ 1407567 h 1407567"/>
                    <a:gd name="connsiteX4-235" fmla="*/ 111634 w 2393709"/>
                    <a:gd name="connsiteY4-236" fmla="*/ 1406365 h 1407567"/>
                    <a:gd name="connsiteX5-237" fmla="*/ 2393709 w 2393709"/>
                    <a:gd name="connsiteY5-238" fmla="*/ 67225 h 1407567"/>
                    <a:gd name="connsiteX6-239" fmla="*/ 2296763 w 2393709"/>
                    <a:gd name="connsiteY6-240" fmla="*/ 0 h 1407567"/>
                    <a:gd name="connsiteX0-241" fmla="*/ 2296763 w 2393709"/>
                    <a:gd name="connsiteY0-242" fmla="*/ 0 h 1407567"/>
                    <a:gd name="connsiteX1-243" fmla="*/ 6033 w 2393709"/>
                    <a:gd name="connsiteY1-244" fmla="*/ 1403012 h 1407567"/>
                    <a:gd name="connsiteX2-245" fmla="*/ 0 w 2393709"/>
                    <a:gd name="connsiteY2-246" fmla="*/ 1407567 h 1407567"/>
                    <a:gd name="connsiteX3-247" fmla="*/ 136910 w 2393709"/>
                    <a:gd name="connsiteY3-248" fmla="*/ 1407567 h 1407567"/>
                    <a:gd name="connsiteX4-249" fmla="*/ 111634 w 2393709"/>
                    <a:gd name="connsiteY4-250" fmla="*/ 1406365 h 1407567"/>
                    <a:gd name="connsiteX5-251" fmla="*/ 2393709 w 2393709"/>
                    <a:gd name="connsiteY5-252" fmla="*/ 67225 h 1407567"/>
                    <a:gd name="connsiteX6-253" fmla="*/ 2296763 w 2393709"/>
                    <a:gd name="connsiteY6-254" fmla="*/ 0 h 1407567"/>
                    <a:gd name="connsiteX0-255" fmla="*/ 2296763 w 2393709"/>
                    <a:gd name="connsiteY0-256" fmla="*/ 0 h 1407567"/>
                    <a:gd name="connsiteX1-257" fmla="*/ 6033 w 2393709"/>
                    <a:gd name="connsiteY1-258" fmla="*/ 1403012 h 1407567"/>
                    <a:gd name="connsiteX2-259" fmla="*/ 0 w 2393709"/>
                    <a:gd name="connsiteY2-260" fmla="*/ 1407567 h 1407567"/>
                    <a:gd name="connsiteX3-261" fmla="*/ 136910 w 2393709"/>
                    <a:gd name="connsiteY3-262" fmla="*/ 1407567 h 1407567"/>
                    <a:gd name="connsiteX4-263" fmla="*/ 111634 w 2393709"/>
                    <a:gd name="connsiteY4-264" fmla="*/ 1406365 h 1407567"/>
                    <a:gd name="connsiteX5-265" fmla="*/ 2393709 w 2393709"/>
                    <a:gd name="connsiteY5-266" fmla="*/ 67225 h 1407567"/>
                    <a:gd name="connsiteX6-267" fmla="*/ 2296763 w 2393709"/>
                    <a:gd name="connsiteY6-268" fmla="*/ 0 h 1407567"/>
                    <a:gd name="connsiteX0-269" fmla="*/ 2296763 w 2406255"/>
                    <a:gd name="connsiteY0-270" fmla="*/ 0 h 1407567"/>
                    <a:gd name="connsiteX1-271" fmla="*/ 6033 w 2406255"/>
                    <a:gd name="connsiteY1-272" fmla="*/ 1403012 h 1407567"/>
                    <a:gd name="connsiteX2-273" fmla="*/ 0 w 2406255"/>
                    <a:gd name="connsiteY2-274" fmla="*/ 1407567 h 1407567"/>
                    <a:gd name="connsiteX3-275" fmla="*/ 136910 w 2406255"/>
                    <a:gd name="connsiteY3-276" fmla="*/ 1407567 h 1407567"/>
                    <a:gd name="connsiteX4-277" fmla="*/ 111634 w 2406255"/>
                    <a:gd name="connsiteY4-278" fmla="*/ 1406365 h 1407567"/>
                    <a:gd name="connsiteX5-279" fmla="*/ 2406256 w 2406255"/>
                    <a:gd name="connsiteY5-280" fmla="*/ 66444 h 1407567"/>
                    <a:gd name="connsiteX6-281" fmla="*/ 2296763 w 2406255"/>
                    <a:gd name="connsiteY6-282" fmla="*/ 0 h 1407567"/>
                    <a:gd name="connsiteX0-283" fmla="*/ 2296763 w 2406256"/>
                    <a:gd name="connsiteY0-284" fmla="*/ 0 h 1407567"/>
                    <a:gd name="connsiteX1-285" fmla="*/ 6033 w 2406256"/>
                    <a:gd name="connsiteY1-286" fmla="*/ 1403012 h 1407567"/>
                    <a:gd name="connsiteX2-287" fmla="*/ 0 w 2406256"/>
                    <a:gd name="connsiteY2-288" fmla="*/ 1407567 h 1407567"/>
                    <a:gd name="connsiteX3-289" fmla="*/ 136910 w 2406256"/>
                    <a:gd name="connsiteY3-290" fmla="*/ 1407567 h 1407567"/>
                    <a:gd name="connsiteX4-291" fmla="*/ 111634 w 2406256"/>
                    <a:gd name="connsiteY4-292" fmla="*/ 1406365 h 1407567"/>
                    <a:gd name="connsiteX5-293" fmla="*/ 2406256 w 2406256"/>
                    <a:gd name="connsiteY5-294" fmla="*/ 66444 h 1407567"/>
                    <a:gd name="connsiteX6-295" fmla="*/ 2296763 w 2406256"/>
                    <a:gd name="connsiteY6-296" fmla="*/ 0 h 1407567"/>
                    <a:gd name="connsiteX0-297" fmla="*/ 2296763 w 2406256"/>
                    <a:gd name="connsiteY0-298" fmla="*/ 0 h 1407567"/>
                    <a:gd name="connsiteX1-299" fmla="*/ 6033 w 2406256"/>
                    <a:gd name="connsiteY1-300" fmla="*/ 1403012 h 1407567"/>
                    <a:gd name="connsiteX2-301" fmla="*/ 0 w 2406256"/>
                    <a:gd name="connsiteY2-302" fmla="*/ 1407567 h 1407567"/>
                    <a:gd name="connsiteX3-303" fmla="*/ 136910 w 2406256"/>
                    <a:gd name="connsiteY3-304" fmla="*/ 1407567 h 1407567"/>
                    <a:gd name="connsiteX4-305" fmla="*/ 111634 w 2406256"/>
                    <a:gd name="connsiteY4-306" fmla="*/ 1406365 h 1407567"/>
                    <a:gd name="connsiteX5-307" fmla="*/ 2406256 w 2406256"/>
                    <a:gd name="connsiteY5-308" fmla="*/ 66444 h 1407567"/>
                    <a:gd name="connsiteX6-309" fmla="*/ 2296763 w 2406256"/>
                    <a:gd name="connsiteY6-310" fmla="*/ 0 h 1407567"/>
                    <a:gd name="connsiteX0-311" fmla="*/ 2296763 w 2406256"/>
                    <a:gd name="connsiteY0-312" fmla="*/ 0 h 1407567"/>
                    <a:gd name="connsiteX1-313" fmla="*/ 6033 w 2406256"/>
                    <a:gd name="connsiteY1-314" fmla="*/ 1403012 h 1407567"/>
                    <a:gd name="connsiteX2-315" fmla="*/ 0 w 2406256"/>
                    <a:gd name="connsiteY2-316" fmla="*/ 1407567 h 1407567"/>
                    <a:gd name="connsiteX3-317" fmla="*/ 136910 w 2406256"/>
                    <a:gd name="connsiteY3-318" fmla="*/ 1407567 h 1407567"/>
                    <a:gd name="connsiteX4-319" fmla="*/ 111634 w 2406256"/>
                    <a:gd name="connsiteY4-320" fmla="*/ 1406365 h 1407567"/>
                    <a:gd name="connsiteX5-321" fmla="*/ 2406256 w 2406256"/>
                    <a:gd name="connsiteY5-322" fmla="*/ 66444 h 1407567"/>
                    <a:gd name="connsiteX6-323" fmla="*/ 2296763 w 2406256"/>
                    <a:gd name="connsiteY6-324" fmla="*/ 0 h 1407567"/>
                    <a:gd name="connsiteX0-325" fmla="*/ 2290730 w 2400223"/>
                    <a:gd name="connsiteY0-326" fmla="*/ 0 h 1407567"/>
                    <a:gd name="connsiteX1-327" fmla="*/ 0 w 2400223"/>
                    <a:gd name="connsiteY1-328" fmla="*/ 1403012 h 1407567"/>
                    <a:gd name="connsiteX2-329" fmla="*/ 130877 w 2400223"/>
                    <a:gd name="connsiteY2-330" fmla="*/ 1407567 h 1407567"/>
                    <a:gd name="connsiteX3-331" fmla="*/ 105601 w 2400223"/>
                    <a:gd name="connsiteY3-332" fmla="*/ 1406365 h 1407567"/>
                    <a:gd name="connsiteX4-333" fmla="*/ 2400223 w 2400223"/>
                    <a:gd name="connsiteY4-334" fmla="*/ 66444 h 1407567"/>
                    <a:gd name="connsiteX5-335" fmla="*/ 2290730 w 2400223"/>
                    <a:gd name="connsiteY5-336" fmla="*/ 0 h 1407567"/>
                    <a:gd name="connsiteX0-337" fmla="*/ 2292250 w 2401743"/>
                    <a:gd name="connsiteY0-338" fmla="*/ 0 h 1416772"/>
                    <a:gd name="connsiteX1-339" fmla="*/ 0 w 2401743"/>
                    <a:gd name="connsiteY1-340" fmla="*/ 1415804 h 1416772"/>
                    <a:gd name="connsiteX2-341" fmla="*/ 132397 w 2401743"/>
                    <a:gd name="connsiteY2-342" fmla="*/ 1407567 h 1416772"/>
                    <a:gd name="connsiteX3-343" fmla="*/ 107121 w 2401743"/>
                    <a:gd name="connsiteY3-344" fmla="*/ 1406365 h 1416772"/>
                    <a:gd name="connsiteX4-345" fmla="*/ 2401743 w 2401743"/>
                    <a:gd name="connsiteY4-346" fmla="*/ 66444 h 1416772"/>
                    <a:gd name="connsiteX5-347" fmla="*/ 2292250 w 2401743"/>
                    <a:gd name="connsiteY5-348" fmla="*/ 0 h 141677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401743" h="1416772">
                      <a:moveTo>
                        <a:pt x="2292250" y="0"/>
                      </a:moveTo>
                      <a:cubicBezTo>
                        <a:pt x="1901088" y="754362"/>
                        <a:pt x="981480" y="1446250"/>
                        <a:pt x="0" y="1415804"/>
                      </a:cubicBezTo>
                      <a:lnTo>
                        <a:pt x="132397" y="1407567"/>
                      </a:lnTo>
                      <a:cubicBezTo>
                        <a:pt x="123957" y="1407567"/>
                        <a:pt x="115529" y="1407525"/>
                        <a:pt x="107121" y="1406365"/>
                      </a:cubicBezTo>
                      <a:cubicBezTo>
                        <a:pt x="1089839" y="1418264"/>
                        <a:pt x="1924786" y="896574"/>
                        <a:pt x="2401743" y="66444"/>
                      </a:cubicBezTo>
                      <a:cubicBezTo>
                        <a:pt x="2237817" y="-36307"/>
                        <a:pt x="2433387" y="87740"/>
                        <a:pt x="229225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6000">
                      <a:srgbClr val="78B932">
                        <a:lumMod val="20000"/>
                        <a:lumOff val="80000"/>
                      </a:srgbClr>
                    </a:gs>
                    <a:gs pos="100000">
                      <a:srgbClr val="92D050">
                        <a:lumMod val="75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gradFill>
                    <a:gsLst>
                      <a:gs pos="51000">
                        <a:srgbClr val="FFFFFF">
                          <a:alpha val="0"/>
                        </a:srgbClr>
                      </a:gs>
                      <a:gs pos="25000">
                        <a:sysClr val="window" lastClr="FFFFFF">
                          <a:alpha val="0"/>
                        </a:sysClr>
                      </a:gs>
                      <a:gs pos="32000">
                        <a:sysClr val="window" lastClr="FFFFFF"/>
                      </a:gs>
                      <a:gs pos="48000">
                        <a:srgbClr val="FFFFFF">
                          <a:alpha val="0"/>
                        </a:srgbClr>
                      </a:gs>
                      <a:gs pos="37000">
                        <a:sysClr val="window" lastClr="FFFFFF">
                          <a:alpha val="0"/>
                        </a:sysClr>
                      </a:gs>
                      <a:gs pos="77492">
                        <a:srgbClr val="FFFFFF">
                          <a:alpha val="0"/>
                        </a:srgbClr>
                      </a:gs>
                      <a:gs pos="70000">
                        <a:srgbClr val="FFFFFF"/>
                      </a:gs>
                      <a:gs pos="60000">
                        <a:sysClr val="window" lastClr="FFFFFF"/>
                      </a:gs>
                      <a:gs pos="99000">
                        <a:sysClr val="window" lastClr="FFFFFF">
                          <a:alpha val="0"/>
                        </a:sysClr>
                      </a:gs>
                    </a:gsLst>
                    <a:lin ang="48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下弧形箭头 1"/>
                <p:cNvSpPr/>
                <p:nvPr/>
              </p:nvSpPr>
              <p:spPr>
                <a:xfrm rot="21528179" flipH="1">
                  <a:off x="3846735" y="1980587"/>
                  <a:ext cx="3545564" cy="2091505"/>
                </a:xfrm>
                <a:custGeom>
                  <a:avLst/>
                  <a:gdLst>
                    <a:gd name="connsiteX0" fmla="*/ 1582804 w 2388272"/>
                    <a:gd name="connsiteY0" fmla="*/ 1177 h 1644098"/>
                    <a:gd name="connsiteX1" fmla="*/ 1570351 w 2388272"/>
                    <a:gd name="connsiteY1" fmla="*/ 0 h 1644098"/>
                    <a:gd name="connsiteX2" fmla="*/ 1569015 w 2388272"/>
                    <a:gd name="connsiteY2" fmla="*/ 1177 h 1644098"/>
                    <a:gd name="connsiteX3" fmla="*/ 1582804 w 2388272"/>
                    <a:gd name="connsiteY3" fmla="*/ 1177 h 1644098"/>
                    <a:gd name="connsiteX4" fmla="*/ 1830218 w 2388272"/>
                    <a:gd name="connsiteY4" fmla="*/ 40531 h 1644098"/>
                    <a:gd name="connsiteX5" fmla="*/ 0 w 2388272"/>
                    <a:gd name="connsiteY5" fmla="*/ 1603387 h 1644098"/>
                    <a:gd name="connsiteX6" fmla="*/ 0 w 2388272"/>
                    <a:gd name="connsiteY6" fmla="*/ 1644098 h 1644098"/>
                    <a:gd name="connsiteX7" fmla="*/ 136910 w 2388272"/>
                    <a:gd name="connsiteY7" fmla="*/ 1644098 h 1644098"/>
                    <a:gd name="connsiteX8" fmla="*/ 111634 w 2388272"/>
                    <a:gd name="connsiteY8" fmla="*/ 1642896 h 1644098"/>
                    <a:gd name="connsiteX9" fmla="*/ 2388272 w 2388272"/>
                    <a:gd name="connsiteY9" fmla="*/ 297376 h 1644098"/>
                    <a:gd name="connsiteX10" fmla="*/ 1830218 w 2388272"/>
                    <a:gd name="connsiteY10" fmla="*/ 40531 h 1644098"/>
                    <a:gd name="connsiteX0-1" fmla="*/ 1582804 w 2388272"/>
                    <a:gd name="connsiteY0-2" fmla="*/ 1177 h 1644098"/>
                    <a:gd name="connsiteX1-3" fmla="*/ 1570351 w 2388272"/>
                    <a:gd name="connsiteY1-4" fmla="*/ 0 h 1644098"/>
                    <a:gd name="connsiteX2-5" fmla="*/ 1569015 w 2388272"/>
                    <a:gd name="connsiteY2-6" fmla="*/ 1177 h 1644098"/>
                    <a:gd name="connsiteX3-7" fmla="*/ 1582804 w 2388272"/>
                    <a:gd name="connsiteY3-8" fmla="*/ 1177 h 1644098"/>
                    <a:gd name="connsiteX4-9" fmla="*/ 1830218 w 2388272"/>
                    <a:gd name="connsiteY4-10" fmla="*/ 40531 h 1644098"/>
                    <a:gd name="connsiteX5-11" fmla="*/ 0 w 2388272"/>
                    <a:gd name="connsiteY5-12" fmla="*/ 1603387 h 1644098"/>
                    <a:gd name="connsiteX6-13" fmla="*/ 0 w 2388272"/>
                    <a:gd name="connsiteY6-14" fmla="*/ 1644098 h 1644098"/>
                    <a:gd name="connsiteX7-15" fmla="*/ 136910 w 2388272"/>
                    <a:gd name="connsiteY7-16" fmla="*/ 1644098 h 1644098"/>
                    <a:gd name="connsiteX8-17" fmla="*/ 111634 w 2388272"/>
                    <a:gd name="connsiteY8-18" fmla="*/ 1642896 h 1644098"/>
                    <a:gd name="connsiteX9-19" fmla="*/ 2388272 w 2388272"/>
                    <a:gd name="connsiteY9-20" fmla="*/ 297376 h 1644098"/>
                    <a:gd name="connsiteX10-21" fmla="*/ 1830218 w 2388272"/>
                    <a:gd name="connsiteY10-22" fmla="*/ 40531 h 1644098"/>
                    <a:gd name="connsiteX0-23" fmla="*/ 1582804 w 2388272"/>
                    <a:gd name="connsiteY0-24" fmla="*/ 1177 h 1644098"/>
                    <a:gd name="connsiteX1-25" fmla="*/ 1570351 w 2388272"/>
                    <a:gd name="connsiteY1-26" fmla="*/ 0 h 1644098"/>
                    <a:gd name="connsiteX2-27" fmla="*/ 1569015 w 2388272"/>
                    <a:gd name="connsiteY2-28" fmla="*/ 1177 h 1644098"/>
                    <a:gd name="connsiteX3-29" fmla="*/ 1582804 w 2388272"/>
                    <a:gd name="connsiteY3-30" fmla="*/ 1177 h 1644098"/>
                    <a:gd name="connsiteX4-31" fmla="*/ 1830218 w 2388272"/>
                    <a:gd name="connsiteY4-32" fmla="*/ 40531 h 1644098"/>
                    <a:gd name="connsiteX5-33" fmla="*/ 0 w 2388272"/>
                    <a:gd name="connsiteY5-34" fmla="*/ 1603387 h 1644098"/>
                    <a:gd name="connsiteX6-35" fmla="*/ 0 w 2388272"/>
                    <a:gd name="connsiteY6-36" fmla="*/ 1644098 h 1644098"/>
                    <a:gd name="connsiteX7-37" fmla="*/ 136910 w 2388272"/>
                    <a:gd name="connsiteY7-38" fmla="*/ 1644098 h 1644098"/>
                    <a:gd name="connsiteX8-39" fmla="*/ 111634 w 2388272"/>
                    <a:gd name="connsiteY8-40" fmla="*/ 1642896 h 1644098"/>
                    <a:gd name="connsiteX9-41" fmla="*/ 2388272 w 2388272"/>
                    <a:gd name="connsiteY9-42" fmla="*/ 297376 h 1644098"/>
                    <a:gd name="connsiteX10-43" fmla="*/ 1830218 w 2388272"/>
                    <a:gd name="connsiteY10-44" fmla="*/ 40531 h 1644098"/>
                    <a:gd name="connsiteX0-45" fmla="*/ 1582804 w 2388272"/>
                    <a:gd name="connsiteY0-46" fmla="*/ 1177 h 1644098"/>
                    <a:gd name="connsiteX1-47" fmla="*/ 1570351 w 2388272"/>
                    <a:gd name="connsiteY1-48" fmla="*/ 0 h 1644098"/>
                    <a:gd name="connsiteX2-49" fmla="*/ 1569015 w 2388272"/>
                    <a:gd name="connsiteY2-50" fmla="*/ 1177 h 1644098"/>
                    <a:gd name="connsiteX3-51" fmla="*/ 1582804 w 2388272"/>
                    <a:gd name="connsiteY3-52" fmla="*/ 1177 h 1644098"/>
                    <a:gd name="connsiteX4-53" fmla="*/ 1830218 w 2388272"/>
                    <a:gd name="connsiteY4-54" fmla="*/ 40531 h 1644098"/>
                    <a:gd name="connsiteX5-55" fmla="*/ 0 w 2388272"/>
                    <a:gd name="connsiteY5-56" fmla="*/ 1603387 h 1644098"/>
                    <a:gd name="connsiteX6-57" fmla="*/ 0 w 2388272"/>
                    <a:gd name="connsiteY6-58" fmla="*/ 1644098 h 1644098"/>
                    <a:gd name="connsiteX7-59" fmla="*/ 136910 w 2388272"/>
                    <a:gd name="connsiteY7-60" fmla="*/ 1644098 h 1644098"/>
                    <a:gd name="connsiteX8-61" fmla="*/ 111634 w 2388272"/>
                    <a:gd name="connsiteY8-62" fmla="*/ 1642896 h 1644098"/>
                    <a:gd name="connsiteX9-63" fmla="*/ 2388272 w 2388272"/>
                    <a:gd name="connsiteY9-64" fmla="*/ 297376 h 1644098"/>
                    <a:gd name="connsiteX10-65" fmla="*/ 1830218 w 2388272"/>
                    <a:gd name="connsiteY10-66" fmla="*/ 40531 h 1644098"/>
                    <a:gd name="connsiteX0-67" fmla="*/ 1582804 w 2388272"/>
                    <a:gd name="connsiteY0-68" fmla="*/ 1177 h 1644098"/>
                    <a:gd name="connsiteX1-69" fmla="*/ 1570351 w 2388272"/>
                    <a:gd name="connsiteY1-70" fmla="*/ 0 h 1644098"/>
                    <a:gd name="connsiteX2-71" fmla="*/ 1582804 w 2388272"/>
                    <a:gd name="connsiteY2-72" fmla="*/ 1177 h 1644098"/>
                    <a:gd name="connsiteX3-73" fmla="*/ 1830218 w 2388272"/>
                    <a:gd name="connsiteY3-74" fmla="*/ 40531 h 1644098"/>
                    <a:gd name="connsiteX4-75" fmla="*/ 0 w 2388272"/>
                    <a:gd name="connsiteY4-76" fmla="*/ 1603387 h 1644098"/>
                    <a:gd name="connsiteX5-77" fmla="*/ 0 w 2388272"/>
                    <a:gd name="connsiteY5-78" fmla="*/ 1644098 h 1644098"/>
                    <a:gd name="connsiteX6-79" fmla="*/ 136910 w 2388272"/>
                    <a:gd name="connsiteY6-80" fmla="*/ 1644098 h 1644098"/>
                    <a:gd name="connsiteX7-81" fmla="*/ 111634 w 2388272"/>
                    <a:gd name="connsiteY7-82" fmla="*/ 1642896 h 1644098"/>
                    <a:gd name="connsiteX8-83" fmla="*/ 2388272 w 2388272"/>
                    <a:gd name="connsiteY8-84" fmla="*/ 297376 h 1644098"/>
                    <a:gd name="connsiteX9-85" fmla="*/ 1830218 w 2388272"/>
                    <a:gd name="connsiteY9-86" fmla="*/ 40531 h 1644098"/>
                    <a:gd name="connsiteX0-87" fmla="*/ 1830218 w 2388272"/>
                    <a:gd name="connsiteY0-88" fmla="*/ 0 h 1603567"/>
                    <a:gd name="connsiteX1-89" fmla="*/ 0 w 2388272"/>
                    <a:gd name="connsiteY1-90" fmla="*/ 1562856 h 1603567"/>
                    <a:gd name="connsiteX2-91" fmla="*/ 0 w 2388272"/>
                    <a:gd name="connsiteY2-92" fmla="*/ 1603567 h 1603567"/>
                    <a:gd name="connsiteX3-93" fmla="*/ 136910 w 2388272"/>
                    <a:gd name="connsiteY3-94" fmla="*/ 1603567 h 1603567"/>
                    <a:gd name="connsiteX4-95" fmla="*/ 111634 w 2388272"/>
                    <a:gd name="connsiteY4-96" fmla="*/ 1602365 h 1603567"/>
                    <a:gd name="connsiteX5-97" fmla="*/ 2388272 w 2388272"/>
                    <a:gd name="connsiteY5-98" fmla="*/ 256845 h 1603567"/>
                    <a:gd name="connsiteX6-99" fmla="*/ 1830218 w 2388272"/>
                    <a:gd name="connsiteY6-100" fmla="*/ 0 h 1603567"/>
                    <a:gd name="connsiteX0-101" fmla="*/ 2016446 w 2388272"/>
                    <a:gd name="connsiteY0-102" fmla="*/ 1 h 1553024"/>
                    <a:gd name="connsiteX1-103" fmla="*/ 0 w 2388272"/>
                    <a:gd name="connsiteY1-104" fmla="*/ 1512313 h 1553024"/>
                    <a:gd name="connsiteX2-105" fmla="*/ 0 w 2388272"/>
                    <a:gd name="connsiteY2-106" fmla="*/ 1553024 h 1553024"/>
                    <a:gd name="connsiteX3-107" fmla="*/ 136910 w 2388272"/>
                    <a:gd name="connsiteY3-108" fmla="*/ 1553024 h 1553024"/>
                    <a:gd name="connsiteX4-109" fmla="*/ 111634 w 2388272"/>
                    <a:gd name="connsiteY4-110" fmla="*/ 1551822 h 1553024"/>
                    <a:gd name="connsiteX5-111" fmla="*/ 2388272 w 2388272"/>
                    <a:gd name="connsiteY5-112" fmla="*/ 206302 h 1553024"/>
                    <a:gd name="connsiteX6-113" fmla="*/ 2016446 w 2388272"/>
                    <a:gd name="connsiteY6-114" fmla="*/ 1 h 1553024"/>
                    <a:gd name="connsiteX0-115" fmla="*/ 2016446 w 2388272"/>
                    <a:gd name="connsiteY0-116" fmla="*/ 0 h 1553023"/>
                    <a:gd name="connsiteX1-117" fmla="*/ 0 w 2388272"/>
                    <a:gd name="connsiteY1-118" fmla="*/ 1512312 h 1553023"/>
                    <a:gd name="connsiteX2-119" fmla="*/ 0 w 2388272"/>
                    <a:gd name="connsiteY2-120" fmla="*/ 1553023 h 1553023"/>
                    <a:gd name="connsiteX3-121" fmla="*/ 136910 w 2388272"/>
                    <a:gd name="connsiteY3-122" fmla="*/ 1553023 h 1553023"/>
                    <a:gd name="connsiteX4-123" fmla="*/ 111634 w 2388272"/>
                    <a:gd name="connsiteY4-124" fmla="*/ 1551821 h 1553023"/>
                    <a:gd name="connsiteX5-125" fmla="*/ 2388272 w 2388272"/>
                    <a:gd name="connsiteY5-126" fmla="*/ 206301 h 1553023"/>
                    <a:gd name="connsiteX6-127" fmla="*/ 2016446 w 2388272"/>
                    <a:gd name="connsiteY6-128" fmla="*/ 0 h 1553023"/>
                    <a:gd name="connsiteX0-129" fmla="*/ 2213271 w 2388272"/>
                    <a:gd name="connsiteY0-130" fmla="*/ 0 h 1426719"/>
                    <a:gd name="connsiteX1-131" fmla="*/ 0 w 2388272"/>
                    <a:gd name="connsiteY1-132" fmla="*/ 1386008 h 1426719"/>
                    <a:gd name="connsiteX2-133" fmla="*/ 0 w 2388272"/>
                    <a:gd name="connsiteY2-134" fmla="*/ 1426719 h 1426719"/>
                    <a:gd name="connsiteX3-135" fmla="*/ 136910 w 2388272"/>
                    <a:gd name="connsiteY3-136" fmla="*/ 1426719 h 1426719"/>
                    <a:gd name="connsiteX4-137" fmla="*/ 111634 w 2388272"/>
                    <a:gd name="connsiteY4-138" fmla="*/ 1425517 h 1426719"/>
                    <a:gd name="connsiteX5-139" fmla="*/ 2388272 w 2388272"/>
                    <a:gd name="connsiteY5-140" fmla="*/ 79997 h 1426719"/>
                    <a:gd name="connsiteX6-141" fmla="*/ 2213271 w 2388272"/>
                    <a:gd name="connsiteY6-142" fmla="*/ 0 h 1426719"/>
                    <a:gd name="connsiteX0-143" fmla="*/ 2265809 w 2388272"/>
                    <a:gd name="connsiteY0-144" fmla="*/ 0 h 1392201"/>
                    <a:gd name="connsiteX1-145" fmla="*/ 0 w 2388272"/>
                    <a:gd name="connsiteY1-146" fmla="*/ 1351490 h 1392201"/>
                    <a:gd name="connsiteX2-147" fmla="*/ 0 w 2388272"/>
                    <a:gd name="connsiteY2-148" fmla="*/ 1392201 h 1392201"/>
                    <a:gd name="connsiteX3-149" fmla="*/ 136910 w 2388272"/>
                    <a:gd name="connsiteY3-150" fmla="*/ 1392201 h 1392201"/>
                    <a:gd name="connsiteX4-151" fmla="*/ 111634 w 2388272"/>
                    <a:gd name="connsiteY4-152" fmla="*/ 1390999 h 1392201"/>
                    <a:gd name="connsiteX5-153" fmla="*/ 2388272 w 2388272"/>
                    <a:gd name="connsiteY5-154" fmla="*/ 45479 h 1392201"/>
                    <a:gd name="connsiteX6-155" fmla="*/ 2265809 w 2388272"/>
                    <a:gd name="connsiteY6-156" fmla="*/ 0 h 1392201"/>
                    <a:gd name="connsiteX0-157" fmla="*/ 2265809 w 2388272"/>
                    <a:gd name="connsiteY0-158" fmla="*/ 0 h 1392201"/>
                    <a:gd name="connsiteX1-159" fmla="*/ 0 w 2388272"/>
                    <a:gd name="connsiteY1-160" fmla="*/ 1351490 h 1392201"/>
                    <a:gd name="connsiteX2-161" fmla="*/ 0 w 2388272"/>
                    <a:gd name="connsiteY2-162" fmla="*/ 1392201 h 1392201"/>
                    <a:gd name="connsiteX3-163" fmla="*/ 136910 w 2388272"/>
                    <a:gd name="connsiteY3-164" fmla="*/ 1392201 h 1392201"/>
                    <a:gd name="connsiteX4-165" fmla="*/ 111634 w 2388272"/>
                    <a:gd name="connsiteY4-166" fmla="*/ 1390999 h 1392201"/>
                    <a:gd name="connsiteX5-167" fmla="*/ 2388272 w 2388272"/>
                    <a:gd name="connsiteY5-168" fmla="*/ 45479 h 1392201"/>
                    <a:gd name="connsiteX6-169" fmla="*/ 2265809 w 2388272"/>
                    <a:gd name="connsiteY6-170" fmla="*/ 0 h 1392201"/>
                    <a:gd name="connsiteX0-171" fmla="*/ 2265809 w 2388272"/>
                    <a:gd name="connsiteY0-172" fmla="*/ 0 h 1392201"/>
                    <a:gd name="connsiteX1-173" fmla="*/ 0 w 2388272"/>
                    <a:gd name="connsiteY1-174" fmla="*/ 1351490 h 1392201"/>
                    <a:gd name="connsiteX2-175" fmla="*/ 0 w 2388272"/>
                    <a:gd name="connsiteY2-176" fmla="*/ 1392201 h 1392201"/>
                    <a:gd name="connsiteX3-177" fmla="*/ 136910 w 2388272"/>
                    <a:gd name="connsiteY3-178" fmla="*/ 1392201 h 1392201"/>
                    <a:gd name="connsiteX4-179" fmla="*/ 111634 w 2388272"/>
                    <a:gd name="connsiteY4-180" fmla="*/ 1390999 h 1392201"/>
                    <a:gd name="connsiteX5-181" fmla="*/ 2388272 w 2388272"/>
                    <a:gd name="connsiteY5-182" fmla="*/ 45479 h 1392201"/>
                    <a:gd name="connsiteX6-183" fmla="*/ 2265809 w 2388272"/>
                    <a:gd name="connsiteY6-184" fmla="*/ 0 h 1392201"/>
                    <a:gd name="connsiteX0-185" fmla="*/ 2265809 w 2388272"/>
                    <a:gd name="connsiteY0-186" fmla="*/ 0 h 1392201"/>
                    <a:gd name="connsiteX1-187" fmla="*/ 0 w 2388272"/>
                    <a:gd name="connsiteY1-188" fmla="*/ 1351490 h 1392201"/>
                    <a:gd name="connsiteX2-189" fmla="*/ 0 w 2388272"/>
                    <a:gd name="connsiteY2-190" fmla="*/ 1392201 h 1392201"/>
                    <a:gd name="connsiteX3-191" fmla="*/ 136910 w 2388272"/>
                    <a:gd name="connsiteY3-192" fmla="*/ 1392201 h 1392201"/>
                    <a:gd name="connsiteX4-193" fmla="*/ 111634 w 2388272"/>
                    <a:gd name="connsiteY4-194" fmla="*/ 1390999 h 1392201"/>
                    <a:gd name="connsiteX5-195" fmla="*/ 2388272 w 2388272"/>
                    <a:gd name="connsiteY5-196" fmla="*/ 45479 h 1392201"/>
                    <a:gd name="connsiteX6-197" fmla="*/ 2265809 w 2388272"/>
                    <a:gd name="connsiteY6-198" fmla="*/ 0 h 1392201"/>
                    <a:gd name="connsiteX0-199" fmla="*/ 2265809 w 2388272"/>
                    <a:gd name="connsiteY0-200" fmla="*/ 0 h 1392201"/>
                    <a:gd name="connsiteX1-201" fmla="*/ 6033 w 2388272"/>
                    <a:gd name="connsiteY1-202" fmla="*/ 1387646 h 1392201"/>
                    <a:gd name="connsiteX2-203" fmla="*/ 0 w 2388272"/>
                    <a:gd name="connsiteY2-204" fmla="*/ 1392201 h 1392201"/>
                    <a:gd name="connsiteX3-205" fmla="*/ 136910 w 2388272"/>
                    <a:gd name="connsiteY3-206" fmla="*/ 1392201 h 1392201"/>
                    <a:gd name="connsiteX4-207" fmla="*/ 111634 w 2388272"/>
                    <a:gd name="connsiteY4-208" fmla="*/ 1390999 h 1392201"/>
                    <a:gd name="connsiteX5-209" fmla="*/ 2388272 w 2388272"/>
                    <a:gd name="connsiteY5-210" fmla="*/ 45479 h 1392201"/>
                    <a:gd name="connsiteX6-211" fmla="*/ 2265809 w 2388272"/>
                    <a:gd name="connsiteY6-212" fmla="*/ 0 h 1392201"/>
                    <a:gd name="connsiteX0-213" fmla="*/ 2265809 w 2393709"/>
                    <a:gd name="connsiteY0-214" fmla="*/ 0 h 1392201"/>
                    <a:gd name="connsiteX1-215" fmla="*/ 6033 w 2393709"/>
                    <a:gd name="connsiteY1-216" fmla="*/ 1387646 h 1392201"/>
                    <a:gd name="connsiteX2-217" fmla="*/ 0 w 2393709"/>
                    <a:gd name="connsiteY2-218" fmla="*/ 1392201 h 1392201"/>
                    <a:gd name="connsiteX3-219" fmla="*/ 136910 w 2393709"/>
                    <a:gd name="connsiteY3-220" fmla="*/ 1392201 h 1392201"/>
                    <a:gd name="connsiteX4-221" fmla="*/ 111634 w 2393709"/>
                    <a:gd name="connsiteY4-222" fmla="*/ 1390999 h 1392201"/>
                    <a:gd name="connsiteX5-223" fmla="*/ 2393709 w 2393709"/>
                    <a:gd name="connsiteY5-224" fmla="*/ 51859 h 1392201"/>
                    <a:gd name="connsiteX6-225" fmla="*/ 2265809 w 2393709"/>
                    <a:gd name="connsiteY6-226" fmla="*/ 0 h 1392201"/>
                    <a:gd name="connsiteX0-227" fmla="*/ 2296763 w 2393709"/>
                    <a:gd name="connsiteY0-228" fmla="*/ 0 h 1407567"/>
                    <a:gd name="connsiteX1-229" fmla="*/ 6033 w 2393709"/>
                    <a:gd name="connsiteY1-230" fmla="*/ 1403012 h 1407567"/>
                    <a:gd name="connsiteX2-231" fmla="*/ 0 w 2393709"/>
                    <a:gd name="connsiteY2-232" fmla="*/ 1407567 h 1407567"/>
                    <a:gd name="connsiteX3-233" fmla="*/ 136910 w 2393709"/>
                    <a:gd name="connsiteY3-234" fmla="*/ 1407567 h 1407567"/>
                    <a:gd name="connsiteX4-235" fmla="*/ 111634 w 2393709"/>
                    <a:gd name="connsiteY4-236" fmla="*/ 1406365 h 1407567"/>
                    <a:gd name="connsiteX5-237" fmla="*/ 2393709 w 2393709"/>
                    <a:gd name="connsiteY5-238" fmla="*/ 67225 h 1407567"/>
                    <a:gd name="connsiteX6-239" fmla="*/ 2296763 w 2393709"/>
                    <a:gd name="connsiteY6-240" fmla="*/ 0 h 1407567"/>
                    <a:gd name="connsiteX0-241" fmla="*/ 2296763 w 2393709"/>
                    <a:gd name="connsiteY0-242" fmla="*/ 0 h 1407567"/>
                    <a:gd name="connsiteX1-243" fmla="*/ 6033 w 2393709"/>
                    <a:gd name="connsiteY1-244" fmla="*/ 1403012 h 1407567"/>
                    <a:gd name="connsiteX2-245" fmla="*/ 0 w 2393709"/>
                    <a:gd name="connsiteY2-246" fmla="*/ 1407567 h 1407567"/>
                    <a:gd name="connsiteX3-247" fmla="*/ 136910 w 2393709"/>
                    <a:gd name="connsiteY3-248" fmla="*/ 1407567 h 1407567"/>
                    <a:gd name="connsiteX4-249" fmla="*/ 111634 w 2393709"/>
                    <a:gd name="connsiteY4-250" fmla="*/ 1406365 h 1407567"/>
                    <a:gd name="connsiteX5-251" fmla="*/ 2393709 w 2393709"/>
                    <a:gd name="connsiteY5-252" fmla="*/ 67225 h 1407567"/>
                    <a:gd name="connsiteX6-253" fmla="*/ 2296763 w 2393709"/>
                    <a:gd name="connsiteY6-254" fmla="*/ 0 h 1407567"/>
                    <a:gd name="connsiteX0-255" fmla="*/ 2296763 w 2393709"/>
                    <a:gd name="connsiteY0-256" fmla="*/ 0 h 1407567"/>
                    <a:gd name="connsiteX1-257" fmla="*/ 6033 w 2393709"/>
                    <a:gd name="connsiteY1-258" fmla="*/ 1403012 h 1407567"/>
                    <a:gd name="connsiteX2-259" fmla="*/ 0 w 2393709"/>
                    <a:gd name="connsiteY2-260" fmla="*/ 1407567 h 1407567"/>
                    <a:gd name="connsiteX3-261" fmla="*/ 136910 w 2393709"/>
                    <a:gd name="connsiteY3-262" fmla="*/ 1407567 h 1407567"/>
                    <a:gd name="connsiteX4-263" fmla="*/ 111634 w 2393709"/>
                    <a:gd name="connsiteY4-264" fmla="*/ 1406365 h 1407567"/>
                    <a:gd name="connsiteX5-265" fmla="*/ 2393709 w 2393709"/>
                    <a:gd name="connsiteY5-266" fmla="*/ 67225 h 1407567"/>
                    <a:gd name="connsiteX6-267" fmla="*/ 2296763 w 2393709"/>
                    <a:gd name="connsiteY6-268" fmla="*/ 0 h 1407567"/>
                    <a:gd name="connsiteX0-269" fmla="*/ 2296763 w 2406255"/>
                    <a:gd name="connsiteY0-270" fmla="*/ 0 h 1407567"/>
                    <a:gd name="connsiteX1-271" fmla="*/ 6033 w 2406255"/>
                    <a:gd name="connsiteY1-272" fmla="*/ 1403012 h 1407567"/>
                    <a:gd name="connsiteX2-273" fmla="*/ 0 w 2406255"/>
                    <a:gd name="connsiteY2-274" fmla="*/ 1407567 h 1407567"/>
                    <a:gd name="connsiteX3-275" fmla="*/ 136910 w 2406255"/>
                    <a:gd name="connsiteY3-276" fmla="*/ 1407567 h 1407567"/>
                    <a:gd name="connsiteX4-277" fmla="*/ 111634 w 2406255"/>
                    <a:gd name="connsiteY4-278" fmla="*/ 1406365 h 1407567"/>
                    <a:gd name="connsiteX5-279" fmla="*/ 2406256 w 2406255"/>
                    <a:gd name="connsiteY5-280" fmla="*/ 66444 h 1407567"/>
                    <a:gd name="connsiteX6-281" fmla="*/ 2296763 w 2406255"/>
                    <a:gd name="connsiteY6-282" fmla="*/ 0 h 1407567"/>
                    <a:gd name="connsiteX0-283" fmla="*/ 2296763 w 2406256"/>
                    <a:gd name="connsiteY0-284" fmla="*/ 0 h 1407567"/>
                    <a:gd name="connsiteX1-285" fmla="*/ 6033 w 2406256"/>
                    <a:gd name="connsiteY1-286" fmla="*/ 1403012 h 1407567"/>
                    <a:gd name="connsiteX2-287" fmla="*/ 0 w 2406256"/>
                    <a:gd name="connsiteY2-288" fmla="*/ 1407567 h 1407567"/>
                    <a:gd name="connsiteX3-289" fmla="*/ 136910 w 2406256"/>
                    <a:gd name="connsiteY3-290" fmla="*/ 1407567 h 1407567"/>
                    <a:gd name="connsiteX4-291" fmla="*/ 111634 w 2406256"/>
                    <a:gd name="connsiteY4-292" fmla="*/ 1406365 h 1407567"/>
                    <a:gd name="connsiteX5-293" fmla="*/ 2406256 w 2406256"/>
                    <a:gd name="connsiteY5-294" fmla="*/ 66444 h 1407567"/>
                    <a:gd name="connsiteX6-295" fmla="*/ 2296763 w 2406256"/>
                    <a:gd name="connsiteY6-296" fmla="*/ 0 h 1407567"/>
                    <a:gd name="connsiteX0-297" fmla="*/ 2296763 w 2406256"/>
                    <a:gd name="connsiteY0-298" fmla="*/ 0 h 1407567"/>
                    <a:gd name="connsiteX1-299" fmla="*/ 6033 w 2406256"/>
                    <a:gd name="connsiteY1-300" fmla="*/ 1403012 h 1407567"/>
                    <a:gd name="connsiteX2-301" fmla="*/ 0 w 2406256"/>
                    <a:gd name="connsiteY2-302" fmla="*/ 1407567 h 1407567"/>
                    <a:gd name="connsiteX3-303" fmla="*/ 136910 w 2406256"/>
                    <a:gd name="connsiteY3-304" fmla="*/ 1407567 h 1407567"/>
                    <a:gd name="connsiteX4-305" fmla="*/ 111634 w 2406256"/>
                    <a:gd name="connsiteY4-306" fmla="*/ 1406365 h 1407567"/>
                    <a:gd name="connsiteX5-307" fmla="*/ 2406256 w 2406256"/>
                    <a:gd name="connsiteY5-308" fmla="*/ 66444 h 1407567"/>
                    <a:gd name="connsiteX6-309" fmla="*/ 2296763 w 2406256"/>
                    <a:gd name="connsiteY6-310" fmla="*/ 0 h 1407567"/>
                    <a:gd name="connsiteX0-311" fmla="*/ 2296763 w 2406256"/>
                    <a:gd name="connsiteY0-312" fmla="*/ 0 h 1407567"/>
                    <a:gd name="connsiteX1-313" fmla="*/ 6033 w 2406256"/>
                    <a:gd name="connsiteY1-314" fmla="*/ 1403012 h 1407567"/>
                    <a:gd name="connsiteX2-315" fmla="*/ 0 w 2406256"/>
                    <a:gd name="connsiteY2-316" fmla="*/ 1407567 h 1407567"/>
                    <a:gd name="connsiteX3-317" fmla="*/ 136910 w 2406256"/>
                    <a:gd name="connsiteY3-318" fmla="*/ 1407567 h 1407567"/>
                    <a:gd name="connsiteX4-319" fmla="*/ 111634 w 2406256"/>
                    <a:gd name="connsiteY4-320" fmla="*/ 1406365 h 1407567"/>
                    <a:gd name="connsiteX5-321" fmla="*/ 2406256 w 2406256"/>
                    <a:gd name="connsiteY5-322" fmla="*/ 66444 h 1407567"/>
                    <a:gd name="connsiteX6-323" fmla="*/ 2296763 w 2406256"/>
                    <a:gd name="connsiteY6-324" fmla="*/ 0 h 1407567"/>
                    <a:gd name="connsiteX0-325" fmla="*/ 2290730 w 2400223"/>
                    <a:gd name="connsiteY0-326" fmla="*/ 0 h 1407567"/>
                    <a:gd name="connsiteX1-327" fmla="*/ 0 w 2400223"/>
                    <a:gd name="connsiteY1-328" fmla="*/ 1403012 h 1407567"/>
                    <a:gd name="connsiteX2-329" fmla="*/ 130877 w 2400223"/>
                    <a:gd name="connsiteY2-330" fmla="*/ 1407567 h 1407567"/>
                    <a:gd name="connsiteX3-331" fmla="*/ 105601 w 2400223"/>
                    <a:gd name="connsiteY3-332" fmla="*/ 1406365 h 1407567"/>
                    <a:gd name="connsiteX4-333" fmla="*/ 2400223 w 2400223"/>
                    <a:gd name="connsiteY4-334" fmla="*/ 66444 h 1407567"/>
                    <a:gd name="connsiteX5-335" fmla="*/ 2290730 w 2400223"/>
                    <a:gd name="connsiteY5-336" fmla="*/ 0 h 1407567"/>
                    <a:gd name="connsiteX0-337" fmla="*/ 2292250 w 2401743"/>
                    <a:gd name="connsiteY0-338" fmla="*/ 0 h 1416772"/>
                    <a:gd name="connsiteX1-339" fmla="*/ 0 w 2401743"/>
                    <a:gd name="connsiteY1-340" fmla="*/ 1415804 h 1416772"/>
                    <a:gd name="connsiteX2-341" fmla="*/ 132397 w 2401743"/>
                    <a:gd name="connsiteY2-342" fmla="*/ 1407567 h 1416772"/>
                    <a:gd name="connsiteX3-343" fmla="*/ 107121 w 2401743"/>
                    <a:gd name="connsiteY3-344" fmla="*/ 1406365 h 1416772"/>
                    <a:gd name="connsiteX4-345" fmla="*/ 2401743 w 2401743"/>
                    <a:gd name="connsiteY4-346" fmla="*/ 66444 h 1416772"/>
                    <a:gd name="connsiteX5-347" fmla="*/ 2292250 w 2401743"/>
                    <a:gd name="connsiteY5-348" fmla="*/ 0 h 141677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2401743" h="1416772">
                      <a:moveTo>
                        <a:pt x="2292250" y="0"/>
                      </a:moveTo>
                      <a:cubicBezTo>
                        <a:pt x="1901088" y="754362"/>
                        <a:pt x="981480" y="1446250"/>
                        <a:pt x="0" y="1415804"/>
                      </a:cubicBezTo>
                      <a:lnTo>
                        <a:pt x="132397" y="1407567"/>
                      </a:lnTo>
                      <a:cubicBezTo>
                        <a:pt x="123957" y="1407567"/>
                        <a:pt x="115529" y="1407525"/>
                        <a:pt x="107121" y="1406365"/>
                      </a:cubicBezTo>
                      <a:cubicBezTo>
                        <a:pt x="1089839" y="1418264"/>
                        <a:pt x="1924786" y="896574"/>
                        <a:pt x="2401743" y="66444"/>
                      </a:cubicBezTo>
                      <a:cubicBezTo>
                        <a:pt x="2237817" y="-36307"/>
                        <a:pt x="2433387" y="87740"/>
                        <a:pt x="229225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50800">
                      <a:srgbClr val="FFFFFF">
                        <a:alpha val="0"/>
                      </a:srgbClr>
                    </a:gs>
                    <a:gs pos="100000">
                      <a:sysClr val="window" lastClr="FFFFFF">
                        <a:alpha val="6000"/>
                      </a:sysClr>
                    </a:gs>
                  </a:gsLst>
                  <a:lin ang="0" scaled="1"/>
                  <a:tileRect/>
                </a:gradFill>
                <a:ln w="9525" cap="flat" cmpd="sng" algn="ctr">
                  <a:gradFill>
                    <a:gsLst>
                      <a:gs pos="51000">
                        <a:srgbClr val="FFFFFF">
                          <a:alpha val="0"/>
                        </a:srgbClr>
                      </a:gs>
                      <a:gs pos="25000">
                        <a:sysClr val="window" lastClr="FFFFFF">
                          <a:alpha val="0"/>
                        </a:sysClr>
                      </a:gs>
                      <a:gs pos="32000">
                        <a:sysClr val="window" lastClr="FFFFFF"/>
                      </a:gs>
                      <a:gs pos="48000">
                        <a:srgbClr val="FFFFFF">
                          <a:alpha val="0"/>
                        </a:srgbClr>
                      </a:gs>
                      <a:gs pos="37000">
                        <a:sysClr val="window" lastClr="FFFFFF">
                          <a:alpha val="0"/>
                        </a:sysClr>
                      </a:gs>
                      <a:gs pos="77492">
                        <a:srgbClr val="FFFFFF">
                          <a:alpha val="0"/>
                        </a:srgbClr>
                      </a:gs>
                      <a:gs pos="70000">
                        <a:srgbClr val="FFFFFF"/>
                      </a:gs>
                      <a:gs pos="60000">
                        <a:sysClr val="window" lastClr="FFFFFF"/>
                      </a:gs>
                      <a:gs pos="99000">
                        <a:sysClr val="window" lastClr="FFFFFF">
                          <a:alpha val="0"/>
                        </a:sysClr>
                      </a:gs>
                    </a:gsLst>
                    <a:lin ang="4800000" scaled="0"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7" name="椭圆 6"/>
            <p:cNvSpPr/>
            <p:nvPr/>
          </p:nvSpPr>
          <p:spPr>
            <a:xfrm>
              <a:off x="2850913" y="4371950"/>
              <a:ext cx="4961447" cy="288790"/>
            </a:xfrm>
            <a:prstGeom prst="ellipse">
              <a:avLst/>
            </a:prstGeom>
            <a:gradFill>
              <a:gsLst>
                <a:gs pos="36000">
                  <a:sysClr val="window" lastClr="FFFFFF">
                    <a:lumMod val="50000"/>
                    <a:alpha val="55000"/>
                  </a:sysClr>
                </a:gs>
                <a:gs pos="60000">
                  <a:sysClr val="window" lastClr="FFFFFF">
                    <a:lumMod val="95000"/>
                    <a:alpha val="5000"/>
                  </a:sysClr>
                </a:gs>
                <a:gs pos="100000">
                  <a:sysClr val="window" lastClr="FFFFFF">
                    <a:alpha val="0"/>
                  </a:sysClr>
                </a:gs>
                <a:gs pos="0">
                  <a:sysClr val="windowText" lastClr="000000">
                    <a:lumMod val="75000"/>
                    <a:lumOff val="25000"/>
                  </a:sysClr>
                </a:gs>
              </a:gsLst>
              <a:path path="shape">
                <a:fillToRect l="50000" t="50000" r="50000" b="50000"/>
              </a:path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48" name="Group 8"/>
          <p:cNvGrpSpPr/>
          <p:nvPr/>
        </p:nvGrpSpPr>
        <p:grpSpPr>
          <a:xfrm>
            <a:off x="7380288" y="4092575"/>
            <a:ext cx="1189037" cy="1187450"/>
            <a:chOff x="480" y="384"/>
            <a:chExt cx="1680" cy="1296"/>
          </a:xfrm>
        </p:grpSpPr>
        <p:pic>
          <p:nvPicPr>
            <p:cNvPr id="6163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教材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6150" name="组合 168"/>
          <p:cNvGrpSpPr/>
          <p:nvPr/>
        </p:nvGrpSpPr>
        <p:grpSpPr>
          <a:xfrm>
            <a:off x="2476500" y="1931988"/>
            <a:ext cx="1789113" cy="461962"/>
            <a:chOff x="971633" y="1241414"/>
            <a:chExt cx="1789769" cy="461501"/>
          </a:xfrm>
        </p:grpSpPr>
        <p:grpSp>
          <p:nvGrpSpPr>
            <p:cNvPr id="31" name="组合 169"/>
            <p:cNvGrpSpPr/>
            <p:nvPr/>
          </p:nvGrpSpPr>
          <p:grpSpPr>
            <a:xfrm>
              <a:off x="971633" y="1260795"/>
              <a:ext cx="257271" cy="379774"/>
              <a:chOff x="9324241" y="442539"/>
              <a:chExt cx="300038" cy="442913"/>
            </a:xfrm>
            <a:solidFill>
              <a:srgbClr val="00B0F0"/>
            </a:solidFill>
          </p:grpSpPr>
          <p:sp>
            <p:nvSpPr>
              <p:cNvPr id="34" name="Freeform 11"/>
              <p:cNvSpPr/>
              <p:nvPr/>
            </p:nvSpPr>
            <p:spPr bwMode="auto">
              <a:xfrm>
                <a:off x="9411554" y="837827"/>
                <a:ext cx="130175" cy="47625"/>
              </a:xfrm>
              <a:custGeom>
                <a:avLst/>
                <a:gdLst>
                  <a:gd name="T0" fmla="*/ 31 w 35"/>
                  <a:gd name="T1" fmla="*/ 0 h 13"/>
                  <a:gd name="T2" fmla="*/ 4 w 35"/>
                  <a:gd name="T3" fmla="*/ 0 h 13"/>
                  <a:gd name="T4" fmla="*/ 0 w 35"/>
                  <a:gd name="T5" fmla="*/ 3 h 13"/>
                  <a:gd name="T6" fmla="*/ 4 w 35"/>
                  <a:gd name="T7" fmla="*/ 7 h 13"/>
                  <a:gd name="T8" fmla="*/ 10 w 35"/>
                  <a:gd name="T9" fmla="*/ 7 h 13"/>
                  <a:gd name="T10" fmla="*/ 9 w 35"/>
                  <a:gd name="T11" fmla="*/ 8 h 13"/>
                  <a:gd name="T12" fmla="*/ 17 w 35"/>
                  <a:gd name="T13" fmla="*/ 13 h 13"/>
                  <a:gd name="T14" fmla="*/ 25 w 35"/>
                  <a:gd name="T15" fmla="*/ 8 h 13"/>
                  <a:gd name="T16" fmla="*/ 25 w 35"/>
                  <a:gd name="T17" fmla="*/ 7 h 13"/>
                  <a:gd name="T18" fmla="*/ 31 w 35"/>
                  <a:gd name="T19" fmla="*/ 7 h 13"/>
                  <a:gd name="T20" fmla="*/ 35 w 35"/>
                  <a:gd name="T21" fmla="*/ 3 h 13"/>
                  <a:gd name="T22" fmla="*/ 31 w 35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3">
                    <a:moveTo>
                      <a:pt x="3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8"/>
                      <a:pt x="9" y="8"/>
                    </a:cubicBezTo>
                    <a:cubicBezTo>
                      <a:pt x="9" y="11"/>
                      <a:pt x="13" y="13"/>
                      <a:pt x="17" y="13"/>
                    </a:cubicBezTo>
                    <a:cubicBezTo>
                      <a:pt x="22" y="13"/>
                      <a:pt x="25" y="11"/>
                      <a:pt x="25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3" y="7"/>
                      <a:pt x="35" y="6"/>
                      <a:pt x="35" y="3"/>
                    </a:cubicBezTo>
                    <a:cubicBezTo>
                      <a:pt x="35" y="1"/>
                      <a:pt x="33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9411554" y="807664"/>
                <a:ext cx="130175" cy="17463"/>
              </a:xfrm>
              <a:custGeom>
                <a:avLst/>
                <a:gdLst>
                  <a:gd name="T0" fmla="*/ 2 w 35"/>
                  <a:gd name="T1" fmla="*/ 5 h 5"/>
                  <a:gd name="T2" fmla="*/ 32 w 35"/>
                  <a:gd name="T3" fmla="*/ 5 h 5"/>
                  <a:gd name="T4" fmla="*/ 35 w 35"/>
                  <a:gd name="T5" fmla="*/ 2 h 5"/>
                  <a:gd name="T6" fmla="*/ 32 w 35"/>
                  <a:gd name="T7" fmla="*/ 0 h 5"/>
                  <a:gd name="T8" fmla="*/ 2 w 35"/>
                  <a:gd name="T9" fmla="*/ 0 h 5"/>
                  <a:gd name="T10" fmla="*/ 0 w 35"/>
                  <a:gd name="T11" fmla="*/ 2 h 5"/>
                  <a:gd name="T12" fmla="*/ 2 w 35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">
                    <a:moveTo>
                      <a:pt x="2" y="5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4" y="5"/>
                      <a:pt x="35" y="4"/>
                      <a:pt x="35" y="2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13"/>
              <p:cNvSpPr/>
              <p:nvPr/>
            </p:nvSpPr>
            <p:spPr bwMode="auto">
              <a:xfrm>
                <a:off x="9359166" y="537789"/>
                <a:ext cx="234950" cy="254000"/>
              </a:xfrm>
              <a:custGeom>
                <a:avLst/>
                <a:gdLst>
                  <a:gd name="T0" fmla="*/ 31 w 63"/>
                  <a:gd name="T1" fmla="*/ 0 h 68"/>
                  <a:gd name="T2" fmla="*/ 0 w 63"/>
                  <a:gd name="T3" fmla="*/ 31 h 68"/>
                  <a:gd name="T4" fmla="*/ 14 w 63"/>
                  <a:gd name="T5" fmla="*/ 68 h 68"/>
                  <a:gd name="T6" fmla="*/ 28 w 63"/>
                  <a:gd name="T7" fmla="*/ 68 h 68"/>
                  <a:gd name="T8" fmla="*/ 28 w 63"/>
                  <a:gd name="T9" fmla="*/ 37 h 68"/>
                  <a:gd name="T10" fmla="*/ 19 w 63"/>
                  <a:gd name="T11" fmla="*/ 47 h 68"/>
                  <a:gd name="T12" fmla="*/ 19 w 63"/>
                  <a:gd name="T13" fmla="*/ 35 h 68"/>
                  <a:gd name="T14" fmla="*/ 32 w 63"/>
                  <a:gd name="T15" fmla="*/ 22 h 68"/>
                  <a:gd name="T16" fmla="*/ 46 w 63"/>
                  <a:gd name="T17" fmla="*/ 35 h 68"/>
                  <a:gd name="T18" fmla="*/ 46 w 63"/>
                  <a:gd name="T19" fmla="*/ 47 h 68"/>
                  <a:gd name="T20" fmla="*/ 36 w 63"/>
                  <a:gd name="T21" fmla="*/ 37 h 68"/>
                  <a:gd name="T22" fmla="*/ 36 w 63"/>
                  <a:gd name="T23" fmla="*/ 68 h 68"/>
                  <a:gd name="T24" fmla="*/ 50 w 63"/>
                  <a:gd name="T25" fmla="*/ 68 h 68"/>
                  <a:gd name="T26" fmla="*/ 63 w 63"/>
                  <a:gd name="T27" fmla="*/ 31 h 68"/>
                  <a:gd name="T28" fmla="*/ 31 w 63"/>
                  <a:gd name="T2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8">
                    <a:moveTo>
                      <a:pt x="31" y="0"/>
                    </a:moveTo>
                    <a:cubicBezTo>
                      <a:pt x="14" y="0"/>
                      <a:pt x="0" y="13"/>
                      <a:pt x="0" y="31"/>
                    </a:cubicBezTo>
                    <a:cubicBezTo>
                      <a:pt x="0" y="45"/>
                      <a:pt x="14" y="54"/>
                      <a:pt x="14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0" y="53"/>
                      <a:pt x="63" y="45"/>
                      <a:pt x="63" y="31"/>
                    </a:cubicBezTo>
                    <a:cubicBezTo>
                      <a:pt x="63" y="13"/>
                      <a:pt x="49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Freeform 14"/>
              <p:cNvSpPr/>
              <p:nvPr/>
            </p:nvSpPr>
            <p:spPr bwMode="auto">
              <a:xfrm>
                <a:off x="9324241" y="488577"/>
                <a:ext cx="71438" cy="66675"/>
              </a:xfrm>
              <a:custGeom>
                <a:avLst/>
                <a:gdLst>
                  <a:gd name="T0" fmla="*/ 15 w 19"/>
                  <a:gd name="T1" fmla="*/ 18 h 18"/>
                  <a:gd name="T2" fmla="*/ 12 w 19"/>
                  <a:gd name="T3" fmla="*/ 17 h 18"/>
                  <a:gd name="T4" fmla="*/ 2 w 19"/>
                  <a:gd name="T5" fmla="*/ 7 h 18"/>
                  <a:gd name="T6" fmla="*/ 2 w 19"/>
                  <a:gd name="T7" fmla="*/ 1 h 18"/>
                  <a:gd name="T8" fmla="*/ 8 w 19"/>
                  <a:gd name="T9" fmla="*/ 1 h 18"/>
                  <a:gd name="T10" fmla="*/ 18 w 19"/>
                  <a:gd name="T11" fmla="*/ 11 h 18"/>
                  <a:gd name="T12" fmla="*/ 18 w 19"/>
                  <a:gd name="T13" fmla="*/ 17 h 18"/>
                  <a:gd name="T14" fmla="*/ 15 w 19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15" y="18"/>
                    </a:moveTo>
                    <a:cubicBezTo>
                      <a:pt x="14" y="18"/>
                      <a:pt x="13" y="17"/>
                      <a:pt x="1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3"/>
                      <a:pt x="19" y="15"/>
                      <a:pt x="18" y="17"/>
                    </a:cubicBezTo>
                    <a:cubicBezTo>
                      <a:pt x="17" y="17"/>
                      <a:pt x="16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9557604" y="488577"/>
                <a:ext cx="66675" cy="66675"/>
              </a:xfrm>
              <a:custGeom>
                <a:avLst/>
                <a:gdLst>
                  <a:gd name="T0" fmla="*/ 4 w 18"/>
                  <a:gd name="T1" fmla="*/ 18 h 18"/>
                  <a:gd name="T2" fmla="*/ 1 w 18"/>
                  <a:gd name="T3" fmla="*/ 17 h 18"/>
                  <a:gd name="T4" fmla="*/ 1 w 18"/>
                  <a:gd name="T5" fmla="*/ 11 h 18"/>
                  <a:gd name="T6" fmla="*/ 11 w 18"/>
                  <a:gd name="T7" fmla="*/ 1 h 18"/>
                  <a:gd name="T8" fmla="*/ 17 w 18"/>
                  <a:gd name="T9" fmla="*/ 1 h 18"/>
                  <a:gd name="T10" fmla="*/ 17 w 18"/>
                  <a:gd name="T11" fmla="*/ 7 h 18"/>
                  <a:gd name="T12" fmla="*/ 7 w 18"/>
                  <a:gd name="T13" fmla="*/ 17 h 18"/>
                  <a:gd name="T14" fmla="*/ 4 w 1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4" y="18"/>
                    </a:moveTo>
                    <a:cubicBezTo>
                      <a:pt x="3" y="18"/>
                      <a:pt x="2" y="18"/>
                      <a:pt x="1" y="17"/>
                    </a:cubicBezTo>
                    <a:cubicBezTo>
                      <a:pt x="0" y="15"/>
                      <a:pt x="0" y="13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3"/>
                      <a:pt x="18" y="6"/>
                      <a:pt x="17" y="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8"/>
                      <a:pt x="5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9459179" y="442539"/>
                <a:ext cx="30163" cy="79375"/>
              </a:xfrm>
              <a:custGeom>
                <a:avLst/>
                <a:gdLst>
                  <a:gd name="T0" fmla="*/ 4 w 8"/>
                  <a:gd name="T1" fmla="*/ 21 h 21"/>
                  <a:gd name="T2" fmla="*/ 0 w 8"/>
                  <a:gd name="T3" fmla="*/ 17 h 21"/>
                  <a:gd name="T4" fmla="*/ 0 w 8"/>
                  <a:gd name="T5" fmla="*/ 4 h 21"/>
                  <a:gd name="T6" fmla="*/ 4 w 8"/>
                  <a:gd name="T7" fmla="*/ 0 h 21"/>
                  <a:gd name="T8" fmla="*/ 8 w 8"/>
                  <a:gd name="T9" fmla="*/ 4 h 21"/>
                  <a:gd name="T10" fmla="*/ 8 w 8"/>
                  <a:gd name="T11" fmla="*/ 17 h 21"/>
                  <a:gd name="T12" fmla="*/ 4 w 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1">
                    <a:moveTo>
                      <a:pt x="4" y="21"/>
                    </a:moveTo>
                    <a:cubicBezTo>
                      <a:pt x="1" y="21"/>
                      <a:pt x="0" y="19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9"/>
                      <a:pt x="6" y="21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345634" y="1241414"/>
              <a:ext cx="1415768" cy="4615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教材维度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6162" name="直接箭头连接符 33"/>
            <p:cNvCxnSpPr/>
            <p:nvPr/>
          </p:nvCxnSpPr>
          <p:spPr>
            <a:xfrm flipV="1">
              <a:off x="1332544" y="1277827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grpSp>
        <p:nvGrpSpPr>
          <p:cNvPr id="6151" name="组合 181"/>
          <p:cNvGrpSpPr/>
          <p:nvPr/>
        </p:nvGrpSpPr>
        <p:grpSpPr>
          <a:xfrm>
            <a:off x="5073650" y="2222500"/>
            <a:ext cx="1836738" cy="461963"/>
            <a:chOff x="6194276" y="1227578"/>
            <a:chExt cx="1836672" cy="461088"/>
          </a:xfrm>
        </p:grpSpPr>
        <p:grpSp>
          <p:nvGrpSpPr>
            <p:cNvPr id="43" name="组合 182"/>
            <p:cNvGrpSpPr/>
            <p:nvPr/>
          </p:nvGrpSpPr>
          <p:grpSpPr>
            <a:xfrm>
              <a:off x="6194276" y="1294939"/>
              <a:ext cx="398837" cy="306273"/>
              <a:chOff x="9136916" y="1650627"/>
              <a:chExt cx="465138" cy="357188"/>
            </a:xfrm>
            <a:solidFill>
              <a:srgbClr val="FFC000"/>
            </a:solidFill>
          </p:grpSpPr>
          <p:sp>
            <p:nvSpPr>
              <p:cNvPr id="46" name="Freeform 6"/>
              <p:cNvSpPr/>
              <p:nvPr/>
            </p:nvSpPr>
            <p:spPr bwMode="auto">
              <a:xfrm>
                <a:off x="9348054" y="1718889"/>
                <a:ext cx="100013" cy="153988"/>
              </a:xfrm>
              <a:custGeom>
                <a:avLst/>
                <a:gdLst>
                  <a:gd name="T0" fmla="*/ 21 w 27"/>
                  <a:gd name="T1" fmla="*/ 19 h 41"/>
                  <a:gd name="T2" fmla="*/ 18 w 27"/>
                  <a:gd name="T3" fmla="*/ 18 h 41"/>
                  <a:gd name="T4" fmla="*/ 14 w 27"/>
                  <a:gd name="T5" fmla="*/ 17 h 41"/>
                  <a:gd name="T6" fmla="*/ 12 w 27"/>
                  <a:gd name="T7" fmla="*/ 17 h 41"/>
                  <a:gd name="T8" fmla="*/ 9 w 27"/>
                  <a:gd name="T9" fmla="*/ 16 h 41"/>
                  <a:gd name="T10" fmla="*/ 8 w 27"/>
                  <a:gd name="T11" fmla="*/ 15 h 41"/>
                  <a:gd name="T12" fmla="*/ 7 w 27"/>
                  <a:gd name="T13" fmla="*/ 13 h 41"/>
                  <a:gd name="T14" fmla="*/ 8 w 27"/>
                  <a:gd name="T15" fmla="*/ 12 h 41"/>
                  <a:gd name="T16" fmla="*/ 9 w 27"/>
                  <a:gd name="T17" fmla="*/ 10 h 41"/>
                  <a:gd name="T18" fmla="*/ 11 w 27"/>
                  <a:gd name="T19" fmla="*/ 10 h 41"/>
                  <a:gd name="T20" fmla="*/ 14 w 27"/>
                  <a:gd name="T21" fmla="*/ 10 h 41"/>
                  <a:gd name="T22" fmla="*/ 18 w 27"/>
                  <a:gd name="T23" fmla="*/ 10 h 41"/>
                  <a:gd name="T24" fmla="*/ 22 w 27"/>
                  <a:gd name="T25" fmla="*/ 11 h 41"/>
                  <a:gd name="T26" fmla="*/ 22 w 27"/>
                  <a:gd name="T27" fmla="*/ 11 h 41"/>
                  <a:gd name="T28" fmla="*/ 23 w 27"/>
                  <a:gd name="T29" fmla="*/ 12 h 41"/>
                  <a:gd name="T30" fmla="*/ 25 w 27"/>
                  <a:gd name="T31" fmla="*/ 11 h 41"/>
                  <a:gd name="T32" fmla="*/ 25 w 27"/>
                  <a:gd name="T33" fmla="*/ 10 h 41"/>
                  <a:gd name="T34" fmla="*/ 25 w 27"/>
                  <a:gd name="T35" fmla="*/ 8 h 41"/>
                  <a:gd name="T36" fmla="*/ 22 w 27"/>
                  <a:gd name="T37" fmla="*/ 6 h 41"/>
                  <a:gd name="T38" fmla="*/ 19 w 27"/>
                  <a:gd name="T39" fmla="*/ 5 h 41"/>
                  <a:gd name="T40" fmla="*/ 15 w 27"/>
                  <a:gd name="T41" fmla="*/ 5 h 41"/>
                  <a:gd name="T42" fmla="*/ 15 w 27"/>
                  <a:gd name="T43" fmla="*/ 2 h 41"/>
                  <a:gd name="T44" fmla="*/ 13 w 27"/>
                  <a:gd name="T45" fmla="*/ 0 h 41"/>
                  <a:gd name="T46" fmla="*/ 11 w 27"/>
                  <a:gd name="T47" fmla="*/ 2 h 41"/>
                  <a:gd name="T48" fmla="*/ 11 w 27"/>
                  <a:gd name="T49" fmla="*/ 5 h 41"/>
                  <a:gd name="T50" fmla="*/ 8 w 27"/>
                  <a:gd name="T51" fmla="*/ 5 h 41"/>
                  <a:gd name="T52" fmla="*/ 4 w 27"/>
                  <a:gd name="T53" fmla="*/ 7 h 41"/>
                  <a:gd name="T54" fmla="*/ 1 w 27"/>
                  <a:gd name="T55" fmla="*/ 10 h 41"/>
                  <a:gd name="T56" fmla="*/ 0 w 27"/>
                  <a:gd name="T57" fmla="*/ 13 h 41"/>
                  <a:gd name="T58" fmla="*/ 1 w 27"/>
                  <a:gd name="T59" fmla="*/ 17 h 41"/>
                  <a:gd name="T60" fmla="*/ 3 w 27"/>
                  <a:gd name="T61" fmla="*/ 19 h 41"/>
                  <a:gd name="T62" fmla="*/ 6 w 27"/>
                  <a:gd name="T63" fmla="*/ 21 h 41"/>
                  <a:gd name="T64" fmla="*/ 9 w 27"/>
                  <a:gd name="T65" fmla="*/ 22 h 41"/>
                  <a:gd name="T66" fmla="*/ 13 w 27"/>
                  <a:gd name="T67" fmla="*/ 23 h 41"/>
                  <a:gd name="T68" fmla="*/ 17 w 27"/>
                  <a:gd name="T69" fmla="*/ 24 h 41"/>
                  <a:gd name="T70" fmla="*/ 20 w 27"/>
                  <a:gd name="T71" fmla="*/ 25 h 41"/>
                  <a:gd name="T72" fmla="*/ 21 w 27"/>
                  <a:gd name="T73" fmla="*/ 27 h 41"/>
                  <a:gd name="T74" fmla="*/ 20 w 27"/>
                  <a:gd name="T75" fmla="*/ 29 h 41"/>
                  <a:gd name="T76" fmla="*/ 19 w 27"/>
                  <a:gd name="T77" fmla="*/ 31 h 41"/>
                  <a:gd name="T78" fmla="*/ 16 w 27"/>
                  <a:gd name="T79" fmla="*/ 32 h 41"/>
                  <a:gd name="T80" fmla="*/ 14 w 27"/>
                  <a:gd name="T81" fmla="*/ 32 h 41"/>
                  <a:gd name="T82" fmla="*/ 10 w 27"/>
                  <a:gd name="T83" fmla="*/ 32 h 41"/>
                  <a:gd name="T84" fmla="*/ 7 w 27"/>
                  <a:gd name="T85" fmla="*/ 31 h 41"/>
                  <a:gd name="T86" fmla="*/ 5 w 27"/>
                  <a:gd name="T87" fmla="*/ 30 h 41"/>
                  <a:gd name="T88" fmla="*/ 3 w 27"/>
                  <a:gd name="T89" fmla="*/ 29 h 41"/>
                  <a:gd name="T90" fmla="*/ 1 w 27"/>
                  <a:gd name="T91" fmla="*/ 30 h 41"/>
                  <a:gd name="T92" fmla="*/ 0 w 27"/>
                  <a:gd name="T93" fmla="*/ 31 h 41"/>
                  <a:gd name="T94" fmla="*/ 1 w 27"/>
                  <a:gd name="T95" fmla="*/ 33 h 41"/>
                  <a:gd name="T96" fmla="*/ 4 w 27"/>
                  <a:gd name="T97" fmla="*/ 35 h 41"/>
                  <a:gd name="T98" fmla="*/ 8 w 27"/>
                  <a:gd name="T99" fmla="*/ 36 h 41"/>
                  <a:gd name="T100" fmla="*/ 11 w 27"/>
                  <a:gd name="T101" fmla="*/ 37 h 41"/>
                  <a:gd name="T102" fmla="*/ 11 w 27"/>
                  <a:gd name="T103" fmla="*/ 39 h 41"/>
                  <a:gd name="T104" fmla="*/ 13 w 27"/>
                  <a:gd name="T105" fmla="*/ 41 h 41"/>
                  <a:gd name="T106" fmla="*/ 15 w 27"/>
                  <a:gd name="T107" fmla="*/ 39 h 41"/>
                  <a:gd name="T108" fmla="*/ 15 w 27"/>
                  <a:gd name="T109" fmla="*/ 37 h 41"/>
                  <a:gd name="T110" fmla="*/ 19 w 27"/>
                  <a:gd name="T111" fmla="*/ 36 h 41"/>
                  <a:gd name="T112" fmla="*/ 23 w 27"/>
                  <a:gd name="T113" fmla="*/ 34 h 41"/>
                  <a:gd name="T114" fmla="*/ 26 w 27"/>
                  <a:gd name="T115" fmla="*/ 31 h 41"/>
                  <a:gd name="T116" fmla="*/ 27 w 27"/>
                  <a:gd name="T117" fmla="*/ 27 h 41"/>
                  <a:gd name="T118" fmla="*/ 26 w 27"/>
                  <a:gd name="T119" fmla="*/ 22 h 41"/>
                  <a:gd name="T120" fmla="*/ 21 w 27"/>
                  <a:gd name="T12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7" h="41">
                    <a:moveTo>
                      <a:pt x="21" y="19"/>
                    </a:moveTo>
                    <a:cubicBezTo>
                      <a:pt x="20" y="19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4" y="17"/>
                    </a:cubicBezTo>
                    <a:cubicBezTo>
                      <a:pt x="13" y="17"/>
                      <a:pt x="13" y="17"/>
                      <a:pt x="12" y="17"/>
                    </a:cubicBezTo>
                    <a:cubicBezTo>
                      <a:pt x="11" y="17"/>
                      <a:pt x="10" y="16"/>
                      <a:pt x="9" y="16"/>
                    </a:cubicBezTo>
                    <a:cubicBezTo>
                      <a:pt x="9" y="16"/>
                      <a:pt x="8" y="15"/>
                      <a:pt x="8" y="15"/>
                    </a:cubicBezTo>
                    <a:cubicBezTo>
                      <a:pt x="7" y="14"/>
                      <a:pt x="7" y="14"/>
                      <a:pt x="7" y="13"/>
                    </a:cubicBezTo>
                    <a:cubicBezTo>
                      <a:pt x="7" y="13"/>
                      <a:pt x="7" y="12"/>
                      <a:pt x="8" y="12"/>
                    </a:cubicBezTo>
                    <a:cubicBezTo>
                      <a:pt x="8" y="11"/>
                      <a:pt x="9" y="11"/>
                      <a:pt x="9" y="10"/>
                    </a:cubicBezTo>
                    <a:cubicBezTo>
                      <a:pt x="10" y="10"/>
                      <a:pt x="10" y="10"/>
                      <a:pt x="11" y="10"/>
                    </a:cubicBezTo>
                    <a:cubicBezTo>
                      <a:pt x="12" y="10"/>
                      <a:pt x="13" y="10"/>
                      <a:pt x="14" y="10"/>
                    </a:cubicBezTo>
                    <a:cubicBezTo>
                      <a:pt x="16" y="10"/>
                      <a:pt x="17" y="10"/>
                      <a:pt x="18" y="10"/>
                    </a:cubicBezTo>
                    <a:cubicBezTo>
                      <a:pt x="20" y="10"/>
                      <a:pt x="21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3" y="12"/>
                      <a:pt x="23" y="12"/>
                    </a:cubicBezTo>
                    <a:cubicBezTo>
                      <a:pt x="24" y="12"/>
                      <a:pt x="24" y="11"/>
                      <a:pt x="25" y="11"/>
                    </a:cubicBezTo>
                    <a:cubicBezTo>
                      <a:pt x="25" y="11"/>
                      <a:pt x="25" y="10"/>
                      <a:pt x="25" y="10"/>
                    </a:cubicBezTo>
                    <a:cubicBezTo>
                      <a:pt x="25" y="9"/>
                      <a:pt x="25" y="9"/>
                      <a:pt x="25" y="8"/>
                    </a:cubicBezTo>
                    <a:cubicBezTo>
                      <a:pt x="24" y="7"/>
                      <a:pt x="23" y="7"/>
                      <a:pt x="22" y="6"/>
                    </a:cubicBezTo>
                    <a:cubicBezTo>
                      <a:pt x="21" y="6"/>
                      <a:pt x="20" y="5"/>
                      <a:pt x="19" y="5"/>
                    </a:cubicBezTo>
                    <a:cubicBezTo>
                      <a:pt x="18" y="5"/>
                      <a:pt x="16" y="5"/>
                      <a:pt x="15" y="5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2" y="0"/>
                      <a:pt x="11" y="1"/>
                      <a:pt x="11" y="2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7" y="6"/>
                      <a:pt x="5" y="6"/>
                      <a:pt x="4" y="7"/>
                    </a:cubicBezTo>
                    <a:cubicBezTo>
                      <a:pt x="3" y="8"/>
                      <a:pt x="2" y="9"/>
                      <a:pt x="1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5"/>
                      <a:pt x="1" y="16"/>
                      <a:pt x="1" y="17"/>
                    </a:cubicBezTo>
                    <a:cubicBezTo>
                      <a:pt x="2" y="18"/>
                      <a:pt x="2" y="18"/>
                      <a:pt x="3" y="19"/>
                    </a:cubicBezTo>
                    <a:cubicBezTo>
                      <a:pt x="4" y="20"/>
                      <a:pt x="4" y="20"/>
                      <a:pt x="6" y="21"/>
                    </a:cubicBezTo>
                    <a:cubicBezTo>
                      <a:pt x="7" y="21"/>
                      <a:pt x="8" y="21"/>
                      <a:pt x="9" y="22"/>
                    </a:cubicBezTo>
                    <a:cubicBezTo>
                      <a:pt x="10" y="22"/>
                      <a:pt x="11" y="22"/>
                      <a:pt x="13" y="23"/>
                    </a:cubicBezTo>
                    <a:cubicBezTo>
                      <a:pt x="14" y="23"/>
                      <a:pt x="15" y="23"/>
                      <a:pt x="17" y="24"/>
                    </a:cubicBezTo>
                    <a:cubicBezTo>
                      <a:pt x="18" y="24"/>
                      <a:pt x="19" y="25"/>
                      <a:pt x="20" y="25"/>
                    </a:cubicBezTo>
                    <a:cubicBezTo>
                      <a:pt x="20" y="26"/>
                      <a:pt x="21" y="27"/>
                      <a:pt x="21" y="27"/>
                    </a:cubicBezTo>
                    <a:cubicBezTo>
                      <a:pt x="21" y="28"/>
                      <a:pt x="20" y="29"/>
                      <a:pt x="20" y="29"/>
                    </a:cubicBezTo>
                    <a:cubicBezTo>
                      <a:pt x="20" y="30"/>
                      <a:pt x="19" y="30"/>
                      <a:pt x="19" y="31"/>
                    </a:cubicBezTo>
                    <a:cubicBezTo>
                      <a:pt x="18" y="31"/>
                      <a:pt x="17" y="32"/>
                      <a:pt x="16" y="32"/>
                    </a:cubicBezTo>
                    <a:cubicBezTo>
                      <a:pt x="16" y="32"/>
                      <a:pt x="15" y="32"/>
                      <a:pt x="14" y="32"/>
                    </a:cubicBezTo>
                    <a:cubicBezTo>
                      <a:pt x="13" y="32"/>
                      <a:pt x="11" y="32"/>
                      <a:pt x="10" y="32"/>
                    </a:cubicBezTo>
                    <a:cubicBezTo>
                      <a:pt x="9" y="31"/>
                      <a:pt x="8" y="31"/>
                      <a:pt x="7" y="31"/>
                    </a:cubicBezTo>
                    <a:cubicBezTo>
                      <a:pt x="6" y="30"/>
                      <a:pt x="5" y="30"/>
                      <a:pt x="5" y="30"/>
                    </a:cubicBezTo>
                    <a:cubicBezTo>
                      <a:pt x="4" y="29"/>
                      <a:pt x="3" y="29"/>
                      <a:pt x="3" y="29"/>
                    </a:cubicBezTo>
                    <a:cubicBezTo>
                      <a:pt x="2" y="29"/>
                      <a:pt x="2" y="29"/>
                      <a:pt x="1" y="30"/>
                    </a:cubicBezTo>
                    <a:cubicBezTo>
                      <a:pt x="1" y="30"/>
                      <a:pt x="0" y="31"/>
                      <a:pt x="0" y="31"/>
                    </a:cubicBezTo>
                    <a:cubicBezTo>
                      <a:pt x="0" y="32"/>
                      <a:pt x="1" y="33"/>
                      <a:pt x="1" y="33"/>
                    </a:cubicBezTo>
                    <a:cubicBezTo>
                      <a:pt x="2" y="34"/>
                      <a:pt x="3" y="35"/>
                      <a:pt x="4" y="35"/>
                    </a:cubicBezTo>
                    <a:cubicBezTo>
                      <a:pt x="5" y="36"/>
                      <a:pt x="7" y="36"/>
                      <a:pt x="8" y="36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40"/>
                      <a:pt x="12" y="41"/>
                      <a:pt x="13" y="41"/>
                    </a:cubicBezTo>
                    <a:cubicBezTo>
                      <a:pt x="14" y="41"/>
                      <a:pt x="15" y="40"/>
                      <a:pt x="15" y="39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7"/>
                      <a:pt x="18" y="36"/>
                      <a:pt x="19" y="36"/>
                    </a:cubicBezTo>
                    <a:cubicBezTo>
                      <a:pt x="21" y="36"/>
                      <a:pt x="22" y="35"/>
                      <a:pt x="23" y="34"/>
                    </a:cubicBezTo>
                    <a:cubicBezTo>
                      <a:pt x="25" y="33"/>
                      <a:pt x="26" y="32"/>
                      <a:pt x="26" y="31"/>
                    </a:cubicBezTo>
                    <a:cubicBezTo>
                      <a:pt x="27" y="30"/>
                      <a:pt x="27" y="28"/>
                      <a:pt x="27" y="27"/>
                    </a:cubicBezTo>
                    <a:cubicBezTo>
                      <a:pt x="27" y="25"/>
                      <a:pt x="27" y="23"/>
                      <a:pt x="26" y="22"/>
                    </a:cubicBezTo>
                    <a:cubicBezTo>
                      <a:pt x="25" y="21"/>
                      <a:pt x="23" y="20"/>
                      <a:pt x="21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7"/>
              <p:cNvSpPr>
                <a:spLocks noEditPoints="1"/>
              </p:cNvSpPr>
              <p:nvPr/>
            </p:nvSpPr>
            <p:spPr bwMode="auto">
              <a:xfrm>
                <a:off x="9136916" y="1650627"/>
                <a:ext cx="465138" cy="357188"/>
              </a:xfrm>
              <a:custGeom>
                <a:avLst/>
                <a:gdLst>
                  <a:gd name="T0" fmla="*/ 118 w 124"/>
                  <a:gd name="T1" fmla="*/ 38 h 95"/>
                  <a:gd name="T2" fmla="*/ 22 w 124"/>
                  <a:gd name="T3" fmla="*/ 38 h 95"/>
                  <a:gd name="T4" fmla="*/ 0 w 124"/>
                  <a:gd name="T5" fmla="*/ 71 h 95"/>
                  <a:gd name="T6" fmla="*/ 5 w 124"/>
                  <a:gd name="T7" fmla="*/ 84 h 95"/>
                  <a:gd name="T8" fmla="*/ 16 w 124"/>
                  <a:gd name="T9" fmla="*/ 92 h 95"/>
                  <a:gd name="T10" fmla="*/ 32 w 124"/>
                  <a:gd name="T11" fmla="*/ 95 h 95"/>
                  <a:gd name="T12" fmla="*/ 70 w 124"/>
                  <a:gd name="T13" fmla="*/ 75 h 95"/>
                  <a:gd name="T14" fmla="*/ 124 w 124"/>
                  <a:gd name="T15" fmla="*/ 79 h 95"/>
                  <a:gd name="T16" fmla="*/ 43 w 124"/>
                  <a:gd name="T17" fmla="*/ 79 h 95"/>
                  <a:gd name="T18" fmla="*/ 38 w 124"/>
                  <a:gd name="T19" fmla="*/ 84 h 95"/>
                  <a:gd name="T20" fmla="*/ 35 w 124"/>
                  <a:gd name="T21" fmla="*/ 86 h 95"/>
                  <a:gd name="T22" fmla="*/ 32 w 124"/>
                  <a:gd name="T23" fmla="*/ 86 h 95"/>
                  <a:gd name="T24" fmla="*/ 30 w 124"/>
                  <a:gd name="T25" fmla="*/ 85 h 95"/>
                  <a:gd name="T26" fmla="*/ 24 w 124"/>
                  <a:gd name="T27" fmla="*/ 83 h 95"/>
                  <a:gd name="T28" fmla="*/ 23 w 124"/>
                  <a:gd name="T29" fmla="*/ 80 h 95"/>
                  <a:gd name="T30" fmla="*/ 26 w 124"/>
                  <a:gd name="T31" fmla="*/ 79 h 95"/>
                  <a:gd name="T32" fmla="*/ 31 w 124"/>
                  <a:gd name="T33" fmla="*/ 81 h 95"/>
                  <a:gd name="T34" fmla="*/ 36 w 124"/>
                  <a:gd name="T35" fmla="*/ 80 h 95"/>
                  <a:gd name="T36" fmla="*/ 38 w 124"/>
                  <a:gd name="T37" fmla="*/ 78 h 95"/>
                  <a:gd name="T38" fmla="*/ 38 w 124"/>
                  <a:gd name="T39" fmla="*/ 75 h 95"/>
                  <a:gd name="T40" fmla="*/ 32 w 124"/>
                  <a:gd name="T41" fmla="*/ 73 h 95"/>
                  <a:gd name="T42" fmla="*/ 26 w 124"/>
                  <a:gd name="T43" fmla="*/ 72 h 95"/>
                  <a:gd name="T44" fmla="*/ 22 w 124"/>
                  <a:gd name="T45" fmla="*/ 69 h 95"/>
                  <a:gd name="T46" fmla="*/ 22 w 124"/>
                  <a:gd name="T47" fmla="*/ 64 h 95"/>
                  <a:gd name="T48" fmla="*/ 27 w 124"/>
                  <a:gd name="T49" fmla="*/ 60 h 95"/>
                  <a:gd name="T50" fmla="*/ 29 w 124"/>
                  <a:gd name="T51" fmla="*/ 57 h 95"/>
                  <a:gd name="T52" fmla="*/ 32 w 124"/>
                  <a:gd name="T53" fmla="*/ 57 h 95"/>
                  <a:gd name="T54" fmla="*/ 35 w 124"/>
                  <a:gd name="T55" fmla="*/ 59 h 95"/>
                  <a:gd name="T56" fmla="*/ 40 w 124"/>
                  <a:gd name="T57" fmla="*/ 61 h 95"/>
                  <a:gd name="T58" fmla="*/ 40 w 124"/>
                  <a:gd name="T59" fmla="*/ 63 h 95"/>
                  <a:gd name="T60" fmla="*/ 39 w 124"/>
                  <a:gd name="T61" fmla="*/ 64 h 95"/>
                  <a:gd name="T62" fmla="*/ 35 w 124"/>
                  <a:gd name="T63" fmla="*/ 63 h 95"/>
                  <a:gd name="T64" fmla="*/ 30 w 124"/>
                  <a:gd name="T65" fmla="*/ 63 h 95"/>
                  <a:gd name="T66" fmla="*/ 27 w 124"/>
                  <a:gd name="T67" fmla="*/ 65 h 95"/>
                  <a:gd name="T68" fmla="*/ 27 w 124"/>
                  <a:gd name="T69" fmla="*/ 67 h 95"/>
                  <a:gd name="T70" fmla="*/ 31 w 124"/>
                  <a:gd name="T71" fmla="*/ 69 h 95"/>
                  <a:gd name="T72" fmla="*/ 35 w 124"/>
                  <a:gd name="T73" fmla="*/ 69 h 95"/>
                  <a:gd name="T74" fmla="*/ 42 w 124"/>
                  <a:gd name="T75" fmla="*/ 72 h 95"/>
                  <a:gd name="T76" fmla="*/ 43 w 124"/>
                  <a:gd name="T77" fmla="*/ 79 h 95"/>
                  <a:gd name="T78" fmla="*/ 89 w 124"/>
                  <a:gd name="T79" fmla="*/ 64 h 95"/>
                  <a:gd name="T80" fmla="*/ 64 w 124"/>
                  <a:gd name="T81" fmla="*/ 67 h 95"/>
                  <a:gd name="T82" fmla="*/ 32 w 124"/>
                  <a:gd name="T83" fmla="*/ 47 h 95"/>
                  <a:gd name="T84" fmla="*/ 70 w 124"/>
                  <a:gd name="T85" fmla="*/ 8 h 95"/>
                  <a:gd name="T86" fmla="*/ 105 w 124"/>
                  <a:gd name="T87" fmla="*/ 52 h 95"/>
                  <a:gd name="T88" fmla="*/ 111 w 124"/>
                  <a:gd name="T89" fmla="*/ 6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4" h="95">
                    <a:moveTo>
                      <a:pt x="113" y="55"/>
                    </a:moveTo>
                    <a:cubicBezTo>
                      <a:pt x="116" y="50"/>
                      <a:pt x="118" y="44"/>
                      <a:pt x="118" y="38"/>
                    </a:cubicBezTo>
                    <a:cubicBezTo>
                      <a:pt x="118" y="17"/>
                      <a:pt x="97" y="0"/>
                      <a:pt x="70" y="0"/>
                    </a:cubicBezTo>
                    <a:cubicBezTo>
                      <a:pt x="44" y="0"/>
                      <a:pt x="22" y="17"/>
                      <a:pt x="22" y="38"/>
                    </a:cubicBezTo>
                    <a:cubicBezTo>
                      <a:pt x="22" y="41"/>
                      <a:pt x="23" y="44"/>
                      <a:pt x="24" y="48"/>
                    </a:cubicBezTo>
                    <a:cubicBezTo>
                      <a:pt x="10" y="50"/>
                      <a:pt x="0" y="60"/>
                      <a:pt x="0" y="71"/>
                    </a:cubicBezTo>
                    <a:cubicBezTo>
                      <a:pt x="0" y="75"/>
                      <a:pt x="2" y="79"/>
                      <a:pt x="4" y="83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2" y="94"/>
                      <a:pt x="27" y="95"/>
                      <a:pt x="32" y="95"/>
                    </a:cubicBezTo>
                    <a:cubicBezTo>
                      <a:pt x="48" y="95"/>
                      <a:pt x="61" y="86"/>
                      <a:pt x="64" y="75"/>
                    </a:cubicBezTo>
                    <a:cubicBezTo>
                      <a:pt x="66" y="75"/>
                      <a:pt x="68" y="75"/>
                      <a:pt x="70" y="75"/>
                    </a:cubicBezTo>
                    <a:cubicBezTo>
                      <a:pt x="78" y="75"/>
                      <a:pt x="84" y="74"/>
                      <a:pt x="91" y="72"/>
                    </a:cubicBezTo>
                    <a:cubicBezTo>
                      <a:pt x="124" y="79"/>
                      <a:pt x="124" y="79"/>
                      <a:pt x="124" y="79"/>
                    </a:cubicBezTo>
                    <a:lnTo>
                      <a:pt x="113" y="55"/>
                    </a:lnTo>
                    <a:close/>
                    <a:moveTo>
                      <a:pt x="43" y="79"/>
                    </a:moveTo>
                    <a:cubicBezTo>
                      <a:pt x="43" y="80"/>
                      <a:pt x="42" y="81"/>
                      <a:pt x="41" y="82"/>
                    </a:cubicBezTo>
                    <a:cubicBezTo>
                      <a:pt x="40" y="82"/>
                      <a:pt x="39" y="83"/>
                      <a:pt x="38" y="84"/>
                    </a:cubicBezTo>
                    <a:cubicBezTo>
                      <a:pt x="37" y="84"/>
                      <a:pt x="36" y="84"/>
                      <a:pt x="35" y="84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8"/>
                      <a:pt x="34" y="88"/>
                    </a:cubicBezTo>
                    <a:cubicBezTo>
                      <a:pt x="33" y="88"/>
                      <a:pt x="32" y="87"/>
                      <a:pt x="32" y="86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85"/>
                      <a:pt x="30" y="85"/>
                      <a:pt x="30" y="85"/>
                    </a:cubicBezTo>
                    <a:cubicBezTo>
                      <a:pt x="28" y="84"/>
                      <a:pt x="27" y="84"/>
                      <a:pt x="26" y="84"/>
                    </a:cubicBezTo>
                    <a:cubicBezTo>
                      <a:pt x="25" y="84"/>
                      <a:pt x="24" y="83"/>
                      <a:pt x="24" y="83"/>
                    </a:cubicBezTo>
                    <a:cubicBezTo>
                      <a:pt x="23" y="82"/>
                      <a:pt x="23" y="82"/>
                      <a:pt x="23" y="81"/>
                    </a:cubicBezTo>
                    <a:cubicBezTo>
                      <a:pt x="23" y="81"/>
                      <a:pt x="23" y="80"/>
                      <a:pt x="23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6" y="79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29" y="80"/>
                      <a:pt x="30" y="80"/>
                      <a:pt x="31" y="81"/>
                    </a:cubicBezTo>
                    <a:cubicBezTo>
                      <a:pt x="32" y="81"/>
                      <a:pt x="33" y="81"/>
                      <a:pt x="34" y="81"/>
                    </a:cubicBezTo>
                    <a:cubicBezTo>
                      <a:pt x="34" y="81"/>
                      <a:pt x="35" y="80"/>
                      <a:pt x="36" y="80"/>
                    </a:cubicBezTo>
                    <a:cubicBezTo>
                      <a:pt x="36" y="80"/>
                      <a:pt x="37" y="80"/>
                      <a:pt x="37" y="79"/>
                    </a:cubicBezTo>
                    <a:cubicBezTo>
                      <a:pt x="38" y="79"/>
                      <a:pt x="38" y="79"/>
                      <a:pt x="38" y="78"/>
                    </a:cubicBezTo>
                    <a:cubicBezTo>
                      <a:pt x="38" y="78"/>
                      <a:pt x="39" y="77"/>
                      <a:pt x="38" y="76"/>
                    </a:cubicBezTo>
                    <a:cubicBezTo>
                      <a:pt x="38" y="76"/>
                      <a:pt x="38" y="75"/>
                      <a:pt x="38" y="75"/>
                    </a:cubicBezTo>
                    <a:cubicBezTo>
                      <a:pt x="37" y="74"/>
                      <a:pt x="36" y="74"/>
                      <a:pt x="35" y="74"/>
                    </a:cubicBezTo>
                    <a:cubicBezTo>
                      <a:pt x="34" y="74"/>
                      <a:pt x="33" y="73"/>
                      <a:pt x="32" y="73"/>
                    </a:cubicBezTo>
                    <a:cubicBezTo>
                      <a:pt x="31" y="73"/>
                      <a:pt x="30" y="73"/>
                      <a:pt x="29" y="73"/>
                    </a:cubicBezTo>
                    <a:cubicBezTo>
                      <a:pt x="28" y="73"/>
                      <a:pt x="27" y="72"/>
                      <a:pt x="26" y="72"/>
                    </a:cubicBezTo>
                    <a:cubicBezTo>
                      <a:pt x="25" y="72"/>
                      <a:pt x="24" y="72"/>
                      <a:pt x="24" y="71"/>
                    </a:cubicBezTo>
                    <a:cubicBezTo>
                      <a:pt x="23" y="71"/>
                      <a:pt x="23" y="70"/>
                      <a:pt x="22" y="69"/>
                    </a:cubicBezTo>
                    <a:cubicBezTo>
                      <a:pt x="22" y="69"/>
                      <a:pt x="22" y="68"/>
                      <a:pt x="21" y="67"/>
                    </a:cubicBezTo>
                    <a:cubicBezTo>
                      <a:pt x="21" y="66"/>
                      <a:pt x="21" y="65"/>
                      <a:pt x="22" y="64"/>
                    </a:cubicBezTo>
                    <a:cubicBezTo>
                      <a:pt x="22" y="63"/>
                      <a:pt x="23" y="62"/>
                      <a:pt x="24" y="61"/>
                    </a:cubicBezTo>
                    <a:cubicBezTo>
                      <a:pt x="25" y="61"/>
                      <a:pt x="26" y="60"/>
                      <a:pt x="27" y="60"/>
                    </a:cubicBezTo>
                    <a:cubicBezTo>
                      <a:pt x="28" y="60"/>
                      <a:pt x="29" y="59"/>
                      <a:pt x="29" y="59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6"/>
                      <a:pt x="30" y="55"/>
                      <a:pt x="31" y="55"/>
                    </a:cubicBezTo>
                    <a:cubicBezTo>
                      <a:pt x="31" y="55"/>
                      <a:pt x="32" y="56"/>
                      <a:pt x="32" y="57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3" y="59"/>
                      <a:pt x="34" y="59"/>
                      <a:pt x="35" y="59"/>
                    </a:cubicBezTo>
                    <a:cubicBezTo>
                      <a:pt x="36" y="59"/>
                      <a:pt x="38" y="59"/>
                      <a:pt x="38" y="60"/>
                    </a:cubicBezTo>
                    <a:cubicBezTo>
                      <a:pt x="39" y="60"/>
                      <a:pt x="40" y="60"/>
                      <a:pt x="40" y="61"/>
                    </a:cubicBezTo>
                    <a:cubicBezTo>
                      <a:pt x="41" y="61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0" y="63"/>
                    </a:cubicBezTo>
                    <a:cubicBezTo>
                      <a:pt x="40" y="63"/>
                      <a:pt x="40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7" y="63"/>
                      <a:pt x="36" y="63"/>
                      <a:pt x="35" y="63"/>
                    </a:cubicBezTo>
                    <a:cubicBezTo>
                      <a:pt x="34" y="63"/>
                      <a:pt x="33" y="63"/>
                      <a:pt x="32" y="63"/>
                    </a:cubicBezTo>
                    <a:cubicBezTo>
                      <a:pt x="31" y="63"/>
                      <a:pt x="30" y="63"/>
                      <a:pt x="30" y="63"/>
                    </a:cubicBezTo>
                    <a:cubicBezTo>
                      <a:pt x="29" y="63"/>
                      <a:pt x="28" y="64"/>
                      <a:pt x="28" y="64"/>
                    </a:cubicBezTo>
                    <a:cubicBezTo>
                      <a:pt x="28" y="64"/>
                      <a:pt x="27" y="65"/>
                      <a:pt x="27" y="65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8" y="68"/>
                      <a:pt x="28" y="68"/>
                      <a:pt x="29" y="68"/>
                    </a:cubicBezTo>
                    <a:cubicBezTo>
                      <a:pt x="29" y="68"/>
                      <a:pt x="30" y="69"/>
                      <a:pt x="31" y="69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4" y="69"/>
                      <a:pt x="35" y="69"/>
                      <a:pt x="35" y="69"/>
                    </a:cubicBezTo>
                    <a:cubicBezTo>
                      <a:pt x="36" y="70"/>
                      <a:pt x="37" y="70"/>
                      <a:pt x="38" y="70"/>
                    </a:cubicBezTo>
                    <a:cubicBezTo>
                      <a:pt x="40" y="70"/>
                      <a:pt x="41" y="71"/>
                      <a:pt x="42" y="72"/>
                    </a:cubicBezTo>
                    <a:cubicBezTo>
                      <a:pt x="43" y="73"/>
                      <a:pt x="44" y="74"/>
                      <a:pt x="44" y="75"/>
                    </a:cubicBezTo>
                    <a:cubicBezTo>
                      <a:pt x="44" y="77"/>
                      <a:pt x="44" y="78"/>
                      <a:pt x="43" y="79"/>
                    </a:cubicBezTo>
                    <a:close/>
                    <a:moveTo>
                      <a:pt x="90" y="64"/>
                    </a:moveTo>
                    <a:cubicBezTo>
                      <a:pt x="89" y="64"/>
                      <a:pt x="89" y="64"/>
                      <a:pt x="89" y="64"/>
                    </a:cubicBezTo>
                    <a:cubicBezTo>
                      <a:pt x="83" y="66"/>
                      <a:pt x="77" y="68"/>
                      <a:pt x="70" y="68"/>
                    </a:cubicBezTo>
                    <a:cubicBezTo>
                      <a:pt x="68" y="68"/>
                      <a:pt x="66" y="68"/>
                      <a:pt x="64" y="67"/>
                    </a:cubicBezTo>
                    <a:cubicBezTo>
                      <a:pt x="62" y="56"/>
                      <a:pt x="48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4"/>
                      <a:pt x="30" y="41"/>
                      <a:pt x="30" y="38"/>
                    </a:cubicBezTo>
                    <a:cubicBezTo>
                      <a:pt x="30" y="21"/>
                      <a:pt x="48" y="8"/>
                      <a:pt x="70" y="8"/>
                    </a:cubicBezTo>
                    <a:cubicBezTo>
                      <a:pt x="92" y="8"/>
                      <a:pt x="110" y="21"/>
                      <a:pt x="110" y="38"/>
                    </a:cubicBezTo>
                    <a:cubicBezTo>
                      <a:pt x="110" y="43"/>
                      <a:pt x="109" y="48"/>
                      <a:pt x="105" y="52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11" y="68"/>
                      <a:pt x="111" y="68"/>
                      <a:pt x="111" y="68"/>
                    </a:cubicBezTo>
                    <a:lnTo>
                      <a:pt x="90" y="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615227" y="1227578"/>
              <a:ext cx="1415721" cy="4610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专家维度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6159" name="直接箭头连接符 45"/>
            <p:cNvCxnSpPr/>
            <p:nvPr/>
          </p:nvCxnSpPr>
          <p:spPr>
            <a:xfrm flipV="1">
              <a:off x="6684064" y="1275216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grpSp>
        <p:nvGrpSpPr>
          <p:cNvPr id="6152" name="组合 187"/>
          <p:cNvGrpSpPr/>
          <p:nvPr/>
        </p:nvGrpSpPr>
        <p:grpSpPr>
          <a:xfrm>
            <a:off x="1979613" y="3506788"/>
            <a:ext cx="1800225" cy="461962"/>
            <a:chOff x="899566" y="2952678"/>
            <a:chExt cx="1800062" cy="461088"/>
          </a:xfrm>
        </p:grpSpPr>
        <p:grpSp>
          <p:nvGrpSpPr>
            <p:cNvPr id="49" name="组合 188"/>
            <p:cNvGrpSpPr/>
            <p:nvPr/>
          </p:nvGrpSpPr>
          <p:grpSpPr>
            <a:xfrm>
              <a:off x="899566" y="3021176"/>
              <a:ext cx="322607" cy="325328"/>
              <a:chOff x="9563954" y="2996827"/>
              <a:chExt cx="376237" cy="379412"/>
            </a:xfrm>
            <a:solidFill>
              <a:srgbClr val="92D050"/>
            </a:solidFill>
          </p:grpSpPr>
          <p:sp>
            <p:nvSpPr>
              <p:cNvPr id="52" name="Oval 17"/>
              <p:cNvSpPr>
                <a:spLocks noChangeArrowheads="1"/>
              </p:cNvSpPr>
              <p:nvPr/>
            </p:nvSpPr>
            <p:spPr bwMode="auto">
              <a:xfrm>
                <a:off x="9808429" y="3098427"/>
                <a:ext cx="55563" cy="603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18"/>
              <p:cNvSpPr/>
              <p:nvPr/>
            </p:nvSpPr>
            <p:spPr bwMode="auto">
              <a:xfrm>
                <a:off x="9778266" y="3169864"/>
                <a:ext cx="115888" cy="206375"/>
              </a:xfrm>
              <a:custGeom>
                <a:avLst/>
                <a:gdLst>
                  <a:gd name="T0" fmla="*/ 24 w 31"/>
                  <a:gd name="T1" fmla="*/ 0 h 55"/>
                  <a:gd name="T2" fmla="*/ 22 w 31"/>
                  <a:gd name="T3" fmla="*/ 0 h 55"/>
                  <a:gd name="T4" fmla="*/ 15 w 31"/>
                  <a:gd name="T5" fmla="*/ 6 h 55"/>
                  <a:gd name="T6" fmla="*/ 9 w 31"/>
                  <a:gd name="T7" fmla="*/ 0 h 55"/>
                  <a:gd name="T8" fmla="*/ 7 w 31"/>
                  <a:gd name="T9" fmla="*/ 0 h 55"/>
                  <a:gd name="T10" fmla="*/ 0 w 31"/>
                  <a:gd name="T11" fmla="*/ 6 h 55"/>
                  <a:gd name="T12" fmla="*/ 0 w 31"/>
                  <a:gd name="T13" fmla="*/ 20 h 55"/>
                  <a:gd name="T14" fmla="*/ 7 w 31"/>
                  <a:gd name="T15" fmla="*/ 26 h 55"/>
                  <a:gd name="T16" fmla="*/ 7 w 31"/>
                  <a:gd name="T17" fmla="*/ 26 h 55"/>
                  <a:gd name="T18" fmla="*/ 6 w 31"/>
                  <a:gd name="T19" fmla="*/ 28 h 55"/>
                  <a:gd name="T20" fmla="*/ 6 w 31"/>
                  <a:gd name="T21" fmla="*/ 51 h 55"/>
                  <a:gd name="T22" fmla="*/ 11 w 31"/>
                  <a:gd name="T23" fmla="*/ 55 h 55"/>
                  <a:gd name="T24" fmla="*/ 15 w 31"/>
                  <a:gd name="T25" fmla="*/ 51 h 55"/>
                  <a:gd name="T26" fmla="*/ 20 w 31"/>
                  <a:gd name="T27" fmla="*/ 55 h 55"/>
                  <a:gd name="T28" fmla="*/ 25 w 31"/>
                  <a:gd name="T29" fmla="*/ 51 h 55"/>
                  <a:gd name="T30" fmla="*/ 25 w 31"/>
                  <a:gd name="T31" fmla="*/ 28 h 55"/>
                  <a:gd name="T32" fmla="*/ 24 w 31"/>
                  <a:gd name="T33" fmla="*/ 26 h 55"/>
                  <a:gd name="T34" fmla="*/ 24 w 31"/>
                  <a:gd name="T35" fmla="*/ 26 h 55"/>
                  <a:gd name="T36" fmla="*/ 31 w 31"/>
                  <a:gd name="T37" fmla="*/ 20 h 55"/>
                  <a:gd name="T38" fmla="*/ 31 w 31"/>
                  <a:gd name="T39" fmla="*/ 6 h 55"/>
                  <a:gd name="T40" fmla="*/ 24 w 31"/>
                  <a:gd name="T4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55">
                    <a:moveTo>
                      <a:pt x="24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3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6" y="28"/>
                      <a:pt x="6" y="2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3"/>
                      <a:pt x="8" y="55"/>
                      <a:pt x="11" y="55"/>
                    </a:cubicBezTo>
                    <a:cubicBezTo>
                      <a:pt x="13" y="55"/>
                      <a:pt x="15" y="53"/>
                      <a:pt x="15" y="51"/>
                    </a:cubicBezTo>
                    <a:cubicBezTo>
                      <a:pt x="15" y="53"/>
                      <a:pt x="18" y="55"/>
                      <a:pt x="20" y="55"/>
                    </a:cubicBezTo>
                    <a:cubicBezTo>
                      <a:pt x="23" y="55"/>
                      <a:pt x="25" y="53"/>
                      <a:pt x="25" y="51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8"/>
                      <a:pt x="24" y="27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26"/>
                      <a:pt x="31" y="24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3"/>
                      <a:pt x="28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19"/>
              <p:cNvSpPr>
                <a:spLocks noEditPoints="1"/>
              </p:cNvSpPr>
              <p:nvPr/>
            </p:nvSpPr>
            <p:spPr bwMode="auto">
              <a:xfrm>
                <a:off x="9563954" y="3030164"/>
                <a:ext cx="195263" cy="346075"/>
              </a:xfrm>
              <a:custGeom>
                <a:avLst/>
                <a:gdLst>
                  <a:gd name="T0" fmla="*/ 52 w 52"/>
                  <a:gd name="T1" fmla="*/ 46 h 92"/>
                  <a:gd name="T2" fmla="*/ 49 w 52"/>
                  <a:gd name="T3" fmla="*/ 40 h 92"/>
                  <a:gd name="T4" fmla="*/ 49 w 52"/>
                  <a:gd name="T5" fmla="*/ 6 h 92"/>
                  <a:gd name="T6" fmla="*/ 49 w 52"/>
                  <a:gd name="T7" fmla="*/ 3 h 92"/>
                  <a:gd name="T8" fmla="*/ 49 w 52"/>
                  <a:gd name="T9" fmla="*/ 0 h 92"/>
                  <a:gd name="T10" fmla="*/ 46 w 52"/>
                  <a:gd name="T11" fmla="*/ 0 h 92"/>
                  <a:gd name="T12" fmla="*/ 0 w 52"/>
                  <a:gd name="T13" fmla="*/ 46 h 92"/>
                  <a:gd name="T14" fmla="*/ 4 w 52"/>
                  <a:gd name="T15" fmla="*/ 63 h 92"/>
                  <a:gd name="T16" fmla="*/ 2 w 52"/>
                  <a:gd name="T17" fmla="*/ 68 h 92"/>
                  <a:gd name="T18" fmla="*/ 9 w 52"/>
                  <a:gd name="T19" fmla="*/ 74 h 92"/>
                  <a:gd name="T20" fmla="*/ 10 w 52"/>
                  <a:gd name="T21" fmla="*/ 74 h 92"/>
                  <a:gd name="T22" fmla="*/ 46 w 52"/>
                  <a:gd name="T23" fmla="*/ 92 h 92"/>
                  <a:gd name="T24" fmla="*/ 49 w 52"/>
                  <a:gd name="T25" fmla="*/ 92 h 92"/>
                  <a:gd name="T26" fmla="*/ 49 w 52"/>
                  <a:gd name="T27" fmla="*/ 89 h 92"/>
                  <a:gd name="T28" fmla="*/ 49 w 52"/>
                  <a:gd name="T29" fmla="*/ 86 h 92"/>
                  <a:gd name="T30" fmla="*/ 49 w 52"/>
                  <a:gd name="T31" fmla="*/ 52 h 92"/>
                  <a:gd name="T32" fmla="*/ 52 w 52"/>
                  <a:gd name="T33" fmla="*/ 46 h 92"/>
                  <a:gd name="T34" fmla="*/ 15 w 52"/>
                  <a:gd name="T35" fmla="*/ 64 h 92"/>
                  <a:gd name="T36" fmla="*/ 9 w 52"/>
                  <a:gd name="T37" fmla="*/ 61 h 92"/>
                  <a:gd name="T38" fmla="*/ 9 w 52"/>
                  <a:gd name="T39" fmla="*/ 61 h 92"/>
                  <a:gd name="T40" fmla="*/ 6 w 52"/>
                  <a:gd name="T41" fmla="*/ 48 h 92"/>
                  <a:gd name="T42" fmla="*/ 19 w 52"/>
                  <a:gd name="T43" fmla="*/ 48 h 92"/>
                  <a:gd name="T44" fmla="*/ 22 w 52"/>
                  <a:gd name="T45" fmla="*/ 64 h 92"/>
                  <a:gd name="T46" fmla="*/ 15 w 52"/>
                  <a:gd name="T47" fmla="*/ 64 h 92"/>
                  <a:gd name="T48" fmla="*/ 21 w 52"/>
                  <a:gd name="T49" fmla="*/ 28 h 92"/>
                  <a:gd name="T50" fmla="*/ 22 w 52"/>
                  <a:gd name="T51" fmla="*/ 29 h 92"/>
                  <a:gd name="T52" fmla="*/ 19 w 52"/>
                  <a:gd name="T53" fmla="*/ 43 h 92"/>
                  <a:gd name="T54" fmla="*/ 6 w 52"/>
                  <a:gd name="T55" fmla="*/ 43 h 92"/>
                  <a:gd name="T56" fmla="*/ 11 w 52"/>
                  <a:gd name="T57" fmla="*/ 28 h 92"/>
                  <a:gd name="T58" fmla="*/ 21 w 52"/>
                  <a:gd name="T59" fmla="*/ 28 h 92"/>
                  <a:gd name="T60" fmla="*/ 43 w 52"/>
                  <a:gd name="T61" fmla="*/ 28 h 92"/>
                  <a:gd name="T62" fmla="*/ 43 w 52"/>
                  <a:gd name="T63" fmla="*/ 39 h 92"/>
                  <a:gd name="T64" fmla="*/ 39 w 52"/>
                  <a:gd name="T65" fmla="*/ 43 h 92"/>
                  <a:gd name="T66" fmla="*/ 25 w 52"/>
                  <a:gd name="T67" fmla="*/ 43 h 92"/>
                  <a:gd name="T68" fmla="*/ 27 w 52"/>
                  <a:gd name="T69" fmla="*/ 32 h 92"/>
                  <a:gd name="T70" fmla="*/ 33 w 52"/>
                  <a:gd name="T71" fmla="*/ 28 h 92"/>
                  <a:gd name="T72" fmla="*/ 43 w 52"/>
                  <a:gd name="T73" fmla="*/ 28 h 92"/>
                  <a:gd name="T74" fmla="*/ 25 w 52"/>
                  <a:gd name="T75" fmla="*/ 48 h 92"/>
                  <a:gd name="T76" fmla="*/ 39 w 52"/>
                  <a:gd name="T77" fmla="*/ 48 h 92"/>
                  <a:gd name="T78" fmla="*/ 43 w 52"/>
                  <a:gd name="T79" fmla="*/ 53 h 92"/>
                  <a:gd name="T80" fmla="*/ 43 w 52"/>
                  <a:gd name="T81" fmla="*/ 64 h 92"/>
                  <a:gd name="T82" fmla="*/ 29 w 52"/>
                  <a:gd name="T83" fmla="*/ 64 h 92"/>
                  <a:gd name="T84" fmla="*/ 25 w 52"/>
                  <a:gd name="T85" fmla="*/ 48 h 92"/>
                  <a:gd name="T86" fmla="*/ 43 w 52"/>
                  <a:gd name="T87" fmla="*/ 10 h 92"/>
                  <a:gd name="T88" fmla="*/ 43 w 52"/>
                  <a:gd name="T89" fmla="*/ 22 h 92"/>
                  <a:gd name="T90" fmla="*/ 34 w 52"/>
                  <a:gd name="T91" fmla="*/ 22 h 92"/>
                  <a:gd name="T92" fmla="*/ 33 w 52"/>
                  <a:gd name="T93" fmla="*/ 21 h 92"/>
                  <a:gd name="T94" fmla="*/ 43 w 52"/>
                  <a:gd name="T95" fmla="*/ 10 h 92"/>
                  <a:gd name="T96" fmla="*/ 38 w 52"/>
                  <a:gd name="T97" fmla="*/ 7 h 92"/>
                  <a:gd name="T98" fmla="*/ 28 w 52"/>
                  <a:gd name="T99" fmla="*/ 18 h 92"/>
                  <a:gd name="T100" fmla="*/ 27 w 52"/>
                  <a:gd name="T101" fmla="*/ 18 h 92"/>
                  <a:gd name="T102" fmla="*/ 21 w 52"/>
                  <a:gd name="T103" fmla="*/ 22 h 92"/>
                  <a:gd name="T104" fmla="*/ 14 w 52"/>
                  <a:gd name="T105" fmla="*/ 22 h 92"/>
                  <a:gd name="T106" fmla="*/ 38 w 52"/>
                  <a:gd name="T107" fmla="*/ 7 h 92"/>
                  <a:gd name="T108" fmla="*/ 15 w 52"/>
                  <a:gd name="T109" fmla="*/ 71 h 92"/>
                  <a:gd name="T110" fmla="*/ 16 w 52"/>
                  <a:gd name="T111" fmla="*/ 69 h 92"/>
                  <a:gd name="T112" fmla="*/ 25 w 52"/>
                  <a:gd name="T113" fmla="*/ 69 h 92"/>
                  <a:gd name="T114" fmla="*/ 38 w 52"/>
                  <a:gd name="T115" fmla="*/ 85 h 92"/>
                  <a:gd name="T116" fmla="*/ 15 w 52"/>
                  <a:gd name="T117" fmla="*/ 71 h 92"/>
                  <a:gd name="T118" fmla="*/ 32 w 52"/>
                  <a:gd name="T119" fmla="*/ 69 h 92"/>
                  <a:gd name="T120" fmla="*/ 43 w 52"/>
                  <a:gd name="T121" fmla="*/ 69 h 92"/>
                  <a:gd name="T122" fmla="*/ 43 w 52"/>
                  <a:gd name="T123" fmla="*/ 82 h 92"/>
                  <a:gd name="T124" fmla="*/ 32 w 52"/>
                  <a:gd name="T125" fmla="*/ 6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" h="92">
                    <a:moveTo>
                      <a:pt x="52" y="46"/>
                    </a:moveTo>
                    <a:cubicBezTo>
                      <a:pt x="52" y="44"/>
                      <a:pt x="51" y="42"/>
                      <a:pt x="49" y="40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52"/>
                      <a:pt x="2" y="58"/>
                      <a:pt x="4" y="63"/>
                    </a:cubicBezTo>
                    <a:cubicBezTo>
                      <a:pt x="3" y="64"/>
                      <a:pt x="2" y="66"/>
                      <a:pt x="2" y="68"/>
                    </a:cubicBezTo>
                    <a:cubicBezTo>
                      <a:pt x="2" y="71"/>
                      <a:pt x="5" y="74"/>
                      <a:pt x="9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9" y="85"/>
                      <a:pt x="32" y="92"/>
                      <a:pt x="46" y="92"/>
                    </a:cubicBezTo>
                    <a:cubicBezTo>
                      <a:pt x="49" y="92"/>
                      <a:pt x="49" y="92"/>
                      <a:pt x="49" y="92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6"/>
                      <a:pt x="49" y="86"/>
                      <a:pt x="49" y="86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1" y="50"/>
                      <a:pt x="52" y="48"/>
                      <a:pt x="52" y="46"/>
                    </a:cubicBezTo>
                    <a:close/>
                    <a:moveTo>
                      <a:pt x="15" y="64"/>
                    </a:moveTo>
                    <a:cubicBezTo>
                      <a:pt x="14" y="62"/>
                      <a:pt x="12" y="61"/>
                      <a:pt x="9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7" y="57"/>
                      <a:pt x="7" y="53"/>
                      <a:pt x="6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54"/>
                      <a:pt x="21" y="59"/>
                      <a:pt x="22" y="64"/>
                    </a:cubicBezTo>
                    <a:lnTo>
                      <a:pt x="15" y="64"/>
                    </a:lnTo>
                    <a:close/>
                    <a:moveTo>
                      <a:pt x="21" y="28"/>
                    </a:moveTo>
                    <a:cubicBezTo>
                      <a:pt x="21" y="28"/>
                      <a:pt x="22" y="29"/>
                      <a:pt x="22" y="29"/>
                    </a:cubicBezTo>
                    <a:cubicBezTo>
                      <a:pt x="21" y="34"/>
                      <a:pt x="20" y="38"/>
                      <a:pt x="19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37"/>
                      <a:pt x="8" y="32"/>
                      <a:pt x="11" y="28"/>
                    </a:cubicBezTo>
                    <a:lnTo>
                      <a:pt x="21" y="28"/>
                    </a:lnTo>
                    <a:close/>
                    <a:moveTo>
                      <a:pt x="43" y="28"/>
                    </a:move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40"/>
                      <a:pt x="40" y="41"/>
                      <a:pt x="39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39"/>
                      <a:pt x="26" y="35"/>
                      <a:pt x="27" y="32"/>
                    </a:cubicBezTo>
                    <a:cubicBezTo>
                      <a:pt x="30" y="32"/>
                      <a:pt x="32" y="30"/>
                      <a:pt x="33" y="28"/>
                    </a:cubicBezTo>
                    <a:lnTo>
                      <a:pt x="43" y="28"/>
                    </a:lnTo>
                    <a:close/>
                    <a:moveTo>
                      <a:pt x="25" y="48"/>
                    </a:move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50"/>
                      <a:pt x="41" y="52"/>
                      <a:pt x="43" y="53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6" y="59"/>
                      <a:pt x="25" y="54"/>
                      <a:pt x="25" y="48"/>
                    </a:cubicBezTo>
                    <a:close/>
                    <a:moveTo>
                      <a:pt x="43" y="10"/>
                    </a:moveTo>
                    <a:cubicBezTo>
                      <a:pt x="43" y="22"/>
                      <a:pt x="43" y="22"/>
                      <a:pt x="43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2"/>
                      <a:pt x="33" y="21"/>
                      <a:pt x="33" y="21"/>
                    </a:cubicBezTo>
                    <a:cubicBezTo>
                      <a:pt x="36" y="17"/>
                      <a:pt x="39" y="13"/>
                      <a:pt x="43" y="10"/>
                    </a:cubicBezTo>
                    <a:close/>
                    <a:moveTo>
                      <a:pt x="38" y="7"/>
                    </a:moveTo>
                    <a:cubicBezTo>
                      <a:pt x="34" y="10"/>
                      <a:pt x="31" y="14"/>
                      <a:pt x="28" y="18"/>
                    </a:cubicBezTo>
                    <a:cubicBezTo>
                      <a:pt x="28" y="18"/>
                      <a:pt x="27" y="18"/>
                      <a:pt x="27" y="18"/>
                    </a:cubicBezTo>
                    <a:cubicBezTo>
                      <a:pt x="24" y="18"/>
                      <a:pt x="22" y="20"/>
                      <a:pt x="21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15"/>
                      <a:pt x="28" y="9"/>
                      <a:pt x="38" y="7"/>
                    </a:cubicBezTo>
                    <a:close/>
                    <a:moveTo>
                      <a:pt x="15" y="71"/>
                    </a:moveTo>
                    <a:cubicBezTo>
                      <a:pt x="15" y="71"/>
                      <a:pt x="16" y="70"/>
                      <a:pt x="16" y="6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8" y="75"/>
                      <a:pt x="33" y="81"/>
                      <a:pt x="38" y="85"/>
                    </a:cubicBezTo>
                    <a:cubicBezTo>
                      <a:pt x="29" y="83"/>
                      <a:pt x="21" y="78"/>
                      <a:pt x="15" y="71"/>
                    </a:cubicBezTo>
                    <a:close/>
                    <a:moveTo>
                      <a:pt x="32" y="69"/>
                    </a:move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39" y="79"/>
                      <a:pt x="35" y="74"/>
                      <a:pt x="32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20"/>
              <p:cNvSpPr/>
              <p:nvPr/>
            </p:nvSpPr>
            <p:spPr bwMode="auto">
              <a:xfrm>
                <a:off x="9756041" y="2996827"/>
                <a:ext cx="184150" cy="330200"/>
              </a:xfrm>
              <a:custGeom>
                <a:avLst/>
                <a:gdLst>
                  <a:gd name="T0" fmla="*/ 12 w 49"/>
                  <a:gd name="T1" fmla="*/ 13 h 88"/>
                  <a:gd name="T2" fmla="*/ 44 w 49"/>
                  <a:gd name="T3" fmla="*/ 55 h 88"/>
                  <a:gd name="T4" fmla="*/ 37 w 49"/>
                  <a:gd name="T5" fmla="*/ 79 h 88"/>
                  <a:gd name="T6" fmla="*/ 37 w 49"/>
                  <a:gd name="T7" fmla="*/ 88 h 88"/>
                  <a:gd name="T8" fmla="*/ 49 w 49"/>
                  <a:gd name="T9" fmla="*/ 55 h 88"/>
                  <a:gd name="T10" fmla="*/ 11 w 49"/>
                  <a:gd name="T11" fmla="*/ 7 h 88"/>
                  <a:gd name="T12" fmla="*/ 19 w 49"/>
                  <a:gd name="T13" fmla="*/ 1 h 88"/>
                  <a:gd name="T14" fmla="*/ 11 w 49"/>
                  <a:gd name="T15" fmla="*/ 0 h 88"/>
                  <a:gd name="T16" fmla="*/ 0 w 49"/>
                  <a:gd name="T17" fmla="*/ 9 h 88"/>
                  <a:gd name="T18" fmla="*/ 9 w 49"/>
                  <a:gd name="T19" fmla="*/ 19 h 88"/>
                  <a:gd name="T20" fmla="*/ 17 w 49"/>
                  <a:gd name="T21" fmla="*/ 20 h 88"/>
                  <a:gd name="T22" fmla="*/ 12 w 49"/>
                  <a:gd name="T23" fmla="*/ 1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88">
                    <a:moveTo>
                      <a:pt x="12" y="13"/>
                    </a:moveTo>
                    <a:cubicBezTo>
                      <a:pt x="30" y="18"/>
                      <a:pt x="44" y="35"/>
                      <a:pt x="44" y="55"/>
                    </a:cubicBezTo>
                    <a:cubicBezTo>
                      <a:pt x="44" y="64"/>
                      <a:pt x="41" y="72"/>
                      <a:pt x="37" y="79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45" y="79"/>
                      <a:pt x="49" y="68"/>
                      <a:pt x="49" y="55"/>
                    </a:cubicBezTo>
                    <a:cubicBezTo>
                      <a:pt x="49" y="32"/>
                      <a:pt x="33" y="12"/>
                      <a:pt x="11" y="7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7" y="20"/>
                      <a:pt x="17" y="20"/>
                      <a:pt x="17" y="20"/>
                    </a:cubicBezTo>
                    <a:lnTo>
                      <a:pt x="12" y="1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283551" y="2952678"/>
              <a:ext cx="1416077" cy="4610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课</a:t>
              </a:r>
              <a:r>
                <a:rPr kumimoji="0" lang="zh-CN" altLang="en-US" sz="2400" b="1" kern="0" cap="none" spc="0" normalizeH="0" baseline="0" noProof="0" dirty="0" smtClean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标</a:t>
              </a: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6156" name="直接箭头连接符 51"/>
            <p:cNvCxnSpPr/>
            <p:nvPr/>
          </p:nvCxnSpPr>
          <p:spPr>
            <a:xfrm flipV="1">
              <a:off x="1332544" y="3010994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pic>
        <p:nvPicPr>
          <p:cNvPr id="57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25344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170" name="组合 168"/>
          <p:cNvGrpSpPr/>
          <p:nvPr/>
        </p:nvGrpSpPr>
        <p:grpSpPr>
          <a:xfrm>
            <a:off x="1744345" y="1032828"/>
            <a:ext cx="1789113" cy="461962"/>
            <a:chOff x="971633" y="1241414"/>
            <a:chExt cx="1789768" cy="461502"/>
          </a:xfrm>
        </p:grpSpPr>
        <p:grpSp>
          <p:nvGrpSpPr>
            <p:cNvPr id="5" name="组合 169"/>
            <p:cNvGrpSpPr/>
            <p:nvPr/>
          </p:nvGrpSpPr>
          <p:grpSpPr>
            <a:xfrm>
              <a:off x="971633" y="1260795"/>
              <a:ext cx="257271" cy="379774"/>
              <a:chOff x="9324241" y="442539"/>
              <a:chExt cx="300038" cy="442913"/>
            </a:xfrm>
            <a:solidFill>
              <a:srgbClr val="00B0F0"/>
            </a:solidFill>
          </p:grpSpPr>
          <p:sp>
            <p:nvSpPr>
              <p:cNvPr id="8" name="Freeform 11"/>
              <p:cNvSpPr/>
              <p:nvPr/>
            </p:nvSpPr>
            <p:spPr bwMode="auto">
              <a:xfrm>
                <a:off x="9411554" y="837827"/>
                <a:ext cx="130175" cy="47625"/>
              </a:xfrm>
              <a:custGeom>
                <a:avLst/>
                <a:gdLst>
                  <a:gd name="T0" fmla="*/ 31 w 35"/>
                  <a:gd name="T1" fmla="*/ 0 h 13"/>
                  <a:gd name="T2" fmla="*/ 4 w 35"/>
                  <a:gd name="T3" fmla="*/ 0 h 13"/>
                  <a:gd name="T4" fmla="*/ 0 w 35"/>
                  <a:gd name="T5" fmla="*/ 3 h 13"/>
                  <a:gd name="T6" fmla="*/ 4 w 35"/>
                  <a:gd name="T7" fmla="*/ 7 h 13"/>
                  <a:gd name="T8" fmla="*/ 10 w 35"/>
                  <a:gd name="T9" fmla="*/ 7 h 13"/>
                  <a:gd name="T10" fmla="*/ 9 w 35"/>
                  <a:gd name="T11" fmla="*/ 8 h 13"/>
                  <a:gd name="T12" fmla="*/ 17 w 35"/>
                  <a:gd name="T13" fmla="*/ 13 h 13"/>
                  <a:gd name="T14" fmla="*/ 25 w 35"/>
                  <a:gd name="T15" fmla="*/ 8 h 13"/>
                  <a:gd name="T16" fmla="*/ 25 w 35"/>
                  <a:gd name="T17" fmla="*/ 7 h 13"/>
                  <a:gd name="T18" fmla="*/ 31 w 35"/>
                  <a:gd name="T19" fmla="*/ 7 h 13"/>
                  <a:gd name="T20" fmla="*/ 35 w 35"/>
                  <a:gd name="T21" fmla="*/ 3 h 13"/>
                  <a:gd name="T22" fmla="*/ 31 w 35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3">
                    <a:moveTo>
                      <a:pt x="3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8"/>
                      <a:pt x="9" y="8"/>
                    </a:cubicBezTo>
                    <a:cubicBezTo>
                      <a:pt x="9" y="11"/>
                      <a:pt x="13" y="13"/>
                      <a:pt x="17" y="13"/>
                    </a:cubicBezTo>
                    <a:cubicBezTo>
                      <a:pt x="22" y="13"/>
                      <a:pt x="25" y="11"/>
                      <a:pt x="25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3" y="7"/>
                      <a:pt x="35" y="6"/>
                      <a:pt x="35" y="3"/>
                    </a:cubicBezTo>
                    <a:cubicBezTo>
                      <a:pt x="35" y="1"/>
                      <a:pt x="33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12"/>
              <p:cNvSpPr/>
              <p:nvPr/>
            </p:nvSpPr>
            <p:spPr bwMode="auto">
              <a:xfrm>
                <a:off x="9411554" y="807664"/>
                <a:ext cx="130175" cy="17463"/>
              </a:xfrm>
              <a:custGeom>
                <a:avLst/>
                <a:gdLst>
                  <a:gd name="T0" fmla="*/ 2 w 35"/>
                  <a:gd name="T1" fmla="*/ 5 h 5"/>
                  <a:gd name="T2" fmla="*/ 32 w 35"/>
                  <a:gd name="T3" fmla="*/ 5 h 5"/>
                  <a:gd name="T4" fmla="*/ 35 w 35"/>
                  <a:gd name="T5" fmla="*/ 2 h 5"/>
                  <a:gd name="T6" fmla="*/ 32 w 35"/>
                  <a:gd name="T7" fmla="*/ 0 h 5"/>
                  <a:gd name="T8" fmla="*/ 2 w 35"/>
                  <a:gd name="T9" fmla="*/ 0 h 5"/>
                  <a:gd name="T10" fmla="*/ 0 w 35"/>
                  <a:gd name="T11" fmla="*/ 2 h 5"/>
                  <a:gd name="T12" fmla="*/ 2 w 35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">
                    <a:moveTo>
                      <a:pt x="2" y="5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4" y="5"/>
                      <a:pt x="35" y="4"/>
                      <a:pt x="35" y="2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Freeform 13"/>
              <p:cNvSpPr/>
              <p:nvPr/>
            </p:nvSpPr>
            <p:spPr bwMode="auto">
              <a:xfrm>
                <a:off x="9359166" y="537789"/>
                <a:ext cx="234950" cy="254000"/>
              </a:xfrm>
              <a:custGeom>
                <a:avLst/>
                <a:gdLst>
                  <a:gd name="T0" fmla="*/ 31 w 63"/>
                  <a:gd name="T1" fmla="*/ 0 h 68"/>
                  <a:gd name="T2" fmla="*/ 0 w 63"/>
                  <a:gd name="T3" fmla="*/ 31 h 68"/>
                  <a:gd name="T4" fmla="*/ 14 w 63"/>
                  <a:gd name="T5" fmla="*/ 68 h 68"/>
                  <a:gd name="T6" fmla="*/ 28 w 63"/>
                  <a:gd name="T7" fmla="*/ 68 h 68"/>
                  <a:gd name="T8" fmla="*/ 28 w 63"/>
                  <a:gd name="T9" fmla="*/ 37 h 68"/>
                  <a:gd name="T10" fmla="*/ 19 w 63"/>
                  <a:gd name="T11" fmla="*/ 47 h 68"/>
                  <a:gd name="T12" fmla="*/ 19 w 63"/>
                  <a:gd name="T13" fmla="*/ 35 h 68"/>
                  <a:gd name="T14" fmla="*/ 32 w 63"/>
                  <a:gd name="T15" fmla="*/ 22 h 68"/>
                  <a:gd name="T16" fmla="*/ 46 w 63"/>
                  <a:gd name="T17" fmla="*/ 35 h 68"/>
                  <a:gd name="T18" fmla="*/ 46 w 63"/>
                  <a:gd name="T19" fmla="*/ 47 h 68"/>
                  <a:gd name="T20" fmla="*/ 36 w 63"/>
                  <a:gd name="T21" fmla="*/ 37 h 68"/>
                  <a:gd name="T22" fmla="*/ 36 w 63"/>
                  <a:gd name="T23" fmla="*/ 68 h 68"/>
                  <a:gd name="T24" fmla="*/ 50 w 63"/>
                  <a:gd name="T25" fmla="*/ 68 h 68"/>
                  <a:gd name="T26" fmla="*/ 63 w 63"/>
                  <a:gd name="T27" fmla="*/ 31 h 68"/>
                  <a:gd name="T28" fmla="*/ 31 w 63"/>
                  <a:gd name="T2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8">
                    <a:moveTo>
                      <a:pt x="31" y="0"/>
                    </a:moveTo>
                    <a:cubicBezTo>
                      <a:pt x="14" y="0"/>
                      <a:pt x="0" y="13"/>
                      <a:pt x="0" y="31"/>
                    </a:cubicBezTo>
                    <a:cubicBezTo>
                      <a:pt x="0" y="45"/>
                      <a:pt x="14" y="54"/>
                      <a:pt x="14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0" y="53"/>
                      <a:pt x="63" y="45"/>
                      <a:pt x="63" y="31"/>
                    </a:cubicBezTo>
                    <a:cubicBezTo>
                      <a:pt x="63" y="13"/>
                      <a:pt x="49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14"/>
              <p:cNvSpPr/>
              <p:nvPr/>
            </p:nvSpPr>
            <p:spPr bwMode="auto">
              <a:xfrm>
                <a:off x="9324241" y="488577"/>
                <a:ext cx="71438" cy="66675"/>
              </a:xfrm>
              <a:custGeom>
                <a:avLst/>
                <a:gdLst>
                  <a:gd name="T0" fmla="*/ 15 w 19"/>
                  <a:gd name="T1" fmla="*/ 18 h 18"/>
                  <a:gd name="T2" fmla="*/ 12 w 19"/>
                  <a:gd name="T3" fmla="*/ 17 h 18"/>
                  <a:gd name="T4" fmla="*/ 2 w 19"/>
                  <a:gd name="T5" fmla="*/ 7 h 18"/>
                  <a:gd name="T6" fmla="*/ 2 w 19"/>
                  <a:gd name="T7" fmla="*/ 1 h 18"/>
                  <a:gd name="T8" fmla="*/ 8 w 19"/>
                  <a:gd name="T9" fmla="*/ 1 h 18"/>
                  <a:gd name="T10" fmla="*/ 18 w 19"/>
                  <a:gd name="T11" fmla="*/ 11 h 18"/>
                  <a:gd name="T12" fmla="*/ 18 w 19"/>
                  <a:gd name="T13" fmla="*/ 17 h 18"/>
                  <a:gd name="T14" fmla="*/ 15 w 19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15" y="18"/>
                    </a:moveTo>
                    <a:cubicBezTo>
                      <a:pt x="14" y="18"/>
                      <a:pt x="13" y="17"/>
                      <a:pt x="1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3"/>
                      <a:pt x="19" y="15"/>
                      <a:pt x="18" y="17"/>
                    </a:cubicBezTo>
                    <a:cubicBezTo>
                      <a:pt x="17" y="17"/>
                      <a:pt x="16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15"/>
              <p:cNvSpPr/>
              <p:nvPr/>
            </p:nvSpPr>
            <p:spPr bwMode="auto">
              <a:xfrm>
                <a:off x="9557604" y="488577"/>
                <a:ext cx="66675" cy="66675"/>
              </a:xfrm>
              <a:custGeom>
                <a:avLst/>
                <a:gdLst>
                  <a:gd name="T0" fmla="*/ 4 w 18"/>
                  <a:gd name="T1" fmla="*/ 18 h 18"/>
                  <a:gd name="T2" fmla="*/ 1 w 18"/>
                  <a:gd name="T3" fmla="*/ 17 h 18"/>
                  <a:gd name="T4" fmla="*/ 1 w 18"/>
                  <a:gd name="T5" fmla="*/ 11 h 18"/>
                  <a:gd name="T6" fmla="*/ 11 w 18"/>
                  <a:gd name="T7" fmla="*/ 1 h 18"/>
                  <a:gd name="T8" fmla="*/ 17 w 18"/>
                  <a:gd name="T9" fmla="*/ 1 h 18"/>
                  <a:gd name="T10" fmla="*/ 17 w 18"/>
                  <a:gd name="T11" fmla="*/ 7 h 18"/>
                  <a:gd name="T12" fmla="*/ 7 w 18"/>
                  <a:gd name="T13" fmla="*/ 17 h 18"/>
                  <a:gd name="T14" fmla="*/ 4 w 1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4" y="18"/>
                    </a:moveTo>
                    <a:cubicBezTo>
                      <a:pt x="3" y="18"/>
                      <a:pt x="2" y="18"/>
                      <a:pt x="1" y="17"/>
                    </a:cubicBezTo>
                    <a:cubicBezTo>
                      <a:pt x="0" y="15"/>
                      <a:pt x="0" y="13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3"/>
                      <a:pt x="18" y="6"/>
                      <a:pt x="17" y="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8"/>
                      <a:pt x="5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16"/>
              <p:cNvSpPr/>
              <p:nvPr/>
            </p:nvSpPr>
            <p:spPr bwMode="auto">
              <a:xfrm>
                <a:off x="9459179" y="442539"/>
                <a:ext cx="30163" cy="79375"/>
              </a:xfrm>
              <a:custGeom>
                <a:avLst/>
                <a:gdLst>
                  <a:gd name="T0" fmla="*/ 4 w 8"/>
                  <a:gd name="T1" fmla="*/ 21 h 21"/>
                  <a:gd name="T2" fmla="*/ 0 w 8"/>
                  <a:gd name="T3" fmla="*/ 17 h 21"/>
                  <a:gd name="T4" fmla="*/ 0 w 8"/>
                  <a:gd name="T5" fmla="*/ 4 h 21"/>
                  <a:gd name="T6" fmla="*/ 4 w 8"/>
                  <a:gd name="T7" fmla="*/ 0 h 21"/>
                  <a:gd name="T8" fmla="*/ 8 w 8"/>
                  <a:gd name="T9" fmla="*/ 4 h 21"/>
                  <a:gd name="T10" fmla="*/ 8 w 8"/>
                  <a:gd name="T11" fmla="*/ 17 h 21"/>
                  <a:gd name="T12" fmla="*/ 4 w 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1">
                    <a:moveTo>
                      <a:pt x="4" y="21"/>
                    </a:moveTo>
                    <a:cubicBezTo>
                      <a:pt x="1" y="21"/>
                      <a:pt x="0" y="19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9"/>
                      <a:pt x="6" y="21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345634" y="1241414"/>
              <a:ext cx="1415767" cy="4615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课标</a:t>
              </a:r>
              <a:r>
                <a:rPr kumimoji="0" lang="zh-CN" altLang="en-US" sz="2400" b="1" kern="0" cap="none" spc="0" normalizeH="0" baseline="0" noProof="0" dirty="0" smtClean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7177" name="直接箭头连接符 33"/>
            <p:cNvCxnSpPr/>
            <p:nvPr/>
          </p:nvCxnSpPr>
          <p:spPr>
            <a:xfrm flipV="1">
              <a:off x="1332544" y="1277827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7172" name="上箭头标注 14"/>
          <p:cNvSpPr/>
          <p:nvPr/>
        </p:nvSpPr>
        <p:spPr>
          <a:xfrm>
            <a:off x="2843530" y="1261110"/>
            <a:ext cx="3420745" cy="5443855"/>
          </a:xfrm>
          <a:prstGeom prst="upArrowCallout">
            <a:avLst>
              <a:gd name="adj1" fmla="val 25000"/>
              <a:gd name="adj2" fmla="val 25000"/>
              <a:gd name="adj3" fmla="val 24995"/>
              <a:gd name="adj4" fmla="val 64977"/>
            </a:avLst>
          </a:prstGeom>
          <a:blipFill rotWithShape="0">
            <a:blip r:embed="rId1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endParaRPr lang="zh-CN" altLang="en-US" dirty="0">
              <a:latin typeface="Verdana" panose="020B0604030504040204" pitchFamily="34" charset="0"/>
            </a:endParaRPr>
          </a:p>
        </p:txBody>
      </p:sp>
      <p:pic>
        <p:nvPicPr>
          <p:cNvPr id="16" name="Picture 41" descr="metal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图片 16" descr="20140406093257889.jpg"/>
          <p:cNvPicPr>
            <a:picLocks noChangeAspect="1"/>
          </p:cNvPicPr>
          <p:nvPr/>
        </p:nvPicPr>
        <p:blipFill>
          <a:blip r:embed="rId3" cstate="print"/>
          <a:srcRect l="12600" r="14951"/>
          <a:stretch>
            <a:fillRect/>
          </a:stretch>
        </p:blipFill>
        <p:spPr>
          <a:xfrm>
            <a:off x="6655262" y="3649470"/>
            <a:ext cx="2088232" cy="2882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3180715" y="3166745"/>
            <a:ext cx="278320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《数学课程标准》指出空间观念主要是指根据物体特征抽象出几何图形，根据几何图形想象出所描述的实际物体；想象出物体的方位和相互之间的位置关系；描述图形的运动和变化；依据语言的描述画出图形等。空间观念的主要表现，其中包括“能够由实物的形状想象出几何图形，由几何图形想象出实物的形状，进行几何体与其三视图、展开图之间的转化”</a:t>
            </a:r>
            <a:endParaRPr lang="zh-CN" altLang="en-US" sz="16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194" name="组合 168"/>
          <p:cNvGrpSpPr/>
          <p:nvPr/>
        </p:nvGrpSpPr>
        <p:grpSpPr>
          <a:xfrm>
            <a:off x="1570355" y="1017588"/>
            <a:ext cx="1789113" cy="461962"/>
            <a:chOff x="971633" y="1241414"/>
            <a:chExt cx="1789768" cy="461502"/>
          </a:xfrm>
        </p:grpSpPr>
        <p:grpSp>
          <p:nvGrpSpPr>
            <p:cNvPr id="5" name="组合 169"/>
            <p:cNvGrpSpPr/>
            <p:nvPr/>
          </p:nvGrpSpPr>
          <p:grpSpPr>
            <a:xfrm>
              <a:off x="971633" y="1260795"/>
              <a:ext cx="257271" cy="379774"/>
              <a:chOff x="9324241" y="442539"/>
              <a:chExt cx="300038" cy="442913"/>
            </a:xfrm>
            <a:solidFill>
              <a:srgbClr val="00B0F0"/>
            </a:solidFill>
          </p:grpSpPr>
          <p:sp>
            <p:nvSpPr>
              <p:cNvPr id="8" name="Freeform 11"/>
              <p:cNvSpPr/>
              <p:nvPr/>
            </p:nvSpPr>
            <p:spPr bwMode="auto">
              <a:xfrm>
                <a:off x="9411554" y="837827"/>
                <a:ext cx="130175" cy="47625"/>
              </a:xfrm>
              <a:custGeom>
                <a:avLst/>
                <a:gdLst>
                  <a:gd name="T0" fmla="*/ 31 w 35"/>
                  <a:gd name="T1" fmla="*/ 0 h 13"/>
                  <a:gd name="T2" fmla="*/ 4 w 35"/>
                  <a:gd name="T3" fmla="*/ 0 h 13"/>
                  <a:gd name="T4" fmla="*/ 0 w 35"/>
                  <a:gd name="T5" fmla="*/ 3 h 13"/>
                  <a:gd name="T6" fmla="*/ 4 w 35"/>
                  <a:gd name="T7" fmla="*/ 7 h 13"/>
                  <a:gd name="T8" fmla="*/ 10 w 35"/>
                  <a:gd name="T9" fmla="*/ 7 h 13"/>
                  <a:gd name="T10" fmla="*/ 9 w 35"/>
                  <a:gd name="T11" fmla="*/ 8 h 13"/>
                  <a:gd name="T12" fmla="*/ 17 w 35"/>
                  <a:gd name="T13" fmla="*/ 13 h 13"/>
                  <a:gd name="T14" fmla="*/ 25 w 35"/>
                  <a:gd name="T15" fmla="*/ 8 h 13"/>
                  <a:gd name="T16" fmla="*/ 25 w 35"/>
                  <a:gd name="T17" fmla="*/ 7 h 13"/>
                  <a:gd name="T18" fmla="*/ 31 w 35"/>
                  <a:gd name="T19" fmla="*/ 7 h 13"/>
                  <a:gd name="T20" fmla="*/ 35 w 35"/>
                  <a:gd name="T21" fmla="*/ 3 h 13"/>
                  <a:gd name="T22" fmla="*/ 31 w 35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3">
                    <a:moveTo>
                      <a:pt x="3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8"/>
                      <a:pt x="9" y="8"/>
                    </a:cubicBezTo>
                    <a:cubicBezTo>
                      <a:pt x="9" y="11"/>
                      <a:pt x="13" y="13"/>
                      <a:pt x="17" y="13"/>
                    </a:cubicBezTo>
                    <a:cubicBezTo>
                      <a:pt x="22" y="13"/>
                      <a:pt x="25" y="11"/>
                      <a:pt x="25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3" y="7"/>
                      <a:pt x="35" y="6"/>
                      <a:pt x="35" y="3"/>
                    </a:cubicBezTo>
                    <a:cubicBezTo>
                      <a:pt x="35" y="1"/>
                      <a:pt x="33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12"/>
              <p:cNvSpPr/>
              <p:nvPr/>
            </p:nvSpPr>
            <p:spPr bwMode="auto">
              <a:xfrm>
                <a:off x="9411554" y="807664"/>
                <a:ext cx="130175" cy="17463"/>
              </a:xfrm>
              <a:custGeom>
                <a:avLst/>
                <a:gdLst>
                  <a:gd name="T0" fmla="*/ 2 w 35"/>
                  <a:gd name="T1" fmla="*/ 5 h 5"/>
                  <a:gd name="T2" fmla="*/ 32 w 35"/>
                  <a:gd name="T3" fmla="*/ 5 h 5"/>
                  <a:gd name="T4" fmla="*/ 35 w 35"/>
                  <a:gd name="T5" fmla="*/ 2 h 5"/>
                  <a:gd name="T6" fmla="*/ 32 w 35"/>
                  <a:gd name="T7" fmla="*/ 0 h 5"/>
                  <a:gd name="T8" fmla="*/ 2 w 35"/>
                  <a:gd name="T9" fmla="*/ 0 h 5"/>
                  <a:gd name="T10" fmla="*/ 0 w 35"/>
                  <a:gd name="T11" fmla="*/ 2 h 5"/>
                  <a:gd name="T12" fmla="*/ 2 w 35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">
                    <a:moveTo>
                      <a:pt x="2" y="5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4" y="5"/>
                      <a:pt x="35" y="4"/>
                      <a:pt x="35" y="2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Freeform 13"/>
              <p:cNvSpPr/>
              <p:nvPr/>
            </p:nvSpPr>
            <p:spPr bwMode="auto">
              <a:xfrm>
                <a:off x="9359166" y="537789"/>
                <a:ext cx="234950" cy="254000"/>
              </a:xfrm>
              <a:custGeom>
                <a:avLst/>
                <a:gdLst>
                  <a:gd name="T0" fmla="*/ 31 w 63"/>
                  <a:gd name="T1" fmla="*/ 0 h 68"/>
                  <a:gd name="T2" fmla="*/ 0 w 63"/>
                  <a:gd name="T3" fmla="*/ 31 h 68"/>
                  <a:gd name="T4" fmla="*/ 14 w 63"/>
                  <a:gd name="T5" fmla="*/ 68 h 68"/>
                  <a:gd name="T6" fmla="*/ 28 w 63"/>
                  <a:gd name="T7" fmla="*/ 68 h 68"/>
                  <a:gd name="T8" fmla="*/ 28 w 63"/>
                  <a:gd name="T9" fmla="*/ 37 h 68"/>
                  <a:gd name="T10" fmla="*/ 19 w 63"/>
                  <a:gd name="T11" fmla="*/ 47 h 68"/>
                  <a:gd name="T12" fmla="*/ 19 w 63"/>
                  <a:gd name="T13" fmla="*/ 35 h 68"/>
                  <a:gd name="T14" fmla="*/ 32 w 63"/>
                  <a:gd name="T15" fmla="*/ 22 h 68"/>
                  <a:gd name="T16" fmla="*/ 46 w 63"/>
                  <a:gd name="T17" fmla="*/ 35 h 68"/>
                  <a:gd name="T18" fmla="*/ 46 w 63"/>
                  <a:gd name="T19" fmla="*/ 47 h 68"/>
                  <a:gd name="T20" fmla="*/ 36 w 63"/>
                  <a:gd name="T21" fmla="*/ 37 h 68"/>
                  <a:gd name="T22" fmla="*/ 36 w 63"/>
                  <a:gd name="T23" fmla="*/ 68 h 68"/>
                  <a:gd name="T24" fmla="*/ 50 w 63"/>
                  <a:gd name="T25" fmla="*/ 68 h 68"/>
                  <a:gd name="T26" fmla="*/ 63 w 63"/>
                  <a:gd name="T27" fmla="*/ 31 h 68"/>
                  <a:gd name="T28" fmla="*/ 31 w 63"/>
                  <a:gd name="T2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8">
                    <a:moveTo>
                      <a:pt x="31" y="0"/>
                    </a:moveTo>
                    <a:cubicBezTo>
                      <a:pt x="14" y="0"/>
                      <a:pt x="0" y="13"/>
                      <a:pt x="0" y="31"/>
                    </a:cubicBezTo>
                    <a:cubicBezTo>
                      <a:pt x="0" y="45"/>
                      <a:pt x="14" y="54"/>
                      <a:pt x="14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0" y="53"/>
                      <a:pt x="63" y="45"/>
                      <a:pt x="63" y="31"/>
                    </a:cubicBezTo>
                    <a:cubicBezTo>
                      <a:pt x="63" y="13"/>
                      <a:pt x="49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14"/>
              <p:cNvSpPr/>
              <p:nvPr/>
            </p:nvSpPr>
            <p:spPr bwMode="auto">
              <a:xfrm>
                <a:off x="9324241" y="488577"/>
                <a:ext cx="71438" cy="66675"/>
              </a:xfrm>
              <a:custGeom>
                <a:avLst/>
                <a:gdLst>
                  <a:gd name="T0" fmla="*/ 15 w 19"/>
                  <a:gd name="T1" fmla="*/ 18 h 18"/>
                  <a:gd name="T2" fmla="*/ 12 w 19"/>
                  <a:gd name="T3" fmla="*/ 17 h 18"/>
                  <a:gd name="T4" fmla="*/ 2 w 19"/>
                  <a:gd name="T5" fmla="*/ 7 h 18"/>
                  <a:gd name="T6" fmla="*/ 2 w 19"/>
                  <a:gd name="T7" fmla="*/ 1 h 18"/>
                  <a:gd name="T8" fmla="*/ 8 w 19"/>
                  <a:gd name="T9" fmla="*/ 1 h 18"/>
                  <a:gd name="T10" fmla="*/ 18 w 19"/>
                  <a:gd name="T11" fmla="*/ 11 h 18"/>
                  <a:gd name="T12" fmla="*/ 18 w 19"/>
                  <a:gd name="T13" fmla="*/ 17 h 18"/>
                  <a:gd name="T14" fmla="*/ 15 w 19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15" y="18"/>
                    </a:moveTo>
                    <a:cubicBezTo>
                      <a:pt x="14" y="18"/>
                      <a:pt x="13" y="17"/>
                      <a:pt x="1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3"/>
                      <a:pt x="19" y="15"/>
                      <a:pt x="18" y="17"/>
                    </a:cubicBezTo>
                    <a:cubicBezTo>
                      <a:pt x="17" y="17"/>
                      <a:pt x="16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15"/>
              <p:cNvSpPr/>
              <p:nvPr/>
            </p:nvSpPr>
            <p:spPr bwMode="auto">
              <a:xfrm>
                <a:off x="9557604" y="488577"/>
                <a:ext cx="66675" cy="66675"/>
              </a:xfrm>
              <a:custGeom>
                <a:avLst/>
                <a:gdLst>
                  <a:gd name="T0" fmla="*/ 4 w 18"/>
                  <a:gd name="T1" fmla="*/ 18 h 18"/>
                  <a:gd name="T2" fmla="*/ 1 w 18"/>
                  <a:gd name="T3" fmla="*/ 17 h 18"/>
                  <a:gd name="T4" fmla="*/ 1 w 18"/>
                  <a:gd name="T5" fmla="*/ 11 h 18"/>
                  <a:gd name="T6" fmla="*/ 11 w 18"/>
                  <a:gd name="T7" fmla="*/ 1 h 18"/>
                  <a:gd name="T8" fmla="*/ 17 w 18"/>
                  <a:gd name="T9" fmla="*/ 1 h 18"/>
                  <a:gd name="T10" fmla="*/ 17 w 18"/>
                  <a:gd name="T11" fmla="*/ 7 h 18"/>
                  <a:gd name="T12" fmla="*/ 7 w 18"/>
                  <a:gd name="T13" fmla="*/ 17 h 18"/>
                  <a:gd name="T14" fmla="*/ 4 w 1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4" y="18"/>
                    </a:moveTo>
                    <a:cubicBezTo>
                      <a:pt x="3" y="18"/>
                      <a:pt x="2" y="18"/>
                      <a:pt x="1" y="17"/>
                    </a:cubicBezTo>
                    <a:cubicBezTo>
                      <a:pt x="0" y="15"/>
                      <a:pt x="0" y="13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3"/>
                      <a:pt x="18" y="6"/>
                      <a:pt x="17" y="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8"/>
                      <a:pt x="5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16"/>
              <p:cNvSpPr/>
              <p:nvPr/>
            </p:nvSpPr>
            <p:spPr bwMode="auto">
              <a:xfrm>
                <a:off x="9459179" y="442539"/>
                <a:ext cx="30163" cy="79375"/>
              </a:xfrm>
              <a:custGeom>
                <a:avLst/>
                <a:gdLst>
                  <a:gd name="T0" fmla="*/ 4 w 8"/>
                  <a:gd name="T1" fmla="*/ 21 h 21"/>
                  <a:gd name="T2" fmla="*/ 0 w 8"/>
                  <a:gd name="T3" fmla="*/ 17 h 21"/>
                  <a:gd name="T4" fmla="*/ 0 w 8"/>
                  <a:gd name="T5" fmla="*/ 4 h 21"/>
                  <a:gd name="T6" fmla="*/ 4 w 8"/>
                  <a:gd name="T7" fmla="*/ 0 h 21"/>
                  <a:gd name="T8" fmla="*/ 8 w 8"/>
                  <a:gd name="T9" fmla="*/ 4 h 21"/>
                  <a:gd name="T10" fmla="*/ 8 w 8"/>
                  <a:gd name="T11" fmla="*/ 17 h 21"/>
                  <a:gd name="T12" fmla="*/ 4 w 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1">
                    <a:moveTo>
                      <a:pt x="4" y="21"/>
                    </a:moveTo>
                    <a:cubicBezTo>
                      <a:pt x="1" y="21"/>
                      <a:pt x="0" y="19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9"/>
                      <a:pt x="6" y="21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345634" y="1241414"/>
              <a:ext cx="1415767" cy="4615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教材</a:t>
              </a:r>
              <a:r>
                <a:rPr kumimoji="0" lang="zh-CN" altLang="en-US" sz="2400" b="1" kern="0" cap="none" spc="0" normalizeH="0" baseline="0" noProof="0" dirty="0" smtClean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8200" name="直接箭头连接符 33"/>
            <p:cNvCxnSpPr/>
            <p:nvPr/>
          </p:nvCxnSpPr>
          <p:spPr>
            <a:xfrm flipV="1">
              <a:off x="1332544" y="1277827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8196" name="上箭头标注 14"/>
          <p:cNvSpPr/>
          <p:nvPr/>
        </p:nvSpPr>
        <p:spPr>
          <a:xfrm>
            <a:off x="2997835" y="1597025"/>
            <a:ext cx="3161665" cy="4605020"/>
          </a:xfrm>
          <a:prstGeom prst="upArrowCallout">
            <a:avLst>
              <a:gd name="adj1" fmla="val 25000"/>
              <a:gd name="adj2" fmla="val 25000"/>
              <a:gd name="adj3" fmla="val 24994"/>
              <a:gd name="adj4" fmla="val 64977"/>
            </a:avLst>
          </a:prstGeom>
          <a:blipFill rotWithShape="0">
            <a:blip r:embed="rId1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endParaRPr lang="zh-CN" altLang="en-US" dirty="0">
              <a:latin typeface="Verdana" panose="020B0604030504040204" pitchFamily="34" charset="0"/>
            </a:endParaRPr>
          </a:p>
        </p:txBody>
      </p:sp>
      <p:pic>
        <p:nvPicPr>
          <p:cNvPr id="16" name="Picture 41" descr="metal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25344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3251835" y="3288030"/>
            <a:ext cx="265366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/>
              <a:t>教材通过“想一想--画一画---试一试”等活动来深入的认识圆的特征，知道圆各部分的名称，理解和掌握在同一圆中半径和直径的关系，经历圆的认识过程来发展学生的空间观念和思维能力。   </a:t>
            </a:r>
            <a:endParaRPr lang="zh-CN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18" name="组合 168"/>
          <p:cNvGrpSpPr/>
          <p:nvPr/>
        </p:nvGrpSpPr>
        <p:grpSpPr>
          <a:xfrm>
            <a:off x="1570355" y="1032828"/>
            <a:ext cx="1789113" cy="461962"/>
            <a:chOff x="971633" y="1241414"/>
            <a:chExt cx="1789768" cy="461502"/>
          </a:xfrm>
        </p:grpSpPr>
        <p:grpSp>
          <p:nvGrpSpPr>
            <p:cNvPr id="5" name="组合 169"/>
            <p:cNvGrpSpPr/>
            <p:nvPr/>
          </p:nvGrpSpPr>
          <p:grpSpPr>
            <a:xfrm>
              <a:off x="971633" y="1260795"/>
              <a:ext cx="257271" cy="379774"/>
              <a:chOff x="9324241" y="442539"/>
              <a:chExt cx="300038" cy="442913"/>
            </a:xfrm>
            <a:solidFill>
              <a:srgbClr val="00B0F0"/>
            </a:solidFill>
          </p:grpSpPr>
          <p:sp>
            <p:nvSpPr>
              <p:cNvPr id="8" name="Freeform 11"/>
              <p:cNvSpPr/>
              <p:nvPr/>
            </p:nvSpPr>
            <p:spPr bwMode="auto">
              <a:xfrm>
                <a:off x="9411554" y="837827"/>
                <a:ext cx="130175" cy="47625"/>
              </a:xfrm>
              <a:custGeom>
                <a:avLst/>
                <a:gdLst>
                  <a:gd name="T0" fmla="*/ 31 w 35"/>
                  <a:gd name="T1" fmla="*/ 0 h 13"/>
                  <a:gd name="T2" fmla="*/ 4 w 35"/>
                  <a:gd name="T3" fmla="*/ 0 h 13"/>
                  <a:gd name="T4" fmla="*/ 0 w 35"/>
                  <a:gd name="T5" fmla="*/ 3 h 13"/>
                  <a:gd name="T6" fmla="*/ 4 w 35"/>
                  <a:gd name="T7" fmla="*/ 7 h 13"/>
                  <a:gd name="T8" fmla="*/ 10 w 35"/>
                  <a:gd name="T9" fmla="*/ 7 h 13"/>
                  <a:gd name="T10" fmla="*/ 9 w 35"/>
                  <a:gd name="T11" fmla="*/ 8 h 13"/>
                  <a:gd name="T12" fmla="*/ 17 w 35"/>
                  <a:gd name="T13" fmla="*/ 13 h 13"/>
                  <a:gd name="T14" fmla="*/ 25 w 35"/>
                  <a:gd name="T15" fmla="*/ 8 h 13"/>
                  <a:gd name="T16" fmla="*/ 25 w 35"/>
                  <a:gd name="T17" fmla="*/ 7 h 13"/>
                  <a:gd name="T18" fmla="*/ 31 w 35"/>
                  <a:gd name="T19" fmla="*/ 7 h 13"/>
                  <a:gd name="T20" fmla="*/ 35 w 35"/>
                  <a:gd name="T21" fmla="*/ 3 h 13"/>
                  <a:gd name="T22" fmla="*/ 31 w 35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3">
                    <a:moveTo>
                      <a:pt x="3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8"/>
                      <a:pt x="9" y="8"/>
                    </a:cubicBezTo>
                    <a:cubicBezTo>
                      <a:pt x="9" y="11"/>
                      <a:pt x="13" y="13"/>
                      <a:pt x="17" y="13"/>
                    </a:cubicBezTo>
                    <a:cubicBezTo>
                      <a:pt x="22" y="13"/>
                      <a:pt x="25" y="11"/>
                      <a:pt x="25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3" y="7"/>
                      <a:pt x="35" y="6"/>
                      <a:pt x="35" y="3"/>
                    </a:cubicBezTo>
                    <a:cubicBezTo>
                      <a:pt x="35" y="1"/>
                      <a:pt x="33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12"/>
              <p:cNvSpPr/>
              <p:nvPr/>
            </p:nvSpPr>
            <p:spPr bwMode="auto">
              <a:xfrm>
                <a:off x="9411554" y="807664"/>
                <a:ext cx="130175" cy="17463"/>
              </a:xfrm>
              <a:custGeom>
                <a:avLst/>
                <a:gdLst>
                  <a:gd name="T0" fmla="*/ 2 w 35"/>
                  <a:gd name="T1" fmla="*/ 5 h 5"/>
                  <a:gd name="T2" fmla="*/ 32 w 35"/>
                  <a:gd name="T3" fmla="*/ 5 h 5"/>
                  <a:gd name="T4" fmla="*/ 35 w 35"/>
                  <a:gd name="T5" fmla="*/ 2 h 5"/>
                  <a:gd name="T6" fmla="*/ 32 w 35"/>
                  <a:gd name="T7" fmla="*/ 0 h 5"/>
                  <a:gd name="T8" fmla="*/ 2 w 35"/>
                  <a:gd name="T9" fmla="*/ 0 h 5"/>
                  <a:gd name="T10" fmla="*/ 0 w 35"/>
                  <a:gd name="T11" fmla="*/ 2 h 5"/>
                  <a:gd name="T12" fmla="*/ 2 w 35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">
                    <a:moveTo>
                      <a:pt x="2" y="5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4" y="5"/>
                      <a:pt x="35" y="4"/>
                      <a:pt x="35" y="2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Freeform 13"/>
              <p:cNvSpPr/>
              <p:nvPr/>
            </p:nvSpPr>
            <p:spPr bwMode="auto">
              <a:xfrm>
                <a:off x="9359166" y="537789"/>
                <a:ext cx="234950" cy="254000"/>
              </a:xfrm>
              <a:custGeom>
                <a:avLst/>
                <a:gdLst>
                  <a:gd name="T0" fmla="*/ 31 w 63"/>
                  <a:gd name="T1" fmla="*/ 0 h 68"/>
                  <a:gd name="T2" fmla="*/ 0 w 63"/>
                  <a:gd name="T3" fmla="*/ 31 h 68"/>
                  <a:gd name="T4" fmla="*/ 14 w 63"/>
                  <a:gd name="T5" fmla="*/ 68 h 68"/>
                  <a:gd name="T6" fmla="*/ 28 w 63"/>
                  <a:gd name="T7" fmla="*/ 68 h 68"/>
                  <a:gd name="T8" fmla="*/ 28 w 63"/>
                  <a:gd name="T9" fmla="*/ 37 h 68"/>
                  <a:gd name="T10" fmla="*/ 19 w 63"/>
                  <a:gd name="T11" fmla="*/ 47 h 68"/>
                  <a:gd name="T12" fmla="*/ 19 w 63"/>
                  <a:gd name="T13" fmla="*/ 35 h 68"/>
                  <a:gd name="T14" fmla="*/ 32 w 63"/>
                  <a:gd name="T15" fmla="*/ 22 h 68"/>
                  <a:gd name="T16" fmla="*/ 46 w 63"/>
                  <a:gd name="T17" fmla="*/ 35 h 68"/>
                  <a:gd name="T18" fmla="*/ 46 w 63"/>
                  <a:gd name="T19" fmla="*/ 47 h 68"/>
                  <a:gd name="T20" fmla="*/ 36 w 63"/>
                  <a:gd name="T21" fmla="*/ 37 h 68"/>
                  <a:gd name="T22" fmla="*/ 36 w 63"/>
                  <a:gd name="T23" fmla="*/ 68 h 68"/>
                  <a:gd name="T24" fmla="*/ 50 w 63"/>
                  <a:gd name="T25" fmla="*/ 68 h 68"/>
                  <a:gd name="T26" fmla="*/ 63 w 63"/>
                  <a:gd name="T27" fmla="*/ 31 h 68"/>
                  <a:gd name="T28" fmla="*/ 31 w 63"/>
                  <a:gd name="T2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8">
                    <a:moveTo>
                      <a:pt x="31" y="0"/>
                    </a:moveTo>
                    <a:cubicBezTo>
                      <a:pt x="14" y="0"/>
                      <a:pt x="0" y="13"/>
                      <a:pt x="0" y="31"/>
                    </a:cubicBezTo>
                    <a:cubicBezTo>
                      <a:pt x="0" y="45"/>
                      <a:pt x="14" y="54"/>
                      <a:pt x="14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0" y="53"/>
                      <a:pt x="63" y="45"/>
                      <a:pt x="63" y="31"/>
                    </a:cubicBezTo>
                    <a:cubicBezTo>
                      <a:pt x="63" y="13"/>
                      <a:pt x="49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14"/>
              <p:cNvSpPr/>
              <p:nvPr/>
            </p:nvSpPr>
            <p:spPr bwMode="auto">
              <a:xfrm>
                <a:off x="9324241" y="488577"/>
                <a:ext cx="71438" cy="66675"/>
              </a:xfrm>
              <a:custGeom>
                <a:avLst/>
                <a:gdLst>
                  <a:gd name="T0" fmla="*/ 15 w 19"/>
                  <a:gd name="T1" fmla="*/ 18 h 18"/>
                  <a:gd name="T2" fmla="*/ 12 w 19"/>
                  <a:gd name="T3" fmla="*/ 17 h 18"/>
                  <a:gd name="T4" fmla="*/ 2 w 19"/>
                  <a:gd name="T5" fmla="*/ 7 h 18"/>
                  <a:gd name="T6" fmla="*/ 2 w 19"/>
                  <a:gd name="T7" fmla="*/ 1 h 18"/>
                  <a:gd name="T8" fmla="*/ 8 w 19"/>
                  <a:gd name="T9" fmla="*/ 1 h 18"/>
                  <a:gd name="T10" fmla="*/ 18 w 19"/>
                  <a:gd name="T11" fmla="*/ 11 h 18"/>
                  <a:gd name="T12" fmla="*/ 18 w 19"/>
                  <a:gd name="T13" fmla="*/ 17 h 18"/>
                  <a:gd name="T14" fmla="*/ 15 w 19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15" y="18"/>
                    </a:moveTo>
                    <a:cubicBezTo>
                      <a:pt x="14" y="18"/>
                      <a:pt x="13" y="17"/>
                      <a:pt x="1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3"/>
                      <a:pt x="19" y="15"/>
                      <a:pt x="18" y="17"/>
                    </a:cubicBezTo>
                    <a:cubicBezTo>
                      <a:pt x="17" y="17"/>
                      <a:pt x="16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15"/>
              <p:cNvSpPr/>
              <p:nvPr/>
            </p:nvSpPr>
            <p:spPr bwMode="auto">
              <a:xfrm>
                <a:off x="9557604" y="488577"/>
                <a:ext cx="66675" cy="66675"/>
              </a:xfrm>
              <a:custGeom>
                <a:avLst/>
                <a:gdLst>
                  <a:gd name="T0" fmla="*/ 4 w 18"/>
                  <a:gd name="T1" fmla="*/ 18 h 18"/>
                  <a:gd name="T2" fmla="*/ 1 w 18"/>
                  <a:gd name="T3" fmla="*/ 17 h 18"/>
                  <a:gd name="T4" fmla="*/ 1 w 18"/>
                  <a:gd name="T5" fmla="*/ 11 h 18"/>
                  <a:gd name="T6" fmla="*/ 11 w 18"/>
                  <a:gd name="T7" fmla="*/ 1 h 18"/>
                  <a:gd name="T8" fmla="*/ 17 w 18"/>
                  <a:gd name="T9" fmla="*/ 1 h 18"/>
                  <a:gd name="T10" fmla="*/ 17 w 18"/>
                  <a:gd name="T11" fmla="*/ 7 h 18"/>
                  <a:gd name="T12" fmla="*/ 7 w 18"/>
                  <a:gd name="T13" fmla="*/ 17 h 18"/>
                  <a:gd name="T14" fmla="*/ 4 w 1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4" y="18"/>
                    </a:moveTo>
                    <a:cubicBezTo>
                      <a:pt x="3" y="18"/>
                      <a:pt x="2" y="18"/>
                      <a:pt x="1" y="17"/>
                    </a:cubicBezTo>
                    <a:cubicBezTo>
                      <a:pt x="0" y="15"/>
                      <a:pt x="0" y="13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3"/>
                      <a:pt x="18" y="6"/>
                      <a:pt x="17" y="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8"/>
                      <a:pt x="5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16"/>
              <p:cNvSpPr/>
              <p:nvPr/>
            </p:nvSpPr>
            <p:spPr bwMode="auto">
              <a:xfrm>
                <a:off x="9459179" y="442539"/>
                <a:ext cx="30163" cy="79375"/>
              </a:xfrm>
              <a:custGeom>
                <a:avLst/>
                <a:gdLst>
                  <a:gd name="T0" fmla="*/ 4 w 8"/>
                  <a:gd name="T1" fmla="*/ 21 h 21"/>
                  <a:gd name="T2" fmla="*/ 0 w 8"/>
                  <a:gd name="T3" fmla="*/ 17 h 21"/>
                  <a:gd name="T4" fmla="*/ 0 w 8"/>
                  <a:gd name="T5" fmla="*/ 4 h 21"/>
                  <a:gd name="T6" fmla="*/ 4 w 8"/>
                  <a:gd name="T7" fmla="*/ 0 h 21"/>
                  <a:gd name="T8" fmla="*/ 8 w 8"/>
                  <a:gd name="T9" fmla="*/ 4 h 21"/>
                  <a:gd name="T10" fmla="*/ 8 w 8"/>
                  <a:gd name="T11" fmla="*/ 17 h 21"/>
                  <a:gd name="T12" fmla="*/ 4 w 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1">
                    <a:moveTo>
                      <a:pt x="4" y="21"/>
                    </a:moveTo>
                    <a:cubicBezTo>
                      <a:pt x="1" y="21"/>
                      <a:pt x="0" y="19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9"/>
                      <a:pt x="6" y="21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345634" y="1241414"/>
              <a:ext cx="1415767" cy="4615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0" cap="none" spc="0" normalizeH="0" baseline="0" noProof="0" dirty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专家</a:t>
              </a:r>
              <a:r>
                <a:rPr kumimoji="0" lang="zh-CN" altLang="en-US" sz="2400" b="1" kern="0" cap="none" spc="0" normalizeH="0" baseline="0" noProof="0" dirty="0" smtClean="0">
                  <a:solidFill>
                    <a:schemeClr val="tx2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维度</a:t>
              </a:r>
              <a:endParaRPr kumimoji="0" lang="en-US" altLang="zh-CN" sz="2400" b="1" kern="0" cap="none" spc="0" normalizeH="0" baseline="0" noProof="0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  <p:cxnSp>
          <p:nvCxnSpPr>
            <p:cNvPr id="9224" name="直接箭头连接符 33"/>
            <p:cNvCxnSpPr/>
            <p:nvPr/>
          </p:nvCxnSpPr>
          <p:spPr>
            <a:xfrm flipV="1">
              <a:off x="1332544" y="1277827"/>
              <a:ext cx="0" cy="345728"/>
            </a:xfrm>
            <a:prstGeom prst="straightConnector1">
              <a:avLst/>
            </a:prstGeom>
            <a:ln w="12700" cap="flat" cmpd="sng">
              <a:solidFill>
                <a:srgbClr val="7F7F7F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9220" name="上箭头标注 14"/>
          <p:cNvSpPr/>
          <p:nvPr/>
        </p:nvSpPr>
        <p:spPr>
          <a:xfrm>
            <a:off x="2843530" y="1390650"/>
            <a:ext cx="3493135" cy="5140960"/>
          </a:xfrm>
          <a:prstGeom prst="upArrowCallout">
            <a:avLst>
              <a:gd name="adj1" fmla="val 25000"/>
              <a:gd name="adj2" fmla="val 25000"/>
              <a:gd name="adj3" fmla="val 24994"/>
              <a:gd name="adj4" fmla="val 64977"/>
            </a:avLst>
          </a:prstGeom>
          <a:blipFill rotWithShape="0">
            <a:blip r:embed="rId1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endParaRPr lang="zh-CN" altLang="en-US" dirty="0">
              <a:latin typeface="Verdana" panose="020B0604030504040204" pitchFamily="34" charset="0"/>
            </a:endParaRPr>
          </a:p>
        </p:txBody>
      </p:sp>
      <p:pic>
        <p:nvPicPr>
          <p:cNvPr id="16" name="Picture 41" descr="metal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2898140" y="3215005"/>
            <a:ext cx="334835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/>
              <a:t>史宁中教授曾指出：“空间观念是对空间中物体的位置以及位置之间的关系的感性认识。在培养空间观念的过程中，需要同时关注几何直观。空间观念是把三维空间的物体抽象成二维图形，研究的问题只要是位置关系、变化规律；几何直观是利用图形，认识问题、启发思路、预测结果。二者相辅相成、不可获缺。”</a:t>
            </a:r>
            <a:endParaRPr lang="zh-CN" alt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242" name="Group 8"/>
          <p:cNvGrpSpPr/>
          <p:nvPr/>
        </p:nvGrpSpPr>
        <p:grpSpPr>
          <a:xfrm>
            <a:off x="1979613" y="4076700"/>
            <a:ext cx="1189037" cy="1187450"/>
            <a:chOff x="480" y="384"/>
            <a:chExt cx="1680" cy="1296"/>
          </a:xfrm>
        </p:grpSpPr>
        <p:pic>
          <p:nvPicPr>
            <p:cNvPr id="10246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学情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244" name="云形标注 7"/>
          <p:cNvSpPr/>
          <p:nvPr/>
        </p:nvSpPr>
        <p:spPr>
          <a:xfrm>
            <a:off x="3779838" y="1166813"/>
            <a:ext cx="3960812" cy="2341562"/>
          </a:xfrm>
          <a:prstGeom prst="cloudCallout">
            <a:avLst>
              <a:gd name="adj1" fmla="val -65829"/>
              <a:gd name="adj2" fmla="val 80157"/>
            </a:avLst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en-US" altLang="zh-CN" sz="2400" dirty="0">
              <a:latin typeface="Verdana" panose="020B0604030504040204" pitchFamily="34" charset="0"/>
            </a:endParaRPr>
          </a:p>
          <a:p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熟悉的已有经验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陌生的认知本质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400" dirty="0">
              <a:latin typeface="Verdana" panose="020B0604030504040204" pitchFamily="34" charset="0"/>
            </a:endParaRPr>
          </a:p>
        </p:txBody>
      </p: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6" name="Group 8"/>
          <p:cNvGrpSpPr/>
          <p:nvPr/>
        </p:nvGrpSpPr>
        <p:grpSpPr>
          <a:xfrm>
            <a:off x="1979613" y="4076700"/>
            <a:ext cx="1189037" cy="1187450"/>
            <a:chOff x="480" y="384"/>
            <a:chExt cx="1680" cy="1296"/>
          </a:xfrm>
        </p:grpSpPr>
        <p:pic>
          <p:nvPicPr>
            <p:cNvPr id="11271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教学理念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1268" name="云形标注 7"/>
          <p:cNvSpPr/>
          <p:nvPr/>
        </p:nvSpPr>
        <p:spPr>
          <a:xfrm>
            <a:off x="3590925" y="624840"/>
            <a:ext cx="4702175" cy="2651125"/>
          </a:xfrm>
          <a:prstGeom prst="cloudCallout">
            <a:avLst>
              <a:gd name="adj1" fmla="val -65829"/>
              <a:gd name="adj2" fmla="val 80157"/>
            </a:avLst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l" eaLnBrk="1" hangingPunct="1"/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数学基本思想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渗透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（化曲为直的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数学思想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数学基本活动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经验积累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（观察、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操作、独立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思考、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小组合作交流等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hangingPunct="1"/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269" name="矩形 1"/>
          <p:cNvSpPr/>
          <p:nvPr/>
        </p:nvSpPr>
        <p:spPr>
          <a:xfrm>
            <a:off x="3276600" y="4643438"/>
            <a:ext cx="51339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l" eaLnBrk="1" hangingPunct="1"/>
            <a:r>
              <a:rPr lang="zh-CN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新课程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</a:t>
            </a:r>
            <a:r>
              <a:rPr lang="zh-CN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“以生为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本</a:t>
            </a:r>
            <a:r>
              <a:rPr lang="zh-CN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”的教学理念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90" name="Group 8"/>
          <p:cNvGrpSpPr/>
          <p:nvPr/>
        </p:nvGrpSpPr>
        <p:grpSpPr>
          <a:xfrm>
            <a:off x="1979613" y="4076700"/>
            <a:ext cx="1189037" cy="1187450"/>
            <a:chOff x="480" y="384"/>
            <a:chExt cx="1680" cy="1296"/>
          </a:xfrm>
        </p:grpSpPr>
        <p:pic>
          <p:nvPicPr>
            <p:cNvPr id="12294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教法学法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2292" name="云形标注 7"/>
          <p:cNvSpPr/>
          <p:nvPr/>
        </p:nvSpPr>
        <p:spPr>
          <a:xfrm>
            <a:off x="3773805" y="1167130"/>
            <a:ext cx="3733165" cy="2514600"/>
          </a:xfrm>
          <a:prstGeom prst="cloudCallout">
            <a:avLst>
              <a:gd name="adj1" fmla="val -65829"/>
              <a:gd name="adj2" fmla="val 80157"/>
            </a:avLst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成就学堂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3+N”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ctr"/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模式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上箭头标注 14"/>
          <p:cNvSpPr/>
          <p:nvPr/>
        </p:nvSpPr>
        <p:spPr bwMode="auto">
          <a:xfrm>
            <a:off x="738188" y="2024063"/>
            <a:ext cx="3725863" cy="3600450"/>
          </a:xfrm>
          <a:prstGeom prst="upArrowCallout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legacyObliqueBottomRight"/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noAutofit/>
          </a:bodyPr>
          <a:p>
            <a:pPr marL="342900" indent="-342900">
              <a:buAutoNum type="arabicPeriod"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结合生活实际和丰富多彩的活动，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在观察和操作中体会圆的结构特征。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endParaRPr lang="zh-CN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在画圆的过程中，理解同圆中半径、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直径之间的关系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和作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用，会用圆规画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圆。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3.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能用圆的知识解释生活中的简单现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/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象，感受数学与生活的密切相关</a:t>
            </a:r>
            <a:r>
              <a:rPr lang="zh-CN" altLang="zh-CN" dirty="0">
                <a:latin typeface="Verdana" panose="020B0604030504040204" pitchFamily="34" charset="0"/>
              </a:rPr>
              <a:t>。</a:t>
            </a:r>
            <a:endParaRPr lang="en-US" altLang="zh-CN" dirty="0">
              <a:latin typeface="Verdana" panose="020B0604030504040204" pitchFamily="34" charset="0"/>
            </a:endParaRPr>
          </a:p>
          <a:p>
            <a:pPr marL="342900" indent="-342900"/>
            <a:endParaRPr lang="zh-CN" altLang="zh-CN" dirty="0">
              <a:latin typeface="Verdana" panose="020B0604030504040204" pitchFamily="34" charset="0"/>
            </a:endParaRPr>
          </a:p>
        </p:txBody>
      </p:sp>
      <p:sp>
        <p:nvSpPr>
          <p:cNvPr id="13316" name="上箭头标注 15"/>
          <p:cNvSpPr/>
          <p:nvPr/>
        </p:nvSpPr>
        <p:spPr>
          <a:xfrm>
            <a:off x="5184775" y="2060575"/>
            <a:ext cx="3387725" cy="3660775"/>
          </a:xfrm>
          <a:prstGeom prst="upArrowCallout">
            <a:avLst>
              <a:gd name="adj1" fmla="val 25000"/>
              <a:gd name="adj2" fmla="val 25000"/>
              <a:gd name="adj3" fmla="val 25008"/>
              <a:gd name="adj4" fmla="val 64977"/>
            </a:avLst>
          </a:prstGeom>
          <a:blipFill rotWithShape="0">
            <a:blip r:embed="rId1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pPr algn="l"/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能正确地画圆，并能利用圆的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特征解释生活中的现象</a:t>
            </a:r>
            <a:r>
              <a:rPr lang="zh-CN" altLang="zh-CN" dirty="0">
                <a:latin typeface="Verdana" panose="020B0604030504040204" pitchFamily="34" charset="0"/>
              </a:rPr>
              <a:t>。</a:t>
            </a:r>
            <a:endParaRPr lang="zh-CN" altLang="zh-CN" dirty="0">
              <a:latin typeface="Verdana" panose="020B0604030504040204" pitchFamily="34" charset="0"/>
            </a:endParaRPr>
          </a:p>
        </p:txBody>
      </p:sp>
      <p:grpSp>
        <p:nvGrpSpPr>
          <p:cNvPr id="13317" name="Group 8"/>
          <p:cNvGrpSpPr/>
          <p:nvPr/>
        </p:nvGrpSpPr>
        <p:grpSpPr>
          <a:xfrm>
            <a:off x="4284663" y="1152525"/>
            <a:ext cx="1189037" cy="1187450"/>
            <a:chOff x="480" y="384"/>
            <a:chExt cx="1680" cy="1296"/>
          </a:xfrm>
        </p:grpSpPr>
        <p:pic>
          <p:nvPicPr>
            <p:cNvPr id="13322" name="Picture 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说目标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和重难点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3318" name="矩形 1"/>
          <p:cNvSpPr/>
          <p:nvPr/>
        </p:nvSpPr>
        <p:spPr>
          <a:xfrm>
            <a:off x="2232025" y="2457450"/>
            <a:ext cx="684213" cy="395288"/>
          </a:xfrm>
          <a:prstGeom prst="rect">
            <a:avLst/>
          </a:prstGeom>
          <a:blipFill rotWithShape="0">
            <a:blip r:embed="rId3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r>
              <a:rPr lang="zh-CN" altLang="en-US" dirty="0">
                <a:latin typeface="Verdana" panose="020B0604030504040204" pitchFamily="34" charset="0"/>
              </a:rPr>
              <a:t>目标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13319" name="矩形 19"/>
          <p:cNvSpPr/>
          <p:nvPr/>
        </p:nvSpPr>
        <p:spPr>
          <a:xfrm>
            <a:off x="6516688" y="2492375"/>
            <a:ext cx="684212" cy="396875"/>
          </a:xfrm>
          <a:prstGeom prst="rect">
            <a:avLst/>
          </a:prstGeom>
          <a:blipFill rotWithShape="0">
            <a:blip r:embed="rId3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r>
              <a:rPr lang="zh-CN" altLang="en-US" dirty="0">
                <a:latin typeface="Verdana" panose="020B0604030504040204" pitchFamily="34" charset="0"/>
              </a:rPr>
              <a:t>重难点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13320" name="矩形 2"/>
          <p:cNvSpPr/>
          <p:nvPr/>
        </p:nvSpPr>
        <p:spPr>
          <a:xfrm>
            <a:off x="5054600" y="3429000"/>
            <a:ext cx="3694113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 eaLnBrk="1" fontAlgn="t" hangingPunct="1"/>
            <a:r>
              <a:rPr lang="en-US" altLang="zh-CN" dirty="0">
                <a:latin typeface="Verdana" panose="020B0604030504040204" pitchFamily="34" charset="0"/>
              </a:rPr>
              <a:t>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在观察、操作中体会圆的特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征。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fontAlgn="t" hangingPunct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知道半径和直径的概念及同圆中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 eaLnBrk="1" fontAlgn="t" hangingPunct="1"/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半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径与直径的关系。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1" name="Picture 41" descr="metal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25344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338" name="Group 8"/>
          <p:cNvGrpSpPr/>
          <p:nvPr/>
        </p:nvGrpSpPr>
        <p:grpSpPr>
          <a:xfrm>
            <a:off x="1979613" y="4076700"/>
            <a:ext cx="1189037" cy="1187450"/>
            <a:chOff x="480" y="384"/>
            <a:chExt cx="1680" cy="1296"/>
          </a:xfrm>
        </p:grpSpPr>
        <p:pic>
          <p:nvPicPr>
            <p:cNvPr id="14342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" y="384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480" y="384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教学准备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4340" name="云形标注 7"/>
          <p:cNvSpPr/>
          <p:nvPr/>
        </p:nvSpPr>
        <p:spPr>
          <a:xfrm>
            <a:off x="3779838" y="1166813"/>
            <a:ext cx="3960812" cy="2341562"/>
          </a:xfrm>
          <a:prstGeom prst="cloudCallout">
            <a:avLst>
              <a:gd name="adj1" fmla="val -65829"/>
              <a:gd name="adj2" fmla="val 80157"/>
            </a:avLst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en-US" altLang="zh-CN" sz="2400" dirty="0">
              <a:latin typeface="Verdana" panose="020B0604030504040204" pitchFamily="34" charset="0"/>
            </a:endParaRPr>
          </a:p>
          <a:p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课件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2.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教具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400" dirty="0">
              <a:latin typeface="Verdana" panose="020B0604030504040204" pitchFamily="34" charset="0"/>
            </a:endParaRPr>
          </a:p>
        </p:txBody>
      </p: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Line 2"/>
          <p:cNvSpPr/>
          <p:nvPr/>
        </p:nvSpPr>
        <p:spPr>
          <a:xfrm>
            <a:off x="2152650" y="3521075"/>
            <a:ext cx="4876800" cy="0"/>
          </a:xfrm>
          <a:prstGeom prst="line">
            <a:avLst/>
          </a:prstGeom>
          <a:ln w="25400" cap="rnd" cmpd="sng">
            <a:solidFill>
              <a:schemeClr val="bg1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15363" name="Line 3"/>
          <p:cNvSpPr/>
          <p:nvPr/>
        </p:nvSpPr>
        <p:spPr>
          <a:xfrm>
            <a:off x="4514850" y="1563688"/>
            <a:ext cx="0" cy="4038600"/>
          </a:xfrm>
          <a:prstGeom prst="line">
            <a:avLst/>
          </a:prstGeom>
          <a:ln w="25400" cap="rnd" cmpd="sng">
            <a:solidFill>
              <a:schemeClr val="bg1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15364" name="Oval 4"/>
          <p:cNvSpPr/>
          <p:nvPr/>
        </p:nvSpPr>
        <p:spPr>
          <a:xfrm>
            <a:off x="2000250" y="1563688"/>
            <a:ext cx="5029200" cy="3962400"/>
          </a:xfrm>
          <a:prstGeom prst="ellipse">
            <a:avLst/>
          </a:prstGeom>
          <a:noFill/>
          <a:ln w="25400" cap="rnd" cmpd="sng">
            <a:solidFill>
              <a:schemeClr val="bg1"/>
            </a:solidFill>
            <a:prstDash val="sysDot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15365" name="Picture 6" descr="box_refle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7850" y="3392488"/>
            <a:ext cx="295275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Picture 7" descr="box_refle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7050" y="3392488"/>
            <a:ext cx="295275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Picture 8" descr="box_refle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463" y="5208588"/>
            <a:ext cx="612775" cy="63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Picture 9" descr="box_refle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838" y="1460500"/>
            <a:ext cx="200025" cy="206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9" name="Group 24"/>
          <p:cNvGrpSpPr/>
          <p:nvPr/>
        </p:nvGrpSpPr>
        <p:grpSpPr>
          <a:xfrm>
            <a:off x="3725863" y="1077913"/>
            <a:ext cx="1709737" cy="874712"/>
            <a:chOff x="2767" y="-207"/>
            <a:chExt cx="2470" cy="1407"/>
          </a:xfrm>
        </p:grpSpPr>
        <p:pic>
          <p:nvPicPr>
            <p:cNvPr id="15382" name="Picture 21" descr="box_reflex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6" y="-96"/>
              <a:ext cx="2391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51" name="Rectangle 23"/>
            <p:cNvSpPr>
              <a:spLocks noChangeArrowheads="1"/>
            </p:cNvSpPr>
            <p:nvPr/>
          </p:nvSpPr>
          <p:spPr bwMode="auto">
            <a:xfrm>
              <a:off x="2767" y="-207"/>
              <a:ext cx="2391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1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、触发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</p:grpSp>
      <p:grpSp>
        <p:nvGrpSpPr>
          <p:cNvPr id="15370" name="Group 28"/>
          <p:cNvGrpSpPr/>
          <p:nvPr/>
        </p:nvGrpSpPr>
        <p:grpSpPr>
          <a:xfrm>
            <a:off x="5969000" y="2997200"/>
            <a:ext cx="1843088" cy="900113"/>
            <a:chOff x="870" y="2483"/>
            <a:chExt cx="2687" cy="1296"/>
          </a:xfrm>
        </p:grpSpPr>
        <p:pic>
          <p:nvPicPr>
            <p:cNvPr id="15380" name="Picture 29" descr="box_reflex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" y="2483"/>
              <a:ext cx="2687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58" name="Rectangle 30">
              <a:hlinkClick r:id="rId5" action="ppaction://hlinkfile"/>
            </p:cNvPr>
            <p:cNvSpPr>
              <a:spLocks noChangeArrowheads="1"/>
            </p:cNvSpPr>
            <p:nvPr/>
          </p:nvSpPr>
          <p:spPr bwMode="auto">
            <a:xfrm>
              <a:off x="1059" y="2483"/>
              <a:ext cx="2309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2.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自主探索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</p:grpSp>
      <p:grpSp>
        <p:nvGrpSpPr>
          <p:cNvPr id="15371" name="Group 31"/>
          <p:cNvGrpSpPr/>
          <p:nvPr/>
        </p:nvGrpSpPr>
        <p:grpSpPr>
          <a:xfrm>
            <a:off x="3790950" y="4616450"/>
            <a:ext cx="4273550" cy="1293813"/>
            <a:chOff x="-2747" y="384"/>
            <a:chExt cx="5576" cy="2182"/>
          </a:xfrm>
        </p:grpSpPr>
        <p:pic>
          <p:nvPicPr>
            <p:cNvPr id="15378" name="Picture 32" descr="box_reflex3">
              <a:hlinkClick r:id="rId6" action="ppaction://hlinkfile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747" y="1270"/>
              <a:ext cx="2349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61" name="Rectangle 33"/>
            <p:cNvSpPr>
              <a:spLocks noChangeArrowheads="1"/>
            </p:cNvSpPr>
            <p:nvPr/>
          </p:nvSpPr>
          <p:spPr bwMode="auto">
            <a:xfrm>
              <a:off x="480" y="384"/>
              <a:ext cx="2349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endParaRPr>
            </a:p>
          </p:txBody>
        </p:sp>
      </p:grpSp>
      <p:pic>
        <p:nvPicPr>
          <p:cNvPr id="23" name="Picture 41" descr="metal2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4" name="Rectangle 30">
            <a:hlinkClick r:id="rId5" action="ppaction://hlinkfile"/>
          </p:cNvPr>
          <p:cNvSpPr>
            <a:spLocks noChangeArrowheads="1"/>
          </p:cNvSpPr>
          <p:nvPr/>
        </p:nvSpPr>
        <p:spPr bwMode="auto">
          <a:xfrm>
            <a:off x="3848100" y="5010150"/>
            <a:ext cx="1768475" cy="900113"/>
          </a:xfrm>
          <a:prstGeom prst="rect">
            <a:avLst/>
          </a:prstGeom>
          <a:noFill/>
          <a:ln w="2540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巩固与提升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grpSp>
        <p:nvGrpSpPr>
          <p:cNvPr id="15375" name="Group 8"/>
          <p:cNvGrpSpPr/>
          <p:nvPr/>
        </p:nvGrpSpPr>
        <p:grpSpPr>
          <a:xfrm>
            <a:off x="1406525" y="2927350"/>
            <a:ext cx="1204913" cy="1211263"/>
            <a:chOff x="265" y="192"/>
            <a:chExt cx="1703" cy="1322"/>
          </a:xfrm>
        </p:grpSpPr>
        <p:pic>
          <p:nvPicPr>
            <p:cNvPr id="15376" name="Picture 9" descr="box_reflex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8" y="218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" name="Rectangle 10"/>
            <p:cNvSpPr>
              <a:spLocks noChangeArrowheads="1"/>
            </p:cNvSpPr>
            <p:nvPr/>
          </p:nvSpPr>
          <p:spPr bwMode="auto">
            <a:xfrm>
              <a:off x="265" y="192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教学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流程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Picture 9" descr="box_refle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4838" y="1460500"/>
            <a:ext cx="200025" cy="206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7" name="Group 24"/>
          <p:cNvGrpSpPr/>
          <p:nvPr/>
        </p:nvGrpSpPr>
        <p:grpSpPr>
          <a:xfrm>
            <a:off x="3435350" y="1179513"/>
            <a:ext cx="2359025" cy="874712"/>
            <a:chOff x="2767" y="-207"/>
            <a:chExt cx="2470" cy="1407"/>
          </a:xfrm>
        </p:grpSpPr>
        <p:pic>
          <p:nvPicPr>
            <p:cNvPr id="16392" name="Picture 21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6" y="-96"/>
              <a:ext cx="2391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2767" y="-207"/>
              <a:ext cx="2391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1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、触发环节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</p:grpSp>
      <p:sp>
        <p:nvSpPr>
          <p:cNvPr id="16389" name="下箭头 6"/>
          <p:cNvSpPr/>
          <p:nvPr/>
        </p:nvSpPr>
        <p:spPr>
          <a:xfrm>
            <a:off x="4354513" y="2066925"/>
            <a:ext cx="533400" cy="1584325"/>
          </a:xfrm>
          <a:prstGeom prst="downArrow">
            <a:avLst>
              <a:gd name="adj1" fmla="val 50000"/>
              <a:gd name="adj2" fmla="val 49985"/>
            </a:avLst>
          </a:prstGeom>
          <a:blipFill rotWithShape="0">
            <a:blip r:embed="rId3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16390" name="爆炸形 2 7"/>
          <p:cNvSpPr/>
          <p:nvPr/>
        </p:nvSpPr>
        <p:spPr>
          <a:xfrm>
            <a:off x="2843213" y="2781300"/>
            <a:ext cx="4968875" cy="3348038"/>
          </a:xfrm>
          <a:prstGeom prst="irregularSeal2">
            <a:avLst/>
          </a:prstGeom>
          <a:blipFill rotWithShape="0">
            <a:blip r:embed="rId3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BottomRight">
              <a:rot lat="0" lon="0" rev="0"/>
            </a:camera>
            <a:lightRig rig="legacyNormal3" dir="b"/>
          </a:scene3d>
          <a:sp3d extrusionH="1635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p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创设情境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设疑开课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410" name="Group 24"/>
          <p:cNvGrpSpPr/>
          <p:nvPr/>
        </p:nvGrpSpPr>
        <p:grpSpPr>
          <a:xfrm>
            <a:off x="1584325" y="1793875"/>
            <a:ext cx="5095875" cy="4335463"/>
            <a:chOff x="576" y="768"/>
            <a:chExt cx="4608" cy="3162"/>
          </a:xfrm>
        </p:grpSpPr>
        <p:sp>
          <p:nvSpPr>
            <p:cNvPr id="3" name="Freeform 3"/>
            <p:cNvSpPr/>
            <p:nvPr/>
          </p:nvSpPr>
          <p:spPr bwMode="gray">
            <a:xfrm>
              <a:off x="3196" y="768"/>
              <a:ext cx="924" cy="728"/>
            </a:xfrm>
            <a:custGeom>
              <a:avLst/>
              <a:gdLst>
                <a:gd name="T0" fmla="*/ 0 w 982"/>
                <a:gd name="T1" fmla="*/ 774 h 774"/>
                <a:gd name="T2" fmla="*/ 2 w 982"/>
                <a:gd name="T3" fmla="*/ 770 h 774"/>
                <a:gd name="T4" fmla="*/ 8 w 982"/>
                <a:gd name="T5" fmla="*/ 754 h 774"/>
                <a:gd name="T6" fmla="*/ 16 w 982"/>
                <a:gd name="T7" fmla="*/ 730 h 774"/>
                <a:gd name="T8" fmla="*/ 32 w 982"/>
                <a:gd name="T9" fmla="*/ 698 h 774"/>
                <a:gd name="T10" fmla="*/ 50 w 982"/>
                <a:gd name="T11" fmla="*/ 660 h 774"/>
                <a:gd name="T12" fmla="*/ 76 w 982"/>
                <a:gd name="T13" fmla="*/ 618 h 774"/>
                <a:gd name="T14" fmla="*/ 106 w 982"/>
                <a:gd name="T15" fmla="*/ 574 h 774"/>
                <a:gd name="T16" fmla="*/ 142 w 982"/>
                <a:gd name="T17" fmla="*/ 528 h 774"/>
                <a:gd name="T18" fmla="*/ 186 w 982"/>
                <a:gd name="T19" fmla="*/ 482 h 774"/>
                <a:gd name="T20" fmla="*/ 236 w 982"/>
                <a:gd name="T21" fmla="*/ 438 h 774"/>
                <a:gd name="T22" fmla="*/ 294 w 982"/>
                <a:gd name="T23" fmla="*/ 398 h 774"/>
                <a:gd name="T24" fmla="*/ 360 w 982"/>
                <a:gd name="T25" fmla="*/ 360 h 774"/>
                <a:gd name="T26" fmla="*/ 426 w 982"/>
                <a:gd name="T27" fmla="*/ 332 h 774"/>
                <a:gd name="T28" fmla="*/ 488 w 982"/>
                <a:gd name="T29" fmla="*/ 314 h 774"/>
                <a:gd name="T30" fmla="*/ 544 w 982"/>
                <a:gd name="T31" fmla="*/ 304 h 774"/>
                <a:gd name="T32" fmla="*/ 594 w 982"/>
                <a:gd name="T33" fmla="*/ 300 h 774"/>
                <a:gd name="T34" fmla="*/ 638 w 982"/>
                <a:gd name="T35" fmla="*/ 300 h 774"/>
                <a:gd name="T36" fmla="*/ 678 w 982"/>
                <a:gd name="T37" fmla="*/ 304 h 774"/>
                <a:gd name="T38" fmla="*/ 710 w 982"/>
                <a:gd name="T39" fmla="*/ 312 h 774"/>
                <a:gd name="T40" fmla="*/ 736 w 982"/>
                <a:gd name="T41" fmla="*/ 320 h 774"/>
                <a:gd name="T42" fmla="*/ 754 w 982"/>
                <a:gd name="T43" fmla="*/ 326 h 774"/>
                <a:gd name="T44" fmla="*/ 766 w 982"/>
                <a:gd name="T45" fmla="*/ 332 h 774"/>
                <a:gd name="T46" fmla="*/ 770 w 982"/>
                <a:gd name="T47" fmla="*/ 334 h 774"/>
                <a:gd name="T48" fmla="*/ 680 w 982"/>
                <a:gd name="T49" fmla="*/ 476 h 774"/>
                <a:gd name="T50" fmla="*/ 982 w 982"/>
                <a:gd name="T51" fmla="*/ 370 h 774"/>
                <a:gd name="T52" fmla="*/ 912 w 982"/>
                <a:gd name="T53" fmla="*/ 0 h 774"/>
                <a:gd name="T54" fmla="*/ 854 w 982"/>
                <a:gd name="T55" fmla="*/ 150 h 774"/>
                <a:gd name="T56" fmla="*/ 850 w 982"/>
                <a:gd name="T57" fmla="*/ 148 h 774"/>
                <a:gd name="T58" fmla="*/ 838 w 982"/>
                <a:gd name="T59" fmla="*/ 142 h 774"/>
                <a:gd name="T60" fmla="*/ 822 w 982"/>
                <a:gd name="T61" fmla="*/ 134 h 774"/>
                <a:gd name="T62" fmla="*/ 798 w 982"/>
                <a:gd name="T63" fmla="*/ 126 h 774"/>
                <a:gd name="T64" fmla="*/ 768 w 982"/>
                <a:gd name="T65" fmla="*/ 120 h 774"/>
                <a:gd name="T66" fmla="*/ 732 w 982"/>
                <a:gd name="T67" fmla="*/ 114 h 774"/>
                <a:gd name="T68" fmla="*/ 692 w 982"/>
                <a:gd name="T69" fmla="*/ 110 h 774"/>
                <a:gd name="T70" fmla="*/ 646 w 982"/>
                <a:gd name="T71" fmla="*/ 110 h 774"/>
                <a:gd name="T72" fmla="*/ 596 w 982"/>
                <a:gd name="T73" fmla="*/ 116 h 774"/>
                <a:gd name="T74" fmla="*/ 540 w 982"/>
                <a:gd name="T75" fmla="*/ 126 h 774"/>
                <a:gd name="T76" fmla="*/ 482 w 982"/>
                <a:gd name="T77" fmla="*/ 146 h 774"/>
                <a:gd name="T78" fmla="*/ 422 w 982"/>
                <a:gd name="T79" fmla="*/ 172 h 774"/>
                <a:gd name="T80" fmla="*/ 356 w 982"/>
                <a:gd name="T81" fmla="*/ 210 h 774"/>
                <a:gd name="T82" fmla="*/ 290 w 982"/>
                <a:gd name="T83" fmla="*/ 258 h 774"/>
                <a:gd name="T84" fmla="*/ 230 w 982"/>
                <a:gd name="T85" fmla="*/ 310 h 774"/>
                <a:gd name="T86" fmla="*/ 178 w 982"/>
                <a:gd name="T87" fmla="*/ 364 h 774"/>
                <a:gd name="T88" fmla="*/ 136 w 982"/>
                <a:gd name="T89" fmla="*/ 422 h 774"/>
                <a:gd name="T90" fmla="*/ 100 w 982"/>
                <a:gd name="T91" fmla="*/ 480 h 774"/>
                <a:gd name="T92" fmla="*/ 72 w 982"/>
                <a:gd name="T93" fmla="*/ 536 h 774"/>
                <a:gd name="T94" fmla="*/ 48 w 982"/>
                <a:gd name="T95" fmla="*/ 590 h 774"/>
                <a:gd name="T96" fmla="*/ 30 w 982"/>
                <a:gd name="T97" fmla="*/ 640 h 774"/>
                <a:gd name="T98" fmla="*/ 18 w 982"/>
                <a:gd name="T99" fmla="*/ 684 h 774"/>
                <a:gd name="T100" fmla="*/ 8 w 982"/>
                <a:gd name="T101" fmla="*/ 722 h 774"/>
                <a:gd name="T102" fmla="*/ 4 w 982"/>
                <a:gd name="T103" fmla="*/ 750 h 774"/>
                <a:gd name="T104" fmla="*/ 0 w 982"/>
                <a:gd name="T105" fmla="*/ 768 h 774"/>
                <a:gd name="T106" fmla="*/ 0 w 982"/>
                <a:gd name="T107" fmla="*/ 774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6E9349">
                    <a:gamma/>
                    <a:tint val="90980"/>
                    <a:invGamma/>
                    <a:alpha val="32001"/>
                  </a:srgbClr>
                </a:gs>
                <a:gs pos="100000">
                  <a:srgbClr val="6E9349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>
              <a:off x="2157" y="1671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E49514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2304" y="1584"/>
              <a:ext cx="1174" cy="1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49514">
                    <a:gamma/>
                    <a:shade val="46275"/>
                    <a:invGamma/>
                  </a:srgbClr>
                </a:gs>
                <a:gs pos="50000">
                  <a:srgbClr val="E49514"/>
                </a:gs>
                <a:gs pos="100000">
                  <a:srgbClr val="E49514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flipH="1">
              <a:off x="3360" y="1632"/>
              <a:ext cx="46" cy="91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flipH="1">
              <a:off x="2358" y="1626"/>
              <a:ext cx="45" cy="91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3738" y="1355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6E9349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3874" y="1265"/>
              <a:ext cx="1174" cy="1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6E9349">
                    <a:gamma/>
                    <a:shade val="46275"/>
                    <a:invGamma/>
                  </a:srgbClr>
                </a:gs>
                <a:gs pos="50000">
                  <a:srgbClr val="6E9349"/>
                </a:gs>
                <a:gs pos="100000">
                  <a:srgbClr val="6E934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flipH="1">
              <a:off x="4936" y="1310"/>
              <a:ext cx="45" cy="90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H="1">
              <a:off x="3939" y="1310"/>
              <a:ext cx="45" cy="90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 bwMode="gray">
            <a:xfrm>
              <a:off x="1570" y="1084"/>
              <a:ext cx="924" cy="729"/>
            </a:xfrm>
            <a:custGeom>
              <a:avLst/>
              <a:gdLst>
                <a:gd name="T0" fmla="*/ 0 w 982"/>
                <a:gd name="T1" fmla="*/ 774 h 774"/>
                <a:gd name="T2" fmla="*/ 2 w 982"/>
                <a:gd name="T3" fmla="*/ 770 h 774"/>
                <a:gd name="T4" fmla="*/ 8 w 982"/>
                <a:gd name="T5" fmla="*/ 754 h 774"/>
                <a:gd name="T6" fmla="*/ 16 w 982"/>
                <a:gd name="T7" fmla="*/ 730 h 774"/>
                <a:gd name="T8" fmla="*/ 32 w 982"/>
                <a:gd name="T9" fmla="*/ 698 h 774"/>
                <a:gd name="T10" fmla="*/ 50 w 982"/>
                <a:gd name="T11" fmla="*/ 660 h 774"/>
                <a:gd name="T12" fmla="*/ 76 w 982"/>
                <a:gd name="T13" fmla="*/ 618 h 774"/>
                <a:gd name="T14" fmla="*/ 106 w 982"/>
                <a:gd name="T15" fmla="*/ 574 h 774"/>
                <a:gd name="T16" fmla="*/ 142 w 982"/>
                <a:gd name="T17" fmla="*/ 528 h 774"/>
                <a:gd name="T18" fmla="*/ 186 w 982"/>
                <a:gd name="T19" fmla="*/ 482 h 774"/>
                <a:gd name="T20" fmla="*/ 236 w 982"/>
                <a:gd name="T21" fmla="*/ 438 h 774"/>
                <a:gd name="T22" fmla="*/ 294 w 982"/>
                <a:gd name="T23" fmla="*/ 398 h 774"/>
                <a:gd name="T24" fmla="*/ 360 w 982"/>
                <a:gd name="T25" fmla="*/ 360 h 774"/>
                <a:gd name="T26" fmla="*/ 426 w 982"/>
                <a:gd name="T27" fmla="*/ 332 h 774"/>
                <a:gd name="T28" fmla="*/ 488 w 982"/>
                <a:gd name="T29" fmla="*/ 314 h 774"/>
                <a:gd name="T30" fmla="*/ 544 w 982"/>
                <a:gd name="T31" fmla="*/ 304 h 774"/>
                <a:gd name="T32" fmla="*/ 594 w 982"/>
                <a:gd name="T33" fmla="*/ 300 h 774"/>
                <a:gd name="T34" fmla="*/ 638 w 982"/>
                <a:gd name="T35" fmla="*/ 300 h 774"/>
                <a:gd name="T36" fmla="*/ 678 w 982"/>
                <a:gd name="T37" fmla="*/ 304 h 774"/>
                <a:gd name="T38" fmla="*/ 710 w 982"/>
                <a:gd name="T39" fmla="*/ 312 h 774"/>
                <a:gd name="T40" fmla="*/ 736 w 982"/>
                <a:gd name="T41" fmla="*/ 320 h 774"/>
                <a:gd name="T42" fmla="*/ 754 w 982"/>
                <a:gd name="T43" fmla="*/ 326 h 774"/>
                <a:gd name="T44" fmla="*/ 766 w 982"/>
                <a:gd name="T45" fmla="*/ 332 h 774"/>
                <a:gd name="T46" fmla="*/ 770 w 982"/>
                <a:gd name="T47" fmla="*/ 334 h 774"/>
                <a:gd name="T48" fmla="*/ 680 w 982"/>
                <a:gd name="T49" fmla="*/ 476 h 774"/>
                <a:gd name="T50" fmla="*/ 982 w 982"/>
                <a:gd name="T51" fmla="*/ 370 h 774"/>
                <a:gd name="T52" fmla="*/ 912 w 982"/>
                <a:gd name="T53" fmla="*/ 0 h 774"/>
                <a:gd name="T54" fmla="*/ 854 w 982"/>
                <a:gd name="T55" fmla="*/ 150 h 774"/>
                <a:gd name="T56" fmla="*/ 850 w 982"/>
                <a:gd name="T57" fmla="*/ 148 h 774"/>
                <a:gd name="T58" fmla="*/ 838 w 982"/>
                <a:gd name="T59" fmla="*/ 142 h 774"/>
                <a:gd name="T60" fmla="*/ 822 w 982"/>
                <a:gd name="T61" fmla="*/ 134 h 774"/>
                <a:gd name="T62" fmla="*/ 798 w 982"/>
                <a:gd name="T63" fmla="*/ 126 h 774"/>
                <a:gd name="T64" fmla="*/ 768 w 982"/>
                <a:gd name="T65" fmla="*/ 120 h 774"/>
                <a:gd name="T66" fmla="*/ 732 w 982"/>
                <a:gd name="T67" fmla="*/ 114 h 774"/>
                <a:gd name="T68" fmla="*/ 692 w 982"/>
                <a:gd name="T69" fmla="*/ 110 h 774"/>
                <a:gd name="T70" fmla="*/ 646 w 982"/>
                <a:gd name="T71" fmla="*/ 110 h 774"/>
                <a:gd name="T72" fmla="*/ 596 w 982"/>
                <a:gd name="T73" fmla="*/ 116 h 774"/>
                <a:gd name="T74" fmla="*/ 540 w 982"/>
                <a:gd name="T75" fmla="*/ 126 h 774"/>
                <a:gd name="T76" fmla="*/ 482 w 982"/>
                <a:gd name="T77" fmla="*/ 146 h 774"/>
                <a:gd name="T78" fmla="*/ 422 w 982"/>
                <a:gd name="T79" fmla="*/ 172 h 774"/>
                <a:gd name="T80" fmla="*/ 356 w 982"/>
                <a:gd name="T81" fmla="*/ 210 h 774"/>
                <a:gd name="T82" fmla="*/ 290 w 982"/>
                <a:gd name="T83" fmla="*/ 258 h 774"/>
                <a:gd name="T84" fmla="*/ 230 w 982"/>
                <a:gd name="T85" fmla="*/ 310 h 774"/>
                <a:gd name="T86" fmla="*/ 178 w 982"/>
                <a:gd name="T87" fmla="*/ 364 h 774"/>
                <a:gd name="T88" fmla="*/ 136 w 982"/>
                <a:gd name="T89" fmla="*/ 422 h 774"/>
                <a:gd name="T90" fmla="*/ 100 w 982"/>
                <a:gd name="T91" fmla="*/ 480 h 774"/>
                <a:gd name="T92" fmla="*/ 72 w 982"/>
                <a:gd name="T93" fmla="*/ 536 h 774"/>
                <a:gd name="T94" fmla="*/ 48 w 982"/>
                <a:gd name="T95" fmla="*/ 590 h 774"/>
                <a:gd name="T96" fmla="*/ 30 w 982"/>
                <a:gd name="T97" fmla="*/ 640 h 774"/>
                <a:gd name="T98" fmla="*/ 18 w 982"/>
                <a:gd name="T99" fmla="*/ 684 h 774"/>
                <a:gd name="T100" fmla="*/ 8 w 982"/>
                <a:gd name="T101" fmla="*/ 722 h 774"/>
                <a:gd name="T102" fmla="*/ 4 w 982"/>
                <a:gd name="T103" fmla="*/ 750 h 774"/>
                <a:gd name="T104" fmla="*/ 0 w 982"/>
                <a:gd name="T105" fmla="*/ 768 h 774"/>
                <a:gd name="T106" fmla="*/ 0 w 982"/>
                <a:gd name="T107" fmla="*/ 774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90A8B0">
                    <a:gamma/>
                    <a:tint val="57647"/>
                    <a:invGamma/>
                    <a:alpha val="32001"/>
                  </a:srgbClr>
                </a:gs>
                <a:gs pos="100000">
                  <a:srgbClr val="90A8B0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gray">
            <a:xfrm>
              <a:off x="2466" y="1566"/>
              <a:ext cx="116" cy="1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p>
              <a:endParaRPr lang="en-US" altLang="zh-CN" sz="14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gray">
            <a:xfrm>
              <a:off x="4050" y="1254"/>
              <a:ext cx="116" cy="1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p>
              <a:endParaRPr lang="en-US" altLang="zh-CN" sz="14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7437" name="Group 15"/>
            <p:cNvGrpSpPr/>
            <p:nvPr/>
          </p:nvGrpSpPr>
          <p:grpSpPr>
            <a:xfrm>
              <a:off x="576" y="1836"/>
              <a:ext cx="1446" cy="2094"/>
              <a:chOff x="576" y="1836"/>
              <a:chExt cx="1446" cy="2094"/>
            </a:xfrm>
          </p:grpSpPr>
          <p:sp>
            <p:nvSpPr>
              <p:cNvPr id="18" name="AutoShape 16"/>
              <p:cNvSpPr>
                <a:spLocks noChangeArrowheads="1"/>
              </p:cNvSpPr>
              <p:nvPr/>
            </p:nvSpPr>
            <p:spPr bwMode="auto">
              <a:xfrm>
                <a:off x="576" y="1942"/>
                <a:ext cx="1446" cy="198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90A8B0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AutoShape 17"/>
              <p:cNvSpPr>
                <a:spLocks noChangeArrowheads="1"/>
              </p:cNvSpPr>
              <p:nvPr/>
            </p:nvSpPr>
            <p:spPr bwMode="gray">
              <a:xfrm>
                <a:off x="712" y="1852"/>
                <a:ext cx="1174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0A8B0">
                      <a:gamma/>
                      <a:shade val="38824"/>
                      <a:invGamma/>
                    </a:srgbClr>
                  </a:gs>
                  <a:gs pos="50000">
                    <a:srgbClr val="90A8B0"/>
                  </a:gs>
                  <a:gs pos="100000">
                    <a:srgbClr val="90A8B0">
                      <a:gamma/>
                      <a:shade val="38824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AutoShape 18"/>
              <p:cNvSpPr>
                <a:spLocks noChangeArrowheads="1"/>
              </p:cNvSpPr>
              <p:nvPr/>
            </p:nvSpPr>
            <p:spPr bwMode="auto">
              <a:xfrm flipH="1">
                <a:off x="1773" y="1897"/>
                <a:ext cx="45" cy="91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AutoShape 19"/>
              <p:cNvSpPr>
                <a:spLocks noChangeArrowheads="1"/>
              </p:cNvSpPr>
              <p:nvPr/>
            </p:nvSpPr>
            <p:spPr bwMode="auto">
              <a:xfrm flipH="1">
                <a:off x="776" y="1897"/>
                <a:ext cx="46" cy="91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gray">
              <a:xfrm>
                <a:off x="882" y="1836"/>
                <a:ext cx="116" cy="1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p>
                <a:endPara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3792" y="1482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p>
              <a:endParaRPr lang="en-US" altLang="zh-CN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6840538" y="2160588"/>
            <a:ext cx="1598613" cy="2727325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7030A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5194300" y="2940050"/>
            <a:ext cx="1485900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p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6991350" y="2036763"/>
            <a:ext cx="1296988" cy="2492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030A0"/>
              </a:gs>
              <a:gs pos="99000">
                <a:srgbClr val="3796A4"/>
              </a:gs>
              <a:gs pos="100000">
                <a:srgbClr val="6E9349"/>
              </a:gs>
              <a:gs pos="100000">
                <a:srgbClr val="6E934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3"/>
          <p:cNvSpPr/>
          <p:nvPr/>
        </p:nvSpPr>
        <p:spPr bwMode="gray">
          <a:xfrm>
            <a:off x="6018213" y="1470025"/>
            <a:ext cx="1022350" cy="998538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6E9349">
                  <a:gamma/>
                  <a:tint val="90980"/>
                  <a:invGamma/>
                  <a:alpha val="32001"/>
                </a:srgbClr>
              </a:gs>
              <a:gs pos="100000">
                <a:srgbClr val="6E9349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15" name="TextBox 28"/>
          <p:cNvSpPr txBox="1"/>
          <p:nvPr/>
        </p:nvSpPr>
        <p:spPr>
          <a:xfrm>
            <a:off x="1584325" y="3752850"/>
            <a:ext cx="1449388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活动一：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探索图形运动轨迹</a:t>
            </a:r>
            <a:endParaRPr lang="zh-CN" altLang="en-US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16" name="TextBox 29"/>
          <p:cNvSpPr txBox="1"/>
          <p:nvPr/>
        </p:nvSpPr>
        <p:spPr>
          <a:xfrm>
            <a:off x="3184525" y="3295650"/>
            <a:ext cx="1897063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活动二：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第一次画圆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ctr" hangingPunct="1"/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（任意工具）</a:t>
            </a:r>
            <a:endParaRPr lang="zh-CN" altLang="en-US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17" name="TextBox 30"/>
          <p:cNvSpPr txBox="1"/>
          <p:nvPr/>
        </p:nvSpPr>
        <p:spPr>
          <a:xfrm>
            <a:off x="4943475" y="2887663"/>
            <a:ext cx="1897063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活动三：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第二次画圆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ctr" hangingPunct="1"/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（圆规）</a:t>
            </a:r>
            <a:endParaRPr lang="zh-CN" altLang="en-US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18" name="TextBox 31"/>
          <p:cNvSpPr txBox="1"/>
          <p:nvPr/>
        </p:nvSpPr>
        <p:spPr>
          <a:xfrm>
            <a:off x="6732588" y="2398713"/>
            <a:ext cx="1897062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活动四：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第三次画圆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ctr" hangingPunct="1"/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（大小）</a:t>
            </a:r>
            <a:endParaRPr lang="en-US" altLang="zh-CN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ctr" hangingPunct="1"/>
            <a:r>
              <a:rPr lang="zh-CN" altLang="en-US" sz="2400" b="1" dirty="0">
                <a:solidFill>
                  <a:schemeClr val="tx2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（位置）</a:t>
            </a:r>
            <a:endParaRPr lang="zh-CN" altLang="en-US" sz="2400" b="1" dirty="0">
              <a:solidFill>
                <a:schemeClr val="tx2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7419" name="Picture 7" descr="box_refle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1975" y="1747838"/>
            <a:ext cx="363538" cy="304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20" name="Group 28"/>
          <p:cNvGrpSpPr/>
          <p:nvPr/>
        </p:nvGrpSpPr>
        <p:grpSpPr>
          <a:xfrm>
            <a:off x="611188" y="1406525"/>
            <a:ext cx="2573337" cy="900113"/>
            <a:chOff x="870" y="2483"/>
            <a:chExt cx="2687" cy="1296"/>
          </a:xfrm>
        </p:grpSpPr>
        <p:pic>
          <p:nvPicPr>
            <p:cNvPr id="17423" name="Picture 29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0" y="2483"/>
              <a:ext cx="2687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" name="Rectangle 30">
              <a:hlinkClick r:id="rId3" action="ppaction://hlinkfile"/>
            </p:cNvPr>
            <p:cNvSpPr>
              <a:spLocks noChangeArrowheads="1"/>
            </p:cNvSpPr>
            <p:nvPr/>
          </p:nvSpPr>
          <p:spPr bwMode="auto">
            <a:xfrm>
              <a:off x="1059" y="2483"/>
              <a:ext cx="2309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2.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自主探索环节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</p:grpSp>
      <p:pic>
        <p:nvPicPr>
          <p:cNvPr id="38" name="Picture 41" descr="metal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Picture 6" descr="C:\Users\Administrator\Desktop\120HR0E5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0" y="1746250"/>
            <a:ext cx="4114800" cy="4616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41" descr="metal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8437" name="云形标注 4"/>
          <p:cNvSpPr/>
          <p:nvPr/>
        </p:nvSpPr>
        <p:spPr>
          <a:xfrm>
            <a:off x="611188" y="1484313"/>
            <a:ext cx="3582987" cy="963612"/>
          </a:xfrm>
          <a:prstGeom prst="cloudCallout">
            <a:avLst>
              <a:gd name="adj1" fmla="val 68602"/>
              <a:gd name="adj2" fmla="val 76903"/>
            </a:avLst>
          </a:prstGeom>
          <a:blipFill rotWithShape="0">
            <a:blip r:embed="rId3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回顾与反思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9" descr="box_refle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4838" y="1460500"/>
            <a:ext cx="200025" cy="206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9459" name="Group 24"/>
          <p:cNvGrpSpPr/>
          <p:nvPr/>
        </p:nvGrpSpPr>
        <p:grpSpPr>
          <a:xfrm>
            <a:off x="3276600" y="1179513"/>
            <a:ext cx="3132138" cy="874712"/>
            <a:chOff x="2767" y="-207"/>
            <a:chExt cx="2470" cy="1407"/>
          </a:xfrm>
        </p:grpSpPr>
        <p:pic>
          <p:nvPicPr>
            <p:cNvPr id="19467" name="Picture 21" descr="box_reflex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6" y="-96"/>
              <a:ext cx="2391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2767" y="-207"/>
              <a:ext cx="2391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3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华文楷体" panose="02010600040101010101" pitchFamily="2" charset="-122"/>
                  <a:ea typeface="华文楷体" panose="02010600040101010101" pitchFamily="2" charset="-122"/>
                  <a:cs typeface="+mn-cs"/>
                </a:rPr>
                <a:t>、巩固与提升环节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endParaRPr>
            </a:p>
          </p:txBody>
        </p:sp>
      </p:grp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grpSp>
        <p:nvGrpSpPr>
          <p:cNvPr id="19462" name="组合 11"/>
          <p:cNvGrpSpPr/>
          <p:nvPr/>
        </p:nvGrpSpPr>
        <p:grpSpPr>
          <a:xfrm>
            <a:off x="1116013" y="2636838"/>
            <a:ext cx="7270750" cy="3455987"/>
            <a:chOff x="2023" y="0"/>
            <a:chExt cx="8602425" cy="6858000"/>
          </a:xfrm>
        </p:grpSpPr>
        <p:pic>
          <p:nvPicPr>
            <p:cNvPr id="19465" name="图片 8" descr="161133.jpg"/>
            <p:cNvPicPr>
              <a:picLocks noChangeAspect="1"/>
            </p:cNvPicPr>
            <p:nvPr/>
          </p:nvPicPr>
          <p:blipFill>
            <a:blip r:embed="rId4">
              <a:lum bright="17999"/>
            </a:blip>
            <a:srcRect r="9821"/>
            <a:stretch>
              <a:fillRect/>
            </a:stretch>
          </p:blipFill>
          <p:spPr>
            <a:xfrm>
              <a:off x="2023" y="0"/>
              <a:ext cx="8242385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矩形 11"/>
            <p:cNvSpPr/>
            <p:nvPr/>
          </p:nvSpPr>
          <p:spPr>
            <a:xfrm>
              <a:off x="8171825" y="1340787"/>
              <a:ext cx="432623" cy="15115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457200" lvl="1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2pPr>
              <a:lvl3pPr marL="914400" lvl="2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3pPr>
              <a:lvl4pPr marL="1371600" lvl="3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4pPr>
              <a:lvl5pPr marL="1828800" lvl="4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5pPr>
            </a:lstStyle>
            <a:p>
              <a:pPr lvl="0"/>
              <a:endParaRPr lang="zh-CN" altLang="en-US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949825" y="3508375"/>
            <a:ext cx="156845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创新精神  </a:t>
            </a:r>
            <a:endParaRPr kumimoji="0" lang="zh-CN" altLang="en-US" sz="2400" b="1" i="0" u="none" strike="noStrike" kern="1200" cap="none" spc="0" normalizeH="0" baseline="0" noProof="0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55925" y="4365625"/>
            <a:ext cx="157003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实践能力  </a:t>
            </a:r>
            <a:endParaRPr kumimoji="0" lang="zh-CN" altLang="en-US" sz="2400" b="1" i="0" u="none" strike="noStrike" kern="1200" cap="none" spc="0" normalizeH="0" baseline="0" noProof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482" name="Group 8"/>
          <p:cNvGrpSpPr/>
          <p:nvPr/>
        </p:nvGrpSpPr>
        <p:grpSpPr>
          <a:xfrm>
            <a:off x="790575" y="3275013"/>
            <a:ext cx="1225550" cy="1198562"/>
            <a:chOff x="-1200" y="-492"/>
            <a:chExt cx="1732" cy="1308"/>
          </a:xfrm>
        </p:grpSpPr>
        <p:pic>
          <p:nvPicPr>
            <p:cNvPr id="20486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200" y="-480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-1148" y="-492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板书设计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9" name="Picture 41" descr="metal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36196" y="6531818"/>
            <a:ext cx="2390775" cy="1735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1" descr="C:\Users\胡耀\AppData\Roaming\Tencent\Users\35132366\QQ\WinTemp\RichOle\G_{[RM~Y3[MZ9QB]{Z_0QN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5" y="1520825"/>
            <a:ext cx="6229350" cy="4362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20482" name="Group 8"/>
          <p:cNvGrpSpPr/>
          <p:nvPr/>
        </p:nvGrpSpPr>
        <p:grpSpPr>
          <a:xfrm>
            <a:off x="790575" y="3275013"/>
            <a:ext cx="1225550" cy="1198562"/>
            <a:chOff x="-1200" y="-492"/>
            <a:chExt cx="1732" cy="1308"/>
          </a:xfrm>
        </p:grpSpPr>
        <p:pic>
          <p:nvPicPr>
            <p:cNvPr id="20486" name="Picture 9" descr="box_reflex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200" y="-480"/>
              <a:ext cx="1680" cy="1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-1148" y="-492"/>
              <a:ext cx="1680" cy="1296"/>
            </a:xfrm>
            <a:prstGeom prst="rect">
              <a:avLst/>
            </a:prstGeom>
            <a:noFill/>
            <a:ln w="25400" algn="ctr">
              <a:noFill/>
              <a:miter lim="800000"/>
            </a:ln>
            <a:effectLst/>
          </p:spPr>
          <p:txBody>
            <a:bodyPr wrap="none"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说</a:t>
              </a:r>
              <a:endPara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评价方式</a:t>
              </a:r>
              <a:endPara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4030588" y="1407733"/>
            <a:ext cx="2190965" cy="637997"/>
            <a:chOff x="1328028" y="1407973"/>
            <a:chExt cx="2602230" cy="757755"/>
          </a:xfrm>
        </p:grpSpPr>
        <p:sp>
          <p:nvSpPr>
            <p:cNvPr id="4" name="五边形 3"/>
            <p:cNvSpPr/>
            <p:nvPr>
              <p:custDataLst>
                <p:tags r:id="rId3"/>
              </p:custDataLst>
            </p:nvPr>
          </p:nvSpPr>
          <p:spPr>
            <a:xfrm>
              <a:off x="1697598" y="1578928"/>
              <a:ext cx="2232660" cy="586800"/>
            </a:xfrm>
            <a:prstGeom prst="homePlate">
              <a:avLst>
                <a:gd name="adj" fmla="val 39936"/>
              </a:avLst>
            </a:prstGeom>
            <a:solidFill>
              <a:srgbClr val="E779A3"/>
            </a:solidFill>
          </p:spPr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noAutofit/>
              <a:scene3d>
                <a:camera prst="orthographicFront"/>
                <a:lightRig rig="threePt" dir="t"/>
              </a:scene3d>
            </a:bodyPr>
            <a:p>
              <a:pPr algn="just">
                <a:lnSpc>
                  <a:spcPct val="130000"/>
                </a:lnSpc>
              </a:pPr>
              <a:r>
                <a:rPr lang="zh-CN" altLang="en-US" sz="2800" b="1" dirty="0" err="1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charset="-122"/>
                  <a:cs typeface="+mn-ea"/>
                  <a:sym typeface="Arial" panose="020B0604020202020204" pitchFamily="34" charset="0"/>
                </a:rPr>
                <a:t>听</a:t>
              </a:r>
              <a:endParaRPr lang="zh-CN" altLang="en-US" sz="28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等腰三角形 6"/>
            <p:cNvSpPr/>
            <p:nvPr>
              <p:custDataLst>
                <p:tags r:id="rId4"/>
              </p:custDataLst>
            </p:nvPr>
          </p:nvSpPr>
          <p:spPr>
            <a:xfrm flipV="1">
              <a:off x="1697598" y="1991132"/>
              <a:ext cx="216693" cy="168653"/>
            </a:xfrm>
            <a:prstGeom prst="triangle">
              <a:avLst>
                <a:gd name="adj" fmla="val 0"/>
              </a:avLst>
            </a:prstGeom>
            <a:solidFill>
              <a:srgbClr val="E779A3">
                <a:lumMod val="75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5"/>
              </p:custDataLst>
            </p:nvPr>
          </p:nvSpPr>
          <p:spPr>
            <a:xfrm>
              <a:off x="1328028" y="1407973"/>
              <a:ext cx="586263" cy="586740"/>
            </a:xfrm>
            <a:prstGeom prst="rect">
              <a:avLst/>
            </a:prstGeom>
            <a:solidFill>
              <a:srgbClr val="E779A3">
                <a:lumMod val="60000"/>
                <a:lumOff val="4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80000"/>
            </a:bodyPr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01</a:t>
              </a:r>
              <a:endParaRPr lang="zh-CN" altLang="en-US" sz="2000" b="1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6"/>
            </p:custDataLst>
          </p:nvPr>
        </p:nvGrpSpPr>
        <p:grpSpPr>
          <a:xfrm>
            <a:off x="4030588" y="2234870"/>
            <a:ext cx="2190965" cy="637997"/>
            <a:chOff x="1328028" y="2246979"/>
            <a:chExt cx="2602230" cy="757755"/>
          </a:xfrm>
        </p:grpSpPr>
        <p:sp>
          <p:nvSpPr>
            <p:cNvPr id="15" name="五边形 14"/>
            <p:cNvSpPr/>
            <p:nvPr>
              <p:custDataLst>
                <p:tags r:id="rId7"/>
              </p:custDataLst>
            </p:nvPr>
          </p:nvSpPr>
          <p:spPr>
            <a:xfrm>
              <a:off x="1697598" y="2417934"/>
              <a:ext cx="2232660" cy="586800"/>
            </a:xfrm>
            <a:prstGeom prst="homePlate">
              <a:avLst>
                <a:gd name="adj" fmla="val 39936"/>
              </a:avLst>
            </a:prstGeom>
            <a:solidFill>
              <a:srgbClr val="FFC91D"/>
            </a:solidFill>
          </p:spPr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no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2800" dirty="0" err="1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charset="-122"/>
                  <a:cs typeface="+mn-ea"/>
                  <a:sym typeface="Arial" panose="020B0604020202020204" pitchFamily="34" charset="0"/>
                </a:rPr>
                <a:t>说</a:t>
              </a:r>
              <a:endParaRPr lang="zh-CN" altLang="en-US" sz="280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8"/>
              </p:custDataLst>
            </p:nvPr>
          </p:nvSpPr>
          <p:spPr>
            <a:xfrm flipV="1">
              <a:off x="1697598" y="2830138"/>
              <a:ext cx="216693" cy="168653"/>
            </a:xfrm>
            <a:prstGeom prst="triangle">
              <a:avLst>
                <a:gd name="adj" fmla="val 0"/>
              </a:avLst>
            </a:prstGeom>
            <a:solidFill>
              <a:srgbClr val="FFC91D">
                <a:lumMod val="75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9"/>
              </p:custDataLst>
            </p:nvPr>
          </p:nvSpPr>
          <p:spPr>
            <a:xfrm>
              <a:off x="1328028" y="2246979"/>
              <a:ext cx="586263" cy="586740"/>
            </a:xfrm>
            <a:prstGeom prst="rect">
              <a:avLst/>
            </a:prstGeom>
            <a:solidFill>
              <a:srgbClr val="FFC91D">
                <a:lumMod val="60000"/>
                <a:lumOff val="4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80000"/>
            </a:bodyPr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02</a:t>
              </a:r>
              <a:endParaRPr lang="zh-CN" altLang="en-US" sz="2000" b="1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10"/>
            </p:custDataLst>
          </p:nvPr>
        </p:nvGrpSpPr>
        <p:grpSpPr>
          <a:xfrm>
            <a:off x="4005823" y="3037878"/>
            <a:ext cx="2190965" cy="637997"/>
            <a:chOff x="1328028" y="3085985"/>
            <a:chExt cx="2602230" cy="757755"/>
          </a:xfrm>
        </p:grpSpPr>
        <p:sp>
          <p:nvSpPr>
            <p:cNvPr id="21" name="五边形 20"/>
            <p:cNvSpPr/>
            <p:nvPr>
              <p:custDataLst>
                <p:tags r:id="rId11"/>
              </p:custDataLst>
            </p:nvPr>
          </p:nvSpPr>
          <p:spPr>
            <a:xfrm>
              <a:off x="1697598" y="3256940"/>
              <a:ext cx="2232660" cy="586800"/>
            </a:xfrm>
            <a:prstGeom prst="homePlate">
              <a:avLst>
                <a:gd name="adj" fmla="val 39936"/>
              </a:avLst>
            </a:prstGeom>
            <a:solidFill>
              <a:srgbClr val="B7DC50"/>
            </a:solidFill>
          </p:spPr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no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2800" dirty="0" err="1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charset="-122"/>
                  <a:cs typeface="+mn-ea"/>
                  <a:sym typeface="Arial" panose="020B0604020202020204" pitchFamily="34" charset="0"/>
                </a:rPr>
                <a:t>思</a:t>
              </a:r>
              <a:endParaRPr lang="zh-CN" altLang="en-US" sz="280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等腰三角形 21"/>
            <p:cNvSpPr/>
            <p:nvPr>
              <p:custDataLst>
                <p:tags r:id="rId12"/>
              </p:custDataLst>
            </p:nvPr>
          </p:nvSpPr>
          <p:spPr>
            <a:xfrm flipV="1">
              <a:off x="1697598" y="3669144"/>
              <a:ext cx="216693" cy="168653"/>
            </a:xfrm>
            <a:prstGeom prst="triangle">
              <a:avLst>
                <a:gd name="adj" fmla="val 0"/>
              </a:avLst>
            </a:prstGeom>
            <a:solidFill>
              <a:srgbClr val="B7DC50">
                <a:lumMod val="75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13"/>
              </p:custDataLst>
            </p:nvPr>
          </p:nvSpPr>
          <p:spPr>
            <a:xfrm>
              <a:off x="1328028" y="3085985"/>
              <a:ext cx="586263" cy="586740"/>
            </a:xfrm>
            <a:prstGeom prst="rect">
              <a:avLst/>
            </a:prstGeom>
            <a:solidFill>
              <a:srgbClr val="B7DC50">
                <a:lumMod val="60000"/>
                <a:lumOff val="4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80000"/>
            </a:bodyPr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03</a:t>
              </a:r>
              <a:endParaRPr lang="zh-CN" altLang="en-US" sz="2000" b="1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4"/>
            </p:custDataLst>
          </p:nvPr>
        </p:nvGrpSpPr>
        <p:grpSpPr>
          <a:xfrm>
            <a:off x="4030588" y="3889145"/>
            <a:ext cx="2190965" cy="637997"/>
            <a:chOff x="1328028" y="3924991"/>
            <a:chExt cx="2602230" cy="757755"/>
          </a:xfrm>
        </p:grpSpPr>
        <p:sp>
          <p:nvSpPr>
            <p:cNvPr id="27" name="五边形 26"/>
            <p:cNvSpPr/>
            <p:nvPr>
              <p:custDataLst>
                <p:tags r:id="rId15"/>
              </p:custDataLst>
            </p:nvPr>
          </p:nvSpPr>
          <p:spPr>
            <a:xfrm>
              <a:off x="1697598" y="4095946"/>
              <a:ext cx="2232660" cy="586800"/>
            </a:xfrm>
            <a:prstGeom prst="homePlate">
              <a:avLst>
                <a:gd name="adj" fmla="val 39936"/>
              </a:avLst>
            </a:prstGeom>
            <a:solidFill>
              <a:srgbClr val="E779A3"/>
            </a:solidFill>
          </p:spPr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no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2800" dirty="0" err="1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charset="-122"/>
                  <a:cs typeface="+mn-ea"/>
                  <a:sym typeface="Arial" panose="020B0604020202020204" pitchFamily="34" charset="0"/>
                </a:rPr>
                <a:t>问</a:t>
              </a:r>
              <a:endParaRPr lang="zh-CN" altLang="en-US" sz="280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16"/>
              </p:custDataLst>
            </p:nvPr>
          </p:nvSpPr>
          <p:spPr>
            <a:xfrm flipV="1">
              <a:off x="1697598" y="4508150"/>
              <a:ext cx="216693" cy="168653"/>
            </a:xfrm>
            <a:prstGeom prst="triangle">
              <a:avLst>
                <a:gd name="adj" fmla="val 0"/>
              </a:avLst>
            </a:prstGeom>
            <a:solidFill>
              <a:srgbClr val="E779A3">
                <a:lumMod val="75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7"/>
              </p:custDataLst>
            </p:nvPr>
          </p:nvSpPr>
          <p:spPr>
            <a:xfrm>
              <a:off x="1328028" y="3924991"/>
              <a:ext cx="586263" cy="586740"/>
            </a:xfrm>
            <a:prstGeom prst="rect">
              <a:avLst/>
            </a:prstGeom>
            <a:solidFill>
              <a:srgbClr val="E779A3">
                <a:lumMod val="60000"/>
                <a:lumOff val="4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80000"/>
            </a:bodyPr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04</a:t>
              </a:r>
              <a:endParaRPr lang="zh-CN" altLang="en-US" sz="2000" b="1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>
            <p:custDataLst>
              <p:tags r:id="rId18"/>
            </p:custDataLst>
          </p:nvPr>
        </p:nvGrpSpPr>
        <p:grpSpPr>
          <a:xfrm>
            <a:off x="4030588" y="4716282"/>
            <a:ext cx="2190965" cy="637997"/>
            <a:chOff x="1328028" y="4763997"/>
            <a:chExt cx="2602230" cy="757755"/>
          </a:xfrm>
        </p:grpSpPr>
        <p:sp>
          <p:nvSpPr>
            <p:cNvPr id="33" name="五边形 32"/>
            <p:cNvSpPr/>
            <p:nvPr>
              <p:custDataLst>
                <p:tags r:id="rId19"/>
              </p:custDataLst>
            </p:nvPr>
          </p:nvSpPr>
          <p:spPr>
            <a:xfrm>
              <a:off x="1697598" y="4934952"/>
              <a:ext cx="2232660" cy="586800"/>
            </a:xfrm>
            <a:prstGeom prst="homePlate">
              <a:avLst>
                <a:gd name="adj" fmla="val 39936"/>
              </a:avLst>
            </a:prstGeom>
            <a:solidFill>
              <a:srgbClr val="FFC91D"/>
            </a:solidFill>
          </p:spPr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no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2800" dirty="0" err="1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charset="-122"/>
                  <a:cs typeface="+mn-ea"/>
                  <a:sym typeface="Arial" panose="020B0604020202020204" pitchFamily="34" charset="0"/>
                </a:rPr>
                <a:t>辩</a:t>
              </a:r>
              <a:endParaRPr lang="zh-CN" altLang="en-US" sz="280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等腰三角形 33"/>
            <p:cNvSpPr/>
            <p:nvPr>
              <p:custDataLst>
                <p:tags r:id="rId20"/>
              </p:custDataLst>
            </p:nvPr>
          </p:nvSpPr>
          <p:spPr>
            <a:xfrm flipV="1">
              <a:off x="1697598" y="5347156"/>
              <a:ext cx="216693" cy="168653"/>
            </a:xfrm>
            <a:prstGeom prst="triangle">
              <a:avLst>
                <a:gd name="adj" fmla="val 0"/>
              </a:avLst>
            </a:prstGeom>
            <a:solidFill>
              <a:srgbClr val="FFC91D">
                <a:lumMod val="75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>
              <p:custDataLst>
                <p:tags r:id="rId21"/>
              </p:custDataLst>
            </p:nvPr>
          </p:nvSpPr>
          <p:spPr>
            <a:xfrm>
              <a:off x="1328028" y="4763997"/>
              <a:ext cx="586263" cy="586740"/>
            </a:xfrm>
            <a:prstGeom prst="rect">
              <a:avLst/>
            </a:prstGeom>
            <a:solidFill>
              <a:srgbClr val="FFC91D">
                <a:lumMod val="60000"/>
                <a:lumOff val="4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fontScale="80000"/>
            </a:bodyPr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05</a:t>
              </a:r>
              <a:endParaRPr lang="zh-CN" altLang="en-US" sz="2000" b="1" dirty="0" err="1" smtClea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1859567" y="2705715"/>
            <a:ext cx="5793105" cy="144526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+mn-ea"/>
                <a:sym typeface="Arial" panose="020B0604020202020204" pitchFamily="34" charset="0"/>
              </a:rPr>
              <a:t>感谢聆听！</a:t>
            </a:r>
            <a:endParaRPr lang="zh-CN" altLang="en-US" sz="8800" b="1" dirty="0">
              <a:solidFill>
                <a:schemeClr val="bg1"/>
              </a:solidFill>
              <a:latin typeface="Arial" panose="020B0604020202020204" pitchFamily="34" charset="0"/>
              <a:ea typeface="站酷快乐体2016修订版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531_2*i*1"/>
  <p:tag name="KSO_WM_TEMPLATE_CATEGORY" val="diagram"/>
  <p:tag name="KSO_WM_TEMPLATE_INDEX" val="531"/>
  <p:tag name="KSO_WM_UNIT_INDEX" val="1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h_a"/>
  <p:tag name="KSO_WM_UNIT_INDEX" val="1_1_1"/>
  <p:tag name="KSO_WM_UNIT_ID" val="diagram531_2*m_h_a*1_1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_INDEX" val="4"/>
  <p:tag name="KSO_WM_UNIT_PRESET_TEXT_LEN" val="12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1"/>
  <p:tag name="KSO_WM_UNIT_ID" val="diagram531_2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2"/>
  <p:tag name="KSO_WM_UNIT_ID" val="diagram531_2*m_i*1_2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531_2*i*9"/>
  <p:tag name="KSO_WM_TEMPLATE_CATEGORY" val="diagram"/>
  <p:tag name="KSO_WM_TEMPLATE_INDEX" val="531"/>
  <p:tag name="KSO_WM_UNIT_INDEX" val="9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h_a"/>
  <p:tag name="KSO_WM_UNIT_INDEX" val="1_2_1"/>
  <p:tag name="KSO_WM_UNIT_ID" val="diagram531_2*m_h_a*1_2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_INDEX" val="4"/>
  <p:tag name="KSO_WM_UNIT_PRESET_TEXT_LEN" val="12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3"/>
  <p:tag name="KSO_WM_UNIT_ID" val="diagram531_2*m_i*1_3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4"/>
  <p:tag name="KSO_WM_UNIT_ID" val="diagram531_2*m_i*1_4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531_2*i*17"/>
  <p:tag name="KSO_WM_TEMPLATE_CATEGORY" val="diagram"/>
  <p:tag name="KSO_WM_TEMPLATE_INDEX" val="531"/>
  <p:tag name="KSO_WM_UNIT_INDEX" val="17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h_a"/>
  <p:tag name="KSO_WM_UNIT_INDEX" val="1_3_1"/>
  <p:tag name="KSO_WM_UNIT_ID" val="diagram531_2*m_h_a*1_3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_INDEX" val="4"/>
  <p:tag name="KSO_WM_UNIT_PRESET_TEXT_LEN" val="12"/>
  <p:tag name="KSO_WM_DIAGRAM_GROUP_CODE" val="m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5"/>
  <p:tag name="KSO_WM_UNIT_ID" val="diagram531_2*m_i*1_5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6"/>
  <p:tag name="KSO_WM_UNIT_ID" val="diagram531_2*m_i*1_6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531_2*i*25"/>
  <p:tag name="KSO_WM_TEMPLATE_CATEGORY" val="diagram"/>
  <p:tag name="KSO_WM_TEMPLATE_INDEX" val="531"/>
  <p:tag name="KSO_WM_UNIT_INDEX" val="25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h_a"/>
  <p:tag name="KSO_WM_UNIT_INDEX" val="1_4_1"/>
  <p:tag name="KSO_WM_UNIT_ID" val="diagram531_2*m_h_a*1_4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_INDEX" val="4"/>
  <p:tag name="KSO_WM_UNIT_PRESET_TEXT_LEN" val="12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7"/>
  <p:tag name="KSO_WM_UNIT_ID" val="diagram531_2*m_i*1_7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8"/>
  <p:tag name="KSO_WM_UNIT_ID" val="diagram531_2*m_i*1_8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531_2*i*33"/>
  <p:tag name="KSO_WM_TEMPLATE_CATEGORY" val="diagram"/>
  <p:tag name="KSO_WM_TEMPLATE_INDEX" val="531"/>
  <p:tag name="KSO_WM_UNIT_INDEX" val="33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h_a"/>
  <p:tag name="KSO_WM_UNIT_INDEX" val="1_5_1"/>
  <p:tag name="KSO_WM_UNIT_ID" val="diagram531_2*m_h_a*1_5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_INDEX" val="4"/>
  <p:tag name="KSO_WM_UNIT_PRESET_TEXT_LEN" val="12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9"/>
  <p:tag name="KSO_WM_UNIT_ID" val="diagram531_2*m_i*1_9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531"/>
  <p:tag name="KSO_WM_UNIT_TYPE" val="m_i"/>
  <p:tag name="KSO_WM_UNIT_INDEX" val="1_10"/>
  <p:tag name="KSO_WM_UNIT_ID" val="diagram531_2*m_i*1_10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sinbin">
  <a:themeElements>
    <a:clrScheme name="sinbin 1">
      <a:dk1>
        <a:srgbClr val="000000"/>
      </a:dk1>
      <a:lt1>
        <a:srgbClr val="FFFFFF"/>
      </a:lt1>
      <a:dk2>
        <a:srgbClr val="FFFFFF"/>
      </a:dk2>
      <a:lt2>
        <a:srgbClr val="C0C0C0"/>
      </a:lt2>
      <a:accent1>
        <a:srgbClr val="0099FF"/>
      </a:accent1>
      <a:accent2>
        <a:srgbClr val="0068AE"/>
      </a:accent2>
      <a:accent3>
        <a:srgbClr val="FFFFFF"/>
      </a:accent3>
      <a:accent4>
        <a:srgbClr val="000000"/>
      </a:accent4>
      <a:accent5>
        <a:srgbClr val="AACAFF"/>
      </a:accent5>
      <a:accent6>
        <a:srgbClr val="005E9D"/>
      </a:accent6>
      <a:hlink>
        <a:srgbClr val="0099FF"/>
      </a:hlink>
      <a:folHlink>
        <a:srgbClr val="878FA5"/>
      </a:folHlink>
    </a:clrScheme>
    <a:fontScheme name="sinbin">
      <a:majorFont>
        <a:latin typeface="Verdana"/>
        <a:ea typeface="HY견고딕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Right"/>
          <a:lightRig rig="legacyNormal3" dir="b"/>
        </a:scene3d>
        <a:sp3d extrusionH="163500" prstMaterial="legacyMetal">
          <a:bevelT w="13500" h="13500" prst="angle"/>
          <a:bevelB w="13500" h="13500" prst="angle"/>
          <a:extrusionClr>
            <a:schemeClr val="accent2"/>
          </a:extrusionClr>
        </a:sp3d>
      </a:spPr>
      <a:bodyPr vert="horz" wrap="non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Right"/>
          <a:lightRig rig="legacyNormal3" dir="b"/>
        </a:scene3d>
        <a:sp3d extrusionH="163500" prstMaterial="legacyMetal">
          <a:bevelT w="13500" h="13500" prst="angle"/>
          <a:bevelB w="13500" h="13500" prst="angle"/>
          <a:extrusionClr>
            <a:schemeClr val="accent2"/>
          </a:extrusionClr>
        </a:sp3d>
      </a:spPr>
      <a:bodyPr vert="horz" wrap="none" lIns="91440" tIns="45720" rIns="91440" bIns="45720" numCol="1" anchor="ctr" anchorCtr="0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sinbin 1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099FF"/>
        </a:accent1>
        <a:accent2>
          <a:srgbClr val="0068AE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005E9D"/>
        </a:accent6>
        <a:hlink>
          <a:srgbClr val="0099F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bin 2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91ACC7"/>
        </a:accent1>
        <a:accent2>
          <a:srgbClr val="253C53"/>
        </a:accent2>
        <a:accent3>
          <a:srgbClr val="FFFFFF"/>
        </a:accent3>
        <a:accent4>
          <a:srgbClr val="000000"/>
        </a:accent4>
        <a:accent5>
          <a:srgbClr val="C7D2E0"/>
        </a:accent5>
        <a:accent6>
          <a:srgbClr val="20354A"/>
        </a:accent6>
        <a:hlink>
          <a:srgbClr val="BACBD8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bin 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A28DED"/>
        </a:accent1>
        <a:accent2>
          <a:srgbClr val="390060"/>
        </a:accent2>
        <a:accent3>
          <a:srgbClr val="FFFFFF"/>
        </a:accent3>
        <a:accent4>
          <a:srgbClr val="000000"/>
        </a:accent4>
        <a:accent5>
          <a:srgbClr val="CEC5F4"/>
        </a:accent5>
        <a:accent6>
          <a:srgbClr val="330056"/>
        </a:accent6>
        <a:hlink>
          <a:srgbClr val="BB97E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1098</Words>
  <Application>WPS 演示</Application>
  <PresentationFormat/>
  <Paragraphs>203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Arial</vt:lpstr>
      <vt:lpstr>宋体</vt:lpstr>
      <vt:lpstr>Wingdings</vt:lpstr>
      <vt:lpstr>Verdana</vt:lpstr>
      <vt:lpstr>굴림</vt:lpstr>
      <vt:lpstr>HY견고딕</vt:lpstr>
      <vt:lpstr>Calibri</vt:lpstr>
      <vt:lpstr>华文新魏</vt:lpstr>
      <vt:lpstr>Gulim</vt:lpstr>
      <vt:lpstr>华文行楷</vt:lpstr>
      <vt:lpstr>仿宋</vt:lpstr>
      <vt:lpstr>楷体</vt:lpstr>
      <vt:lpstr>华文琥珀</vt:lpstr>
      <vt:lpstr>Calibri</vt:lpstr>
      <vt:lpstr>华文楷体</vt:lpstr>
      <vt:lpstr>微软雅黑</vt:lpstr>
      <vt:lpstr>Arial Unicode MS</vt:lpstr>
      <vt:lpstr>Malgun Gothic</vt:lpstr>
      <vt:lpstr>黑体</vt:lpstr>
      <vt:lpstr>站酷快乐体2016修订版</vt:lpstr>
      <vt:lpstr>HY견고딕</vt:lpstr>
      <vt:lpstr>Segoe Print</vt:lpstr>
      <vt:lpstr>sinbin</vt:lpstr>
      <vt:lpstr>    圆的认识（一）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040TGp_time_mono</dc:title>
  <dc:creator>ThemeGallery</dc:creator>
  <cp:lastModifiedBy>琳子</cp:lastModifiedBy>
  <cp:revision>108</cp:revision>
  <dcterms:created xsi:type="dcterms:W3CDTF">2003-08-21T08:11:00Z</dcterms:created>
  <dcterms:modified xsi:type="dcterms:W3CDTF">2019-02-22T15:58:15Z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