
<file path=[Content_Types].xml><?xml version="1.0" encoding="utf-8"?>
<Types xmlns="http://schemas.openxmlformats.org/package/2006/content-types">
  <Default Extension="jpeg" ContentType="image/jpe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3"/>
    <p:sldId id="263" r:id="rId4"/>
    <p:sldId id="275" r:id="rId5"/>
    <p:sldId id="276" r:id="rId6"/>
    <p:sldId id="278" r:id="rId7"/>
    <p:sldId id="280" r:id="rId8"/>
    <p:sldId id="281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80486-9819-43A4-8178-78C501169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CDC7B-2D7C-43BB-97D3-A91AA0FC4B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68077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1270"/>
            <a:ext cx="9174480" cy="68554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16425" y="1417955"/>
            <a:ext cx="3098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bliqueBottomLeft"/>
              <a:lightRig rig="threePt" dir="t"/>
            </a:scene3d>
            <a:sp3d extrusionH="387350">
              <a:extrusionClr>
                <a:srgbClr val="175BCB"/>
              </a:extrusionClr>
            </a:sp3d>
          </a:bodyPr>
          <a:p>
            <a:pPr algn="ctr"/>
            <a:endParaRPr lang="en-US" altLang="zh-CN" sz="4400" b="1">
              <a:blipFill>
                <a:blip r:embed="rId2"/>
                <a:tile tx="0" ty="0" sx="82000" sy="63000" flip="none" algn="br"/>
              </a:blipFill>
              <a:effectLst>
                <a:outerShdw blurRad="60007" dist="310007" dir="7680000" sy="30000" kx="1300200" algn="ctr" rotWithShape="0">
                  <a:srgbClr val="0D1E55">
                    <a:alpha val="32000"/>
                  </a:srgbClr>
                </a:outerShdw>
              </a:effectLst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77290" y="1176020"/>
            <a:ext cx="624840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000" b="1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</a:rPr>
              <a:t>2019</a:t>
            </a:r>
            <a:r>
              <a:rPr lang="zh-CN" altLang="en-US" sz="4000" b="1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</a:rPr>
              <a:t>冬令营活动</a:t>
            </a:r>
            <a:r>
              <a:rPr lang="en-US" altLang="zh-CN" sz="4000" b="1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</a:rPr>
              <a:t>“</a:t>
            </a:r>
            <a:r>
              <a:rPr lang="zh-CN" altLang="en-US" sz="4000" b="1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</a:rPr>
              <a:t>空间观念</a:t>
            </a:r>
            <a:r>
              <a:rPr lang="en-US" altLang="zh-CN" sz="4000" b="1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</a:rPr>
              <a:t>”</a:t>
            </a:r>
            <a:endParaRPr lang="en-US" altLang="zh-CN" sz="4000" b="1"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3995" y="4675505"/>
            <a:ext cx="66884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                                                </a:t>
            </a:r>
            <a:endParaRPr lang="en-US" altLang="zh-CN"/>
          </a:p>
          <a:p>
            <a:r>
              <a:rPr lang="en-US" altLang="zh-CN"/>
              <a:t>                                                </a:t>
            </a:r>
            <a:r>
              <a:rPr lang="zh-CN" altLang="en-US" sz="2400" b="1"/>
              <a:t>大庆市林甸县林甸镇中心小学</a:t>
            </a:r>
            <a:endParaRPr lang="zh-CN" altLang="en-US" sz="2400" b="1"/>
          </a:p>
          <a:p>
            <a:pPr algn="r"/>
            <a:r>
              <a:rPr lang="zh-CN" altLang="en-US" sz="2400" b="1"/>
              <a:t>                                                                                                                                                                                            刘凤娟</a:t>
            </a:r>
            <a:endParaRPr lang="zh-CN" altLang="en-US" sz="2400" b="1"/>
          </a:p>
        </p:txBody>
      </p:sp>
      <p:sp>
        <p:nvSpPr>
          <p:cNvPr id="8" name="椭圆 7"/>
          <p:cNvSpPr/>
          <p:nvPr/>
        </p:nvSpPr>
        <p:spPr>
          <a:xfrm>
            <a:off x="786765" y="1881505"/>
            <a:ext cx="2016125" cy="201358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111240" y="2232660"/>
            <a:ext cx="1368425" cy="144018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975985" y="3700145"/>
            <a:ext cx="1087755" cy="1007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621280" y="2564765"/>
            <a:ext cx="1795145" cy="1728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8800"/>
          </a:p>
        </p:txBody>
      </p:sp>
      <p:sp>
        <p:nvSpPr>
          <p:cNvPr id="12" name="椭圆 11"/>
          <p:cNvSpPr/>
          <p:nvPr/>
        </p:nvSpPr>
        <p:spPr>
          <a:xfrm>
            <a:off x="4333240" y="2353310"/>
            <a:ext cx="1778000" cy="186817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177290" y="2353310"/>
            <a:ext cx="120396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圆</a:t>
            </a:r>
            <a:endParaRPr lang="zh-CN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16555" y="2922270"/>
            <a:ext cx="120396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</a:t>
            </a:r>
            <a:endParaRPr lang="zh-CN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38240" y="2353310"/>
            <a:ext cx="120396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识</a:t>
            </a:r>
            <a:endParaRPr lang="zh-CN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77715" y="2696210"/>
            <a:ext cx="120396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认</a:t>
            </a:r>
            <a:endParaRPr lang="zh-CN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43930" y="3789045"/>
            <a:ext cx="95250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二</a:t>
            </a:r>
            <a:endParaRPr lang="zh-CN" altLang="en-US" sz="4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68077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1270"/>
            <a:ext cx="9174480" cy="6855460"/>
          </a:xfrm>
          <a:prstGeom prst="rect">
            <a:avLst/>
          </a:prstGeom>
        </p:spPr>
      </p:pic>
      <p:pic>
        <p:nvPicPr>
          <p:cNvPr id="5" name="图片 4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10" y="3774440"/>
            <a:ext cx="2219325" cy="819150"/>
          </a:xfrm>
          <a:prstGeom prst="rect">
            <a:avLst/>
          </a:prstGeom>
        </p:spPr>
      </p:pic>
      <p:pic>
        <p:nvPicPr>
          <p:cNvPr id="7" name="图片 6" descr="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85" y="937895"/>
            <a:ext cx="2457450" cy="9620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00785" y="1899920"/>
            <a:ext cx="684085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1.通过折纸活动，探索并发现圆是轴对称图形，有无数条对称轴。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2.进一步理解圆的特征，体会圆的对称性。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在折纸找圆心验证圆是轴对称图形等活动中发展空间观念。感受轴对称的美。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36370" y="4803775"/>
            <a:ext cx="63703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重点：进一步掌握圆的特征。</a:t>
            </a:r>
            <a:endParaRPr lang="zh-CN" altLang="en-US" sz="2400" b="1"/>
          </a:p>
          <a:p>
            <a:r>
              <a:rPr lang="zh-CN" altLang="en-US" sz="2400" b="1"/>
              <a:t>难点：体会圆的对称性。</a:t>
            </a:r>
            <a:endParaRPr lang="zh-CN" altLang="en-US" sz="24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68077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1270"/>
            <a:ext cx="9174480" cy="6855460"/>
          </a:xfrm>
          <a:prstGeom prst="rect">
            <a:avLst/>
          </a:prstGeom>
        </p:spPr>
      </p:pic>
      <p:pic>
        <p:nvPicPr>
          <p:cNvPr id="2" name="图片 1" descr="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25" y="3912235"/>
            <a:ext cx="1924050" cy="1442720"/>
          </a:xfrm>
          <a:prstGeom prst="rect">
            <a:avLst/>
          </a:prstGeom>
        </p:spPr>
      </p:pic>
      <p:pic>
        <p:nvPicPr>
          <p:cNvPr id="3" name="图片 2" descr="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090" y="3664585"/>
            <a:ext cx="1528445" cy="1938020"/>
          </a:xfrm>
          <a:prstGeom prst="rect">
            <a:avLst/>
          </a:prstGeom>
        </p:spPr>
      </p:pic>
      <p:pic>
        <p:nvPicPr>
          <p:cNvPr id="5" name="图片 4" descr="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015" y="3832860"/>
            <a:ext cx="1526540" cy="15220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26565" y="1696085"/>
            <a:ext cx="6012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认真观察，这几幅图有什么特点？</a:t>
            </a:r>
            <a:endParaRPr lang="zh-CN" altLang="en-US" sz="2400" b="1"/>
          </a:p>
        </p:txBody>
      </p:sp>
      <p:cxnSp>
        <p:nvCxnSpPr>
          <p:cNvPr id="7" name="直接连接符 6"/>
          <p:cNvCxnSpPr/>
          <p:nvPr/>
        </p:nvCxnSpPr>
        <p:spPr>
          <a:xfrm>
            <a:off x="1979295" y="3501390"/>
            <a:ext cx="0" cy="2447925"/>
          </a:xfrm>
          <a:prstGeom prst="line">
            <a:avLst/>
          </a:prstGeom>
          <a:ln w="4762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3636010" y="3284855"/>
            <a:ext cx="1367790" cy="2952750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6659880" y="3402330"/>
            <a:ext cx="40640" cy="2546985"/>
          </a:xfrm>
          <a:prstGeom prst="line">
            <a:avLst/>
          </a:prstGeom>
          <a:ln w="4762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68077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1270"/>
            <a:ext cx="9174480" cy="685546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501140" y="1338580"/>
            <a:ext cx="1165225" cy="11150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zh-CN" altLang="en-US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椭圆 2"/>
          <p:cNvSpPr/>
          <p:nvPr/>
        </p:nvSpPr>
        <p:spPr>
          <a:xfrm>
            <a:off x="4178300" y="2611120"/>
            <a:ext cx="3489960" cy="3363595"/>
          </a:xfrm>
          <a:prstGeom prst="ellipse">
            <a:avLst/>
          </a:prstGeom>
          <a:solidFill>
            <a:srgbClr val="FFFF00"/>
          </a:solidFill>
          <a:ln>
            <a:prstDash val="dash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01140" y="1339215"/>
            <a:ext cx="7689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686560" y="1480820"/>
            <a:ext cx="79502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折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831590" y="1339215"/>
            <a:ext cx="1165225" cy="11150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zh-CN" altLang="en-US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666365" y="1339215"/>
            <a:ext cx="1165225" cy="11150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zh-CN" altLang="en-US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51785" y="1480820"/>
            <a:ext cx="79502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50030" y="1482090"/>
            <a:ext cx="79502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折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7250" y="3192780"/>
            <a:ext cx="33547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圆是不是轴对称图形呢？</a:t>
            </a:r>
            <a:endParaRPr lang="zh-CN" altLang="en-US" sz="4000"/>
          </a:p>
        </p:txBody>
      </p:sp>
      <p:cxnSp>
        <p:nvCxnSpPr>
          <p:cNvPr id="5" name="直接连接符 4"/>
          <p:cNvCxnSpPr/>
          <p:nvPr/>
        </p:nvCxnSpPr>
        <p:spPr>
          <a:xfrm>
            <a:off x="3851275" y="4262120"/>
            <a:ext cx="4177030" cy="31115"/>
          </a:xfrm>
          <a:prstGeom prst="line">
            <a:avLst/>
          </a:prstGeom>
          <a:ln w="317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939790" y="2204720"/>
            <a:ext cx="0" cy="3888740"/>
          </a:xfrm>
          <a:prstGeom prst="line">
            <a:avLst/>
          </a:prstGeom>
          <a:ln w="317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463415" y="2853055"/>
            <a:ext cx="2952115" cy="2880360"/>
          </a:xfrm>
          <a:prstGeom prst="line">
            <a:avLst/>
          </a:prstGeom>
          <a:ln w="317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499610" y="2878455"/>
            <a:ext cx="3168650" cy="309626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68077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1270"/>
            <a:ext cx="9174480" cy="6855460"/>
          </a:xfrm>
          <a:prstGeom prst="rect">
            <a:avLst/>
          </a:prstGeom>
        </p:spPr>
      </p:pic>
      <p:pic>
        <p:nvPicPr>
          <p:cNvPr id="2" name="图片 1" descr="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95" y="748030"/>
            <a:ext cx="7096125" cy="1143000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/>
        </p:nvGraphicFramePr>
        <p:xfrm>
          <a:off x="720725" y="2064385"/>
          <a:ext cx="7099300" cy="120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/>
                <a:gridCol w="891540"/>
                <a:gridCol w="1014095"/>
                <a:gridCol w="1014730"/>
                <a:gridCol w="1342390"/>
                <a:gridCol w="956945"/>
                <a:gridCol w="742950"/>
              </a:tblGrid>
              <a:tr h="62928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图形名称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正方形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sym typeface="+mn-ea"/>
                        </a:rPr>
                        <a:t>长方形</a:t>
                      </a:r>
                      <a:endParaRPr lang="zh-CN" altLang="en-US" sz="18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等边三角形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sym typeface="+mn-ea"/>
                        </a:rPr>
                        <a:t>等腰三角形</a:t>
                      </a:r>
                      <a:endParaRPr lang="zh-CN" altLang="en-US" sz="18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等腰梯形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圆形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56515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有几条对称轴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823595" y="3681095"/>
            <a:ext cx="935990" cy="9347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35530" y="3860800"/>
            <a:ext cx="1440180" cy="57594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4248150" y="3681095"/>
            <a:ext cx="647700" cy="1152525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5614035" y="3536950"/>
            <a:ext cx="1367790" cy="1223645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梯形 8"/>
          <p:cNvSpPr/>
          <p:nvPr/>
        </p:nvSpPr>
        <p:spPr>
          <a:xfrm>
            <a:off x="823595" y="5102860"/>
            <a:ext cx="1511935" cy="575945"/>
          </a:xfrm>
          <a:prstGeom prst="trapezoi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939415" y="4994275"/>
            <a:ext cx="864235" cy="79248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4482465" y="5188585"/>
            <a:ext cx="1996440" cy="683895"/>
          </a:xfrm>
          <a:prstGeom prst="parallelogram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云形 12"/>
          <p:cNvSpPr/>
          <p:nvPr/>
        </p:nvSpPr>
        <p:spPr>
          <a:xfrm rot="21000000">
            <a:off x="6546850" y="4613910"/>
            <a:ext cx="2202180" cy="1701800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981825" y="4994275"/>
            <a:ext cx="15582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平行四边形是轴对称图形么</a:t>
            </a:r>
            <a:r>
              <a:rPr lang="zh-CN" altLang="en-US"/>
              <a:t>？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68077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1270"/>
            <a:ext cx="9174480" cy="6855460"/>
          </a:xfrm>
          <a:prstGeom prst="rect">
            <a:avLst/>
          </a:prstGeom>
        </p:spPr>
      </p:pic>
      <p:pic>
        <p:nvPicPr>
          <p:cNvPr id="2" name="图片 1" descr="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191895"/>
            <a:ext cx="7734300" cy="3505200"/>
          </a:xfrm>
          <a:prstGeom prst="rect">
            <a:avLst/>
          </a:prstGeom>
        </p:spPr>
      </p:pic>
      <p:pic>
        <p:nvPicPr>
          <p:cNvPr id="3" name="图片 2" descr="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" y="4697095"/>
            <a:ext cx="7306310" cy="8851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68077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1270"/>
            <a:ext cx="9174480" cy="6855460"/>
          </a:xfrm>
          <a:prstGeom prst="rect">
            <a:avLst/>
          </a:prstGeom>
        </p:spPr>
      </p:pic>
      <p:pic>
        <p:nvPicPr>
          <p:cNvPr id="3" name="图片 2" descr="QQ截图20190228132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45" y="1329055"/>
            <a:ext cx="7886700" cy="35147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WPS 演示</Application>
  <PresentationFormat>全屏显示(4:3)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新宋体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Administrator</cp:lastModifiedBy>
  <cp:revision>24</cp:revision>
  <dcterms:created xsi:type="dcterms:W3CDTF">2018-03-23T05:45:00Z</dcterms:created>
  <dcterms:modified xsi:type="dcterms:W3CDTF">2019-02-28T05:21:49Z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