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89" r:id="rId3"/>
    <p:sldId id="302" r:id="rId5"/>
    <p:sldId id="312" r:id="rId6"/>
    <p:sldId id="286" r:id="rId7"/>
    <p:sldId id="306" r:id="rId8"/>
    <p:sldId id="257" r:id="rId9"/>
    <p:sldId id="304" r:id="rId10"/>
    <p:sldId id="260" r:id="rId11"/>
    <p:sldId id="291" r:id="rId12"/>
    <p:sldId id="305" r:id="rId13"/>
    <p:sldId id="262" r:id="rId14"/>
    <p:sldId id="258" r:id="rId15"/>
    <p:sldId id="259" r:id="rId16"/>
    <p:sldId id="308" r:id="rId17"/>
    <p:sldId id="294" r:id="rId18"/>
    <p:sldId id="311" r:id="rId19"/>
    <p:sldId id="307" r:id="rId20"/>
    <p:sldId id="300" r:id="rId21"/>
  </p:sldIdLst>
  <p:sldSz cx="9144000" cy="5143500" type="screen16x9"/>
  <p:notesSz cx="6858000" cy="9144000"/>
  <p:embeddedFontLst>
    <p:embeddedFont>
      <p:font typeface="迷你简汉真广标" panose="02010609000101010101" pitchFamily="49" charset="-122"/>
      <p:regular r:id="rId26"/>
    </p:embeddedFont>
    <p:embeddedFont>
      <p:font typeface="站酷快乐体2016修订版" panose="02010600030101010101" charset="-122"/>
      <p:regular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  <p:embeddedFont>
      <p:font typeface="微软雅黑" panose="020B0503020204020204" pitchFamily="34" charset="-122"/>
      <p:regular r:id="rId32"/>
    </p:embeddedFont>
    <p:embeddedFont>
      <p:font typeface="Calibri" panose="020F0502020204030204"/>
      <p:regular r:id="rId33"/>
      <p:bold r:id="rId34"/>
      <p:italic r:id="rId35"/>
      <p:boldItalic r:id="rId36"/>
    </p:embeddedFont>
    <p:embeddedFont>
      <p:font typeface="Impact" panose="020B0806030902050204" pitchFamily="34" charset="0"/>
      <p:regular r:id="rId37"/>
    </p:embeddedFont>
    <p:embeddedFont>
      <p:font typeface="时尚中黑简体" panose="01010104010101010101" pitchFamily="2" charset="-122"/>
      <p:regular r:id="rId38"/>
    </p:embeddedFont>
    <p:embeddedFont>
      <p:font typeface="LiHei Pro" panose="02010601030101010101" pitchFamily="34" charset="-122"/>
      <p:regular r:id="rId39"/>
    </p:embeddedFont>
    <p:embeddedFont>
      <p:font typeface="义启粗楷体" panose="02010601030101010101" charset="-128"/>
      <p:regular r:id="rId40"/>
    </p:embeddedFont>
    <p:embeddedFont>
      <p:font typeface="仿宋" panose="02010609060101010101" charset="-122"/>
      <p:regular r:id="rId41"/>
    </p:embeddedFont>
    <p:embeddedFont>
      <p:font typeface="华康勘亭流W9" panose="03000909000000000000" charset="-122"/>
      <p:regular r:id="rId42"/>
    </p:embeddedFont>
    <p:embeddedFont>
      <p:font typeface="Calibri Light" panose="020F0302020204030204" charset="0"/>
      <p:regular r:id="rId43"/>
      <p:italic r:id="rId4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" initials="y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01ACBE"/>
    <a:srgbClr val="FFC000"/>
    <a:srgbClr val="EAEAE8"/>
    <a:srgbClr val="019BAB"/>
    <a:srgbClr val="663A77"/>
    <a:srgbClr val="00CC66"/>
    <a:srgbClr val="E87071"/>
    <a:srgbClr val="00A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25" d="100"/>
          <a:sy n="125" d="100"/>
        </p:scale>
        <p:origin x="-1224" y="-702"/>
      </p:cViewPr>
      <p:guideLst>
        <p:guide orient="horz" pos="1594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font" Target="fonts/font19.fntdata"/><Relationship Id="rId43" Type="http://schemas.openxmlformats.org/officeDocument/2006/relationships/font" Target="fonts/font18.fntdata"/><Relationship Id="rId42" Type="http://schemas.openxmlformats.org/officeDocument/2006/relationships/font" Target="fonts/font17.fntdata"/><Relationship Id="rId41" Type="http://schemas.openxmlformats.org/officeDocument/2006/relationships/font" Target="fonts/font16.fntdata"/><Relationship Id="rId40" Type="http://schemas.openxmlformats.org/officeDocument/2006/relationships/font" Target="fonts/font15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4.fntdata"/><Relationship Id="rId38" Type="http://schemas.openxmlformats.org/officeDocument/2006/relationships/font" Target="fonts/font13.fntdata"/><Relationship Id="rId37" Type="http://schemas.openxmlformats.org/officeDocument/2006/relationships/font" Target="fonts/font12.fntdata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F651D-9D99-4DE3-8CC8-1C023590B9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3DD6B-B128-4398-9DC7-49B7EDACAD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0C53-5EA7-4A7B-B035-0D740D79EBF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AE4B-7E0F-4952-BF6F-01DE59CE7ED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 flipV="1">
            <a:off x="2268973" y="335422"/>
            <a:ext cx="6875027" cy="2444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 userDrawn="1"/>
        </p:nvGrpSpPr>
        <p:grpSpPr>
          <a:xfrm>
            <a:off x="0" y="146329"/>
            <a:ext cx="2762249" cy="427075"/>
            <a:chOff x="0" y="194743"/>
            <a:chExt cx="3126179" cy="569433"/>
          </a:xfrm>
        </p:grpSpPr>
        <p:sp>
          <p:nvSpPr>
            <p:cNvPr id="7" name="圆角矩形 6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9" name="椭圆 8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2" name="标题占位符 1"/>
          <p:cNvSpPr>
            <a:spLocks noGrp="1"/>
          </p:cNvSpPr>
          <p:nvPr>
            <p:ph type="title"/>
          </p:nvPr>
        </p:nvSpPr>
        <p:spPr>
          <a:xfrm>
            <a:off x="312234" y="154750"/>
            <a:ext cx="2288091" cy="41023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>
              <a:defRPr sz="14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0C53-5EA7-4A7B-B035-0D740D79EBF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9AE4B-7E0F-4952-BF6F-01DE59CE7ED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0" y="1574800"/>
            <a:ext cx="8606155" cy="2581275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6"/>
          <p:cNvSpPr>
            <a:spLocks noChangeArrowheads="1"/>
          </p:cNvSpPr>
          <p:nvPr/>
        </p:nvSpPr>
        <p:spPr bwMode="auto">
          <a:xfrm>
            <a:off x="1137920" y="1909445"/>
            <a:ext cx="6868160" cy="68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940" tIns="32970" rIns="65940" bIns="32970">
            <a:spAutoFit/>
          </a:bodyPr>
          <a:lstStyle/>
          <a:p>
            <a:pPr algn="ctr"/>
            <a:r>
              <a:rPr lang="zh-CN" sz="4000" b="1" spc="289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Segoe UI" panose="020B0502040204020203" pitchFamily="34" charset="0"/>
              </a:rPr>
              <a:t>感 悟 思 想  智 敬 未 来</a:t>
            </a:r>
            <a:endParaRPr lang="zh-CN" sz="4000" b="1" spc="289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  <a:cs typeface="站酷快乐体2016修订版" panose="02010600030101010101" charset="-122"/>
              <a:sym typeface="Segoe UI" panose="020B0502040204020203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327910" y="3631565"/>
            <a:ext cx="5147945" cy="394970"/>
          </a:xfrm>
          <a:prstGeom prst="rect">
            <a:avLst/>
          </a:prstGeom>
          <a:noFill/>
        </p:spPr>
        <p:txBody>
          <a:bodyPr wrap="square" lIns="87920" tIns="43960" rIns="87920" bIns="43960" rtlCol="0">
            <a:spAutoFit/>
          </a:bodyPr>
          <a:lstStyle/>
          <a:p>
            <a:pPr algn="ctr"/>
            <a:r>
              <a:rPr lang="zh-CN" sz="20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黑龙江省林甸县四季青镇新民小学  赵延江</a:t>
            </a:r>
            <a:endParaRPr lang="zh-CN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  <a:cs typeface="站酷快乐体2016修订版" panose="02010600030101010101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130283" y="2822422"/>
            <a:ext cx="6734810" cy="441325"/>
          </a:xfrm>
          <a:prstGeom prst="rect">
            <a:avLst/>
          </a:prstGeom>
          <a:noFill/>
        </p:spPr>
        <p:txBody>
          <a:bodyPr wrap="none" lIns="87920" tIns="43960" rIns="87920" bIns="43960" rtlCol="0">
            <a:spAutoFit/>
          </a:bodyPr>
          <a:lstStyle/>
          <a:p>
            <a:pPr algn="r"/>
            <a:r>
              <a:rPr lang="en-US" altLang="zh-CN" sz="2300" spc="289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300" spc="289" smtClean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以</a:t>
            </a:r>
            <a:r>
              <a:rPr lang="zh-CN" altLang="en-US" sz="2300" spc="289" smtClean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《</a:t>
            </a:r>
            <a:r>
              <a:rPr lang="zh-CN" altLang="en-US" sz="2300" spc="289" smtClean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圆的认识一</a:t>
            </a:r>
            <a:r>
              <a:rPr lang="zh-CN" altLang="en-US" sz="2300" spc="289" smtClean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》</a:t>
            </a:r>
            <a:r>
              <a:rPr lang="zh-CN" altLang="en-US" sz="2300" spc="289" smtClean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为例谈空间观念的培养</a:t>
            </a:r>
            <a:endParaRPr lang="zh-CN" altLang="en-US" sz="2300" spc="289" dirty="0" smtClean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749665" y="1576070"/>
            <a:ext cx="136525" cy="258000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8886190" y="1581150"/>
            <a:ext cx="106680" cy="2580005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8982710" y="1581150"/>
            <a:ext cx="76200" cy="2576195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9058910" y="1581150"/>
            <a:ext cx="76200" cy="2576195"/>
          </a:xfrm>
          <a:prstGeom prst="rect">
            <a:avLst/>
          </a:prstGeom>
          <a:solidFill>
            <a:srgbClr val="663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27635" y="194310"/>
            <a:ext cx="1143635" cy="1092835"/>
            <a:chOff x="1979712" y="-1010471"/>
            <a:chExt cx="1472474" cy="1472474"/>
          </a:xfrm>
          <a:solidFill>
            <a:schemeClr val="bg1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1979712" y="-1010471"/>
              <a:ext cx="1472474" cy="147247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2161807" y="-825035"/>
              <a:ext cx="1108284" cy="1101602"/>
            </a:xfrm>
            <a:custGeom>
              <a:avLst/>
              <a:gdLst>
                <a:gd name="T0" fmla="*/ 747413 w 1956"/>
                <a:gd name="T1" fmla="*/ 66485 h 1956"/>
                <a:gd name="T2" fmla="*/ 996550 w 1956"/>
                <a:gd name="T3" fmla="*/ 329182 h 1956"/>
                <a:gd name="T4" fmla="*/ 1005698 w 1956"/>
                <a:gd name="T5" fmla="*/ 704850 h 1956"/>
                <a:gd name="T6" fmla="*/ 769475 w 1956"/>
                <a:gd name="T7" fmla="*/ 979439 h 1956"/>
                <a:gd name="T8" fmla="*/ 399266 w 1956"/>
                <a:gd name="T9" fmla="*/ 1025384 h 1956"/>
                <a:gd name="T10" fmla="*/ 103314 w 1956"/>
                <a:gd name="T11" fmla="*/ 815118 h 1956"/>
                <a:gd name="T12" fmla="*/ 22062 w 1956"/>
                <a:gd name="T13" fmla="*/ 450801 h 1956"/>
                <a:gd name="T14" fmla="*/ 202323 w 1956"/>
                <a:gd name="T15" fmla="*/ 132970 h 1956"/>
                <a:gd name="T16" fmla="*/ 527332 w 1956"/>
                <a:gd name="T17" fmla="*/ 171888 h 1956"/>
                <a:gd name="T18" fmla="*/ 288418 w 1956"/>
                <a:gd name="T19" fmla="*/ 264859 h 1956"/>
                <a:gd name="T20" fmla="*/ 173266 w 1956"/>
                <a:gd name="T21" fmla="*/ 492963 h 1956"/>
                <a:gd name="T22" fmla="*/ 242142 w 1956"/>
                <a:gd name="T23" fmla="*/ 742687 h 1956"/>
                <a:gd name="T24" fmla="*/ 455766 w 1956"/>
                <a:gd name="T25" fmla="*/ 879441 h 1956"/>
                <a:gd name="T26" fmla="*/ 711360 w 1956"/>
                <a:gd name="T27" fmla="*/ 834577 h 1956"/>
                <a:gd name="T28" fmla="*/ 866870 w 1956"/>
                <a:gd name="T29" fmla="*/ 635662 h 1956"/>
                <a:gd name="T30" fmla="*/ 847498 w 1956"/>
                <a:gd name="T31" fmla="*/ 374587 h 1956"/>
                <a:gd name="T32" fmla="*/ 665622 w 1956"/>
                <a:gd name="T33" fmla="*/ 199996 h 1956"/>
                <a:gd name="T34" fmla="*/ 293799 w 1956"/>
                <a:gd name="T35" fmla="*/ 837820 h 1956"/>
                <a:gd name="T36" fmla="*/ 400880 w 1956"/>
                <a:gd name="T37" fmla="*/ 948088 h 1956"/>
                <a:gd name="T38" fmla="*/ 424018 w 1956"/>
                <a:gd name="T39" fmla="*/ 905386 h 1956"/>
                <a:gd name="T40" fmla="*/ 646789 w 1956"/>
                <a:gd name="T41" fmla="*/ 1003763 h 1956"/>
                <a:gd name="T42" fmla="*/ 787770 w 1956"/>
                <a:gd name="T43" fmla="*/ 927007 h 1956"/>
                <a:gd name="T44" fmla="*/ 789384 w 1956"/>
                <a:gd name="T45" fmla="*/ 859982 h 1956"/>
                <a:gd name="T46" fmla="*/ 476751 w 1956"/>
                <a:gd name="T47" fmla="*/ 348101 h 1956"/>
                <a:gd name="T48" fmla="*/ 443928 w 1956"/>
                <a:gd name="T49" fmla="*/ 638905 h 1956"/>
                <a:gd name="T50" fmla="*/ 547242 w 1956"/>
                <a:gd name="T51" fmla="*/ 314588 h 1956"/>
                <a:gd name="T52" fmla="*/ 592980 w 1956"/>
                <a:gd name="T53" fmla="*/ 521611 h 1956"/>
                <a:gd name="T54" fmla="*/ 668851 w 1956"/>
                <a:gd name="T55" fmla="*/ 605393 h 1956"/>
                <a:gd name="T56" fmla="*/ 634413 w 1956"/>
                <a:gd name="T57" fmla="*/ 618365 h 1956"/>
                <a:gd name="T58" fmla="*/ 65109 w 1956"/>
                <a:gd name="T59" fmla="*/ 629176 h 1956"/>
                <a:gd name="T60" fmla="*/ 144747 w 1956"/>
                <a:gd name="T61" fmla="*/ 630798 h 1956"/>
                <a:gd name="T62" fmla="*/ 174342 w 1956"/>
                <a:gd name="T63" fmla="*/ 672418 h 1956"/>
                <a:gd name="T64" fmla="*/ 62419 w 1956"/>
                <a:gd name="T65" fmla="*/ 571339 h 1956"/>
                <a:gd name="T66" fmla="*/ 73719 w 1956"/>
                <a:gd name="T67" fmla="*/ 505935 h 1956"/>
                <a:gd name="T68" fmla="*/ 154971 w 1956"/>
                <a:gd name="T69" fmla="*/ 482152 h 1956"/>
                <a:gd name="T70" fmla="*/ 72105 w 1956"/>
                <a:gd name="T71" fmla="*/ 429721 h 1956"/>
                <a:gd name="T72" fmla="*/ 209857 w 1956"/>
                <a:gd name="T73" fmla="*/ 308102 h 1956"/>
                <a:gd name="T74" fmla="*/ 128604 w 1956"/>
                <a:gd name="T75" fmla="*/ 293507 h 1956"/>
                <a:gd name="T76" fmla="*/ 160890 w 1956"/>
                <a:gd name="T77" fmla="*/ 212968 h 1956"/>
                <a:gd name="T78" fmla="*/ 298104 w 1956"/>
                <a:gd name="T79" fmla="*/ 223779 h 1956"/>
                <a:gd name="T80" fmla="*/ 395499 w 1956"/>
                <a:gd name="T81" fmla="*/ 55134 h 1956"/>
                <a:gd name="T82" fmla="*/ 460070 w 1956"/>
                <a:gd name="T83" fmla="*/ 36756 h 1956"/>
                <a:gd name="T84" fmla="*/ 505808 w 1956"/>
                <a:gd name="T85" fmla="*/ 43783 h 1956"/>
                <a:gd name="T86" fmla="*/ 587061 w 1956"/>
                <a:gd name="T87" fmla="*/ 59999 h 1956"/>
                <a:gd name="T88" fmla="*/ 676384 w 1956"/>
                <a:gd name="T89" fmla="*/ 64863 h 1956"/>
                <a:gd name="T90" fmla="*/ 710284 w 1956"/>
                <a:gd name="T91" fmla="*/ 75674 h 1956"/>
                <a:gd name="T92" fmla="*/ 766246 w 1956"/>
                <a:gd name="T93" fmla="*/ 96755 h 1956"/>
                <a:gd name="T94" fmla="*/ 824360 w 1956"/>
                <a:gd name="T95" fmla="*/ 152429 h 1956"/>
                <a:gd name="T96" fmla="*/ 813598 w 1956"/>
                <a:gd name="T97" fmla="*/ 188104 h 1956"/>
                <a:gd name="T98" fmla="*/ 814136 w 1956"/>
                <a:gd name="T99" fmla="*/ 251346 h 1956"/>
                <a:gd name="T100" fmla="*/ 950812 w 1956"/>
                <a:gd name="T101" fmla="*/ 292426 h 1956"/>
                <a:gd name="T102" fmla="*/ 876555 w 1956"/>
                <a:gd name="T103" fmla="*/ 320534 h 1956"/>
                <a:gd name="T104" fmla="*/ 843732 w 1956"/>
                <a:gd name="T105" fmla="*/ 283778 h 1956"/>
                <a:gd name="T106" fmla="*/ 963726 w 1956"/>
                <a:gd name="T107" fmla="*/ 354047 h 1956"/>
                <a:gd name="T108" fmla="*/ 921755 w 1956"/>
                <a:gd name="T109" fmla="*/ 422694 h 1956"/>
                <a:gd name="T110" fmla="*/ 999241 w 1956"/>
                <a:gd name="T111" fmla="*/ 441612 h 1956"/>
                <a:gd name="T112" fmla="*/ 899155 w 1956"/>
                <a:gd name="T113" fmla="*/ 448639 h 1956"/>
                <a:gd name="T114" fmla="*/ 1008388 w 1956"/>
                <a:gd name="T115" fmla="*/ 597285 h 1956"/>
                <a:gd name="T116" fmla="*/ 913146 w 1956"/>
                <a:gd name="T117" fmla="*/ 519449 h 1956"/>
                <a:gd name="T118" fmla="*/ 978255 w 1956"/>
                <a:gd name="T119" fmla="*/ 648635 h 1956"/>
                <a:gd name="T120" fmla="*/ 884627 w 1956"/>
                <a:gd name="T121" fmla="*/ 657824 h 19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6" h="1956">
                  <a:moveTo>
                    <a:pt x="978" y="0"/>
                  </a:moveTo>
                  <a:cubicBezTo>
                    <a:pt x="1517" y="0"/>
                    <a:pt x="1956" y="439"/>
                    <a:pt x="1956" y="978"/>
                  </a:cubicBezTo>
                  <a:cubicBezTo>
                    <a:pt x="1956" y="1517"/>
                    <a:pt x="1517" y="1956"/>
                    <a:pt x="978" y="1956"/>
                  </a:cubicBezTo>
                  <a:cubicBezTo>
                    <a:pt x="440" y="1956"/>
                    <a:pt x="0" y="1517"/>
                    <a:pt x="0" y="978"/>
                  </a:cubicBezTo>
                  <a:cubicBezTo>
                    <a:pt x="0" y="439"/>
                    <a:pt x="440" y="0"/>
                    <a:pt x="978" y="0"/>
                  </a:cubicBezTo>
                  <a:close/>
                  <a:moveTo>
                    <a:pt x="978" y="29"/>
                  </a:moveTo>
                  <a:lnTo>
                    <a:pt x="1027" y="30"/>
                  </a:lnTo>
                  <a:lnTo>
                    <a:pt x="1075" y="34"/>
                  </a:lnTo>
                  <a:lnTo>
                    <a:pt x="1123" y="40"/>
                  </a:lnTo>
                  <a:lnTo>
                    <a:pt x="1169" y="49"/>
                  </a:lnTo>
                  <a:lnTo>
                    <a:pt x="1215" y="59"/>
                  </a:lnTo>
                  <a:lnTo>
                    <a:pt x="1260" y="72"/>
                  </a:lnTo>
                  <a:lnTo>
                    <a:pt x="1304" y="87"/>
                  </a:lnTo>
                  <a:lnTo>
                    <a:pt x="1347" y="104"/>
                  </a:lnTo>
                  <a:lnTo>
                    <a:pt x="1389" y="123"/>
                  </a:lnTo>
                  <a:lnTo>
                    <a:pt x="1430" y="144"/>
                  </a:lnTo>
                  <a:lnTo>
                    <a:pt x="1470" y="167"/>
                  </a:lnTo>
                  <a:lnTo>
                    <a:pt x="1508" y="192"/>
                  </a:lnTo>
                  <a:lnTo>
                    <a:pt x="1545" y="218"/>
                  </a:lnTo>
                  <a:lnTo>
                    <a:pt x="1581" y="246"/>
                  </a:lnTo>
                  <a:lnTo>
                    <a:pt x="1616" y="276"/>
                  </a:lnTo>
                  <a:lnTo>
                    <a:pt x="1649" y="308"/>
                  </a:lnTo>
                  <a:lnTo>
                    <a:pt x="1680" y="341"/>
                  </a:lnTo>
                  <a:lnTo>
                    <a:pt x="1710" y="375"/>
                  </a:lnTo>
                  <a:lnTo>
                    <a:pt x="1738" y="411"/>
                  </a:lnTo>
                  <a:lnTo>
                    <a:pt x="1765" y="448"/>
                  </a:lnTo>
                  <a:lnTo>
                    <a:pt x="1789" y="487"/>
                  </a:lnTo>
                  <a:lnTo>
                    <a:pt x="1812" y="526"/>
                  </a:lnTo>
                  <a:lnTo>
                    <a:pt x="1833" y="567"/>
                  </a:lnTo>
                  <a:lnTo>
                    <a:pt x="1852" y="609"/>
                  </a:lnTo>
                  <a:lnTo>
                    <a:pt x="1869" y="652"/>
                  </a:lnTo>
                  <a:lnTo>
                    <a:pt x="1884" y="696"/>
                  </a:lnTo>
                  <a:lnTo>
                    <a:pt x="1897" y="741"/>
                  </a:lnTo>
                  <a:lnTo>
                    <a:pt x="1908" y="787"/>
                  </a:lnTo>
                  <a:lnTo>
                    <a:pt x="1916" y="834"/>
                  </a:lnTo>
                  <a:lnTo>
                    <a:pt x="1922" y="881"/>
                  </a:lnTo>
                  <a:lnTo>
                    <a:pt x="1926" y="929"/>
                  </a:lnTo>
                  <a:lnTo>
                    <a:pt x="1927" y="978"/>
                  </a:lnTo>
                  <a:lnTo>
                    <a:pt x="1926" y="1027"/>
                  </a:lnTo>
                  <a:lnTo>
                    <a:pt x="1922" y="1075"/>
                  </a:lnTo>
                  <a:lnTo>
                    <a:pt x="1916" y="1122"/>
                  </a:lnTo>
                  <a:lnTo>
                    <a:pt x="1908" y="1169"/>
                  </a:lnTo>
                  <a:lnTo>
                    <a:pt x="1897" y="1215"/>
                  </a:lnTo>
                  <a:lnTo>
                    <a:pt x="1884" y="1259"/>
                  </a:lnTo>
                  <a:lnTo>
                    <a:pt x="1869" y="1304"/>
                  </a:lnTo>
                  <a:lnTo>
                    <a:pt x="1852" y="1347"/>
                  </a:lnTo>
                  <a:lnTo>
                    <a:pt x="1833" y="1389"/>
                  </a:lnTo>
                  <a:lnTo>
                    <a:pt x="1812" y="1429"/>
                  </a:lnTo>
                  <a:lnTo>
                    <a:pt x="1789" y="1469"/>
                  </a:lnTo>
                  <a:lnTo>
                    <a:pt x="1765" y="1508"/>
                  </a:lnTo>
                  <a:lnTo>
                    <a:pt x="1738" y="1545"/>
                  </a:lnTo>
                  <a:lnTo>
                    <a:pt x="1710" y="1581"/>
                  </a:lnTo>
                  <a:lnTo>
                    <a:pt x="1680" y="1615"/>
                  </a:lnTo>
                  <a:lnTo>
                    <a:pt x="1649" y="1648"/>
                  </a:lnTo>
                  <a:lnTo>
                    <a:pt x="1616" y="1680"/>
                  </a:lnTo>
                  <a:lnTo>
                    <a:pt x="1581" y="1710"/>
                  </a:lnTo>
                  <a:lnTo>
                    <a:pt x="1545" y="1738"/>
                  </a:lnTo>
                  <a:lnTo>
                    <a:pt x="1508" y="1764"/>
                  </a:lnTo>
                  <a:lnTo>
                    <a:pt x="1470" y="1789"/>
                  </a:lnTo>
                  <a:lnTo>
                    <a:pt x="1430" y="1812"/>
                  </a:lnTo>
                  <a:lnTo>
                    <a:pt x="1389" y="1833"/>
                  </a:lnTo>
                  <a:lnTo>
                    <a:pt x="1347" y="1852"/>
                  </a:lnTo>
                  <a:lnTo>
                    <a:pt x="1304" y="1869"/>
                  </a:lnTo>
                  <a:lnTo>
                    <a:pt x="1260" y="1884"/>
                  </a:lnTo>
                  <a:lnTo>
                    <a:pt x="1215" y="1897"/>
                  </a:lnTo>
                  <a:lnTo>
                    <a:pt x="1169" y="1907"/>
                  </a:lnTo>
                  <a:lnTo>
                    <a:pt x="1123" y="1916"/>
                  </a:lnTo>
                  <a:lnTo>
                    <a:pt x="1075" y="1922"/>
                  </a:lnTo>
                  <a:lnTo>
                    <a:pt x="1027" y="1925"/>
                  </a:lnTo>
                  <a:lnTo>
                    <a:pt x="978" y="1927"/>
                  </a:lnTo>
                  <a:lnTo>
                    <a:pt x="930" y="1925"/>
                  </a:lnTo>
                  <a:lnTo>
                    <a:pt x="882" y="1922"/>
                  </a:lnTo>
                  <a:lnTo>
                    <a:pt x="834" y="1916"/>
                  </a:lnTo>
                  <a:lnTo>
                    <a:pt x="788" y="1907"/>
                  </a:lnTo>
                  <a:lnTo>
                    <a:pt x="742" y="1897"/>
                  </a:lnTo>
                  <a:lnTo>
                    <a:pt x="697" y="1884"/>
                  </a:lnTo>
                  <a:lnTo>
                    <a:pt x="653" y="1869"/>
                  </a:lnTo>
                  <a:lnTo>
                    <a:pt x="610" y="1852"/>
                  </a:lnTo>
                  <a:lnTo>
                    <a:pt x="568" y="1833"/>
                  </a:lnTo>
                  <a:lnTo>
                    <a:pt x="527" y="1812"/>
                  </a:lnTo>
                  <a:lnTo>
                    <a:pt x="487" y="1789"/>
                  </a:lnTo>
                  <a:lnTo>
                    <a:pt x="449" y="1764"/>
                  </a:lnTo>
                  <a:lnTo>
                    <a:pt x="411" y="1738"/>
                  </a:lnTo>
                  <a:lnTo>
                    <a:pt x="376" y="1710"/>
                  </a:lnTo>
                  <a:lnTo>
                    <a:pt x="341" y="1680"/>
                  </a:lnTo>
                  <a:lnTo>
                    <a:pt x="308" y="1648"/>
                  </a:lnTo>
                  <a:lnTo>
                    <a:pt x="277" y="1615"/>
                  </a:lnTo>
                  <a:lnTo>
                    <a:pt x="247" y="1581"/>
                  </a:lnTo>
                  <a:lnTo>
                    <a:pt x="219" y="1545"/>
                  </a:lnTo>
                  <a:lnTo>
                    <a:pt x="192" y="1508"/>
                  </a:lnTo>
                  <a:lnTo>
                    <a:pt x="167" y="1469"/>
                  </a:lnTo>
                  <a:lnTo>
                    <a:pt x="144" y="1429"/>
                  </a:lnTo>
                  <a:lnTo>
                    <a:pt x="123" y="1389"/>
                  </a:lnTo>
                  <a:lnTo>
                    <a:pt x="104" y="1347"/>
                  </a:lnTo>
                  <a:lnTo>
                    <a:pt x="87" y="1304"/>
                  </a:lnTo>
                  <a:lnTo>
                    <a:pt x="72" y="1259"/>
                  </a:lnTo>
                  <a:lnTo>
                    <a:pt x="60" y="1215"/>
                  </a:lnTo>
                  <a:lnTo>
                    <a:pt x="49" y="1169"/>
                  </a:lnTo>
                  <a:lnTo>
                    <a:pt x="41" y="1122"/>
                  </a:lnTo>
                  <a:lnTo>
                    <a:pt x="35" y="1075"/>
                  </a:lnTo>
                  <a:lnTo>
                    <a:pt x="31" y="1027"/>
                  </a:lnTo>
                  <a:lnTo>
                    <a:pt x="30" y="978"/>
                  </a:lnTo>
                  <a:lnTo>
                    <a:pt x="31" y="929"/>
                  </a:lnTo>
                  <a:lnTo>
                    <a:pt x="35" y="881"/>
                  </a:lnTo>
                  <a:lnTo>
                    <a:pt x="41" y="834"/>
                  </a:lnTo>
                  <a:lnTo>
                    <a:pt x="49" y="787"/>
                  </a:lnTo>
                  <a:lnTo>
                    <a:pt x="60" y="741"/>
                  </a:lnTo>
                  <a:lnTo>
                    <a:pt x="72" y="696"/>
                  </a:lnTo>
                  <a:lnTo>
                    <a:pt x="87" y="652"/>
                  </a:lnTo>
                  <a:lnTo>
                    <a:pt x="104" y="609"/>
                  </a:lnTo>
                  <a:lnTo>
                    <a:pt x="123" y="567"/>
                  </a:lnTo>
                  <a:lnTo>
                    <a:pt x="144" y="526"/>
                  </a:lnTo>
                  <a:lnTo>
                    <a:pt x="167" y="487"/>
                  </a:lnTo>
                  <a:lnTo>
                    <a:pt x="192" y="448"/>
                  </a:lnTo>
                  <a:lnTo>
                    <a:pt x="219" y="411"/>
                  </a:lnTo>
                  <a:lnTo>
                    <a:pt x="247" y="375"/>
                  </a:lnTo>
                  <a:lnTo>
                    <a:pt x="277" y="341"/>
                  </a:lnTo>
                  <a:lnTo>
                    <a:pt x="308" y="308"/>
                  </a:lnTo>
                  <a:lnTo>
                    <a:pt x="341" y="276"/>
                  </a:lnTo>
                  <a:lnTo>
                    <a:pt x="376" y="246"/>
                  </a:lnTo>
                  <a:lnTo>
                    <a:pt x="411" y="218"/>
                  </a:lnTo>
                  <a:lnTo>
                    <a:pt x="449" y="192"/>
                  </a:lnTo>
                  <a:lnTo>
                    <a:pt x="487" y="167"/>
                  </a:lnTo>
                  <a:lnTo>
                    <a:pt x="527" y="144"/>
                  </a:lnTo>
                  <a:lnTo>
                    <a:pt x="568" y="123"/>
                  </a:lnTo>
                  <a:lnTo>
                    <a:pt x="610" y="104"/>
                  </a:lnTo>
                  <a:lnTo>
                    <a:pt x="653" y="87"/>
                  </a:lnTo>
                  <a:lnTo>
                    <a:pt x="697" y="72"/>
                  </a:lnTo>
                  <a:lnTo>
                    <a:pt x="742" y="59"/>
                  </a:lnTo>
                  <a:lnTo>
                    <a:pt x="788" y="49"/>
                  </a:lnTo>
                  <a:lnTo>
                    <a:pt x="834" y="40"/>
                  </a:lnTo>
                  <a:lnTo>
                    <a:pt x="882" y="34"/>
                  </a:lnTo>
                  <a:lnTo>
                    <a:pt x="930" y="30"/>
                  </a:lnTo>
                  <a:lnTo>
                    <a:pt x="978" y="29"/>
                  </a:lnTo>
                  <a:close/>
                  <a:moveTo>
                    <a:pt x="980" y="318"/>
                  </a:moveTo>
                  <a:lnTo>
                    <a:pt x="946" y="319"/>
                  </a:lnTo>
                  <a:lnTo>
                    <a:pt x="912" y="322"/>
                  </a:lnTo>
                  <a:lnTo>
                    <a:pt x="879" y="326"/>
                  </a:lnTo>
                  <a:lnTo>
                    <a:pt x="847" y="332"/>
                  </a:lnTo>
                  <a:lnTo>
                    <a:pt x="815" y="339"/>
                  </a:lnTo>
                  <a:lnTo>
                    <a:pt x="783" y="348"/>
                  </a:lnTo>
                  <a:lnTo>
                    <a:pt x="753" y="358"/>
                  </a:lnTo>
                  <a:lnTo>
                    <a:pt x="723" y="370"/>
                  </a:lnTo>
                  <a:lnTo>
                    <a:pt x="693" y="384"/>
                  </a:lnTo>
                  <a:lnTo>
                    <a:pt x="665" y="398"/>
                  </a:lnTo>
                  <a:lnTo>
                    <a:pt x="637" y="414"/>
                  </a:lnTo>
                  <a:lnTo>
                    <a:pt x="610" y="431"/>
                  </a:lnTo>
                  <a:lnTo>
                    <a:pt x="585" y="450"/>
                  </a:lnTo>
                  <a:lnTo>
                    <a:pt x="560" y="470"/>
                  </a:lnTo>
                  <a:lnTo>
                    <a:pt x="536" y="490"/>
                  </a:lnTo>
                  <a:lnTo>
                    <a:pt x="513" y="512"/>
                  </a:lnTo>
                  <a:lnTo>
                    <a:pt x="491" y="535"/>
                  </a:lnTo>
                  <a:lnTo>
                    <a:pt x="470" y="559"/>
                  </a:lnTo>
                  <a:lnTo>
                    <a:pt x="450" y="584"/>
                  </a:lnTo>
                  <a:lnTo>
                    <a:pt x="432" y="610"/>
                  </a:lnTo>
                  <a:lnTo>
                    <a:pt x="415" y="637"/>
                  </a:lnTo>
                  <a:lnTo>
                    <a:pt x="399" y="665"/>
                  </a:lnTo>
                  <a:lnTo>
                    <a:pt x="384" y="693"/>
                  </a:lnTo>
                  <a:lnTo>
                    <a:pt x="371" y="722"/>
                  </a:lnTo>
                  <a:lnTo>
                    <a:pt x="359" y="752"/>
                  </a:lnTo>
                  <a:lnTo>
                    <a:pt x="348" y="783"/>
                  </a:lnTo>
                  <a:lnTo>
                    <a:pt x="340" y="814"/>
                  </a:lnTo>
                  <a:lnTo>
                    <a:pt x="332" y="846"/>
                  </a:lnTo>
                  <a:lnTo>
                    <a:pt x="326" y="879"/>
                  </a:lnTo>
                  <a:lnTo>
                    <a:pt x="322" y="912"/>
                  </a:lnTo>
                  <a:lnTo>
                    <a:pt x="320" y="945"/>
                  </a:lnTo>
                  <a:lnTo>
                    <a:pt x="319" y="979"/>
                  </a:lnTo>
                  <a:lnTo>
                    <a:pt x="320" y="1013"/>
                  </a:lnTo>
                  <a:lnTo>
                    <a:pt x="322" y="1047"/>
                  </a:lnTo>
                  <a:lnTo>
                    <a:pt x="326" y="1080"/>
                  </a:lnTo>
                  <a:lnTo>
                    <a:pt x="332" y="1112"/>
                  </a:lnTo>
                  <a:lnTo>
                    <a:pt x="340" y="1144"/>
                  </a:lnTo>
                  <a:lnTo>
                    <a:pt x="348" y="1176"/>
                  </a:lnTo>
                  <a:lnTo>
                    <a:pt x="359" y="1206"/>
                  </a:lnTo>
                  <a:lnTo>
                    <a:pt x="371" y="1236"/>
                  </a:lnTo>
                  <a:lnTo>
                    <a:pt x="384" y="1265"/>
                  </a:lnTo>
                  <a:lnTo>
                    <a:pt x="399" y="1294"/>
                  </a:lnTo>
                  <a:lnTo>
                    <a:pt x="415" y="1322"/>
                  </a:lnTo>
                  <a:lnTo>
                    <a:pt x="432" y="1348"/>
                  </a:lnTo>
                  <a:lnTo>
                    <a:pt x="450" y="1374"/>
                  </a:lnTo>
                  <a:lnTo>
                    <a:pt x="470" y="1399"/>
                  </a:lnTo>
                  <a:lnTo>
                    <a:pt x="491" y="1423"/>
                  </a:lnTo>
                  <a:lnTo>
                    <a:pt x="513" y="1446"/>
                  </a:lnTo>
                  <a:lnTo>
                    <a:pt x="536" y="1468"/>
                  </a:lnTo>
                  <a:lnTo>
                    <a:pt x="560" y="1489"/>
                  </a:lnTo>
                  <a:lnTo>
                    <a:pt x="585" y="1509"/>
                  </a:lnTo>
                  <a:lnTo>
                    <a:pt x="610" y="1527"/>
                  </a:lnTo>
                  <a:lnTo>
                    <a:pt x="637" y="1544"/>
                  </a:lnTo>
                  <a:lnTo>
                    <a:pt x="665" y="1560"/>
                  </a:lnTo>
                  <a:lnTo>
                    <a:pt x="693" y="1575"/>
                  </a:lnTo>
                  <a:lnTo>
                    <a:pt x="723" y="1588"/>
                  </a:lnTo>
                  <a:lnTo>
                    <a:pt x="753" y="1600"/>
                  </a:lnTo>
                  <a:lnTo>
                    <a:pt x="783" y="1610"/>
                  </a:lnTo>
                  <a:lnTo>
                    <a:pt x="815" y="1619"/>
                  </a:lnTo>
                  <a:lnTo>
                    <a:pt x="847" y="1627"/>
                  </a:lnTo>
                  <a:lnTo>
                    <a:pt x="879" y="1633"/>
                  </a:lnTo>
                  <a:lnTo>
                    <a:pt x="912" y="1637"/>
                  </a:lnTo>
                  <a:lnTo>
                    <a:pt x="946" y="1639"/>
                  </a:lnTo>
                  <a:lnTo>
                    <a:pt x="980" y="1640"/>
                  </a:lnTo>
                  <a:lnTo>
                    <a:pt x="1014" y="1639"/>
                  </a:lnTo>
                  <a:lnTo>
                    <a:pt x="1047" y="1637"/>
                  </a:lnTo>
                  <a:lnTo>
                    <a:pt x="1080" y="1633"/>
                  </a:lnTo>
                  <a:lnTo>
                    <a:pt x="1113" y="1627"/>
                  </a:lnTo>
                  <a:lnTo>
                    <a:pt x="1145" y="1619"/>
                  </a:lnTo>
                  <a:lnTo>
                    <a:pt x="1176" y="1610"/>
                  </a:lnTo>
                  <a:lnTo>
                    <a:pt x="1207" y="1600"/>
                  </a:lnTo>
                  <a:lnTo>
                    <a:pt x="1237" y="1588"/>
                  </a:lnTo>
                  <a:lnTo>
                    <a:pt x="1266" y="1575"/>
                  </a:lnTo>
                  <a:lnTo>
                    <a:pt x="1294" y="1560"/>
                  </a:lnTo>
                  <a:lnTo>
                    <a:pt x="1322" y="1544"/>
                  </a:lnTo>
                  <a:lnTo>
                    <a:pt x="1349" y="1527"/>
                  </a:lnTo>
                  <a:lnTo>
                    <a:pt x="1375" y="1509"/>
                  </a:lnTo>
                  <a:lnTo>
                    <a:pt x="1400" y="1489"/>
                  </a:lnTo>
                  <a:lnTo>
                    <a:pt x="1424" y="1468"/>
                  </a:lnTo>
                  <a:lnTo>
                    <a:pt x="1447" y="1446"/>
                  </a:lnTo>
                  <a:lnTo>
                    <a:pt x="1469" y="1423"/>
                  </a:lnTo>
                  <a:lnTo>
                    <a:pt x="1489" y="1399"/>
                  </a:lnTo>
                  <a:lnTo>
                    <a:pt x="1509" y="1374"/>
                  </a:lnTo>
                  <a:lnTo>
                    <a:pt x="1528" y="1348"/>
                  </a:lnTo>
                  <a:lnTo>
                    <a:pt x="1545" y="1322"/>
                  </a:lnTo>
                  <a:lnTo>
                    <a:pt x="1561" y="1294"/>
                  </a:lnTo>
                  <a:lnTo>
                    <a:pt x="1575" y="1265"/>
                  </a:lnTo>
                  <a:lnTo>
                    <a:pt x="1589" y="1236"/>
                  </a:lnTo>
                  <a:lnTo>
                    <a:pt x="1600" y="1206"/>
                  </a:lnTo>
                  <a:lnTo>
                    <a:pt x="1611" y="1176"/>
                  </a:lnTo>
                  <a:lnTo>
                    <a:pt x="1620" y="1144"/>
                  </a:lnTo>
                  <a:lnTo>
                    <a:pt x="1627" y="1112"/>
                  </a:lnTo>
                  <a:lnTo>
                    <a:pt x="1633" y="1080"/>
                  </a:lnTo>
                  <a:lnTo>
                    <a:pt x="1637" y="1047"/>
                  </a:lnTo>
                  <a:lnTo>
                    <a:pt x="1640" y="1013"/>
                  </a:lnTo>
                  <a:lnTo>
                    <a:pt x="1641" y="979"/>
                  </a:lnTo>
                  <a:lnTo>
                    <a:pt x="1640" y="945"/>
                  </a:lnTo>
                  <a:lnTo>
                    <a:pt x="1637" y="912"/>
                  </a:lnTo>
                  <a:lnTo>
                    <a:pt x="1633" y="879"/>
                  </a:lnTo>
                  <a:lnTo>
                    <a:pt x="1627" y="846"/>
                  </a:lnTo>
                  <a:lnTo>
                    <a:pt x="1620" y="814"/>
                  </a:lnTo>
                  <a:lnTo>
                    <a:pt x="1611" y="783"/>
                  </a:lnTo>
                  <a:lnTo>
                    <a:pt x="1600" y="752"/>
                  </a:lnTo>
                  <a:lnTo>
                    <a:pt x="1589" y="722"/>
                  </a:lnTo>
                  <a:lnTo>
                    <a:pt x="1575" y="693"/>
                  </a:lnTo>
                  <a:lnTo>
                    <a:pt x="1561" y="665"/>
                  </a:lnTo>
                  <a:lnTo>
                    <a:pt x="1545" y="637"/>
                  </a:lnTo>
                  <a:lnTo>
                    <a:pt x="1528" y="610"/>
                  </a:lnTo>
                  <a:lnTo>
                    <a:pt x="1509" y="584"/>
                  </a:lnTo>
                  <a:lnTo>
                    <a:pt x="1489" y="559"/>
                  </a:lnTo>
                  <a:lnTo>
                    <a:pt x="1469" y="535"/>
                  </a:lnTo>
                  <a:lnTo>
                    <a:pt x="1447" y="512"/>
                  </a:lnTo>
                  <a:lnTo>
                    <a:pt x="1424" y="490"/>
                  </a:lnTo>
                  <a:lnTo>
                    <a:pt x="1400" y="470"/>
                  </a:lnTo>
                  <a:lnTo>
                    <a:pt x="1375" y="450"/>
                  </a:lnTo>
                  <a:lnTo>
                    <a:pt x="1349" y="431"/>
                  </a:lnTo>
                  <a:lnTo>
                    <a:pt x="1322" y="414"/>
                  </a:lnTo>
                  <a:lnTo>
                    <a:pt x="1294" y="398"/>
                  </a:lnTo>
                  <a:lnTo>
                    <a:pt x="1266" y="384"/>
                  </a:lnTo>
                  <a:lnTo>
                    <a:pt x="1237" y="370"/>
                  </a:lnTo>
                  <a:lnTo>
                    <a:pt x="1207" y="358"/>
                  </a:lnTo>
                  <a:lnTo>
                    <a:pt x="1176" y="348"/>
                  </a:lnTo>
                  <a:lnTo>
                    <a:pt x="1145" y="339"/>
                  </a:lnTo>
                  <a:lnTo>
                    <a:pt x="1113" y="332"/>
                  </a:lnTo>
                  <a:lnTo>
                    <a:pt x="1080" y="326"/>
                  </a:lnTo>
                  <a:lnTo>
                    <a:pt x="1047" y="322"/>
                  </a:lnTo>
                  <a:lnTo>
                    <a:pt x="1014" y="319"/>
                  </a:lnTo>
                  <a:lnTo>
                    <a:pt x="980" y="318"/>
                  </a:lnTo>
                  <a:close/>
                  <a:moveTo>
                    <a:pt x="469" y="1725"/>
                  </a:moveTo>
                  <a:lnTo>
                    <a:pt x="447" y="1709"/>
                  </a:lnTo>
                  <a:lnTo>
                    <a:pt x="546" y="1574"/>
                  </a:lnTo>
                  <a:cubicBezTo>
                    <a:pt x="538" y="1575"/>
                    <a:pt x="528" y="1575"/>
                    <a:pt x="516" y="1574"/>
                  </a:cubicBezTo>
                  <a:cubicBezTo>
                    <a:pt x="504" y="1572"/>
                    <a:pt x="494" y="1571"/>
                    <a:pt x="485" y="1568"/>
                  </a:cubicBezTo>
                  <a:lnTo>
                    <a:pt x="500" y="1548"/>
                  </a:lnTo>
                  <a:cubicBezTo>
                    <a:pt x="516" y="1551"/>
                    <a:pt x="532" y="1552"/>
                    <a:pt x="546" y="1550"/>
                  </a:cubicBezTo>
                  <a:cubicBezTo>
                    <a:pt x="561" y="1549"/>
                    <a:pt x="573" y="1546"/>
                    <a:pt x="582" y="1541"/>
                  </a:cubicBezTo>
                  <a:lnTo>
                    <a:pt x="596" y="1551"/>
                  </a:lnTo>
                  <a:lnTo>
                    <a:pt x="469" y="1725"/>
                  </a:lnTo>
                  <a:close/>
                  <a:moveTo>
                    <a:pt x="720" y="1792"/>
                  </a:moveTo>
                  <a:lnTo>
                    <a:pt x="745" y="1796"/>
                  </a:lnTo>
                  <a:cubicBezTo>
                    <a:pt x="744" y="1808"/>
                    <a:pt x="746" y="1817"/>
                    <a:pt x="750" y="1824"/>
                  </a:cubicBezTo>
                  <a:cubicBezTo>
                    <a:pt x="755" y="1831"/>
                    <a:pt x="761" y="1835"/>
                    <a:pt x="771" y="1838"/>
                  </a:cubicBezTo>
                  <a:cubicBezTo>
                    <a:pt x="778" y="1840"/>
                    <a:pt x="786" y="1840"/>
                    <a:pt x="793" y="1838"/>
                  </a:cubicBezTo>
                  <a:cubicBezTo>
                    <a:pt x="800" y="1836"/>
                    <a:pt x="806" y="1832"/>
                    <a:pt x="811" y="1827"/>
                  </a:cubicBezTo>
                  <a:cubicBezTo>
                    <a:pt x="816" y="1822"/>
                    <a:pt x="822" y="1815"/>
                    <a:pt x="827" y="1805"/>
                  </a:cubicBezTo>
                  <a:cubicBezTo>
                    <a:pt x="832" y="1796"/>
                    <a:pt x="836" y="1786"/>
                    <a:pt x="839" y="1775"/>
                  </a:cubicBezTo>
                  <a:cubicBezTo>
                    <a:pt x="839" y="1774"/>
                    <a:pt x="840" y="1772"/>
                    <a:pt x="840" y="1770"/>
                  </a:cubicBezTo>
                  <a:cubicBezTo>
                    <a:pt x="833" y="1777"/>
                    <a:pt x="824" y="1782"/>
                    <a:pt x="814" y="1784"/>
                  </a:cubicBezTo>
                  <a:cubicBezTo>
                    <a:pt x="804" y="1787"/>
                    <a:pt x="794" y="1787"/>
                    <a:pt x="783" y="1784"/>
                  </a:cubicBezTo>
                  <a:cubicBezTo>
                    <a:pt x="766" y="1780"/>
                    <a:pt x="753" y="1770"/>
                    <a:pt x="745" y="1754"/>
                  </a:cubicBezTo>
                  <a:cubicBezTo>
                    <a:pt x="736" y="1739"/>
                    <a:pt x="735" y="1721"/>
                    <a:pt x="740" y="1700"/>
                  </a:cubicBezTo>
                  <a:cubicBezTo>
                    <a:pt x="746" y="1679"/>
                    <a:pt x="756" y="1664"/>
                    <a:pt x="772" y="1654"/>
                  </a:cubicBezTo>
                  <a:cubicBezTo>
                    <a:pt x="788" y="1645"/>
                    <a:pt x="805" y="1643"/>
                    <a:pt x="824" y="1647"/>
                  </a:cubicBezTo>
                  <a:cubicBezTo>
                    <a:pt x="837" y="1651"/>
                    <a:pt x="849" y="1658"/>
                    <a:pt x="858" y="1668"/>
                  </a:cubicBezTo>
                  <a:cubicBezTo>
                    <a:pt x="867" y="1678"/>
                    <a:pt x="873" y="1691"/>
                    <a:pt x="875" y="1706"/>
                  </a:cubicBezTo>
                  <a:cubicBezTo>
                    <a:pt x="877" y="1721"/>
                    <a:pt x="875" y="1741"/>
                    <a:pt x="868" y="1767"/>
                  </a:cubicBezTo>
                  <a:cubicBezTo>
                    <a:pt x="861" y="1793"/>
                    <a:pt x="853" y="1813"/>
                    <a:pt x="843" y="1828"/>
                  </a:cubicBezTo>
                  <a:cubicBezTo>
                    <a:pt x="833" y="1842"/>
                    <a:pt x="821" y="1851"/>
                    <a:pt x="808" y="1857"/>
                  </a:cubicBezTo>
                  <a:cubicBezTo>
                    <a:pt x="794" y="1862"/>
                    <a:pt x="780" y="1862"/>
                    <a:pt x="765" y="1858"/>
                  </a:cubicBezTo>
                  <a:cubicBezTo>
                    <a:pt x="748" y="1854"/>
                    <a:pt x="736" y="1846"/>
                    <a:pt x="728" y="1834"/>
                  </a:cubicBezTo>
                  <a:cubicBezTo>
                    <a:pt x="720" y="1823"/>
                    <a:pt x="718" y="1808"/>
                    <a:pt x="720" y="1792"/>
                  </a:cubicBezTo>
                  <a:close/>
                  <a:moveTo>
                    <a:pt x="848" y="1728"/>
                  </a:moveTo>
                  <a:cubicBezTo>
                    <a:pt x="852" y="1713"/>
                    <a:pt x="851" y="1700"/>
                    <a:pt x="846" y="1690"/>
                  </a:cubicBezTo>
                  <a:cubicBezTo>
                    <a:pt x="840" y="1679"/>
                    <a:pt x="832" y="1672"/>
                    <a:pt x="821" y="1669"/>
                  </a:cubicBezTo>
                  <a:cubicBezTo>
                    <a:pt x="810" y="1666"/>
                    <a:pt x="799" y="1668"/>
                    <a:pt x="788" y="1675"/>
                  </a:cubicBezTo>
                  <a:cubicBezTo>
                    <a:pt x="777" y="1682"/>
                    <a:pt x="770" y="1693"/>
                    <a:pt x="766" y="1708"/>
                  </a:cubicBezTo>
                  <a:cubicBezTo>
                    <a:pt x="762" y="1721"/>
                    <a:pt x="764" y="1733"/>
                    <a:pt x="769" y="1743"/>
                  </a:cubicBezTo>
                  <a:cubicBezTo>
                    <a:pt x="775" y="1754"/>
                    <a:pt x="784" y="1760"/>
                    <a:pt x="796" y="1764"/>
                  </a:cubicBezTo>
                  <a:cubicBezTo>
                    <a:pt x="807" y="1767"/>
                    <a:pt x="818" y="1765"/>
                    <a:pt x="828" y="1759"/>
                  </a:cubicBezTo>
                  <a:cubicBezTo>
                    <a:pt x="838" y="1753"/>
                    <a:pt x="845" y="1742"/>
                    <a:pt x="848" y="1728"/>
                  </a:cubicBezTo>
                  <a:close/>
                  <a:moveTo>
                    <a:pt x="1078" y="1780"/>
                  </a:moveTo>
                  <a:cubicBezTo>
                    <a:pt x="1074" y="1755"/>
                    <a:pt x="1073" y="1734"/>
                    <a:pt x="1076" y="1718"/>
                  </a:cubicBezTo>
                  <a:cubicBezTo>
                    <a:pt x="1078" y="1702"/>
                    <a:pt x="1084" y="1689"/>
                    <a:pt x="1092" y="1679"/>
                  </a:cubicBezTo>
                  <a:cubicBezTo>
                    <a:pt x="1101" y="1669"/>
                    <a:pt x="1113" y="1663"/>
                    <a:pt x="1128" y="1660"/>
                  </a:cubicBezTo>
                  <a:cubicBezTo>
                    <a:pt x="1140" y="1658"/>
                    <a:pt x="1150" y="1659"/>
                    <a:pt x="1160" y="1662"/>
                  </a:cubicBezTo>
                  <a:cubicBezTo>
                    <a:pt x="1169" y="1665"/>
                    <a:pt x="1177" y="1670"/>
                    <a:pt x="1184" y="1678"/>
                  </a:cubicBezTo>
                  <a:cubicBezTo>
                    <a:pt x="1191" y="1685"/>
                    <a:pt x="1197" y="1695"/>
                    <a:pt x="1203" y="1707"/>
                  </a:cubicBezTo>
                  <a:cubicBezTo>
                    <a:pt x="1208" y="1719"/>
                    <a:pt x="1212" y="1735"/>
                    <a:pt x="1216" y="1756"/>
                  </a:cubicBezTo>
                  <a:cubicBezTo>
                    <a:pt x="1220" y="1781"/>
                    <a:pt x="1221" y="1801"/>
                    <a:pt x="1219" y="1817"/>
                  </a:cubicBezTo>
                  <a:cubicBezTo>
                    <a:pt x="1216" y="1834"/>
                    <a:pt x="1211" y="1847"/>
                    <a:pt x="1202" y="1857"/>
                  </a:cubicBezTo>
                  <a:cubicBezTo>
                    <a:pt x="1193" y="1867"/>
                    <a:pt x="1181" y="1873"/>
                    <a:pt x="1166" y="1876"/>
                  </a:cubicBezTo>
                  <a:cubicBezTo>
                    <a:pt x="1145" y="1879"/>
                    <a:pt x="1128" y="1875"/>
                    <a:pt x="1114" y="1862"/>
                  </a:cubicBezTo>
                  <a:cubicBezTo>
                    <a:pt x="1097" y="1847"/>
                    <a:pt x="1085" y="1820"/>
                    <a:pt x="1078" y="1780"/>
                  </a:cubicBezTo>
                  <a:close/>
                  <a:moveTo>
                    <a:pt x="1105" y="1775"/>
                  </a:moveTo>
                  <a:cubicBezTo>
                    <a:pt x="1111" y="1810"/>
                    <a:pt x="1119" y="1832"/>
                    <a:pt x="1129" y="1843"/>
                  </a:cubicBezTo>
                  <a:cubicBezTo>
                    <a:pt x="1139" y="1853"/>
                    <a:pt x="1150" y="1857"/>
                    <a:pt x="1162" y="1855"/>
                  </a:cubicBezTo>
                  <a:cubicBezTo>
                    <a:pt x="1174" y="1853"/>
                    <a:pt x="1183" y="1845"/>
                    <a:pt x="1189" y="1832"/>
                  </a:cubicBezTo>
                  <a:cubicBezTo>
                    <a:pt x="1195" y="1819"/>
                    <a:pt x="1195" y="1795"/>
                    <a:pt x="1189" y="1761"/>
                  </a:cubicBezTo>
                  <a:cubicBezTo>
                    <a:pt x="1183" y="1726"/>
                    <a:pt x="1175" y="1704"/>
                    <a:pt x="1165" y="1694"/>
                  </a:cubicBezTo>
                  <a:cubicBezTo>
                    <a:pt x="1155" y="1683"/>
                    <a:pt x="1144" y="1679"/>
                    <a:pt x="1132" y="1682"/>
                  </a:cubicBezTo>
                  <a:cubicBezTo>
                    <a:pt x="1120" y="1684"/>
                    <a:pt x="1111" y="1690"/>
                    <a:pt x="1106" y="1702"/>
                  </a:cubicBezTo>
                  <a:cubicBezTo>
                    <a:pt x="1099" y="1716"/>
                    <a:pt x="1099" y="1741"/>
                    <a:pt x="1105" y="1775"/>
                  </a:cubicBezTo>
                  <a:close/>
                  <a:moveTo>
                    <a:pt x="1413" y="1720"/>
                  </a:moveTo>
                  <a:lnTo>
                    <a:pt x="1433" y="1701"/>
                  </a:lnTo>
                  <a:cubicBezTo>
                    <a:pt x="1444" y="1710"/>
                    <a:pt x="1454" y="1715"/>
                    <a:pt x="1464" y="1715"/>
                  </a:cubicBezTo>
                  <a:cubicBezTo>
                    <a:pt x="1474" y="1716"/>
                    <a:pt x="1483" y="1713"/>
                    <a:pt x="1491" y="1706"/>
                  </a:cubicBezTo>
                  <a:cubicBezTo>
                    <a:pt x="1501" y="1698"/>
                    <a:pt x="1506" y="1688"/>
                    <a:pt x="1507" y="1675"/>
                  </a:cubicBezTo>
                  <a:cubicBezTo>
                    <a:pt x="1508" y="1662"/>
                    <a:pt x="1503" y="1649"/>
                    <a:pt x="1493" y="1637"/>
                  </a:cubicBezTo>
                  <a:cubicBezTo>
                    <a:pt x="1484" y="1625"/>
                    <a:pt x="1473" y="1619"/>
                    <a:pt x="1461" y="1617"/>
                  </a:cubicBezTo>
                  <a:cubicBezTo>
                    <a:pt x="1449" y="1616"/>
                    <a:pt x="1437" y="1620"/>
                    <a:pt x="1427" y="1628"/>
                  </a:cubicBezTo>
                  <a:cubicBezTo>
                    <a:pt x="1420" y="1634"/>
                    <a:pt x="1416" y="1640"/>
                    <a:pt x="1413" y="1647"/>
                  </a:cubicBezTo>
                  <a:cubicBezTo>
                    <a:pt x="1410" y="1654"/>
                    <a:pt x="1409" y="1662"/>
                    <a:pt x="1410" y="1669"/>
                  </a:cubicBezTo>
                  <a:lnTo>
                    <a:pt x="1389" y="1682"/>
                  </a:lnTo>
                  <a:lnTo>
                    <a:pt x="1335" y="1584"/>
                  </a:lnTo>
                  <a:lnTo>
                    <a:pt x="1418" y="1516"/>
                  </a:lnTo>
                  <a:lnTo>
                    <a:pt x="1434" y="1536"/>
                  </a:lnTo>
                  <a:lnTo>
                    <a:pt x="1367" y="1590"/>
                  </a:lnTo>
                  <a:lnTo>
                    <a:pt x="1395" y="1642"/>
                  </a:lnTo>
                  <a:cubicBezTo>
                    <a:pt x="1399" y="1627"/>
                    <a:pt x="1407" y="1615"/>
                    <a:pt x="1418" y="1606"/>
                  </a:cubicBezTo>
                  <a:cubicBezTo>
                    <a:pt x="1432" y="1594"/>
                    <a:pt x="1448" y="1589"/>
                    <a:pt x="1467" y="1591"/>
                  </a:cubicBezTo>
                  <a:cubicBezTo>
                    <a:pt x="1485" y="1593"/>
                    <a:pt x="1500" y="1602"/>
                    <a:pt x="1513" y="1617"/>
                  </a:cubicBezTo>
                  <a:cubicBezTo>
                    <a:pt x="1526" y="1632"/>
                    <a:pt x="1532" y="1649"/>
                    <a:pt x="1532" y="1667"/>
                  </a:cubicBezTo>
                  <a:cubicBezTo>
                    <a:pt x="1532" y="1689"/>
                    <a:pt x="1523" y="1708"/>
                    <a:pt x="1505" y="1723"/>
                  </a:cubicBezTo>
                  <a:cubicBezTo>
                    <a:pt x="1490" y="1735"/>
                    <a:pt x="1474" y="1741"/>
                    <a:pt x="1457" y="1740"/>
                  </a:cubicBezTo>
                  <a:cubicBezTo>
                    <a:pt x="1441" y="1740"/>
                    <a:pt x="1426" y="1733"/>
                    <a:pt x="1413" y="1720"/>
                  </a:cubicBezTo>
                  <a:close/>
                  <a:moveTo>
                    <a:pt x="978" y="350"/>
                  </a:moveTo>
                  <a:cubicBezTo>
                    <a:pt x="1324" y="350"/>
                    <a:pt x="1607" y="632"/>
                    <a:pt x="1607" y="978"/>
                  </a:cubicBezTo>
                  <a:cubicBezTo>
                    <a:pt x="1607" y="1324"/>
                    <a:pt x="1324" y="1606"/>
                    <a:pt x="978" y="1606"/>
                  </a:cubicBezTo>
                  <a:cubicBezTo>
                    <a:pt x="632" y="1606"/>
                    <a:pt x="350" y="1324"/>
                    <a:pt x="350" y="978"/>
                  </a:cubicBezTo>
                  <a:cubicBezTo>
                    <a:pt x="350" y="632"/>
                    <a:pt x="632" y="350"/>
                    <a:pt x="978" y="350"/>
                  </a:cubicBezTo>
                  <a:close/>
                  <a:moveTo>
                    <a:pt x="448" y="808"/>
                  </a:moveTo>
                  <a:cubicBezTo>
                    <a:pt x="484" y="686"/>
                    <a:pt x="641" y="646"/>
                    <a:pt x="743" y="695"/>
                  </a:cubicBezTo>
                  <a:cubicBezTo>
                    <a:pt x="788" y="716"/>
                    <a:pt x="806" y="781"/>
                    <a:pt x="813" y="834"/>
                  </a:cubicBezTo>
                  <a:cubicBezTo>
                    <a:pt x="819" y="856"/>
                    <a:pt x="919" y="720"/>
                    <a:pt x="920" y="716"/>
                  </a:cubicBezTo>
                  <a:cubicBezTo>
                    <a:pt x="939" y="566"/>
                    <a:pt x="906" y="631"/>
                    <a:pt x="886" y="644"/>
                  </a:cubicBezTo>
                  <a:cubicBezTo>
                    <a:pt x="842" y="674"/>
                    <a:pt x="821" y="679"/>
                    <a:pt x="819" y="670"/>
                  </a:cubicBezTo>
                  <a:cubicBezTo>
                    <a:pt x="804" y="619"/>
                    <a:pt x="889" y="582"/>
                    <a:pt x="914" y="510"/>
                  </a:cubicBezTo>
                  <a:cubicBezTo>
                    <a:pt x="925" y="479"/>
                    <a:pt x="923" y="445"/>
                    <a:pt x="930" y="423"/>
                  </a:cubicBezTo>
                  <a:cubicBezTo>
                    <a:pt x="946" y="372"/>
                    <a:pt x="963" y="358"/>
                    <a:pt x="976" y="375"/>
                  </a:cubicBezTo>
                  <a:cubicBezTo>
                    <a:pt x="1031" y="450"/>
                    <a:pt x="970" y="526"/>
                    <a:pt x="949" y="558"/>
                  </a:cubicBezTo>
                  <a:cubicBezTo>
                    <a:pt x="945" y="564"/>
                    <a:pt x="980" y="585"/>
                    <a:pt x="986" y="622"/>
                  </a:cubicBezTo>
                  <a:cubicBezTo>
                    <a:pt x="992" y="670"/>
                    <a:pt x="970" y="725"/>
                    <a:pt x="974" y="732"/>
                  </a:cubicBezTo>
                  <a:cubicBezTo>
                    <a:pt x="979" y="741"/>
                    <a:pt x="1033" y="764"/>
                    <a:pt x="958" y="923"/>
                  </a:cubicBezTo>
                  <a:cubicBezTo>
                    <a:pt x="876" y="1098"/>
                    <a:pt x="961" y="1466"/>
                    <a:pt x="971" y="1530"/>
                  </a:cubicBezTo>
                  <a:cubicBezTo>
                    <a:pt x="979" y="1582"/>
                    <a:pt x="937" y="1554"/>
                    <a:pt x="928" y="1545"/>
                  </a:cubicBezTo>
                  <a:cubicBezTo>
                    <a:pt x="908" y="1527"/>
                    <a:pt x="888" y="1402"/>
                    <a:pt x="884" y="1364"/>
                  </a:cubicBezTo>
                  <a:cubicBezTo>
                    <a:pt x="868" y="1212"/>
                    <a:pt x="857" y="1234"/>
                    <a:pt x="840" y="1231"/>
                  </a:cubicBezTo>
                  <a:cubicBezTo>
                    <a:pt x="746" y="1215"/>
                    <a:pt x="561" y="1293"/>
                    <a:pt x="508" y="1278"/>
                  </a:cubicBezTo>
                  <a:cubicBezTo>
                    <a:pt x="448" y="1260"/>
                    <a:pt x="478" y="1233"/>
                    <a:pt x="513" y="1222"/>
                  </a:cubicBezTo>
                  <a:cubicBezTo>
                    <a:pt x="609" y="1193"/>
                    <a:pt x="754" y="1195"/>
                    <a:pt x="825" y="1182"/>
                  </a:cubicBezTo>
                  <a:cubicBezTo>
                    <a:pt x="853" y="1177"/>
                    <a:pt x="868" y="1161"/>
                    <a:pt x="866" y="1153"/>
                  </a:cubicBezTo>
                  <a:cubicBezTo>
                    <a:pt x="850" y="1068"/>
                    <a:pt x="870" y="964"/>
                    <a:pt x="912" y="895"/>
                  </a:cubicBezTo>
                  <a:cubicBezTo>
                    <a:pt x="950" y="833"/>
                    <a:pt x="930" y="779"/>
                    <a:pt x="925" y="788"/>
                  </a:cubicBezTo>
                  <a:cubicBezTo>
                    <a:pt x="899" y="835"/>
                    <a:pt x="858" y="857"/>
                    <a:pt x="818" y="870"/>
                  </a:cubicBezTo>
                  <a:cubicBezTo>
                    <a:pt x="872" y="1141"/>
                    <a:pt x="626" y="1135"/>
                    <a:pt x="541" y="1099"/>
                  </a:cubicBezTo>
                  <a:cubicBezTo>
                    <a:pt x="448" y="1060"/>
                    <a:pt x="435" y="871"/>
                    <a:pt x="448" y="808"/>
                  </a:cubicBezTo>
                  <a:close/>
                  <a:moveTo>
                    <a:pt x="506" y="888"/>
                  </a:moveTo>
                  <a:cubicBezTo>
                    <a:pt x="477" y="755"/>
                    <a:pt x="580" y="740"/>
                    <a:pt x="626" y="730"/>
                  </a:cubicBezTo>
                  <a:cubicBezTo>
                    <a:pt x="669" y="720"/>
                    <a:pt x="816" y="752"/>
                    <a:pt x="748" y="872"/>
                  </a:cubicBezTo>
                  <a:cubicBezTo>
                    <a:pt x="668" y="877"/>
                    <a:pt x="587" y="882"/>
                    <a:pt x="506" y="888"/>
                  </a:cubicBezTo>
                  <a:close/>
                  <a:moveTo>
                    <a:pt x="764" y="921"/>
                  </a:moveTo>
                  <a:cubicBezTo>
                    <a:pt x="783" y="1034"/>
                    <a:pt x="714" y="1051"/>
                    <a:pt x="664" y="1064"/>
                  </a:cubicBezTo>
                  <a:cubicBezTo>
                    <a:pt x="621" y="1075"/>
                    <a:pt x="498" y="1047"/>
                    <a:pt x="510" y="938"/>
                  </a:cubicBezTo>
                  <a:cubicBezTo>
                    <a:pt x="590" y="933"/>
                    <a:pt x="683" y="927"/>
                    <a:pt x="764" y="921"/>
                  </a:cubicBezTo>
                  <a:close/>
                  <a:moveTo>
                    <a:pt x="1017" y="582"/>
                  </a:moveTo>
                  <a:cubicBezTo>
                    <a:pt x="1148" y="532"/>
                    <a:pt x="1342" y="557"/>
                    <a:pt x="1402" y="586"/>
                  </a:cubicBezTo>
                  <a:cubicBezTo>
                    <a:pt x="1435" y="602"/>
                    <a:pt x="1408" y="641"/>
                    <a:pt x="1376" y="629"/>
                  </a:cubicBezTo>
                  <a:cubicBezTo>
                    <a:pt x="1313" y="605"/>
                    <a:pt x="1213" y="601"/>
                    <a:pt x="1032" y="628"/>
                  </a:cubicBezTo>
                  <a:cubicBezTo>
                    <a:pt x="998" y="634"/>
                    <a:pt x="988" y="593"/>
                    <a:pt x="1017" y="582"/>
                  </a:cubicBezTo>
                  <a:close/>
                  <a:moveTo>
                    <a:pt x="1046" y="805"/>
                  </a:moveTo>
                  <a:cubicBezTo>
                    <a:pt x="1060" y="862"/>
                    <a:pt x="1311" y="823"/>
                    <a:pt x="1362" y="815"/>
                  </a:cubicBezTo>
                  <a:cubicBezTo>
                    <a:pt x="1432" y="804"/>
                    <a:pt x="1427" y="715"/>
                    <a:pt x="1385" y="677"/>
                  </a:cubicBezTo>
                  <a:cubicBezTo>
                    <a:pt x="1342" y="640"/>
                    <a:pt x="1261" y="657"/>
                    <a:pt x="1177" y="666"/>
                  </a:cubicBezTo>
                  <a:cubicBezTo>
                    <a:pt x="1089" y="674"/>
                    <a:pt x="1022" y="708"/>
                    <a:pt x="1046" y="805"/>
                  </a:cubicBezTo>
                  <a:close/>
                  <a:moveTo>
                    <a:pt x="1102" y="779"/>
                  </a:moveTo>
                  <a:cubicBezTo>
                    <a:pt x="1110" y="801"/>
                    <a:pt x="1275" y="769"/>
                    <a:pt x="1313" y="773"/>
                  </a:cubicBezTo>
                  <a:cubicBezTo>
                    <a:pt x="1360" y="777"/>
                    <a:pt x="1358" y="727"/>
                    <a:pt x="1329" y="711"/>
                  </a:cubicBezTo>
                  <a:cubicBezTo>
                    <a:pt x="1300" y="694"/>
                    <a:pt x="1245" y="705"/>
                    <a:pt x="1188" y="711"/>
                  </a:cubicBezTo>
                  <a:cubicBezTo>
                    <a:pt x="1129" y="717"/>
                    <a:pt x="1084" y="735"/>
                    <a:pt x="1102" y="779"/>
                  </a:cubicBezTo>
                  <a:close/>
                  <a:moveTo>
                    <a:pt x="1102" y="965"/>
                  </a:moveTo>
                  <a:cubicBezTo>
                    <a:pt x="1110" y="985"/>
                    <a:pt x="1275" y="955"/>
                    <a:pt x="1313" y="959"/>
                  </a:cubicBezTo>
                  <a:cubicBezTo>
                    <a:pt x="1370" y="964"/>
                    <a:pt x="1379" y="926"/>
                    <a:pt x="1336" y="909"/>
                  </a:cubicBezTo>
                  <a:cubicBezTo>
                    <a:pt x="1304" y="897"/>
                    <a:pt x="1245" y="896"/>
                    <a:pt x="1188" y="902"/>
                  </a:cubicBezTo>
                  <a:cubicBezTo>
                    <a:pt x="1129" y="908"/>
                    <a:pt x="1084" y="924"/>
                    <a:pt x="1102" y="965"/>
                  </a:cubicBezTo>
                  <a:close/>
                  <a:moveTo>
                    <a:pt x="1040" y="987"/>
                  </a:moveTo>
                  <a:cubicBezTo>
                    <a:pt x="1059" y="1033"/>
                    <a:pt x="1318" y="997"/>
                    <a:pt x="1364" y="996"/>
                  </a:cubicBezTo>
                  <a:cubicBezTo>
                    <a:pt x="1434" y="994"/>
                    <a:pt x="1434" y="910"/>
                    <a:pt x="1391" y="877"/>
                  </a:cubicBezTo>
                  <a:cubicBezTo>
                    <a:pt x="1349" y="844"/>
                    <a:pt x="1255" y="855"/>
                    <a:pt x="1172" y="862"/>
                  </a:cubicBezTo>
                  <a:cubicBezTo>
                    <a:pt x="1084" y="870"/>
                    <a:pt x="1008" y="904"/>
                    <a:pt x="1040" y="987"/>
                  </a:cubicBezTo>
                  <a:close/>
                  <a:moveTo>
                    <a:pt x="1062" y="1122"/>
                  </a:moveTo>
                  <a:cubicBezTo>
                    <a:pt x="1042" y="1105"/>
                    <a:pt x="1060" y="1078"/>
                    <a:pt x="1070" y="1077"/>
                  </a:cubicBezTo>
                  <a:cubicBezTo>
                    <a:pt x="1082" y="1077"/>
                    <a:pt x="1137" y="1067"/>
                    <a:pt x="1185" y="1055"/>
                  </a:cubicBezTo>
                  <a:cubicBezTo>
                    <a:pt x="1224" y="1046"/>
                    <a:pt x="1258" y="1033"/>
                    <a:pt x="1267" y="1039"/>
                  </a:cubicBezTo>
                  <a:cubicBezTo>
                    <a:pt x="1284" y="1050"/>
                    <a:pt x="1306" y="1067"/>
                    <a:pt x="1244" y="1092"/>
                  </a:cubicBezTo>
                  <a:cubicBezTo>
                    <a:pt x="1233" y="1096"/>
                    <a:pt x="1235" y="1111"/>
                    <a:pt x="1243" y="1120"/>
                  </a:cubicBezTo>
                  <a:cubicBezTo>
                    <a:pt x="1248" y="1125"/>
                    <a:pt x="1330" y="1117"/>
                    <a:pt x="1338" y="1097"/>
                  </a:cubicBezTo>
                  <a:cubicBezTo>
                    <a:pt x="1351" y="1064"/>
                    <a:pt x="1370" y="1004"/>
                    <a:pt x="1395" y="1023"/>
                  </a:cubicBezTo>
                  <a:cubicBezTo>
                    <a:pt x="1403" y="1029"/>
                    <a:pt x="1418" y="1038"/>
                    <a:pt x="1414" y="1049"/>
                  </a:cubicBezTo>
                  <a:cubicBezTo>
                    <a:pt x="1404" y="1074"/>
                    <a:pt x="1392" y="1166"/>
                    <a:pt x="1384" y="1257"/>
                  </a:cubicBezTo>
                  <a:cubicBezTo>
                    <a:pt x="1381" y="1295"/>
                    <a:pt x="1277" y="1260"/>
                    <a:pt x="1254" y="1289"/>
                  </a:cubicBezTo>
                  <a:cubicBezTo>
                    <a:pt x="1238" y="1310"/>
                    <a:pt x="1299" y="1420"/>
                    <a:pt x="1304" y="1431"/>
                  </a:cubicBezTo>
                  <a:cubicBezTo>
                    <a:pt x="1312" y="1453"/>
                    <a:pt x="1257" y="1461"/>
                    <a:pt x="1244" y="1445"/>
                  </a:cubicBezTo>
                  <a:cubicBezTo>
                    <a:pt x="1222" y="1416"/>
                    <a:pt x="1211" y="1354"/>
                    <a:pt x="1192" y="1316"/>
                  </a:cubicBezTo>
                  <a:cubicBezTo>
                    <a:pt x="1181" y="1296"/>
                    <a:pt x="1045" y="1365"/>
                    <a:pt x="1016" y="1388"/>
                  </a:cubicBezTo>
                  <a:cubicBezTo>
                    <a:pt x="1001" y="1400"/>
                    <a:pt x="987" y="1374"/>
                    <a:pt x="994" y="1339"/>
                  </a:cubicBezTo>
                  <a:cubicBezTo>
                    <a:pt x="1000" y="1305"/>
                    <a:pt x="1157" y="1273"/>
                    <a:pt x="1174" y="1247"/>
                  </a:cubicBezTo>
                  <a:cubicBezTo>
                    <a:pt x="1184" y="1232"/>
                    <a:pt x="1188" y="1206"/>
                    <a:pt x="1175" y="1191"/>
                  </a:cubicBezTo>
                  <a:cubicBezTo>
                    <a:pt x="1159" y="1172"/>
                    <a:pt x="1026" y="1277"/>
                    <a:pt x="1000" y="1265"/>
                  </a:cubicBezTo>
                  <a:cubicBezTo>
                    <a:pt x="993" y="1262"/>
                    <a:pt x="967" y="1249"/>
                    <a:pt x="978" y="1226"/>
                  </a:cubicBezTo>
                  <a:cubicBezTo>
                    <a:pt x="988" y="1205"/>
                    <a:pt x="1159" y="1164"/>
                    <a:pt x="1179" y="1144"/>
                  </a:cubicBezTo>
                  <a:cubicBezTo>
                    <a:pt x="1185" y="1137"/>
                    <a:pt x="1193" y="1110"/>
                    <a:pt x="1174" y="1107"/>
                  </a:cubicBezTo>
                  <a:cubicBezTo>
                    <a:pt x="1139" y="1102"/>
                    <a:pt x="1073" y="1143"/>
                    <a:pt x="1062" y="1122"/>
                  </a:cubicBezTo>
                  <a:close/>
                  <a:moveTo>
                    <a:pt x="1336" y="1154"/>
                  </a:moveTo>
                  <a:cubicBezTo>
                    <a:pt x="1335" y="1141"/>
                    <a:pt x="1252" y="1154"/>
                    <a:pt x="1244" y="1176"/>
                  </a:cubicBezTo>
                  <a:cubicBezTo>
                    <a:pt x="1235" y="1197"/>
                    <a:pt x="1236" y="1225"/>
                    <a:pt x="1246" y="1230"/>
                  </a:cubicBezTo>
                  <a:cubicBezTo>
                    <a:pt x="1273" y="1244"/>
                    <a:pt x="1314" y="1230"/>
                    <a:pt x="1332" y="1211"/>
                  </a:cubicBezTo>
                  <a:cubicBezTo>
                    <a:pt x="1345" y="1198"/>
                    <a:pt x="1338" y="1174"/>
                    <a:pt x="1336" y="1154"/>
                  </a:cubicBezTo>
                  <a:close/>
                  <a:moveTo>
                    <a:pt x="324" y="1244"/>
                  </a:moveTo>
                  <a:lnTo>
                    <a:pt x="184" y="1284"/>
                  </a:lnTo>
                  <a:cubicBezTo>
                    <a:pt x="178" y="1285"/>
                    <a:pt x="175" y="1287"/>
                    <a:pt x="174" y="1290"/>
                  </a:cubicBezTo>
                  <a:cubicBezTo>
                    <a:pt x="172" y="1292"/>
                    <a:pt x="172" y="1296"/>
                    <a:pt x="174" y="1302"/>
                  </a:cubicBezTo>
                  <a:lnTo>
                    <a:pt x="178" y="1316"/>
                  </a:lnTo>
                  <a:lnTo>
                    <a:pt x="166" y="1320"/>
                  </a:lnTo>
                  <a:lnTo>
                    <a:pt x="150" y="1262"/>
                  </a:lnTo>
                  <a:lnTo>
                    <a:pt x="121" y="1164"/>
                  </a:lnTo>
                  <a:lnTo>
                    <a:pt x="155" y="1152"/>
                  </a:lnTo>
                  <a:lnTo>
                    <a:pt x="188" y="1141"/>
                  </a:lnTo>
                  <a:lnTo>
                    <a:pt x="192" y="1151"/>
                  </a:lnTo>
                  <a:cubicBezTo>
                    <a:pt x="169" y="1162"/>
                    <a:pt x="156" y="1172"/>
                    <a:pt x="151" y="1182"/>
                  </a:cubicBezTo>
                  <a:cubicBezTo>
                    <a:pt x="146" y="1191"/>
                    <a:pt x="147" y="1207"/>
                    <a:pt x="153" y="1228"/>
                  </a:cubicBezTo>
                  <a:lnTo>
                    <a:pt x="157" y="1244"/>
                  </a:lnTo>
                  <a:cubicBezTo>
                    <a:pt x="159" y="1250"/>
                    <a:pt x="161" y="1254"/>
                    <a:pt x="164" y="1255"/>
                  </a:cubicBezTo>
                  <a:cubicBezTo>
                    <a:pt x="166" y="1256"/>
                    <a:pt x="170" y="1256"/>
                    <a:pt x="176" y="1254"/>
                  </a:cubicBezTo>
                  <a:lnTo>
                    <a:pt x="235" y="1238"/>
                  </a:lnTo>
                  <a:lnTo>
                    <a:pt x="233" y="1230"/>
                  </a:lnTo>
                  <a:cubicBezTo>
                    <a:pt x="229" y="1217"/>
                    <a:pt x="224" y="1209"/>
                    <a:pt x="217" y="1205"/>
                  </a:cubicBezTo>
                  <a:cubicBezTo>
                    <a:pt x="210" y="1201"/>
                    <a:pt x="200" y="1201"/>
                    <a:pt x="186" y="1204"/>
                  </a:cubicBezTo>
                  <a:lnTo>
                    <a:pt x="183" y="1192"/>
                  </a:lnTo>
                  <a:lnTo>
                    <a:pt x="226" y="1180"/>
                  </a:lnTo>
                  <a:lnTo>
                    <a:pt x="269" y="1167"/>
                  </a:lnTo>
                  <a:lnTo>
                    <a:pt x="272" y="1179"/>
                  </a:lnTo>
                  <a:cubicBezTo>
                    <a:pt x="259" y="1183"/>
                    <a:pt x="250" y="1189"/>
                    <a:pt x="246" y="1195"/>
                  </a:cubicBezTo>
                  <a:cubicBezTo>
                    <a:pt x="241" y="1202"/>
                    <a:pt x="240" y="1210"/>
                    <a:pt x="243" y="1220"/>
                  </a:cubicBezTo>
                  <a:lnTo>
                    <a:pt x="247" y="1234"/>
                  </a:lnTo>
                  <a:lnTo>
                    <a:pt x="315" y="1215"/>
                  </a:lnTo>
                  <a:cubicBezTo>
                    <a:pt x="320" y="1214"/>
                    <a:pt x="323" y="1211"/>
                    <a:pt x="325" y="1208"/>
                  </a:cubicBezTo>
                  <a:cubicBezTo>
                    <a:pt x="326" y="1205"/>
                    <a:pt x="326" y="1201"/>
                    <a:pt x="324" y="1195"/>
                  </a:cubicBezTo>
                  <a:lnTo>
                    <a:pt x="319" y="1178"/>
                  </a:lnTo>
                  <a:lnTo>
                    <a:pt x="331" y="1175"/>
                  </a:lnTo>
                  <a:lnTo>
                    <a:pt x="344" y="1220"/>
                  </a:lnTo>
                  <a:lnTo>
                    <a:pt x="358" y="1266"/>
                  </a:lnTo>
                  <a:lnTo>
                    <a:pt x="346" y="1269"/>
                  </a:lnTo>
                  <a:lnTo>
                    <a:pt x="341" y="1254"/>
                  </a:lnTo>
                  <a:cubicBezTo>
                    <a:pt x="340" y="1249"/>
                    <a:pt x="338" y="1245"/>
                    <a:pt x="335" y="1244"/>
                  </a:cubicBezTo>
                  <a:cubicBezTo>
                    <a:pt x="332" y="1242"/>
                    <a:pt x="329" y="1242"/>
                    <a:pt x="324" y="1244"/>
                  </a:cubicBezTo>
                  <a:close/>
                  <a:moveTo>
                    <a:pt x="218" y="930"/>
                  </a:moveTo>
                  <a:cubicBezTo>
                    <a:pt x="243" y="928"/>
                    <a:pt x="263" y="933"/>
                    <a:pt x="277" y="945"/>
                  </a:cubicBezTo>
                  <a:cubicBezTo>
                    <a:pt x="291" y="958"/>
                    <a:pt x="298" y="976"/>
                    <a:pt x="300" y="1001"/>
                  </a:cubicBezTo>
                  <a:cubicBezTo>
                    <a:pt x="302" y="1025"/>
                    <a:pt x="298" y="1045"/>
                    <a:pt x="288" y="1059"/>
                  </a:cubicBezTo>
                  <a:cubicBezTo>
                    <a:pt x="278" y="1073"/>
                    <a:pt x="264" y="1080"/>
                    <a:pt x="244" y="1082"/>
                  </a:cubicBezTo>
                  <a:lnTo>
                    <a:pt x="130" y="1089"/>
                  </a:lnTo>
                  <a:cubicBezTo>
                    <a:pt x="124" y="1090"/>
                    <a:pt x="121" y="1091"/>
                    <a:pt x="119" y="1094"/>
                  </a:cubicBezTo>
                  <a:cubicBezTo>
                    <a:pt x="117" y="1096"/>
                    <a:pt x="116" y="1100"/>
                    <a:pt x="116" y="1105"/>
                  </a:cubicBezTo>
                  <a:lnTo>
                    <a:pt x="117" y="1121"/>
                  </a:lnTo>
                  <a:lnTo>
                    <a:pt x="105" y="1121"/>
                  </a:lnTo>
                  <a:lnTo>
                    <a:pt x="102" y="1076"/>
                  </a:lnTo>
                  <a:lnTo>
                    <a:pt x="99" y="1031"/>
                  </a:lnTo>
                  <a:lnTo>
                    <a:pt x="111" y="1030"/>
                  </a:lnTo>
                  <a:lnTo>
                    <a:pt x="112" y="1046"/>
                  </a:lnTo>
                  <a:cubicBezTo>
                    <a:pt x="112" y="1051"/>
                    <a:pt x="114" y="1055"/>
                    <a:pt x="116" y="1057"/>
                  </a:cubicBezTo>
                  <a:cubicBezTo>
                    <a:pt x="118" y="1059"/>
                    <a:pt x="122" y="1060"/>
                    <a:pt x="127" y="1060"/>
                  </a:cubicBezTo>
                  <a:lnTo>
                    <a:pt x="230" y="1052"/>
                  </a:lnTo>
                  <a:cubicBezTo>
                    <a:pt x="250" y="1051"/>
                    <a:pt x="265" y="1046"/>
                    <a:pt x="274" y="1036"/>
                  </a:cubicBezTo>
                  <a:cubicBezTo>
                    <a:pt x="283" y="1026"/>
                    <a:pt x="287" y="1012"/>
                    <a:pt x="286" y="994"/>
                  </a:cubicBezTo>
                  <a:cubicBezTo>
                    <a:pt x="285" y="978"/>
                    <a:pt x="279" y="965"/>
                    <a:pt x="268" y="956"/>
                  </a:cubicBezTo>
                  <a:cubicBezTo>
                    <a:pt x="257" y="946"/>
                    <a:pt x="243" y="942"/>
                    <a:pt x="227" y="943"/>
                  </a:cubicBezTo>
                  <a:lnTo>
                    <a:pt x="138" y="949"/>
                  </a:lnTo>
                  <a:cubicBezTo>
                    <a:pt x="126" y="950"/>
                    <a:pt x="118" y="953"/>
                    <a:pt x="113" y="958"/>
                  </a:cubicBezTo>
                  <a:cubicBezTo>
                    <a:pt x="109" y="963"/>
                    <a:pt x="107" y="972"/>
                    <a:pt x="108" y="983"/>
                  </a:cubicBezTo>
                  <a:lnTo>
                    <a:pt x="95" y="984"/>
                  </a:lnTo>
                  <a:lnTo>
                    <a:pt x="93" y="946"/>
                  </a:lnTo>
                  <a:lnTo>
                    <a:pt x="90" y="908"/>
                  </a:lnTo>
                  <a:lnTo>
                    <a:pt x="102" y="908"/>
                  </a:lnTo>
                  <a:cubicBezTo>
                    <a:pt x="103" y="919"/>
                    <a:pt x="106" y="927"/>
                    <a:pt x="111" y="931"/>
                  </a:cubicBezTo>
                  <a:cubicBezTo>
                    <a:pt x="116" y="935"/>
                    <a:pt x="125" y="936"/>
                    <a:pt x="137" y="936"/>
                  </a:cubicBezTo>
                  <a:lnTo>
                    <a:pt x="218" y="930"/>
                  </a:lnTo>
                  <a:close/>
                  <a:moveTo>
                    <a:pt x="269" y="856"/>
                  </a:moveTo>
                  <a:lnTo>
                    <a:pt x="127" y="824"/>
                  </a:lnTo>
                  <a:cubicBezTo>
                    <a:pt x="122" y="823"/>
                    <a:pt x="118" y="823"/>
                    <a:pt x="115" y="824"/>
                  </a:cubicBezTo>
                  <a:cubicBezTo>
                    <a:pt x="113" y="826"/>
                    <a:pt x="111" y="830"/>
                    <a:pt x="109" y="835"/>
                  </a:cubicBezTo>
                  <a:lnTo>
                    <a:pt x="106" y="850"/>
                  </a:lnTo>
                  <a:lnTo>
                    <a:pt x="94" y="847"/>
                  </a:lnTo>
                  <a:lnTo>
                    <a:pt x="104" y="803"/>
                  </a:lnTo>
                  <a:lnTo>
                    <a:pt x="115" y="757"/>
                  </a:lnTo>
                  <a:cubicBezTo>
                    <a:pt x="122" y="725"/>
                    <a:pt x="136" y="703"/>
                    <a:pt x="156" y="690"/>
                  </a:cubicBezTo>
                  <a:cubicBezTo>
                    <a:pt x="176" y="677"/>
                    <a:pt x="201" y="675"/>
                    <a:pt x="232" y="682"/>
                  </a:cubicBezTo>
                  <a:cubicBezTo>
                    <a:pt x="264" y="689"/>
                    <a:pt x="287" y="702"/>
                    <a:pt x="300" y="722"/>
                  </a:cubicBezTo>
                  <a:cubicBezTo>
                    <a:pt x="314" y="742"/>
                    <a:pt x="317" y="766"/>
                    <a:pt x="310" y="796"/>
                  </a:cubicBezTo>
                  <a:lnTo>
                    <a:pt x="298" y="848"/>
                  </a:lnTo>
                  <a:lnTo>
                    <a:pt x="288" y="892"/>
                  </a:lnTo>
                  <a:lnTo>
                    <a:pt x="276" y="889"/>
                  </a:lnTo>
                  <a:lnTo>
                    <a:pt x="279" y="874"/>
                  </a:lnTo>
                  <a:cubicBezTo>
                    <a:pt x="280" y="868"/>
                    <a:pt x="280" y="864"/>
                    <a:pt x="279" y="862"/>
                  </a:cubicBezTo>
                  <a:cubicBezTo>
                    <a:pt x="277" y="859"/>
                    <a:pt x="274" y="857"/>
                    <a:pt x="269" y="856"/>
                  </a:cubicBezTo>
                  <a:close/>
                  <a:moveTo>
                    <a:pt x="277" y="827"/>
                  </a:moveTo>
                  <a:cubicBezTo>
                    <a:pt x="281" y="828"/>
                    <a:pt x="285" y="828"/>
                    <a:pt x="287" y="827"/>
                  </a:cubicBezTo>
                  <a:cubicBezTo>
                    <a:pt x="289" y="825"/>
                    <a:pt x="291" y="822"/>
                    <a:pt x="292" y="818"/>
                  </a:cubicBezTo>
                  <a:lnTo>
                    <a:pt x="296" y="802"/>
                  </a:lnTo>
                  <a:cubicBezTo>
                    <a:pt x="302" y="777"/>
                    <a:pt x="299" y="759"/>
                    <a:pt x="289" y="746"/>
                  </a:cubicBezTo>
                  <a:cubicBezTo>
                    <a:pt x="279" y="733"/>
                    <a:pt x="258" y="723"/>
                    <a:pt x="227" y="716"/>
                  </a:cubicBezTo>
                  <a:cubicBezTo>
                    <a:pt x="195" y="709"/>
                    <a:pt x="172" y="709"/>
                    <a:pt x="157" y="717"/>
                  </a:cubicBezTo>
                  <a:cubicBezTo>
                    <a:pt x="142" y="724"/>
                    <a:pt x="131" y="741"/>
                    <a:pt x="125" y="768"/>
                  </a:cubicBezTo>
                  <a:lnTo>
                    <a:pt x="123" y="777"/>
                  </a:lnTo>
                  <a:cubicBezTo>
                    <a:pt x="122" y="783"/>
                    <a:pt x="122" y="787"/>
                    <a:pt x="123" y="789"/>
                  </a:cubicBezTo>
                  <a:cubicBezTo>
                    <a:pt x="125" y="791"/>
                    <a:pt x="128" y="793"/>
                    <a:pt x="134" y="795"/>
                  </a:cubicBezTo>
                  <a:lnTo>
                    <a:pt x="277" y="827"/>
                  </a:lnTo>
                  <a:close/>
                  <a:moveTo>
                    <a:pt x="314" y="658"/>
                  </a:moveTo>
                  <a:lnTo>
                    <a:pt x="203" y="519"/>
                  </a:lnTo>
                  <a:lnTo>
                    <a:pt x="206" y="514"/>
                  </a:lnTo>
                  <a:lnTo>
                    <a:pt x="209" y="509"/>
                  </a:lnTo>
                  <a:lnTo>
                    <a:pt x="395" y="536"/>
                  </a:lnTo>
                  <a:cubicBezTo>
                    <a:pt x="403" y="537"/>
                    <a:pt x="408" y="537"/>
                    <a:pt x="411" y="535"/>
                  </a:cubicBezTo>
                  <a:cubicBezTo>
                    <a:pt x="414" y="534"/>
                    <a:pt x="417" y="530"/>
                    <a:pt x="421" y="523"/>
                  </a:cubicBezTo>
                  <a:lnTo>
                    <a:pt x="422" y="521"/>
                  </a:lnTo>
                  <a:lnTo>
                    <a:pt x="433" y="528"/>
                  </a:lnTo>
                  <a:lnTo>
                    <a:pt x="412" y="564"/>
                  </a:lnTo>
                  <a:lnTo>
                    <a:pt x="390" y="600"/>
                  </a:lnTo>
                  <a:lnTo>
                    <a:pt x="380" y="594"/>
                  </a:lnTo>
                  <a:lnTo>
                    <a:pt x="387" y="582"/>
                  </a:lnTo>
                  <a:cubicBezTo>
                    <a:pt x="390" y="577"/>
                    <a:pt x="391" y="573"/>
                    <a:pt x="390" y="570"/>
                  </a:cubicBezTo>
                  <a:cubicBezTo>
                    <a:pt x="389" y="567"/>
                    <a:pt x="386" y="565"/>
                    <a:pt x="381" y="564"/>
                  </a:cubicBezTo>
                  <a:lnTo>
                    <a:pt x="338" y="558"/>
                  </a:lnTo>
                  <a:lnTo>
                    <a:pt x="302" y="621"/>
                  </a:lnTo>
                  <a:lnTo>
                    <a:pt x="314" y="636"/>
                  </a:lnTo>
                  <a:cubicBezTo>
                    <a:pt x="323" y="647"/>
                    <a:pt x="330" y="653"/>
                    <a:pt x="336" y="653"/>
                  </a:cubicBezTo>
                  <a:cubicBezTo>
                    <a:pt x="343" y="652"/>
                    <a:pt x="349" y="646"/>
                    <a:pt x="356" y="634"/>
                  </a:cubicBezTo>
                  <a:lnTo>
                    <a:pt x="367" y="640"/>
                  </a:lnTo>
                  <a:lnTo>
                    <a:pt x="349" y="671"/>
                  </a:lnTo>
                  <a:lnTo>
                    <a:pt x="331" y="702"/>
                  </a:lnTo>
                  <a:lnTo>
                    <a:pt x="320" y="696"/>
                  </a:lnTo>
                  <a:cubicBezTo>
                    <a:pt x="324" y="689"/>
                    <a:pt x="326" y="683"/>
                    <a:pt x="325" y="678"/>
                  </a:cubicBezTo>
                  <a:cubicBezTo>
                    <a:pt x="324" y="673"/>
                    <a:pt x="320" y="667"/>
                    <a:pt x="314" y="658"/>
                  </a:cubicBezTo>
                  <a:close/>
                  <a:moveTo>
                    <a:pt x="292" y="609"/>
                  </a:moveTo>
                  <a:lnTo>
                    <a:pt x="324" y="556"/>
                  </a:lnTo>
                  <a:lnTo>
                    <a:pt x="239" y="543"/>
                  </a:lnTo>
                  <a:lnTo>
                    <a:pt x="292" y="609"/>
                  </a:lnTo>
                  <a:close/>
                  <a:moveTo>
                    <a:pt x="429" y="465"/>
                  </a:moveTo>
                  <a:cubicBezTo>
                    <a:pt x="437" y="474"/>
                    <a:pt x="444" y="479"/>
                    <a:pt x="451" y="479"/>
                  </a:cubicBezTo>
                  <a:cubicBezTo>
                    <a:pt x="458" y="479"/>
                    <a:pt x="466" y="475"/>
                    <a:pt x="474" y="467"/>
                  </a:cubicBezTo>
                  <a:lnTo>
                    <a:pt x="483" y="476"/>
                  </a:lnTo>
                  <a:lnTo>
                    <a:pt x="454" y="503"/>
                  </a:lnTo>
                  <a:lnTo>
                    <a:pt x="426" y="529"/>
                  </a:lnTo>
                  <a:lnTo>
                    <a:pt x="417" y="520"/>
                  </a:lnTo>
                  <a:cubicBezTo>
                    <a:pt x="426" y="512"/>
                    <a:pt x="430" y="505"/>
                    <a:pt x="431" y="498"/>
                  </a:cubicBezTo>
                  <a:cubicBezTo>
                    <a:pt x="431" y="491"/>
                    <a:pt x="427" y="484"/>
                    <a:pt x="418" y="475"/>
                  </a:cubicBezTo>
                  <a:lnTo>
                    <a:pt x="326" y="377"/>
                  </a:lnTo>
                  <a:cubicBezTo>
                    <a:pt x="324" y="376"/>
                    <a:pt x="322" y="377"/>
                    <a:pt x="320" y="377"/>
                  </a:cubicBezTo>
                  <a:cubicBezTo>
                    <a:pt x="316" y="379"/>
                    <a:pt x="310" y="384"/>
                    <a:pt x="301" y="392"/>
                  </a:cubicBezTo>
                  <a:lnTo>
                    <a:pt x="299" y="394"/>
                  </a:lnTo>
                  <a:lnTo>
                    <a:pt x="290" y="385"/>
                  </a:lnTo>
                  <a:lnTo>
                    <a:pt x="311" y="366"/>
                  </a:lnTo>
                  <a:lnTo>
                    <a:pt x="332" y="346"/>
                  </a:lnTo>
                  <a:lnTo>
                    <a:pt x="512" y="381"/>
                  </a:lnTo>
                  <a:lnTo>
                    <a:pt x="441" y="306"/>
                  </a:lnTo>
                  <a:cubicBezTo>
                    <a:pt x="433" y="298"/>
                    <a:pt x="426" y="293"/>
                    <a:pt x="419" y="293"/>
                  </a:cubicBezTo>
                  <a:cubicBezTo>
                    <a:pt x="412" y="292"/>
                    <a:pt x="404" y="296"/>
                    <a:pt x="396" y="304"/>
                  </a:cubicBezTo>
                  <a:lnTo>
                    <a:pt x="387" y="295"/>
                  </a:lnTo>
                  <a:lnTo>
                    <a:pt x="416" y="269"/>
                  </a:lnTo>
                  <a:lnTo>
                    <a:pt x="444" y="243"/>
                  </a:lnTo>
                  <a:lnTo>
                    <a:pt x="453" y="252"/>
                  </a:lnTo>
                  <a:cubicBezTo>
                    <a:pt x="444" y="260"/>
                    <a:pt x="440" y="267"/>
                    <a:pt x="439" y="274"/>
                  </a:cubicBezTo>
                  <a:cubicBezTo>
                    <a:pt x="439" y="280"/>
                    <a:pt x="443" y="288"/>
                    <a:pt x="452" y="297"/>
                  </a:cubicBezTo>
                  <a:lnTo>
                    <a:pt x="558" y="410"/>
                  </a:lnTo>
                  <a:lnTo>
                    <a:pt x="554" y="414"/>
                  </a:lnTo>
                  <a:lnTo>
                    <a:pt x="550" y="418"/>
                  </a:lnTo>
                  <a:lnTo>
                    <a:pt x="347" y="378"/>
                  </a:lnTo>
                  <a:lnTo>
                    <a:pt x="429" y="465"/>
                  </a:lnTo>
                  <a:close/>
                  <a:moveTo>
                    <a:pt x="860" y="197"/>
                  </a:moveTo>
                  <a:cubicBezTo>
                    <a:pt x="867" y="221"/>
                    <a:pt x="866" y="241"/>
                    <a:pt x="857" y="257"/>
                  </a:cubicBezTo>
                  <a:cubicBezTo>
                    <a:pt x="848" y="273"/>
                    <a:pt x="831" y="284"/>
                    <a:pt x="807" y="291"/>
                  </a:cubicBezTo>
                  <a:cubicBezTo>
                    <a:pt x="783" y="298"/>
                    <a:pt x="764" y="298"/>
                    <a:pt x="748" y="292"/>
                  </a:cubicBezTo>
                  <a:cubicBezTo>
                    <a:pt x="732" y="285"/>
                    <a:pt x="721" y="272"/>
                    <a:pt x="716" y="254"/>
                  </a:cubicBezTo>
                  <a:lnTo>
                    <a:pt x="684" y="144"/>
                  </a:lnTo>
                  <a:cubicBezTo>
                    <a:pt x="683" y="139"/>
                    <a:pt x="681" y="136"/>
                    <a:pt x="678" y="135"/>
                  </a:cubicBezTo>
                  <a:cubicBezTo>
                    <a:pt x="675" y="133"/>
                    <a:pt x="671" y="133"/>
                    <a:pt x="666" y="135"/>
                  </a:cubicBezTo>
                  <a:lnTo>
                    <a:pt x="651" y="139"/>
                  </a:lnTo>
                  <a:lnTo>
                    <a:pt x="647" y="127"/>
                  </a:lnTo>
                  <a:lnTo>
                    <a:pt x="691" y="115"/>
                  </a:lnTo>
                  <a:lnTo>
                    <a:pt x="735" y="102"/>
                  </a:lnTo>
                  <a:lnTo>
                    <a:pt x="739" y="114"/>
                  </a:lnTo>
                  <a:lnTo>
                    <a:pt x="724" y="118"/>
                  </a:lnTo>
                  <a:cubicBezTo>
                    <a:pt x="718" y="120"/>
                    <a:pt x="715" y="122"/>
                    <a:pt x="713" y="125"/>
                  </a:cubicBezTo>
                  <a:cubicBezTo>
                    <a:pt x="712" y="127"/>
                    <a:pt x="712" y="131"/>
                    <a:pt x="713" y="136"/>
                  </a:cubicBezTo>
                  <a:lnTo>
                    <a:pt x="742" y="234"/>
                  </a:lnTo>
                  <a:cubicBezTo>
                    <a:pt x="747" y="253"/>
                    <a:pt x="756" y="266"/>
                    <a:pt x="767" y="273"/>
                  </a:cubicBezTo>
                  <a:cubicBezTo>
                    <a:pt x="779" y="280"/>
                    <a:pt x="794" y="281"/>
                    <a:pt x="811" y="276"/>
                  </a:cubicBezTo>
                  <a:cubicBezTo>
                    <a:pt x="827" y="272"/>
                    <a:pt x="838" y="263"/>
                    <a:pt x="845" y="251"/>
                  </a:cubicBezTo>
                  <a:cubicBezTo>
                    <a:pt x="852" y="238"/>
                    <a:pt x="853" y="224"/>
                    <a:pt x="849" y="209"/>
                  </a:cubicBezTo>
                  <a:lnTo>
                    <a:pt x="824" y="124"/>
                  </a:lnTo>
                  <a:cubicBezTo>
                    <a:pt x="821" y="112"/>
                    <a:pt x="816" y="105"/>
                    <a:pt x="810" y="101"/>
                  </a:cubicBezTo>
                  <a:cubicBezTo>
                    <a:pt x="805" y="98"/>
                    <a:pt x="796" y="98"/>
                    <a:pt x="784" y="101"/>
                  </a:cubicBezTo>
                  <a:lnTo>
                    <a:pt x="781" y="89"/>
                  </a:lnTo>
                  <a:lnTo>
                    <a:pt x="818" y="79"/>
                  </a:lnTo>
                  <a:lnTo>
                    <a:pt x="855" y="68"/>
                  </a:lnTo>
                  <a:lnTo>
                    <a:pt x="858" y="80"/>
                  </a:lnTo>
                  <a:cubicBezTo>
                    <a:pt x="847" y="83"/>
                    <a:pt x="840" y="88"/>
                    <a:pt x="837" y="94"/>
                  </a:cubicBezTo>
                  <a:cubicBezTo>
                    <a:pt x="834" y="99"/>
                    <a:pt x="834" y="108"/>
                    <a:pt x="838" y="120"/>
                  </a:cubicBezTo>
                  <a:lnTo>
                    <a:pt x="860" y="197"/>
                  </a:lnTo>
                  <a:close/>
                  <a:moveTo>
                    <a:pt x="959" y="219"/>
                  </a:moveTo>
                  <a:cubicBezTo>
                    <a:pt x="959" y="231"/>
                    <a:pt x="961" y="239"/>
                    <a:pt x="966" y="244"/>
                  </a:cubicBezTo>
                  <a:cubicBezTo>
                    <a:pt x="970" y="249"/>
                    <a:pt x="979" y="251"/>
                    <a:pt x="991" y="251"/>
                  </a:cubicBezTo>
                  <a:lnTo>
                    <a:pt x="991" y="263"/>
                  </a:lnTo>
                  <a:lnTo>
                    <a:pt x="952" y="263"/>
                  </a:lnTo>
                  <a:lnTo>
                    <a:pt x="913" y="263"/>
                  </a:lnTo>
                  <a:lnTo>
                    <a:pt x="913" y="251"/>
                  </a:lnTo>
                  <a:cubicBezTo>
                    <a:pt x="925" y="251"/>
                    <a:pt x="933" y="249"/>
                    <a:pt x="938" y="244"/>
                  </a:cubicBezTo>
                  <a:cubicBezTo>
                    <a:pt x="942" y="239"/>
                    <a:pt x="945" y="231"/>
                    <a:pt x="945" y="219"/>
                  </a:cubicBezTo>
                  <a:lnTo>
                    <a:pt x="945" y="84"/>
                  </a:lnTo>
                  <a:cubicBezTo>
                    <a:pt x="943" y="83"/>
                    <a:pt x="942" y="82"/>
                    <a:pt x="940" y="81"/>
                  </a:cubicBezTo>
                  <a:cubicBezTo>
                    <a:pt x="936" y="80"/>
                    <a:pt x="928" y="79"/>
                    <a:pt x="916" y="79"/>
                  </a:cubicBezTo>
                  <a:lnTo>
                    <a:pt x="913" y="79"/>
                  </a:lnTo>
                  <a:lnTo>
                    <a:pt x="913" y="66"/>
                  </a:lnTo>
                  <a:lnTo>
                    <a:pt x="941" y="66"/>
                  </a:lnTo>
                  <a:lnTo>
                    <a:pt x="970" y="66"/>
                  </a:lnTo>
                  <a:lnTo>
                    <a:pt x="1077" y="213"/>
                  </a:lnTo>
                  <a:lnTo>
                    <a:pt x="1077" y="111"/>
                  </a:lnTo>
                  <a:cubicBezTo>
                    <a:pt x="1077" y="99"/>
                    <a:pt x="1075" y="90"/>
                    <a:pt x="1070" y="86"/>
                  </a:cubicBezTo>
                  <a:cubicBezTo>
                    <a:pt x="1066" y="81"/>
                    <a:pt x="1057" y="79"/>
                    <a:pt x="1045" y="79"/>
                  </a:cubicBezTo>
                  <a:lnTo>
                    <a:pt x="1045" y="66"/>
                  </a:lnTo>
                  <a:lnTo>
                    <a:pt x="1085" y="66"/>
                  </a:lnTo>
                  <a:lnTo>
                    <a:pt x="1124" y="66"/>
                  </a:lnTo>
                  <a:lnTo>
                    <a:pt x="1124" y="79"/>
                  </a:lnTo>
                  <a:cubicBezTo>
                    <a:pt x="1112" y="79"/>
                    <a:pt x="1103" y="81"/>
                    <a:pt x="1099" y="86"/>
                  </a:cubicBezTo>
                  <a:cubicBezTo>
                    <a:pt x="1094" y="90"/>
                    <a:pt x="1091" y="99"/>
                    <a:pt x="1091" y="111"/>
                  </a:cubicBezTo>
                  <a:lnTo>
                    <a:pt x="1091" y="266"/>
                  </a:lnTo>
                  <a:lnTo>
                    <a:pt x="1086" y="266"/>
                  </a:lnTo>
                  <a:lnTo>
                    <a:pt x="1080" y="266"/>
                  </a:lnTo>
                  <a:lnTo>
                    <a:pt x="959" y="100"/>
                  </a:lnTo>
                  <a:lnTo>
                    <a:pt x="959" y="219"/>
                  </a:lnTo>
                  <a:close/>
                  <a:moveTo>
                    <a:pt x="1167" y="258"/>
                  </a:moveTo>
                  <a:lnTo>
                    <a:pt x="1209" y="120"/>
                  </a:lnTo>
                  <a:cubicBezTo>
                    <a:pt x="1211" y="115"/>
                    <a:pt x="1211" y="111"/>
                    <a:pt x="1209" y="109"/>
                  </a:cubicBezTo>
                  <a:cubicBezTo>
                    <a:pt x="1208" y="106"/>
                    <a:pt x="1204" y="104"/>
                    <a:pt x="1199" y="102"/>
                  </a:cubicBezTo>
                  <a:lnTo>
                    <a:pt x="1184" y="98"/>
                  </a:lnTo>
                  <a:lnTo>
                    <a:pt x="1188" y="86"/>
                  </a:lnTo>
                  <a:lnTo>
                    <a:pt x="1232" y="99"/>
                  </a:lnTo>
                  <a:lnTo>
                    <a:pt x="1275" y="113"/>
                  </a:lnTo>
                  <a:lnTo>
                    <a:pt x="1272" y="124"/>
                  </a:lnTo>
                  <a:lnTo>
                    <a:pt x="1257" y="120"/>
                  </a:lnTo>
                  <a:cubicBezTo>
                    <a:pt x="1251" y="118"/>
                    <a:pt x="1247" y="118"/>
                    <a:pt x="1245" y="119"/>
                  </a:cubicBezTo>
                  <a:cubicBezTo>
                    <a:pt x="1242" y="121"/>
                    <a:pt x="1240" y="124"/>
                    <a:pt x="1238" y="129"/>
                  </a:cubicBezTo>
                  <a:lnTo>
                    <a:pt x="1196" y="267"/>
                  </a:lnTo>
                  <a:cubicBezTo>
                    <a:pt x="1194" y="272"/>
                    <a:pt x="1194" y="276"/>
                    <a:pt x="1196" y="278"/>
                  </a:cubicBezTo>
                  <a:cubicBezTo>
                    <a:pt x="1197" y="281"/>
                    <a:pt x="1201" y="283"/>
                    <a:pt x="1206" y="285"/>
                  </a:cubicBezTo>
                  <a:lnTo>
                    <a:pt x="1221" y="289"/>
                  </a:lnTo>
                  <a:lnTo>
                    <a:pt x="1217" y="301"/>
                  </a:lnTo>
                  <a:lnTo>
                    <a:pt x="1173" y="288"/>
                  </a:lnTo>
                  <a:lnTo>
                    <a:pt x="1130" y="275"/>
                  </a:lnTo>
                  <a:lnTo>
                    <a:pt x="1133" y="263"/>
                  </a:lnTo>
                  <a:lnTo>
                    <a:pt x="1148" y="267"/>
                  </a:lnTo>
                  <a:cubicBezTo>
                    <a:pt x="1154" y="269"/>
                    <a:pt x="1158" y="269"/>
                    <a:pt x="1160" y="268"/>
                  </a:cubicBezTo>
                  <a:cubicBezTo>
                    <a:pt x="1163" y="266"/>
                    <a:pt x="1165" y="263"/>
                    <a:pt x="1167" y="258"/>
                  </a:cubicBezTo>
                  <a:close/>
                  <a:moveTo>
                    <a:pt x="1321" y="157"/>
                  </a:moveTo>
                  <a:cubicBezTo>
                    <a:pt x="1321" y="149"/>
                    <a:pt x="1321" y="143"/>
                    <a:pt x="1320" y="140"/>
                  </a:cubicBezTo>
                  <a:cubicBezTo>
                    <a:pt x="1318" y="138"/>
                    <a:pt x="1313" y="134"/>
                    <a:pt x="1306" y="130"/>
                  </a:cubicBezTo>
                  <a:lnTo>
                    <a:pt x="1304" y="129"/>
                  </a:lnTo>
                  <a:lnTo>
                    <a:pt x="1310" y="118"/>
                  </a:lnTo>
                  <a:lnTo>
                    <a:pt x="1348" y="138"/>
                  </a:lnTo>
                  <a:lnTo>
                    <a:pt x="1386" y="158"/>
                  </a:lnTo>
                  <a:lnTo>
                    <a:pt x="1380" y="169"/>
                  </a:lnTo>
                  <a:lnTo>
                    <a:pt x="1367" y="163"/>
                  </a:lnTo>
                  <a:cubicBezTo>
                    <a:pt x="1362" y="160"/>
                    <a:pt x="1358" y="159"/>
                    <a:pt x="1355" y="160"/>
                  </a:cubicBezTo>
                  <a:cubicBezTo>
                    <a:pt x="1352" y="161"/>
                    <a:pt x="1350" y="164"/>
                    <a:pt x="1350" y="170"/>
                  </a:cubicBezTo>
                  <a:lnTo>
                    <a:pt x="1334" y="308"/>
                  </a:lnTo>
                  <a:lnTo>
                    <a:pt x="1422" y="231"/>
                  </a:lnTo>
                  <a:cubicBezTo>
                    <a:pt x="1433" y="222"/>
                    <a:pt x="1438" y="215"/>
                    <a:pt x="1437" y="208"/>
                  </a:cubicBezTo>
                  <a:cubicBezTo>
                    <a:pt x="1437" y="202"/>
                    <a:pt x="1430" y="196"/>
                    <a:pt x="1418" y="189"/>
                  </a:cubicBezTo>
                  <a:lnTo>
                    <a:pt x="1424" y="179"/>
                  </a:lnTo>
                  <a:lnTo>
                    <a:pt x="1457" y="196"/>
                  </a:lnTo>
                  <a:lnTo>
                    <a:pt x="1489" y="213"/>
                  </a:lnTo>
                  <a:lnTo>
                    <a:pt x="1483" y="224"/>
                  </a:lnTo>
                  <a:cubicBezTo>
                    <a:pt x="1476" y="220"/>
                    <a:pt x="1469" y="218"/>
                    <a:pt x="1464" y="219"/>
                  </a:cubicBezTo>
                  <a:cubicBezTo>
                    <a:pt x="1459" y="220"/>
                    <a:pt x="1452" y="224"/>
                    <a:pt x="1444" y="230"/>
                  </a:cubicBezTo>
                  <a:lnTo>
                    <a:pt x="1311" y="345"/>
                  </a:lnTo>
                  <a:lnTo>
                    <a:pt x="1306" y="342"/>
                  </a:lnTo>
                  <a:lnTo>
                    <a:pt x="1301" y="340"/>
                  </a:lnTo>
                  <a:lnTo>
                    <a:pt x="1321" y="157"/>
                  </a:lnTo>
                  <a:close/>
                  <a:moveTo>
                    <a:pt x="1393" y="386"/>
                  </a:moveTo>
                  <a:lnTo>
                    <a:pt x="1401" y="377"/>
                  </a:lnTo>
                  <a:lnTo>
                    <a:pt x="1412" y="388"/>
                  </a:lnTo>
                  <a:cubicBezTo>
                    <a:pt x="1417" y="391"/>
                    <a:pt x="1420" y="393"/>
                    <a:pt x="1423" y="393"/>
                  </a:cubicBezTo>
                  <a:cubicBezTo>
                    <a:pt x="1426" y="393"/>
                    <a:pt x="1430" y="391"/>
                    <a:pt x="1433" y="387"/>
                  </a:cubicBezTo>
                  <a:lnTo>
                    <a:pt x="1532" y="282"/>
                  </a:lnTo>
                  <a:cubicBezTo>
                    <a:pt x="1536" y="278"/>
                    <a:pt x="1538" y="275"/>
                    <a:pt x="1538" y="272"/>
                  </a:cubicBezTo>
                  <a:cubicBezTo>
                    <a:pt x="1537" y="269"/>
                    <a:pt x="1535" y="265"/>
                    <a:pt x="1531" y="261"/>
                  </a:cubicBezTo>
                  <a:lnTo>
                    <a:pt x="1520" y="251"/>
                  </a:lnTo>
                  <a:lnTo>
                    <a:pt x="1528" y="242"/>
                  </a:lnTo>
                  <a:lnTo>
                    <a:pt x="1573" y="283"/>
                  </a:lnTo>
                  <a:lnTo>
                    <a:pt x="1649" y="354"/>
                  </a:lnTo>
                  <a:lnTo>
                    <a:pt x="1627" y="381"/>
                  </a:lnTo>
                  <a:lnTo>
                    <a:pt x="1604" y="408"/>
                  </a:lnTo>
                  <a:lnTo>
                    <a:pt x="1596" y="401"/>
                  </a:lnTo>
                  <a:cubicBezTo>
                    <a:pt x="1609" y="380"/>
                    <a:pt x="1616" y="365"/>
                    <a:pt x="1615" y="354"/>
                  </a:cubicBezTo>
                  <a:cubicBezTo>
                    <a:pt x="1614" y="343"/>
                    <a:pt x="1606" y="330"/>
                    <a:pt x="1589" y="315"/>
                  </a:cubicBezTo>
                  <a:lnTo>
                    <a:pt x="1575" y="302"/>
                  </a:lnTo>
                  <a:cubicBezTo>
                    <a:pt x="1571" y="298"/>
                    <a:pt x="1567" y="296"/>
                    <a:pt x="1564" y="296"/>
                  </a:cubicBezTo>
                  <a:cubicBezTo>
                    <a:pt x="1562" y="296"/>
                    <a:pt x="1558" y="299"/>
                    <a:pt x="1554" y="303"/>
                  </a:cubicBezTo>
                  <a:lnTo>
                    <a:pt x="1512" y="348"/>
                  </a:lnTo>
                  <a:lnTo>
                    <a:pt x="1518" y="353"/>
                  </a:lnTo>
                  <a:cubicBezTo>
                    <a:pt x="1527" y="362"/>
                    <a:pt x="1536" y="366"/>
                    <a:pt x="1544" y="366"/>
                  </a:cubicBezTo>
                  <a:cubicBezTo>
                    <a:pt x="1552" y="366"/>
                    <a:pt x="1561" y="361"/>
                    <a:pt x="1572" y="352"/>
                  </a:cubicBezTo>
                  <a:lnTo>
                    <a:pt x="1581" y="360"/>
                  </a:lnTo>
                  <a:lnTo>
                    <a:pt x="1550" y="392"/>
                  </a:lnTo>
                  <a:lnTo>
                    <a:pt x="1519" y="425"/>
                  </a:lnTo>
                  <a:lnTo>
                    <a:pt x="1510" y="417"/>
                  </a:lnTo>
                  <a:cubicBezTo>
                    <a:pt x="1519" y="406"/>
                    <a:pt x="1524" y="397"/>
                    <a:pt x="1525" y="389"/>
                  </a:cubicBezTo>
                  <a:cubicBezTo>
                    <a:pt x="1526" y="381"/>
                    <a:pt x="1522" y="374"/>
                    <a:pt x="1514" y="366"/>
                  </a:cubicBezTo>
                  <a:lnTo>
                    <a:pt x="1504" y="357"/>
                  </a:lnTo>
                  <a:lnTo>
                    <a:pt x="1454" y="409"/>
                  </a:lnTo>
                  <a:cubicBezTo>
                    <a:pt x="1451" y="412"/>
                    <a:pt x="1450" y="415"/>
                    <a:pt x="1450" y="418"/>
                  </a:cubicBezTo>
                  <a:cubicBezTo>
                    <a:pt x="1450" y="421"/>
                    <a:pt x="1452" y="424"/>
                    <a:pt x="1455" y="427"/>
                  </a:cubicBezTo>
                  <a:lnTo>
                    <a:pt x="1473" y="443"/>
                  </a:lnTo>
                  <a:cubicBezTo>
                    <a:pt x="1489" y="458"/>
                    <a:pt x="1502" y="465"/>
                    <a:pt x="1513" y="465"/>
                  </a:cubicBezTo>
                  <a:cubicBezTo>
                    <a:pt x="1525" y="465"/>
                    <a:pt x="1541" y="458"/>
                    <a:pt x="1563" y="443"/>
                  </a:cubicBezTo>
                  <a:lnTo>
                    <a:pt x="1571" y="451"/>
                  </a:lnTo>
                  <a:lnTo>
                    <a:pt x="1544" y="476"/>
                  </a:lnTo>
                  <a:lnTo>
                    <a:pt x="1517" y="501"/>
                  </a:lnTo>
                  <a:lnTo>
                    <a:pt x="1437" y="427"/>
                  </a:lnTo>
                  <a:lnTo>
                    <a:pt x="1393" y="386"/>
                  </a:lnTo>
                  <a:close/>
                  <a:moveTo>
                    <a:pt x="1568" y="525"/>
                  </a:moveTo>
                  <a:lnTo>
                    <a:pt x="1692" y="448"/>
                  </a:lnTo>
                  <a:cubicBezTo>
                    <a:pt x="1696" y="445"/>
                    <a:pt x="1699" y="443"/>
                    <a:pt x="1699" y="440"/>
                  </a:cubicBezTo>
                  <a:cubicBezTo>
                    <a:pt x="1700" y="437"/>
                    <a:pt x="1699" y="433"/>
                    <a:pt x="1696" y="428"/>
                  </a:cubicBezTo>
                  <a:lnTo>
                    <a:pt x="1688" y="415"/>
                  </a:lnTo>
                  <a:lnTo>
                    <a:pt x="1698" y="409"/>
                  </a:lnTo>
                  <a:lnTo>
                    <a:pt x="1722" y="447"/>
                  </a:lnTo>
                  <a:lnTo>
                    <a:pt x="1749" y="489"/>
                  </a:lnTo>
                  <a:cubicBezTo>
                    <a:pt x="1761" y="508"/>
                    <a:pt x="1767" y="526"/>
                    <a:pt x="1767" y="541"/>
                  </a:cubicBezTo>
                  <a:cubicBezTo>
                    <a:pt x="1766" y="556"/>
                    <a:pt x="1760" y="567"/>
                    <a:pt x="1747" y="575"/>
                  </a:cubicBezTo>
                  <a:cubicBezTo>
                    <a:pt x="1734" y="584"/>
                    <a:pt x="1719" y="585"/>
                    <a:pt x="1704" y="578"/>
                  </a:cubicBezTo>
                  <a:cubicBezTo>
                    <a:pt x="1693" y="573"/>
                    <a:pt x="1682" y="564"/>
                    <a:pt x="1671" y="550"/>
                  </a:cubicBezTo>
                  <a:cubicBezTo>
                    <a:pt x="1675" y="558"/>
                    <a:pt x="1676" y="566"/>
                    <a:pt x="1676" y="572"/>
                  </a:cubicBezTo>
                  <a:cubicBezTo>
                    <a:pt x="1676" y="584"/>
                    <a:pt x="1669" y="596"/>
                    <a:pt x="1656" y="608"/>
                  </a:cubicBezTo>
                  <a:lnTo>
                    <a:pt x="1642" y="622"/>
                  </a:lnTo>
                  <a:cubicBezTo>
                    <a:pt x="1637" y="627"/>
                    <a:pt x="1633" y="632"/>
                    <a:pt x="1632" y="636"/>
                  </a:cubicBezTo>
                  <a:cubicBezTo>
                    <a:pt x="1630" y="639"/>
                    <a:pt x="1629" y="642"/>
                    <a:pt x="1631" y="644"/>
                  </a:cubicBezTo>
                  <a:cubicBezTo>
                    <a:pt x="1633" y="647"/>
                    <a:pt x="1636" y="649"/>
                    <a:pt x="1640" y="648"/>
                  </a:cubicBezTo>
                  <a:cubicBezTo>
                    <a:pt x="1645" y="647"/>
                    <a:pt x="1651" y="644"/>
                    <a:pt x="1660" y="639"/>
                  </a:cubicBezTo>
                  <a:lnTo>
                    <a:pt x="1666" y="648"/>
                  </a:lnTo>
                  <a:cubicBezTo>
                    <a:pt x="1652" y="656"/>
                    <a:pt x="1640" y="660"/>
                    <a:pt x="1631" y="660"/>
                  </a:cubicBezTo>
                  <a:cubicBezTo>
                    <a:pt x="1622" y="659"/>
                    <a:pt x="1614" y="654"/>
                    <a:pt x="1608" y="645"/>
                  </a:cubicBezTo>
                  <a:cubicBezTo>
                    <a:pt x="1603" y="637"/>
                    <a:pt x="1602" y="628"/>
                    <a:pt x="1605" y="620"/>
                  </a:cubicBezTo>
                  <a:cubicBezTo>
                    <a:pt x="1608" y="612"/>
                    <a:pt x="1616" y="603"/>
                    <a:pt x="1629" y="593"/>
                  </a:cubicBezTo>
                  <a:lnTo>
                    <a:pt x="1637" y="587"/>
                  </a:lnTo>
                  <a:cubicBezTo>
                    <a:pt x="1652" y="576"/>
                    <a:pt x="1660" y="566"/>
                    <a:pt x="1661" y="557"/>
                  </a:cubicBezTo>
                  <a:cubicBezTo>
                    <a:pt x="1663" y="548"/>
                    <a:pt x="1659" y="536"/>
                    <a:pt x="1649" y="521"/>
                  </a:cubicBezTo>
                  <a:lnTo>
                    <a:pt x="1644" y="513"/>
                  </a:lnTo>
                  <a:lnTo>
                    <a:pt x="1584" y="550"/>
                  </a:lnTo>
                  <a:cubicBezTo>
                    <a:pt x="1580" y="553"/>
                    <a:pt x="1577" y="556"/>
                    <a:pt x="1577" y="559"/>
                  </a:cubicBezTo>
                  <a:cubicBezTo>
                    <a:pt x="1576" y="562"/>
                    <a:pt x="1577" y="565"/>
                    <a:pt x="1580" y="570"/>
                  </a:cubicBezTo>
                  <a:lnTo>
                    <a:pt x="1588" y="583"/>
                  </a:lnTo>
                  <a:lnTo>
                    <a:pt x="1578" y="590"/>
                  </a:lnTo>
                  <a:lnTo>
                    <a:pt x="1554" y="551"/>
                  </a:lnTo>
                  <a:lnTo>
                    <a:pt x="1529" y="513"/>
                  </a:lnTo>
                  <a:lnTo>
                    <a:pt x="1540" y="506"/>
                  </a:lnTo>
                  <a:lnTo>
                    <a:pt x="1548" y="519"/>
                  </a:lnTo>
                  <a:cubicBezTo>
                    <a:pt x="1551" y="524"/>
                    <a:pt x="1554" y="527"/>
                    <a:pt x="1557" y="528"/>
                  </a:cubicBezTo>
                  <a:cubicBezTo>
                    <a:pt x="1560" y="528"/>
                    <a:pt x="1564" y="527"/>
                    <a:pt x="1568" y="525"/>
                  </a:cubicBezTo>
                  <a:close/>
                  <a:moveTo>
                    <a:pt x="1655" y="506"/>
                  </a:moveTo>
                  <a:lnTo>
                    <a:pt x="1667" y="526"/>
                  </a:lnTo>
                  <a:cubicBezTo>
                    <a:pt x="1676" y="541"/>
                    <a:pt x="1686" y="550"/>
                    <a:pt x="1696" y="553"/>
                  </a:cubicBezTo>
                  <a:cubicBezTo>
                    <a:pt x="1706" y="557"/>
                    <a:pt x="1717" y="555"/>
                    <a:pt x="1728" y="548"/>
                  </a:cubicBezTo>
                  <a:cubicBezTo>
                    <a:pt x="1740" y="541"/>
                    <a:pt x="1747" y="533"/>
                    <a:pt x="1747" y="524"/>
                  </a:cubicBezTo>
                  <a:cubicBezTo>
                    <a:pt x="1748" y="516"/>
                    <a:pt x="1744" y="504"/>
                    <a:pt x="1734" y="488"/>
                  </a:cubicBezTo>
                  <a:lnTo>
                    <a:pt x="1728" y="479"/>
                  </a:lnTo>
                  <a:cubicBezTo>
                    <a:pt x="1725" y="474"/>
                    <a:pt x="1722" y="471"/>
                    <a:pt x="1719" y="470"/>
                  </a:cubicBezTo>
                  <a:cubicBezTo>
                    <a:pt x="1716" y="470"/>
                    <a:pt x="1712" y="471"/>
                    <a:pt x="1707" y="474"/>
                  </a:cubicBezTo>
                  <a:lnTo>
                    <a:pt x="1655" y="506"/>
                  </a:lnTo>
                  <a:close/>
                  <a:moveTo>
                    <a:pt x="1793" y="761"/>
                  </a:moveTo>
                  <a:cubicBezTo>
                    <a:pt x="1809" y="751"/>
                    <a:pt x="1821" y="740"/>
                    <a:pt x="1828" y="725"/>
                  </a:cubicBezTo>
                  <a:cubicBezTo>
                    <a:pt x="1836" y="711"/>
                    <a:pt x="1837" y="697"/>
                    <a:pt x="1833" y="683"/>
                  </a:cubicBezTo>
                  <a:cubicBezTo>
                    <a:pt x="1829" y="672"/>
                    <a:pt x="1824" y="663"/>
                    <a:pt x="1816" y="658"/>
                  </a:cubicBezTo>
                  <a:cubicBezTo>
                    <a:pt x="1808" y="653"/>
                    <a:pt x="1800" y="652"/>
                    <a:pt x="1791" y="655"/>
                  </a:cubicBezTo>
                  <a:cubicBezTo>
                    <a:pt x="1781" y="658"/>
                    <a:pt x="1774" y="664"/>
                    <a:pt x="1771" y="672"/>
                  </a:cubicBezTo>
                  <a:cubicBezTo>
                    <a:pt x="1768" y="681"/>
                    <a:pt x="1767" y="695"/>
                    <a:pt x="1768" y="715"/>
                  </a:cubicBezTo>
                  <a:cubicBezTo>
                    <a:pt x="1770" y="742"/>
                    <a:pt x="1768" y="761"/>
                    <a:pt x="1762" y="774"/>
                  </a:cubicBezTo>
                  <a:cubicBezTo>
                    <a:pt x="1756" y="787"/>
                    <a:pt x="1745" y="795"/>
                    <a:pt x="1728" y="801"/>
                  </a:cubicBezTo>
                  <a:cubicBezTo>
                    <a:pt x="1711" y="806"/>
                    <a:pt x="1695" y="804"/>
                    <a:pt x="1681" y="796"/>
                  </a:cubicBezTo>
                  <a:cubicBezTo>
                    <a:pt x="1667" y="787"/>
                    <a:pt x="1657" y="774"/>
                    <a:pt x="1651" y="755"/>
                  </a:cubicBezTo>
                  <a:cubicBezTo>
                    <a:pt x="1645" y="735"/>
                    <a:pt x="1646" y="714"/>
                    <a:pt x="1654" y="694"/>
                  </a:cubicBezTo>
                  <a:lnTo>
                    <a:pt x="1633" y="688"/>
                  </a:lnTo>
                  <a:lnTo>
                    <a:pt x="1630" y="679"/>
                  </a:lnTo>
                  <a:lnTo>
                    <a:pt x="1704" y="655"/>
                  </a:lnTo>
                  <a:lnTo>
                    <a:pt x="1708" y="665"/>
                  </a:lnTo>
                  <a:cubicBezTo>
                    <a:pt x="1688" y="676"/>
                    <a:pt x="1674" y="689"/>
                    <a:pt x="1666" y="703"/>
                  </a:cubicBezTo>
                  <a:cubicBezTo>
                    <a:pt x="1659" y="718"/>
                    <a:pt x="1658" y="734"/>
                    <a:pt x="1663" y="751"/>
                  </a:cubicBezTo>
                  <a:cubicBezTo>
                    <a:pt x="1667" y="764"/>
                    <a:pt x="1673" y="773"/>
                    <a:pt x="1683" y="779"/>
                  </a:cubicBezTo>
                  <a:cubicBezTo>
                    <a:pt x="1692" y="785"/>
                    <a:pt x="1702" y="786"/>
                    <a:pt x="1713" y="782"/>
                  </a:cubicBezTo>
                  <a:cubicBezTo>
                    <a:pt x="1724" y="779"/>
                    <a:pt x="1730" y="773"/>
                    <a:pt x="1734" y="764"/>
                  </a:cubicBezTo>
                  <a:cubicBezTo>
                    <a:pt x="1737" y="755"/>
                    <a:pt x="1737" y="740"/>
                    <a:pt x="1736" y="718"/>
                  </a:cubicBezTo>
                  <a:cubicBezTo>
                    <a:pt x="1734" y="693"/>
                    <a:pt x="1736" y="675"/>
                    <a:pt x="1741" y="663"/>
                  </a:cubicBezTo>
                  <a:cubicBezTo>
                    <a:pt x="1747" y="651"/>
                    <a:pt x="1758" y="642"/>
                    <a:pt x="1773" y="638"/>
                  </a:cubicBezTo>
                  <a:cubicBezTo>
                    <a:pt x="1789" y="633"/>
                    <a:pt x="1804" y="634"/>
                    <a:pt x="1817" y="642"/>
                  </a:cubicBezTo>
                  <a:cubicBezTo>
                    <a:pt x="1830" y="649"/>
                    <a:pt x="1839" y="662"/>
                    <a:pt x="1845" y="679"/>
                  </a:cubicBezTo>
                  <a:cubicBezTo>
                    <a:pt x="1850" y="696"/>
                    <a:pt x="1849" y="714"/>
                    <a:pt x="1842" y="733"/>
                  </a:cubicBezTo>
                  <a:lnTo>
                    <a:pt x="1861" y="738"/>
                  </a:lnTo>
                  <a:lnTo>
                    <a:pt x="1863" y="747"/>
                  </a:lnTo>
                  <a:lnTo>
                    <a:pt x="1796" y="771"/>
                  </a:lnTo>
                  <a:lnTo>
                    <a:pt x="1793" y="761"/>
                  </a:lnTo>
                  <a:close/>
                  <a:moveTo>
                    <a:pt x="1702" y="856"/>
                  </a:moveTo>
                  <a:lnTo>
                    <a:pt x="1846" y="834"/>
                  </a:lnTo>
                  <a:cubicBezTo>
                    <a:pt x="1851" y="833"/>
                    <a:pt x="1854" y="831"/>
                    <a:pt x="1856" y="829"/>
                  </a:cubicBezTo>
                  <a:cubicBezTo>
                    <a:pt x="1858" y="826"/>
                    <a:pt x="1858" y="822"/>
                    <a:pt x="1857" y="817"/>
                  </a:cubicBezTo>
                  <a:lnTo>
                    <a:pt x="1855" y="802"/>
                  </a:lnTo>
                  <a:lnTo>
                    <a:pt x="1867" y="800"/>
                  </a:lnTo>
                  <a:lnTo>
                    <a:pt x="1874" y="844"/>
                  </a:lnTo>
                  <a:lnTo>
                    <a:pt x="1881" y="889"/>
                  </a:lnTo>
                  <a:lnTo>
                    <a:pt x="1869" y="891"/>
                  </a:lnTo>
                  <a:lnTo>
                    <a:pt x="1867" y="876"/>
                  </a:lnTo>
                  <a:cubicBezTo>
                    <a:pt x="1866" y="870"/>
                    <a:pt x="1864" y="867"/>
                    <a:pt x="1862" y="865"/>
                  </a:cubicBezTo>
                  <a:cubicBezTo>
                    <a:pt x="1859" y="863"/>
                    <a:pt x="1856" y="862"/>
                    <a:pt x="1850" y="863"/>
                  </a:cubicBezTo>
                  <a:lnTo>
                    <a:pt x="1707" y="886"/>
                  </a:lnTo>
                  <a:cubicBezTo>
                    <a:pt x="1701" y="887"/>
                    <a:pt x="1698" y="888"/>
                    <a:pt x="1696" y="891"/>
                  </a:cubicBezTo>
                  <a:cubicBezTo>
                    <a:pt x="1694" y="893"/>
                    <a:pt x="1694" y="897"/>
                    <a:pt x="1695" y="903"/>
                  </a:cubicBezTo>
                  <a:lnTo>
                    <a:pt x="1697" y="918"/>
                  </a:lnTo>
                  <a:lnTo>
                    <a:pt x="1685" y="920"/>
                  </a:lnTo>
                  <a:lnTo>
                    <a:pt x="1678" y="875"/>
                  </a:lnTo>
                  <a:lnTo>
                    <a:pt x="1671" y="830"/>
                  </a:lnTo>
                  <a:lnTo>
                    <a:pt x="1683" y="828"/>
                  </a:lnTo>
                  <a:lnTo>
                    <a:pt x="1685" y="844"/>
                  </a:lnTo>
                  <a:cubicBezTo>
                    <a:pt x="1686" y="849"/>
                    <a:pt x="1688" y="853"/>
                    <a:pt x="1690" y="855"/>
                  </a:cubicBezTo>
                  <a:cubicBezTo>
                    <a:pt x="1693" y="857"/>
                    <a:pt x="1697" y="857"/>
                    <a:pt x="1702" y="856"/>
                  </a:cubicBezTo>
                  <a:close/>
                  <a:moveTo>
                    <a:pt x="1709" y="996"/>
                  </a:moveTo>
                  <a:lnTo>
                    <a:pt x="1853" y="1006"/>
                  </a:lnTo>
                  <a:cubicBezTo>
                    <a:pt x="1860" y="1007"/>
                    <a:pt x="1864" y="1006"/>
                    <a:pt x="1866" y="1004"/>
                  </a:cubicBezTo>
                  <a:cubicBezTo>
                    <a:pt x="1868" y="1002"/>
                    <a:pt x="1869" y="998"/>
                    <a:pt x="1869" y="992"/>
                  </a:cubicBezTo>
                  <a:cubicBezTo>
                    <a:pt x="1869" y="980"/>
                    <a:pt x="1865" y="971"/>
                    <a:pt x="1857" y="963"/>
                  </a:cubicBezTo>
                  <a:cubicBezTo>
                    <a:pt x="1848" y="955"/>
                    <a:pt x="1831" y="949"/>
                    <a:pt x="1808" y="943"/>
                  </a:cubicBezTo>
                  <a:lnTo>
                    <a:pt x="1809" y="932"/>
                  </a:lnTo>
                  <a:lnTo>
                    <a:pt x="1847" y="937"/>
                  </a:lnTo>
                  <a:lnTo>
                    <a:pt x="1885" y="941"/>
                  </a:lnTo>
                  <a:lnTo>
                    <a:pt x="1880" y="1023"/>
                  </a:lnTo>
                  <a:lnTo>
                    <a:pt x="1874" y="1105"/>
                  </a:lnTo>
                  <a:lnTo>
                    <a:pt x="1835" y="1104"/>
                  </a:lnTo>
                  <a:lnTo>
                    <a:pt x="1797" y="1103"/>
                  </a:lnTo>
                  <a:lnTo>
                    <a:pt x="1798" y="1092"/>
                  </a:lnTo>
                  <a:cubicBezTo>
                    <a:pt x="1821" y="1090"/>
                    <a:pt x="1838" y="1085"/>
                    <a:pt x="1849" y="1079"/>
                  </a:cubicBezTo>
                  <a:cubicBezTo>
                    <a:pt x="1858" y="1073"/>
                    <a:pt x="1863" y="1064"/>
                    <a:pt x="1865" y="1052"/>
                  </a:cubicBezTo>
                  <a:cubicBezTo>
                    <a:pt x="1866" y="1046"/>
                    <a:pt x="1865" y="1042"/>
                    <a:pt x="1863" y="1040"/>
                  </a:cubicBezTo>
                  <a:cubicBezTo>
                    <a:pt x="1861" y="1038"/>
                    <a:pt x="1857" y="1036"/>
                    <a:pt x="1851" y="1036"/>
                  </a:cubicBezTo>
                  <a:lnTo>
                    <a:pt x="1707" y="1026"/>
                  </a:lnTo>
                  <a:cubicBezTo>
                    <a:pt x="1701" y="1026"/>
                    <a:pt x="1698" y="1027"/>
                    <a:pt x="1695" y="1029"/>
                  </a:cubicBezTo>
                  <a:cubicBezTo>
                    <a:pt x="1693" y="1031"/>
                    <a:pt x="1692" y="1035"/>
                    <a:pt x="1691" y="1042"/>
                  </a:cubicBezTo>
                  <a:lnTo>
                    <a:pt x="1690" y="1059"/>
                  </a:lnTo>
                  <a:lnTo>
                    <a:pt x="1678" y="1058"/>
                  </a:lnTo>
                  <a:lnTo>
                    <a:pt x="1681" y="1009"/>
                  </a:lnTo>
                  <a:lnTo>
                    <a:pt x="1685" y="961"/>
                  </a:lnTo>
                  <a:lnTo>
                    <a:pt x="1697" y="961"/>
                  </a:lnTo>
                  <a:lnTo>
                    <a:pt x="1696" y="979"/>
                  </a:lnTo>
                  <a:cubicBezTo>
                    <a:pt x="1695" y="985"/>
                    <a:pt x="1696" y="989"/>
                    <a:pt x="1698" y="992"/>
                  </a:cubicBezTo>
                  <a:cubicBezTo>
                    <a:pt x="1700" y="994"/>
                    <a:pt x="1704" y="996"/>
                    <a:pt x="1709" y="996"/>
                  </a:cubicBezTo>
                  <a:close/>
                  <a:moveTo>
                    <a:pt x="1721" y="1195"/>
                  </a:moveTo>
                  <a:lnTo>
                    <a:pt x="1826" y="1169"/>
                  </a:lnTo>
                  <a:cubicBezTo>
                    <a:pt x="1834" y="1167"/>
                    <a:pt x="1840" y="1165"/>
                    <a:pt x="1843" y="1162"/>
                  </a:cubicBezTo>
                  <a:cubicBezTo>
                    <a:pt x="1845" y="1160"/>
                    <a:pt x="1848" y="1155"/>
                    <a:pt x="1851" y="1147"/>
                  </a:cubicBezTo>
                  <a:lnTo>
                    <a:pt x="1851" y="1145"/>
                  </a:lnTo>
                  <a:lnTo>
                    <a:pt x="1863" y="1148"/>
                  </a:lnTo>
                  <a:lnTo>
                    <a:pt x="1850" y="1189"/>
                  </a:lnTo>
                  <a:lnTo>
                    <a:pt x="1836" y="1230"/>
                  </a:lnTo>
                  <a:lnTo>
                    <a:pt x="1824" y="1227"/>
                  </a:lnTo>
                  <a:lnTo>
                    <a:pt x="1829" y="1213"/>
                  </a:lnTo>
                  <a:cubicBezTo>
                    <a:pt x="1831" y="1207"/>
                    <a:pt x="1831" y="1203"/>
                    <a:pt x="1829" y="1201"/>
                  </a:cubicBezTo>
                  <a:cubicBezTo>
                    <a:pt x="1827" y="1199"/>
                    <a:pt x="1824" y="1199"/>
                    <a:pt x="1818" y="1200"/>
                  </a:cubicBezTo>
                  <a:lnTo>
                    <a:pt x="1732" y="1222"/>
                  </a:lnTo>
                  <a:lnTo>
                    <a:pt x="1777" y="1269"/>
                  </a:lnTo>
                  <a:cubicBezTo>
                    <a:pt x="1786" y="1279"/>
                    <a:pt x="1794" y="1284"/>
                    <a:pt x="1799" y="1283"/>
                  </a:cubicBezTo>
                  <a:cubicBezTo>
                    <a:pt x="1804" y="1281"/>
                    <a:pt x="1809" y="1274"/>
                    <a:pt x="1813" y="1260"/>
                  </a:cubicBezTo>
                  <a:lnTo>
                    <a:pt x="1825" y="1264"/>
                  </a:lnTo>
                  <a:lnTo>
                    <a:pt x="1813" y="1300"/>
                  </a:lnTo>
                  <a:lnTo>
                    <a:pt x="1801" y="1337"/>
                  </a:lnTo>
                  <a:lnTo>
                    <a:pt x="1789" y="1333"/>
                  </a:lnTo>
                  <a:cubicBezTo>
                    <a:pt x="1792" y="1324"/>
                    <a:pt x="1793" y="1317"/>
                    <a:pt x="1792" y="1311"/>
                  </a:cubicBezTo>
                  <a:cubicBezTo>
                    <a:pt x="1790" y="1305"/>
                    <a:pt x="1785" y="1299"/>
                    <a:pt x="1778" y="1291"/>
                  </a:cubicBezTo>
                  <a:lnTo>
                    <a:pt x="1715" y="1224"/>
                  </a:lnTo>
                  <a:lnTo>
                    <a:pt x="1663" y="1207"/>
                  </a:lnTo>
                  <a:cubicBezTo>
                    <a:pt x="1658" y="1206"/>
                    <a:pt x="1654" y="1206"/>
                    <a:pt x="1651" y="1207"/>
                  </a:cubicBezTo>
                  <a:cubicBezTo>
                    <a:pt x="1648" y="1208"/>
                    <a:pt x="1646" y="1212"/>
                    <a:pt x="1644" y="1217"/>
                  </a:cubicBezTo>
                  <a:lnTo>
                    <a:pt x="1640" y="1232"/>
                  </a:lnTo>
                  <a:lnTo>
                    <a:pt x="1628" y="1228"/>
                  </a:lnTo>
                  <a:lnTo>
                    <a:pt x="1642" y="1185"/>
                  </a:lnTo>
                  <a:lnTo>
                    <a:pt x="1656" y="1142"/>
                  </a:lnTo>
                  <a:lnTo>
                    <a:pt x="1668" y="1146"/>
                  </a:lnTo>
                  <a:lnTo>
                    <a:pt x="1663" y="1160"/>
                  </a:lnTo>
                  <a:cubicBezTo>
                    <a:pt x="1661" y="1166"/>
                    <a:pt x="1661" y="1170"/>
                    <a:pt x="1662" y="1172"/>
                  </a:cubicBezTo>
                  <a:cubicBezTo>
                    <a:pt x="1664" y="1175"/>
                    <a:pt x="1667" y="1177"/>
                    <a:pt x="1672" y="1179"/>
                  </a:cubicBezTo>
                  <a:lnTo>
                    <a:pt x="1721" y="1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32" tIns="45716" rIns="91432" bIns="45716"/>
            <a:lstStyle/>
            <a:p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6535"/>
            <a:ext cx="1341755" cy="1101090"/>
          </a:xfrm>
          <a:prstGeom prst="rect">
            <a:avLst/>
          </a:prstGeom>
        </p:spPr>
      </p:pic>
      <p:pic>
        <p:nvPicPr>
          <p:cNvPr id="12296" name="图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193" t="9361" r="8694" b="9167"/>
          <a:stretch>
            <a:fillRect/>
          </a:stretch>
        </p:blipFill>
        <p:spPr>
          <a:xfrm>
            <a:off x="160655" y="233680"/>
            <a:ext cx="1019810" cy="10140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030095" y="264160"/>
            <a:ext cx="649224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fontAlgn="base">
              <a:lnSpc>
                <a:spcPct val="100000"/>
              </a:lnSpc>
            </a:pPr>
            <a:r>
              <a:rPr lang="en-US" altLang="zh-CN" sz="2800" b="1">
                <a:solidFill>
                  <a:srgbClr val="FF000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2019</a:t>
            </a:r>
            <a:r>
              <a:rPr lang="zh-CN" altLang="en-US" sz="2800" b="1">
                <a:solidFill>
                  <a:srgbClr val="FF000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新世纪小学数学</a:t>
            </a:r>
            <a:r>
              <a:rPr lang="en-US" altLang="zh-CN" sz="2800" b="1">
                <a:solidFill>
                  <a:srgbClr val="FF000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空间观念</a:t>
            </a:r>
            <a:r>
              <a:rPr lang="en-US" altLang="zh-CN" sz="2800" b="1">
                <a:solidFill>
                  <a:srgbClr val="FF000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”</a:t>
            </a:r>
            <a:endParaRPr lang="en-US" altLang="zh-CN" sz="2800" b="1" strike="noStrike" noProof="1">
              <a:solidFill>
                <a:srgbClr val="FF0000"/>
              </a:solidFill>
              <a:latin typeface="站酷快乐体2016修订版" panose="02010600030101010101" charset="-122"/>
              <a:ea typeface="站酷快乐体2016修订版" panose="02010600030101010101" charset="-122"/>
              <a:cs typeface="站酷快乐体2016修订版" panose="02010600030101010101" charset="-122"/>
            </a:endParaRPr>
          </a:p>
          <a:p>
            <a:pPr algn="ctr" fontAlgn="base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主  题  悦  读  </a:t>
            </a:r>
            <a:endParaRPr lang="zh-CN" altLang="en-US" sz="2800">
              <a:latin typeface="站酷快乐体2016修订版" panose="02010600030101010101" charset="-122"/>
              <a:ea typeface="站酷快乐体2016修订版" panose="02010600030101010101" charset="-122"/>
              <a:cs typeface="站酷快乐体2016修订版" panose="02010600030101010101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6450965" y="44640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读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7003415" y="44640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快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7385685" y="445516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乐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85265" y="4485005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数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869440" y="44767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山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2277745" y="448564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拓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690495" y="448564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路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3242945" y="448564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教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3625215" y="44767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海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4022725" y="44640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行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418965" y="44767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舟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5257800" y="4463415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走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5641975" y="445516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进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6050280" y="44640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悦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7868285" y="447675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成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8350885" y="4485005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长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85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8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85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54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50"/>
                            </p:stCondLst>
                            <p:childTnLst>
                              <p:par>
                                <p:cTn id="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850"/>
                            </p:stCondLst>
                            <p:childTnLst>
                              <p:par>
                                <p:cTn id="6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350"/>
                            </p:stCondLst>
                            <p:childTnLst>
                              <p:par>
                                <p:cTn id="7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850"/>
                            </p:stCondLst>
                            <p:childTnLst>
                              <p:par>
                                <p:cTn id="7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350"/>
                            </p:stCondLst>
                            <p:childTnLst>
                              <p:par>
                                <p:cTn id="8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850"/>
                            </p:stCondLst>
                            <p:childTnLst>
                              <p:par>
                                <p:cTn id="8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350"/>
                            </p:stCondLst>
                            <p:childTnLst>
                              <p:par>
                                <p:cTn id="9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850"/>
                            </p:stCondLst>
                            <p:childTnLst>
                              <p:par>
                                <p:cTn id="9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4350"/>
                            </p:stCondLst>
                            <p:childTnLst>
                              <p:par>
                                <p:cTn id="10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850"/>
                            </p:stCondLst>
                            <p:childTnLst>
                              <p:par>
                                <p:cTn id="10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350"/>
                            </p:stCondLst>
                            <p:childTnLst>
                              <p:par>
                                <p:cTn id="11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850"/>
                            </p:stCondLst>
                            <p:childTnLst>
                              <p:par>
                                <p:cTn id="11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6350"/>
                            </p:stCondLst>
                            <p:childTnLst>
                              <p:par>
                                <p:cTn id="12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850"/>
                            </p:stCondLst>
                            <p:childTnLst>
                              <p:par>
                                <p:cTn id="12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7350"/>
                            </p:stCondLst>
                            <p:childTnLst>
                              <p:par>
                                <p:cTn id="13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78" grpId="0"/>
      <p:bldP spid="80" grpId="0"/>
      <p:bldP spid="82" grpId="0"/>
      <p:bldP spid="46" grpId="0" bldLvl="0" animBg="1"/>
      <p:bldP spid="83" grpId="0" bldLvl="0" animBg="1"/>
      <p:bldP spid="84" grpId="0" bldLvl="0" animBg="1"/>
      <p:bldP spid="85" grpId="0" bldLvl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 rot="5400000">
            <a:off x="5267960" y="931545"/>
            <a:ext cx="897890" cy="60147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reeform 5"/>
          <p:cNvSpPr/>
          <p:nvPr/>
        </p:nvSpPr>
        <p:spPr bwMode="auto">
          <a:xfrm rot="5400000">
            <a:off x="5267960" y="-131445"/>
            <a:ext cx="897890" cy="60147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" name="Freeform 5"/>
          <p:cNvSpPr/>
          <p:nvPr/>
        </p:nvSpPr>
        <p:spPr bwMode="auto">
          <a:xfrm rot="5400000">
            <a:off x="5269230" y="-1089025"/>
            <a:ext cx="897890" cy="60147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9" name="Freeform 5"/>
          <p:cNvSpPr/>
          <p:nvPr/>
        </p:nvSpPr>
        <p:spPr bwMode="auto">
          <a:xfrm rot="5400000">
            <a:off x="5267960" y="-2201545"/>
            <a:ext cx="897890" cy="60147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0" y="0"/>
            <a:ext cx="2483768" cy="5143500"/>
          </a:xfrm>
          <a:prstGeom prst="rect">
            <a:avLst/>
          </a:prstGeom>
          <a:solidFill>
            <a:srgbClr val="019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TextBox 116"/>
          <p:cNvSpPr txBox="1"/>
          <p:nvPr/>
        </p:nvSpPr>
        <p:spPr>
          <a:xfrm>
            <a:off x="1043608" y="1347614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26331" y="1909201"/>
            <a:ext cx="615553" cy="1787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3153982" y="555526"/>
            <a:ext cx="501796" cy="501614"/>
            <a:chOff x="3203848" y="555526"/>
            <a:chExt cx="501796" cy="501614"/>
          </a:xfrm>
        </p:grpSpPr>
        <p:grpSp>
          <p:nvGrpSpPr>
            <p:cNvPr id="120" name="组合 119"/>
            <p:cNvGrpSpPr/>
            <p:nvPr/>
          </p:nvGrpSpPr>
          <p:grpSpPr>
            <a:xfrm>
              <a:off x="3203848" y="555526"/>
              <a:ext cx="501796" cy="501614"/>
              <a:chOff x="6474776" y="1019119"/>
              <a:chExt cx="668974" cy="668974"/>
            </a:xfrm>
          </p:grpSpPr>
          <p:sp>
            <p:nvSpPr>
              <p:cNvPr id="122" name="圆角矩形 121"/>
              <p:cNvSpPr/>
              <p:nvPr/>
            </p:nvSpPr>
            <p:spPr>
              <a:xfrm>
                <a:off x="6474776" y="1019119"/>
                <a:ext cx="668974" cy="668974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圆角矩形 122"/>
              <p:cNvSpPr/>
              <p:nvPr/>
            </p:nvSpPr>
            <p:spPr>
              <a:xfrm>
                <a:off x="6541255" y="1085598"/>
                <a:ext cx="536016" cy="536016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397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1" name="Freeform 12"/>
            <p:cNvSpPr>
              <a:spLocks noEditPoints="1"/>
            </p:cNvSpPr>
            <p:nvPr/>
          </p:nvSpPr>
          <p:spPr bwMode="black">
            <a:xfrm>
              <a:off x="3326229" y="651237"/>
              <a:ext cx="257033" cy="310192"/>
            </a:xfrm>
            <a:custGeom>
              <a:avLst/>
              <a:gdLst>
                <a:gd name="T0" fmla="*/ 709 w 709"/>
                <a:gd name="T1" fmla="*/ 570 h 709"/>
                <a:gd name="T2" fmla="*/ 373 w 709"/>
                <a:gd name="T3" fmla="*/ 709 h 709"/>
                <a:gd name="T4" fmla="*/ 373 w 709"/>
                <a:gd name="T5" fmla="*/ 294 h 709"/>
                <a:gd name="T6" fmla="*/ 709 w 709"/>
                <a:gd name="T7" fmla="*/ 154 h 709"/>
                <a:gd name="T8" fmla="*/ 709 w 709"/>
                <a:gd name="T9" fmla="*/ 570 h 709"/>
                <a:gd name="T10" fmla="*/ 335 w 709"/>
                <a:gd name="T11" fmla="*/ 294 h 709"/>
                <a:gd name="T12" fmla="*/ 0 w 709"/>
                <a:gd name="T13" fmla="*/ 154 h 709"/>
                <a:gd name="T14" fmla="*/ 0 w 709"/>
                <a:gd name="T15" fmla="*/ 570 h 709"/>
                <a:gd name="T16" fmla="*/ 335 w 709"/>
                <a:gd name="T17" fmla="*/ 709 h 709"/>
                <a:gd name="T18" fmla="*/ 335 w 709"/>
                <a:gd name="T19" fmla="*/ 294 h 709"/>
                <a:gd name="T20" fmla="*/ 354 w 709"/>
                <a:gd name="T21" fmla="*/ 0 h 709"/>
                <a:gd name="T22" fmla="*/ 0 w 709"/>
                <a:gd name="T23" fmla="*/ 126 h 709"/>
                <a:gd name="T24" fmla="*/ 354 w 709"/>
                <a:gd name="T25" fmla="*/ 268 h 709"/>
                <a:gd name="T26" fmla="*/ 709 w 709"/>
                <a:gd name="T27" fmla="*/ 126 h 709"/>
                <a:gd name="T28" fmla="*/ 354 w 709"/>
                <a:gd name="T2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709">
                  <a:moveTo>
                    <a:pt x="709" y="570"/>
                  </a:moveTo>
                  <a:lnTo>
                    <a:pt x="373" y="709"/>
                  </a:lnTo>
                  <a:lnTo>
                    <a:pt x="373" y="294"/>
                  </a:lnTo>
                  <a:lnTo>
                    <a:pt x="709" y="154"/>
                  </a:lnTo>
                  <a:lnTo>
                    <a:pt x="709" y="570"/>
                  </a:lnTo>
                  <a:close/>
                  <a:moveTo>
                    <a:pt x="335" y="294"/>
                  </a:moveTo>
                  <a:lnTo>
                    <a:pt x="0" y="154"/>
                  </a:lnTo>
                  <a:lnTo>
                    <a:pt x="0" y="570"/>
                  </a:lnTo>
                  <a:lnTo>
                    <a:pt x="335" y="709"/>
                  </a:lnTo>
                  <a:lnTo>
                    <a:pt x="335" y="294"/>
                  </a:lnTo>
                  <a:close/>
                  <a:moveTo>
                    <a:pt x="354" y="0"/>
                  </a:moveTo>
                  <a:lnTo>
                    <a:pt x="0" y="126"/>
                  </a:lnTo>
                  <a:lnTo>
                    <a:pt x="354" y="268"/>
                  </a:lnTo>
                  <a:lnTo>
                    <a:pt x="709" y="12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19BAB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3112072" y="1667401"/>
            <a:ext cx="501796" cy="501614"/>
            <a:chOff x="3153982" y="1335911"/>
            <a:chExt cx="501796" cy="501614"/>
          </a:xfrm>
        </p:grpSpPr>
        <p:grpSp>
          <p:nvGrpSpPr>
            <p:cNvPr id="125" name="组合 124"/>
            <p:cNvGrpSpPr/>
            <p:nvPr/>
          </p:nvGrpSpPr>
          <p:grpSpPr>
            <a:xfrm>
              <a:off x="3153982" y="1335911"/>
              <a:ext cx="501796" cy="501614"/>
              <a:chOff x="6474776" y="1019119"/>
              <a:chExt cx="668974" cy="668974"/>
            </a:xfrm>
          </p:grpSpPr>
          <p:sp>
            <p:nvSpPr>
              <p:cNvPr id="127" name="圆角矩形 126"/>
              <p:cNvSpPr/>
              <p:nvPr/>
            </p:nvSpPr>
            <p:spPr>
              <a:xfrm>
                <a:off x="6474776" y="1019119"/>
                <a:ext cx="668974" cy="668974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圆角矩形 127"/>
              <p:cNvSpPr/>
              <p:nvPr/>
            </p:nvSpPr>
            <p:spPr>
              <a:xfrm>
                <a:off x="6541255" y="1085598"/>
                <a:ext cx="536016" cy="536016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397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6" name="Freeform 18"/>
            <p:cNvSpPr>
              <a:spLocks noEditPoints="1"/>
            </p:cNvSpPr>
            <p:nvPr/>
          </p:nvSpPr>
          <p:spPr bwMode="black">
            <a:xfrm>
              <a:off x="3275314" y="1425810"/>
              <a:ext cx="263787" cy="321816"/>
            </a:xfrm>
            <a:custGeom>
              <a:avLst/>
              <a:gdLst>
                <a:gd name="T0" fmla="*/ 129 w 246"/>
                <a:gd name="T1" fmla="*/ 192 h 300"/>
                <a:gd name="T2" fmla="*/ 43 w 246"/>
                <a:gd name="T3" fmla="*/ 202 h 300"/>
                <a:gd name="T4" fmla="*/ 129 w 246"/>
                <a:gd name="T5" fmla="*/ 126 h 300"/>
                <a:gd name="T6" fmla="*/ 43 w 246"/>
                <a:gd name="T7" fmla="*/ 135 h 300"/>
                <a:gd name="T8" fmla="*/ 129 w 246"/>
                <a:gd name="T9" fmla="*/ 126 h 300"/>
                <a:gd name="T10" fmla="*/ 215 w 246"/>
                <a:gd name="T11" fmla="*/ 101 h 300"/>
                <a:gd name="T12" fmla="*/ 219 w 246"/>
                <a:gd name="T13" fmla="*/ 90 h 300"/>
                <a:gd name="T14" fmla="*/ 208 w 246"/>
                <a:gd name="T15" fmla="*/ 111 h 300"/>
                <a:gd name="T16" fmla="*/ 43 w 246"/>
                <a:gd name="T17" fmla="*/ 92 h 300"/>
                <a:gd name="T18" fmla="*/ 117 w 246"/>
                <a:gd name="T19" fmla="*/ 102 h 300"/>
                <a:gd name="T20" fmla="*/ 43 w 246"/>
                <a:gd name="T21" fmla="*/ 235 h 300"/>
                <a:gd name="T22" fmla="*/ 117 w 246"/>
                <a:gd name="T23" fmla="*/ 226 h 300"/>
                <a:gd name="T24" fmla="*/ 43 w 246"/>
                <a:gd name="T25" fmla="*/ 235 h 300"/>
                <a:gd name="T26" fmla="*/ 11 w 246"/>
                <a:gd name="T27" fmla="*/ 287 h 300"/>
                <a:gd name="T28" fmla="*/ 35 w 246"/>
                <a:gd name="T29" fmla="*/ 36 h 300"/>
                <a:gd name="T30" fmla="*/ 0 w 246"/>
                <a:gd name="T31" fmla="*/ 22 h 300"/>
                <a:gd name="T32" fmla="*/ 219 w 246"/>
                <a:gd name="T33" fmla="*/ 300 h 300"/>
                <a:gd name="T34" fmla="*/ 208 w 246"/>
                <a:gd name="T35" fmla="*/ 173 h 300"/>
                <a:gd name="T36" fmla="*/ 117 w 246"/>
                <a:gd name="T37" fmla="*/ 159 h 300"/>
                <a:gd name="T38" fmla="*/ 43 w 246"/>
                <a:gd name="T39" fmla="*/ 169 h 300"/>
                <a:gd name="T40" fmla="*/ 117 w 246"/>
                <a:gd name="T41" fmla="*/ 159 h 300"/>
                <a:gd name="T42" fmla="*/ 57 w 246"/>
                <a:gd name="T43" fmla="*/ 22 h 300"/>
                <a:gd name="T44" fmla="*/ 86 w 246"/>
                <a:gd name="T45" fmla="*/ 20 h 300"/>
                <a:gd name="T46" fmla="*/ 110 w 246"/>
                <a:gd name="T47" fmla="*/ 0 h 300"/>
                <a:gd name="T48" fmla="*/ 133 w 246"/>
                <a:gd name="T49" fmla="*/ 20 h 300"/>
                <a:gd name="T50" fmla="*/ 162 w 246"/>
                <a:gd name="T51" fmla="*/ 22 h 300"/>
                <a:gd name="T52" fmla="*/ 179 w 246"/>
                <a:gd name="T53" fmla="*/ 43 h 300"/>
                <a:gd name="T54" fmla="*/ 41 w 246"/>
                <a:gd name="T55" fmla="*/ 36 h 300"/>
                <a:gd name="T56" fmla="*/ 110 w 246"/>
                <a:gd name="T57" fmla="*/ 20 h 300"/>
                <a:gd name="T58" fmla="*/ 110 w 246"/>
                <a:gd name="T59" fmla="*/ 11 h 300"/>
                <a:gd name="T60" fmla="*/ 190 w 246"/>
                <a:gd name="T61" fmla="*/ 269 h 300"/>
                <a:gd name="T62" fmla="*/ 29 w 246"/>
                <a:gd name="T63" fmla="*/ 59 h 300"/>
                <a:gd name="T64" fmla="*/ 190 w 246"/>
                <a:gd name="T65" fmla="*/ 71 h 300"/>
                <a:gd name="T66" fmla="*/ 200 w 246"/>
                <a:gd name="T67" fmla="*/ 49 h 300"/>
                <a:gd name="T68" fmla="*/ 19 w 246"/>
                <a:gd name="T69" fmla="*/ 278 h 300"/>
                <a:gd name="T70" fmla="*/ 200 w 246"/>
                <a:gd name="T71" fmla="*/ 185 h 300"/>
                <a:gd name="T72" fmla="*/ 190 w 246"/>
                <a:gd name="T73" fmla="*/ 269 h 300"/>
                <a:gd name="T74" fmla="*/ 190 w 246"/>
                <a:gd name="T75" fmla="*/ 133 h 300"/>
                <a:gd name="T76" fmla="*/ 200 w 246"/>
                <a:gd name="T77" fmla="*/ 124 h 300"/>
                <a:gd name="T78" fmla="*/ 215 w 246"/>
                <a:gd name="T79" fmla="*/ 35 h 300"/>
                <a:gd name="T80" fmla="*/ 219 w 246"/>
                <a:gd name="T81" fmla="*/ 22 h 300"/>
                <a:gd name="T82" fmla="*/ 184 w 246"/>
                <a:gd name="T83" fmla="*/ 36 h 300"/>
                <a:gd name="T84" fmla="*/ 208 w 246"/>
                <a:gd name="T85" fmla="*/ 44 h 300"/>
                <a:gd name="T86" fmla="*/ 246 w 246"/>
                <a:gd name="T87" fmla="*/ 41 h 300"/>
                <a:gd name="T88" fmla="*/ 155 w 246"/>
                <a:gd name="T89" fmla="*/ 134 h 300"/>
                <a:gd name="T90" fmla="*/ 156 w 246"/>
                <a:gd name="T91" fmla="*/ 92 h 300"/>
                <a:gd name="T92" fmla="*/ 218 w 246"/>
                <a:gd name="T93" fmla="*/ 41 h 300"/>
                <a:gd name="T94" fmla="*/ 246 w 246"/>
                <a:gd name="T95" fmla="*/ 107 h 300"/>
                <a:gd name="T96" fmla="*/ 155 w 246"/>
                <a:gd name="T97" fmla="*/ 201 h 300"/>
                <a:gd name="T98" fmla="*/ 156 w 246"/>
                <a:gd name="T99" fmla="*/ 159 h 300"/>
                <a:gd name="T100" fmla="*/ 218 w 246"/>
                <a:gd name="T101" fmla="*/ 10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6" h="300">
                  <a:moveTo>
                    <a:pt x="43" y="192"/>
                  </a:moveTo>
                  <a:cubicBezTo>
                    <a:pt x="129" y="192"/>
                    <a:pt x="129" y="192"/>
                    <a:pt x="129" y="192"/>
                  </a:cubicBezTo>
                  <a:cubicBezTo>
                    <a:pt x="129" y="202"/>
                    <a:pt x="129" y="202"/>
                    <a:pt x="129" y="202"/>
                  </a:cubicBezTo>
                  <a:cubicBezTo>
                    <a:pt x="43" y="202"/>
                    <a:pt x="43" y="202"/>
                    <a:pt x="43" y="202"/>
                  </a:cubicBezTo>
                  <a:lnTo>
                    <a:pt x="43" y="192"/>
                  </a:lnTo>
                  <a:close/>
                  <a:moveTo>
                    <a:pt x="129" y="126"/>
                  </a:moveTo>
                  <a:cubicBezTo>
                    <a:pt x="43" y="126"/>
                    <a:pt x="43" y="126"/>
                    <a:pt x="43" y="12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129" y="135"/>
                    <a:pt x="129" y="135"/>
                    <a:pt x="129" y="135"/>
                  </a:cubicBezTo>
                  <a:lnTo>
                    <a:pt x="129" y="126"/>
                  </a:lnTo>
                  <a:close/>
                  <a:moveTo>
                    <a:pt x="208" y="111"/>
                  </a:moveTo>
                  <a:cubicBezTo>
                    <a:pt x="215" y="101"/>
                    <a:pt x="215" y="101"/>
                    <a:pt x="215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9" y="90"/>
                    <a:pt x="219" y="90"/>
                    <a:pt x="219" y="90"/>
                  </a:cubicBezTo>
                  <a:cubicBezTo>
                    <a:pt x="208" y="106"/>
                    <a:pt x="208" y="106"/>
                    <a:pt x="208" y="106"/>
                  </a:cubicBezTo>
                  <a:lnTo>
                    <a:pt x="208" y="111"/>
                  </a:lnTo>
                  <a:close/>
                  <a:moveTo>
                    <a:pt x="117" y="92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117" y="102"/>
                    <a:pt x="117" y="102"/>
                    <a:pt x="117" y="102"/>
                  </a:cubicBezTo>
                  <a:lnTo>
                    <a:pt x="117" y="92"/>
                  </a:lnTo>
                  <a:close/>
                  <a:moveTo>
                    <a:pt x="43" y="235"/>
                  </a:moveTo>
                  <a:cubicBezTo>
                    <a:pt x="117" y="235"/>
                    <a:pt x="117" y="235"/>
                    <a:pt x="117" y="235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43" y="226"/>
                    <a:pt x="43" y="226"/>
                    <a:pt x="43" y="226"/>
                  </a:cubicBezTo>
                  <a:lnTo>
                    <a:pt x="43" y="235"/>
                  </a:lnTo>
                  <a:close/>
                  <a:moveTo>
                    <a:pt x="208" y="287"/>
                  </a:moveTo>
                  <a:cubicBezTo>
                    <a:pt x="11" y="287"/>
                    <a:pt x="11" y="287"/>
                    <a:pt x="11" y="28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7" y="31"/>
                    <a:pt x="40" y="26"/>
                    <a:pt x="4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219" y="300"/>
                    <a:pt x="219" y="300"/>
                    <a:pt x="219" y="300"/>
                  </a:cubicBezTo>
                  <a:cubicBezTo>
                    <a:pt x="219" y="157"/>
                    <a:pt x="219" y="157"/>
                    <a:pt x="219" y="157"/>
                  </a:cubicBezTo>
                  <a:cubicBezTo>
                    <a:pt x="208" y="173"/>
                    <a:pt x="208" y="173"/>
                    <a:pt x="208" y="173"/>
                  </a:cubicBezTo>
                  <a:lnTo>
                    <a:pt x="208" y="287"/>
                  </a:lnTo>
                  <a:close/>
                  <a:moveTo>
                    <a:pt x="117" y="159"/>
                  </a:moveTo>
                  <a:cubicBezTo>
                    <a:pt x="43" y="159"/>
                    <a:pt x="43" y="159"/>
                    <a:pt x="43" y="159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117" y="169"/>
                    <a:pt x="117" y="169"/>
                    <a:pt x="117" y="169"/>
                  </a:cubicBezTo>
                  <a:lnTo>
                    <a:pt x="117" y="159"/>
                  </a:lnTo>
                  <a:close/>
                  <a:moveTo>
                    <a:pt x="41" y="36"/>
                  </a:moveTo>
                  <a:cubicBezTo>
                    <a:pt x="43" y="29"/>
                    <a:pt x="50" y="25"/>
                    <a:pt x="57" y="22"/>
                  </a:cubicBezTo>
                  <a:cubicBezTo>
                    <a:pt x="63" y="21"/>
                    <a:pt x="71" y="20"/>
                    <a:pt x="77" y="20"/>
                  </a:cubicBezTo>
                  <a:cubicBezTo>
                    <a:pt x="80" y="20"/>
                    <a:pt x="83" y="20"/>
                    <a:pt x="86" y="20"/>
                  </a:cubicBezTo>
                  <a:cubicBezTo>
                    <a:pt x="87" y="20"/>
                    <a:pt x="88" y="20"/>
                    <a:pt x="89" y="20"/>
                  </a:cubicBezTo>
                  <a:cubicBezTo>
                    <a:pt x="89" y="9"/>
                    <a:pt x="98" y="0"/>
                    <a:pt x="110" y="0"/>
                  </a:cubicBezTo>
                  <a:cubicBezTo>
                    <a:pt x="121" y="0"/>
                    <a:pt x="130" y="9"/>
                    <a:pt x="130" y="20"/>
                  </a:cubicBezTo>
                  <a:cubicBezTo>
                    <a:pt x="131" y="20"/>
                    <a:pt x="132" y="20"/>
                    <a:pt x="133" y="20"/>
                  </a:cubicBezTo>
                  <a:cubicBezTo>
                    <a:pt x="136" y="20"/>
                    <a:pt x="139" y="20"/>
                    <a:pt x="142" y="20"/>
                  </a:cubicBezTo>
                  <a:cubicBezTo>
                    <a:pt x="149" y="20"/>
                    <a:pt x="156" y="21"/>
                    <a:pt x="162" y="22"/>
                  </a:cubicBezTo>
                  <a:cubicBezTo>
                    <a:pt x="170" y="25"/>
                    <a:pt x="176" y="29"/>
                    <a:pt x="178" y="36"/>
                  </a:cubicBezTo>
                  <a:cubicBezTo>
                    <a:pt x="179" y="38"/>
                    <a:pt x="179" y="41"/>
                    <a:pt x="179" y="43"/>
                  </a:cubicBezTo>
                  <a:cubicBezTo>
                    <a:pt x="145" y="43"/>
                    <a:pt x="74" y="43"/>
                    <a:pt x="40" y="43"/>
                  </a:cubicBezTo>
                  <a:cubicBezTo>
                    <a:pt x="40" y="41"/>
                    <a:pt x="41" y="38"/>
                    <a:pt x="41" y="36"/>
                  </a:cubicBezTo>
                  <a:close/>
                  <a:moveTo>
                    <a:pt x="99" y="20"/>
                  </a:moveTo>
                  <a:cubicBezTo>
                    <a:pt x="103" y="20"/>
                    <a:pt x="106" y="20"/>
                    <a:pt x="110" y="20"/>
                  </a:cubicBezTo>
                  <a:cubicBezTo>
                    <a:pt x="113" y="20"/>
                    <a:pt x="116" y="20"/>
                    <a:pt x="120" y="20"/>
                  </a:cubicBezTo>
                  <a:cubicBezTo>
                    <a:pt x="119" y="15"/>
                    <a:pt x="115" y="11"/>
                    <a:pt x="110" y="11"/>
                  </a:cubicBezTo>
                  <a:cubicBezTo>
                    <a:pt x="104" y="11"/>
                    <a:pt x="100" y="15"/>
                    <a:pt x="99" y="20"/>
                  </a:cubicBezTo>
                  <a:close/>
                  <a:moveTo>
                    <a:pt x="190" y="269"/>
                  </a:moveTo>
                  <a:cubicBezTo>
                    <a:pt x="29" y="269"/>
                    <a:pt x="29" y="269"/>
                    <a:pt x="29" y="26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200" y="49"/>
                    <a:pt x="200" y="49"/>
                    <a:pt x="200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190" y="199"/>
                    <a:pt x="190" y="199"/>
                    <a:pt x="190" y="199"/>
                  </a:cubicBezTo>
                  <a:lnTo>
                    <a:pt x="190" y="269"/>
                  </a:lnTo>
                  <a:close/>
                  <a:moveTo>
                    <a:pt x="200" y="119"/>
                  </a:moveTo>
                  <a:cubicBezTo>
                    <a:pt x="190" y="133"/>
                    <a:pt x="190" y="133"/>
                    <a:pt x="190" y="133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200" y="119"/>
                  </a:lnTo>
                  <a:close/>
                  <a:moveTo>
                    <a:pt x="215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22"/>
                    <a:pt x="219" y="22"/>
                    <a:pt x="219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9" y="26"/>
                    <a:pt x="182" y="30"/>
                    <a:pt x="184" y="36"/>
                  </a:cubicBezTo>
                  <a:cubicBezTo>
                    <a:pt x="208" y="36"/>
                    <a:pt x="208" y="36"/>
                    <a:pt x="208" y="36"/>
                  </a:cubicBezTo>
                  <a:cubicBezTo>
                    <a:pt x="208" y="44"/>
                    <a:pt x="208" y="44"/>
                    <a:pt x="208" y="44"/>
                  </a:cubicBezTo>
                  <a:lnTo>
                    <a:pt x="215" y="35"/>
                  </a:lnTo>
                  <a:close/>
                  <a:moveTo>
                    <a:pt x="246" y="41"/>
                  </a:moveTo>
                  <a:cubicBezTo>
                    <a:pt x="182" y="134"/>
                    <a:pt x="182" y="134"/>
                    <a:pt x="182" y="134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56" y="92"/>
                    <a:pt x="156" y="92"/>
                    <a:pt x="156" y="92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218" y="41"/>
                    <a:pt x="218" y="41"/>
                    <a:pt x="218" y="41"/>
                  </a:cubicBezTo>
                  <a:lnTo>
                    <a:pt x="246" y="41"/>
                  </a:lnTo>
                  <a:close/>
                  <a:moveTo>
                    <a:pt x="246" y="107"/>
                  </a:moveTo>
                  <a:cubicBezTo>
                    <a:pt x="182" y="201"/>
                    <a:pt x="182" y="201"/>
                    <a:pt x="182" y="201"/>
                  </a:cubicBezTo>
                  <a:cubicBezTo>
                    <a:pt x="155" y="201"/>
                    <a:pt x="155" y="201"/>
                    <a:pt x="155" y="201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56" y="159"/>
                    <a:pt x="156" y="159"/>
                    <a:pt x="156" y="159"/>
                  </a:cubicBezTo>
                  <a:cubicBezTo>
                    <a:pt x="169" y="180"/>
                    <a:pt x="169" y="180"/>
                    <a:pt x="169" y="180"/>
                  </a:cubicBezTo>
                  <a:cubicBezTo>
                    <a:pt x="218" y="107"/>
                    <a:pt x="218" y="107"/>
                    <a:pt x="218" y="107"/>
                  </a:cubicBezTo>
                  <a:lnTo>
                    <a:pt x="246" y="107"/>
                  </a:lnTo>
                  <a:close/>
                </a:path>
              </a:pathLst>
            </a:custGeom>
            <a:solidFill>
              <a:srgbClr val="019BAB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/>
            <a:p>
              <a:endParaRPr lang="en-US" sz="1000" dirty="0"/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3114612" y="2625606"/>
            <a:ext cx="501796" cy="501614"/>
            <a:chOff x="3153982" y="2102990"/>
            <a:chExt cx="501796" cy="501614"/>
          </a:xfrm>
        </p:grpSpPr>
        <p:grpSp>
          <p:nvGrpSpPr>
            <p:cNvPr id="130" name="组合 129"/>
            <p:cNvGrpSpPr/>
            <p:nvPr/>
          </p:nvGrpSpPr>
          <p:grpSpPr>
            <a:xfrm>
              <a:off x="3153982" y="2102990"/>
              <a:ext cx="501796" cy="501614"/>
              <a:chOff x="6474776" y="1019119"/>
              <a:chExt cx="668974" cy="668974"/>
            </a:xfrm>
          </p:grpSpPr>
          <p:sp>
            <p:nvSpPr>
              <p:cNvPr id="132" name="圆角矩形 131"/>
              <p:cNvSpPr/>
              <p:nvPr/>
            </p:nvSpPr>
            <p:spPr>
              <a:xfrm>
                <a:off x="6474776" y="1019119"/>
                <a:ext cx="668974" cy="668974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圆角矩形 132"/>
              <p:cNvSpPr/>
              <p:nvPr/>
            </p:nvSpPr>
            <p:spPr>
              <a:xfrm>
                <a:off x="6541255" y="1085598"/>
                <a:ext cx="536016" cy="536016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397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1" name="Freeform 72"/>
            <p:cNvSpPr>
              <a:spLocks noEditPoints="1"/>
            </p:cNvSpPr>
            <p:nvPr/>
          </p:nvSpPr>
          <p:spPr bwMode="auto">
            <a:xfrm>
              <a:off x="3242595" y="2196934"/>
              <a:ext cx="330813" cy="330808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019BAB"/>
            </a:solidFill>
            <a:ln>
              <a:noFill/>
            </a:ln>
          </p:spPr>
          <p:txBody>
            <a:bodyPr lIns="68571" tIns="34286" rIns="68571" bIns="34286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3157157" y="3687316"/>
            <a:ext cx="501796" cy="501614"/>
            <a:chOff x="3081466" y="2934272"/>
            <a:chExt cx="501796" cy="501614"/>
          </a:xfrm>
        </p:grpSpPr>
        <p:grpSp>
          <p:nvGrpSpPr>
            <p:cNvPr id="135" name="组合 134"/>
            <p:cNvGrpSpPr/>
            <p:nvPr/>
          </p:nvGrpSpPr>
          <p:grpSpPr>
            <a:xfrm>
              <a:off x="3081466" y="2934272"/>
              <a:ext cx="501796" cy="501614"/>
              <a:chOff x="6474776" y="1019119"/>
              <a:chExt cx="668974" cy="668974"/>
            </a:xfrm>
          </p:grpSpPr>
          <p:sp>
            <p:nvSpPr>
              <p:cNvPr id="137" name="圆角矩形 136"/>
              <p:cNvSpPr/>
              <p:nvPr/>
            </p:nvSpPr>
            <p:spPr>
              <a:xfrm>
                <a:off x="6474776" y="1019119"/>
                <a:ext cx="668974" cy="668974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圆角矩形 137"/>
              <p:cNvSpPr/>
              <p:nvPr/>
            </p:nvSpPr>
            <p:spPr>
              <a:xfrm>
                <a:off x="6541255" y="1085598"/>
                <a:ext cx="536016" cy="536016"/>
              </a:xfrm>
              <a:prstGeom prst="roundRect">
                <a:avLst>
                  <a:gd name="adj" fmla="val 8667"/>
                </a:avLst>
              </a:prstGeom>
              <a:gradFill flip="none" rotWithShape="1">
                <a:gsLst>
                  <a:gs pos="1000">
                    <a:schemeClr val="bg1">
                      <a:lumMod val="80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397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6" name="Freeform 16"/>
            <p:cNvSpPr>
              <a:spLocks noEditPoints="1"/>
            </p:cNvSpPr>
            <p:nvPr/>
          </p:nvSpPr>
          <p:spPr bwMode="auto">
            <a:xfrm>
              <a:off x="3172478" y="2993901"/>
              <a:ext cx="336315" cy="346601"/>
            </a:xfrm>
            <a:custGeom>
              <a:avLst/>
              <a:gdLst>
                <a:gd name="T0" fmla="*/ 46 w 353"/>
                <a:gd name="T1" fmla="*/ 420 h 460"/>
                <a:gd name="T2" fmla="*/ 36 w 353"/>
                <a:gd name="T3" fmla="*/ 254 h 460"/>
                <a:gd name="T4" fmla="*/ 61 w 353"/>
                <a:gd name="T5" fmla="*/ 211 h 460"/>
                <a:gd name="T6" fmla="*/ 107 w 353"/>
                <a:gd name="T7" fmla="*/ 199 h 460"/>
                <a:gd name="T8" fmla="*/ 117 w 353"/>
                <a:gd name="T9" fmla="*/ 239 h 460"/>
                <a:gd name="T10" fmla="*/ 107 w 353"/>
                <a:gd name="T11" fmla="*/ 251 h 460"/>
                <a:gd name="T12" fmla="*/ 75 w 353"/>
                <a:gd name="T13" fmla="*/ 277 h 460"/>
                <a:gd name="T14" fmla="*/ 63 w 353"/>
                <a:gd name="T15" fmla="*/ 420 h 460"/>
                <a:gd name="T16" fmla="*/ 81 w 353"/>
                <a:gd name="T17" fmla="*/ 419 h 460"/>
                <a:gd name="T18" fmla="*/ 279 w 353"/>
                <a:gd name="T19" fmla="*/ 297 h 460"/>
                <a:gd name="T20" fmla="*/ 114 w 353"/>
                <a:gd name="T21" fmla="*/ 129 h 460"/>
                <a:gd name="T22" fmla="*/ 189 w 353"/>
                <a:gd name="T23" fmla="*/ 66 h 460"/>
                <a:gd name="T24" fmla="*/ 230 w 353"/>
                <a:gd name="T25" fmla="*/ 130 h 460"/>
                <a:gd name="T26" fmla="*/ 241 w 353"/>
                <a:gd name="T27" fmla="*/ 36 h 460"/>
                <a:gd name="T28" fmla="*/ 106 w 353"/>
                <a:gd name="T29" fmla="*/ 30 h 460"/>
                <a:gd name="T30" fmla="*/ 114 w 353"/>
                <a:gd name="T31" fmla="*/ 129 h 460"/>
                <a:gd name="T32" fmla="*/ 303 w 353"/>
                <a:gd name="T33" fmla="*/ 438 h 460"/>
                <a:gd name="T34" fmla="*/ 68 w 353"/>
                <a:gd name="T35" fmla="*/ 460 h 460"/>
                <a:gd name="T36" fmla="*/ 317 w 353"/>
                <a:gd name="T37" fmla="*/ 254 h 460"/>
                <a:gd name="T38" fmla="*/ 307 w 353"/>
                <a:gd name="T39" fmla="*/ 420 h 460"/>
                <a:gd name="T40" fmla="*/ 298 w 353"/>
                <a:gd name="T41" fmla="*/ 291 h 460"/>
                <a:gd name="T42" fmla="*/ 234 w 353"/>
                <a:gd name="T43" fmla="*/ 277 h 460"/>
                <a:gd name="T44" fmla="*/ 250 w 353"/>
                <a:gd name="T45" fmla="*/ 250 h 460"/>
                <a:gd name="T46" fmla="*/ 252 w 353"/>
                <a:gd name="T47" fmla="*/ 241 h 460"/>
                <a:gd name="T48" fmla="*/ 293 w 353"/>
                <a:gd name="T49" fmla="*/ 211 h 460"/>
                <a:gd name="T50" fmla="*/ 298 w 353"/>
                <a:gd name="T51" fmla="*/ 214 h 460"/>
                <a:gd name="T52" fmla="*/ 317 w 353"/>
                <a:gd name="T53" fmla="*/ 254 h 460"/>
                <a:gd name="T54" fmla="*/ 243 w 353"/>
                <a:gd name="T55" fmla="*/ 251 h 460"/>
                <a:gd name="T56" fmla="*/ 231 w 353"/>
                <a:gd name="T57" fmla="*/ 233 h 460"/>
                <a:gd name="T58" fmla="*/ 245 w 353"/>
                <a:gd name="T59" fmla="*/ 199 h 460"/>
                <a:gd name="T60" fmla="*/ 218 w 353"/>
                <a:gd name="T61" fmla="*/ 204 h 460"/>
                <a:gd name="T62" fmla="*/ 228 w 353"/>
                <a:gd name="T63" fmla="*/ 277 h 460"/>
                <a:gd name="T64" fmla="*/ 110 w 353"/>
                <a:gd name="T65" fmla="*/ 235 h 460"/>
                <a:gd name="T66" fmla="*/ 127 w 353"/>
                <a:gd name="T67" fmla="*/ 238 h 460"/>
                <a:gd name="T68" fmla="*/ 127 w 353"/>
                <a:gd name="T69" fmla="*/ 277 h 460"/>
                <a:gd name="T70" fmla="*/ 135 w 353"/>
                <a:gd name="T71" fmla="*/ 204 h 460"/>
                <a:gd name="T72" fmla="*/ 111 w 353"/>
                <a:gd name="T73" fmla="*/ 198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460">
                  <a:moveTo>
                    <a:pt x="63" y="420"/>
                  </a:moveTo>
                  <a:cubicBezTo>
                    <a:pt x="46" y="420"/>
                    <a:pt x="46" y="420"/>
                    <a:pt x="46" y="420"/>
                  </a:cubicBezTo>
                  <a:cubicBezTo>
                    <a:pt x="4" y="420"/>
                    <a:pt x="0" y="394"/>
                    <a:pt x="9" y="358"/>
                  </a:cubicBezTo>
                  <a:cubicBezTo>
                    <a:pt x="36" y="254"/>
                    <a:pt x="36" y="254"/>
                    <a:pt x="36" y="254"/>
                  </a:cubicBezTo>
                  <a:cubicBezTo>
                    <a:pt x="40" y="237"/>
                    <a:pt x="48" y="223"/>
                    <a:pt x="59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1"/>
                    <a:pt x="63" y="211"/>
                    <a:pt x="63" y="211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4" y="241"/>
                    <a:pt x="104" y="241"/>
                    <a:pt x="104" y="241"/>
                  </a:cubicBezTo>
                  <a:cubicBezTo>
                    <a:pt x="117" y="239"/>
                    <a:pt x="117" y="239"/>
                    <a:pt x="117" y="239"/>
                  </a:cubicBezTo>
                  <a:cubicBezTo>
                    <a:pt x="106" y="250"/>
                    <a:pt x="106" y="250"/>
                    <a:pt x="106" y="250"/>
                  </a:cubicBezTo>
                  <a:cubicBezTo>
                    <a:pt x="107" y="251"/>
                    <a:pt x="107" y="251"/>
                    <a:pt x="107" y="251"/>
                  </a:cubicBezTo>
                  <a:cubicBezTo>
                    <a:pt x="107" y="252"/>
                    <a:pt x="113" y="263"/>
                    <a:pt x="121" y="277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63" y="290"/>
                    <a:pt x="63" y="290"/>
                    <a:pt x="63" y="290"/>
                  </a:cubicBezTo>
                  <a:cubicBezTo>
                    <a:pt x="63" y="420"/>
                    <a:pt x="63" y="420"/>
                    <a:pt x="63" y="420"/>
                  </a:cubicBezTo>
                  <a:close/>
                  <a:moveTo>
                    <a:pt x="81" y="297"/>
                  </a:moveTo>
                  <a:cubicBezTo>
                    <a:pt x="81" y="419"/>
                    <a:pt x="81" y="419"/>
                    <a:pt x="81" y="419"/>
                  </a:cubicBezTo>
                  <a:cubicBezTo>
                    <a:pt x="279" y="419"/>
                    <a:pt x="279" y="419"/>
                    <a:pt x="279" y="419"/>
                  </a:cubicBezTo>
                  <a:cubicBezTo>
                    <a:pt x="279" y="297"/>
                    <a:pt x="279" y="297"/>
                    <a:pt x="279" y="297"/>
                  </a:cubicBezTo>
                  <a:cubicBezTo>
                    <a:pt x="81" y="297"/>
                    <a:pt x="81" y="297"/>
                    <a:pt x="81" y="297"/>
                  </a:cubicBezTo>
                  <a:close/>
                  <a:moveTo>
                    <a:pt x="114" y="129"/>
                  </a:moveTo>
                  <a:cubicBezTo>
                    <a:pt x="112" y="104"/>
                    <a:pt x="111" y="93"/>
                    <a:pt x="119" y="68"/>
                  </a:cubicBezTo>
                  <a:cubicBezTo>
                    <a:pt x="134" y="79"/>
                    <a:pt x="172" y="73"/>
                    <a:pt x="189" y="66"/>
                  </a:cubicBezTo>
                  <a:cubicBezTo>
                    <a:pt x="197" y="79"/>
                    <a:pt x="213" y="82"/>
                    <a:pt x="227" y="77"/>
                  </a:cubicBezTo>
                  <a:cubicBezTo>
                    <a:pt x="231" y="98"/>
                    <a:pt x="231" y="101"/>
                    <a:pt x="230" y="130"/>
                  </a:cubicBezTo>
                  <a:cubicBezTo>
                    <a:pt x="230" y="130"/>
                    <a:pt x="247" y="116"/>
                    <a:pt x="249" y="104"/>
                  </a:cubicBezTo>
                  <a:cubicBezTo>
                    <a:pt x="251" y="92"/>
                    <a:pt x="247" y="44"/>
                    <a:pt x="241" y="36"/>
                  </a:cubicBezTo>
                  <a:cubicBezTo>
                    <a:pt x="234" y="19"/>
                    <a:pt x="217" y="8"/>
                    <a:pt x="186" y="12"/>
                  </a:cubicBezTo>
                  <a:cubicBezTo>
                    <a:pt x="156" y="0"/>
                    <a:pt x="120" y="13"/>
                    <a:pt x="106" y="30"/>
                  </a:cubicBezTo>
                  <a:cubicBezTo>
                    <a:pt x="99" y="38"/>
                    <a:pt x="91" y="105"/>
                    <a:pt x="98" y="115"/>
                  </a:cubicBezTo>
                  <a:cubicBezTo>
                    <a:pt x="106" y="125"/>
                    <a:pt x="114" y="129"/>
                    <a:pt x="114" y="129"/>
                  </a:cubicBezTo>
                  <a:close/>
                  <a:moveTo>
                    <a:pt x="56" y="438"/>
                  </a:moveTo>
                  <a:cubicBezTo>
                    <a:pt x="303" y="438"/>
                    <a:pt x="303" y="438"/>
                    <a:pt x="303" y="438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68" y="460"/>
                    <a:pt x="68" y="460"/>
                    <a:pt x="68" y="460"/>
                  </a:cubicBezTo>
                  <a:cubicBezTo>
                    <a:pt x="56" y="438"/>
                    <a:pt x="56" y="438"/>
                    <a:pt x="56" y="438"/>
                  </a:cubicBezTo>
                  <a:close/>
                  <a:moveTo>
                    <a:pt x="317" y="254"/>
                  </a:moveTo>
                  <a:cubicBezTo>
                    <a:pt x="344" y="358"/>
                    <a:pt x="344" y="358"/>
                    <a:pt x="344" y="358"/>
                  </a:cubicBezTo>
                  <a:cubicBezTo>
                    <a:pt x="353" y="394"/>
                    <a:pt x="349" y="420"/>
                    <a:pt x="307" y="420"/>
                  </a:cubicBezTo>
                  <a:cubicBezTo>
                    <a:pt x="298" y="420"/>
                    <a:pt x="298" y="420"/>
                    <a:pt x="298" y="420"/>
                  </a:cubicBezTo>
                  <a:cubicBezTo>
                    <a:pt x="298" y="291"/>
                    <a:pt x="298" y="291"/>
                    <a:pt x="298" y="291"/>
                  </a:cubicBezTo>
                  <a:cubicBezTo>
                    <a:pt x="283" y="277"/>
                    <a:pt x="283" y="277"/>
                    <a:pt x="283" y="277"/>
                  </a:cubicBezTo>
                  <a:cubicBezTo>
                    <a:pt x="234" y="277"/>
                    <a:pt x="234" y="277"/>
                    <a:pt x="234" y="277"/>
                  </a:cubicBezTo>
                  <a:cubicBezTo>
                    <a:pt x="243" y="263"/>
                    <a:pt x="249" y="252"/>
                    <a:pt x="249" y="251"/>
                  </a:cubicBezTo>
                  <a:cubicBezTo>
                    <a:pt x="250" y="250"/>
                    <a:pt x="250" y="250"/>
                    <a:pt x="250" y="250"/>
                  </a:cubicBezTo>
                  <a:cubicBezTo>
                    <a:pt x="239" y="239"/>
                    <a:pt x="239" y="239"/>
                    <a:pt x="239" y="239"/>
                  </a:cubicBezTo>
                  <a:cubicBezTo>
                    <a:pt x="252" y="241"/>
                    <a:pt x="252" y="241"/>
                    <a:pt x="252" y="241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93" y="211"/>
                    <a:pt x="293" y="211"/>
                    <a:pt x="293" y="211"/>
                  </a:cubicBezTo>
                  <a:cubicBezTo>
                    <a:pt x="296" y="211"/>
                    <a:pt x="296" y="211"/>
                    <a:pt x="296" y="211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307" y="226"/>
                    <a:pt x="313" y="240"/>
                    <a:pt x="316" y="254"/>
                  </a:cubicBezTo>
                  <a:cubicBezTo>
                    <a:pt x="317" y="254"/>
                    <a:pt x="317" y="254"/>
                    <a:pt x="317" y="254"/>
                  </a:cubicBezTo>
                  <a:close/>
                  <a:moveTo>
                    <a:pt x="228" y="277"/>
                  </a:moveTo>
                  <a:cubicBezTo>
                    <a:pt x="235" y="265"/>
                    <a:pt x="240" y="255"/>
                    <a:pt x="243" y="251"/>
                  </a:cubicBezTo>
                  <a:cubicBezTo>
                    <a:pt x="229" y="238"/>
                    <a:pt x="229" y="238"/>
                    <a:pt x="229" y="238"/>
                  </a:cubicBezTo>
                  <a:cubicBezTo>
                    <a:pt x="231" y="233"/>
                    <a:pt x="231" y="233"/>
                    <a:pt x="231" y="233"/>
                  </a:cubicBezTo>
                  <a:cubicBezTo>
                    <a:pt x="246" y="235"/>
                    <a:pt x="246" y="235"/>
                    <a:pt x="246" y="235"/>
                  </a:cubicBezTo>
                  <a:cubicBezTo>
                    <a:pt x="245" y="199"/>
                    <a:pt x="245" y="199"/>
                    <a:pt x="245" y="199"/>
                  </a:cubicBezTo>
                  <a:cubicBezTo>
                    <a:pt x="230" y="195"/>
                    <a:pt x="230" y="195"/>
                    <a:pt x="230" y="195"/>
                  </a:cubicBezTo>
                  <a:cubicBezTo>
                    <a:pt x="218" y="204"/>
                    <a:pt x="218" y="204"/>
                    <a:pt x="218" y="204"/>
                  </a:cubicBezTo>
                  <a:cubicBezTo>
                    <a:pt x="187" y="277"/>
                    <a:pt x="187" y="277"/>
                    <a:pt x="187" y="277"/>
                  </a:cubicBezTo>
                  <a:cubicBezTo>
                    <a:pt x="228" y="277"/>
                    <a:pt x="228" y="277"/>
                    <a:pt x="228" y="277"/>
                  </a:cubicBezTo>
                  <a:close/>
                  <a:moveTo>
                    <a:pt x="111" y="198"/>
                  </a:moveTo>
                  <a:cubicBezTo>
                    <a:pt x="110" y="235"/>
                    <a:pt x="110" y="235"/>
                    <a:pt x="110" y="235"/>
                  </a:cubicBezTo>
                  <a:cubicBezTo>
                    <a:pt x="124" y="233"/>
                    <a:pt x="124" y="233"/>
                    <a:pt x="124" y="233"/>
                  </a:cubicBezTo>
                  <a:cubicBezTo>
                    <a:pt x="127" y="238"/>
                    <a:pt x="127" y="238"/>
                    <a:pt x="127" y="238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15" y="255"/>
                    <a:pt x="121" y="265"/>
                    <a:pt x="127" y="277"/>
                  </a:cubicBezTo>
                  <a:cubicBezTo>
                    <a:pt x="170" y="277"/>
                    <a:pt x="170" y="277"/>
                    <a:pt x="170" y="277"/>
                  </a:cubicBezTo>
                  <a:cubicBezTo>
                    <a:pt x="135" y="204"/>
                    <a:pt x="135" y="204"/>
                    <a:pt x="135" y="204"/>
                  </a:cubicBezTo>
                  <a:cubicBezTo>
                    <a:pt x="123" y="195"/>
                    <a:pt x="123" y="195"/>
                    <a:pt x="123" y="195"/>
                  </a:cubicBezTo>
                  <a:lnTo>
                    <a:pt x="111" y="198"/>
                  </a:lnTo>
                  <a:close/>
                </a:path>
              </a:pathLst>
            </a:custGeom>
            <a:solidFill>
              <a:srgbClr val="019BAB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49" name="矩形 148"/>
          <p:cNvSpPr/>
          <p:nvPr/>
        </p:nvSpPr>
        <p:spPr>
          <a:xfrm>
            <a:off x="4315470" y="575846"/>
            <a:ext cx="2958465" cy="46037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1. 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对空间观念的理解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4413250" y="1618615"/>
            <a:ext cx="243078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2. 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设 计 意 图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315460" y="2667000"/>
            <a:ext cx="2442845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3. 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教 学 设 计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4315460" y="3708400"/>
            <a:ext cx="2614295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4. 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感   悟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pic>
        <p:nvPicPr>
          <p:cNvPr id="155" name="图片 15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851" y="2817314"/>
            <a:ext cx="1918144" cy="2206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7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9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2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3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8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  <p:bldP spid="117" grpId="1"/>
      <p:bldP spid="118" grpId="0"/>
      <p:bldP spid="118" grpId="1"/>
      <p:bldP spid="149" grpId="0"/>
      <p:bldP spid="150" grpId="0"/>
      <p:bldP spid="151" grpId="0"/>
      <p:bldP spid="152" grpId="0"/>
      <p:bldP spid="99" grpId="0" bldLvl="0" animBg="1"/>
      <p:bldP spid="99" grpId="1" bldLvl="0" animBg="1"/>
      <p:bldP spid="99" grpId="2" bldLvl="0" animBg="1"/>
      <p:bldP spid="99" grpId="3" bldLvl="0" animBg="1"/>
      <p:bldP spid="99" grpId="4" bldLvl="0" animBg="1"/>
      <p:bldP spid="2" grpId="0" bldLvl="0" animBg="1"/>
      <p:bldP spid="2" grpId="1" bldLvl="0" animBg="1"/>
      <p:bldP spid="2" grpId="2" bldLvl="0" animBg="1"/>
      <p:bldP spid="2" grpId="3" bldLvl="0" animBg="1"/>
      <p:bldP spid="2" grpId="4" bldLvl="0" animBg="1"/>
      <p:bldP spid="3" grpId="0" bldLvl="0" animBg="1"/>
      <p:bldP spid="3" grpId="1" bldLvl="0" animBg="1"/>
      <p:bldP spid="3" grpId="2" bldLvl="0" animBg="1"/>
      <p:bldP spid="3" grpId="3" bldLvl="0" animBg="1"/>
      <p:bldP spid="3" grpId="4" bldLvl="0" animBg="1"/>
      <p:bldP spid="4" grpId="0" bldLvl="0" animBg="1"/>
      <p:bldP spid="4" grpId="1" bldLvl="0" animBg="1"/>
      <p:bldP spid="4" grpId="2" bldLvl="0" animBg="1"/>
      <p:bldP spid="4" grpId="3" bldLvl="0" animBg="1"/>
      <p:bldP spid="4" grpId="4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12420" y="154940"/>
            <a:ext cx="2267585" cy="41021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CN" altLang="en-US" sz="2000" kern="100" smtClean="0">
                <a:latin typeface="站酷快乐体2016修订版" panose="02010600030101010101" charset="-122"/>
                <a:ea typeface="站酷快乐体2016修订版" panose="02010600030101010101" charset="-122"/>
                <a:cs typeface="Times New Roman" panose="02020603050405020304" pitchFamily="18" charset="0"/>
              </a:rPr>
              <a:t>对空间观念的理解</a:t>
            </a:r>
            <a:endParaRPr lang="zh-CN" altLang="en-US" sz="2000" kern="100" dirty="0" smtClean="0">
              <a:latin typeface="站酷快乐体2016修订版" panose="02010600030101010101" charset="-122"/>
              <a:ea typeface="站酷快乐体2016修订版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51" name="Freeform 5"/>
          <p:cNvSpPr/>
          <p:nvPr/>
        </p:nvSpPr>
        <p:spPr bwMode="auto">
          <a:xfrm>
            <a:off x="2809240" y="878205"/>
            <a:ext cx="579755" cy="290322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85000"/>
                </a:sysClr>
              </a:gs>
            </a:gsLst>
            <a:lin ang="0" scaled="1"/>
            <a:tileRect/>
          </a:gradFill>
          <a:ln w="12700" cap="flat" cmpd="sng" algn="ctr">
            <a:gradFill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5400000" scaled="0"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3388360" y="927735"/>
            <a:ext cx="5647055" cy="469900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76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3388360" y="1522730"/>
            <a:ext cx="5647055" cy="469900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76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3388360" y="2100580"/>
            <a:ext cx="5647055" cy="469900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76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3388360" y="2633980"/>
            <a:ext cx="5647055" cy="469900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76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3388360" y="3235325"/>
            <a:ext cx="5647055" cy="469900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76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1859915" y="3933190"/>
            <a:ext cx="7175500" cy="1093470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76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42335" y="1040130"/>
            <a:ext cx="5486400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mtClean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1.由形状简单的实物抽象出空间图形,由空间图形反映出实物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442335" y="1619250"/>
            <a:ext cx="5135245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zh-CN" altLang="en-US" sz="1800" smtClean="0"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2.由复杂图形分解出简单的、基本的图形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435350" y="2191385"/>
            <a:ext cx="5398135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zh-CN" altLang="en-US" sz="1800" smtClean="0"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3.由基本的图形中寻找基本元素及其关系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49015" y="2730500"/>
            <a:ext cx="5170805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zh-CN" altLang="en-US" sz="1800" smtClean="0"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4.由文字或符号作出或画出图形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415665" y="3369310"/>
            <a:ext cx="464566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smtClean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空间知觉 空间表象 空间想象 空间能力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962150" y="4110355"/>
            <a:ext cx="6966585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smtClean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    </a:t>
            </a:r>
            <a:r>
              <a:rPr lang="zh-CN" altLang="en-US" sz="1600" smtClean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从这些意义讲，空间观念是学生主动、自觉或自动化地“模糊”二维和三维空间之间界限的一种本领。从知觉到表象，再到想象，是三种递进发展的认知水平，最终以空间思维能力的形成来实现人的数学素养。</a:t>
            </a:r>
            <a:endParaRPr kumimoji="0" lang="en-US" altLang="zh-CN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711960" y="1390015"/>
            <a:ext cx="1059815" cy="20764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8" name="同心圆 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749425" y="1522730"/>
            <a:ext cx="998855" cy="1846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19BA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19BA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19BA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求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19BA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9BA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019BA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9BA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概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019BA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9BA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念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019BA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 rot="5400000">
            <a:off x="-1384776" y="2091216"/>
            <a:ext cx="4314826" cy="1555499"/>
          </a:xfrm>
          <a:prstGeom prst="roundRect">
            <a:avLst>
              <a:gd name="adj" fmla="val 11292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5459" y="822211"/>
            <a:ext cx="1276461" cy="1276461"/>
            <a:chOff x="2371614" y="3249169"/>
            <a:chExt cx="1276461" cy="1276461"/>
          </a:xfrm>
        </p:grpSpPr>
        <p:sp>
          <p:nvSpPr>
            <p:cNvPr id="4" name="椭圆 3"/>
            <p:cNvSpPr/>
            <p:nvPr/>
          </p:nvSpPr>
          <p:spPr>
            <a:xfrm>
              <a:off x="2371614" y="3249169"/>
              <a:ext cx="1276461" cy="127646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Freeform 12"/>
            <p:cNvSpPr>
              <a:spLocks noEditPoints="1"/>
            </p:cNvSpPr>
            <p:nvPr/>
          </p:nvSpPr>
          <p:spPr bwMode="black">
            <a:xfrm>
              <a:off x="2568517" y="3354798"/>
              <a:ext cx="882653" cy="1065201"/>
            </a:xfrm>
            <a:custGeom>
              <a:avLst/>
              <a:gdLst>
                <a:gd name="T0" fmla="*/ 709 w 709"/>
                <a:gd name="T1" fmla="*/ 570 h 709"/>
                <a:gd name="T2" fmla="*/ 373 w 709"/>
                <a:gd name="T3" fmla="*/ 709 h 709"/>
                <a:gd name="T4" fmla="*/ 373 w 709"/>
                <a:gd name="T5" fmla="*/ 294 h 709"/>
                <a:gd name="T6" fmla="*/ 709 w 709"/>
                <a:gd name="T7" fmla="*/ 154 h 709"/>
                <a:gd name="T8" fmla="*/ 709 w 709"/>
                <a:gd name="T9" fmla="*/ 570 h 709"/>
                <a:gd name="T10" fmla="*/ 335 w 709"/>
                <a:gd name="T11" fmla="*/ 294 h 709"/>
                <a:gd name="T12" fmla="*/ 0 w 709"/>
                <a:gd name="T13" fmla="*/ 154 h 709"/>
                <a:gd name="T14" fmla="*/ 0 w 709"/>
                <a:gd name="T15" fmla="*/ 570 h 709"/>
                <a:gd name="T16" fmla="*/ 335 w 709"/>
                <a:gd name="T17" fmla="*/ 709 h 709"/>
                <a:gd name="T18" fmla="*/ 335 w 709"/>
                <a:gd name="T19" fmla="*/ 294 h 709"/>
                <a:gd name="T20" fmla="*/ 354 w 709"/>
                <a:gd name="T21" fmla="*/ 0 h 709"/>
                <a:gd name="T22" fmla="*/ 0 w 709"/>
                <a:gd name="T23" fmla="*/ 126 h 709"/>
                <a:gd name="T24" fmla="*/ 354 w 709"/>
                <a:gd name="T25" fmla="*/ 268 h 709"/>
                <a:gd name="T26" fmla="*/ 709 w 709"/>
                <a:gd name="T27" fmla="*/ 126 h 709"/>
                <a:gd name="T28" fmla="*/ 354 w 709"/>
                <a:gd name="T2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709">
                  <a:moveTo>
                    <a:pt x="709" y="570"/>
                  </a:moveTo>
                  <a:lnTo>
                    <a:pt x="373" y="709"/>
                  </a:lnTo>
                  <a:lnTo>
                    <a:pt x="373" y="294"/>
                  </a:lnTo>
                  <a:lnTo>
                    <a:pt x="709" y="154"/>
                  </a:lnTo>
                  <a:lnTo>
                    <a:pt x="709" y="570"/>
                  </a:lnTo>
                  <a:close/>
                  <a:moveTo>
                    <a:pt x="335" y="294"/>
                  </a:moveTo>
                  <a:lnTo>
                    <a:pt x="0" y="154"/>
                  </a:lnTo>
                  <a:lnTo>
                    <a:pt x="0" y="570"/>
                  </a:lnTo>
                  <a:lnTo>
                    <a:pt x="335" y="709"/>
                  </a:lnTo>
                  <a:lnTo>
                    <a:pt x="335" y="294"/>
                  </a:lnTo>
                  <a:close/>
                  <a:moveTo>
                    <a:pt x="354" y="0"/>
                  </a:moveTo>
                  <a:lnTo>
                    <a:pt x="0" y="126"/>
                  </a:lnTo>
                  <a:lnTo>
                    <a:pt x="354" y="268"/>
                  </a:lnTo>
                  <a:lnTo>
                    <a:pt x="709" y="12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19BAB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solidFill>
                  <a:srgbClr val="FFFFFF"/>
                </a:solidFill>
              </a:endParaRPr>
            </a:p>
          </p:txBody>
        </p:sp>
      </p:grpSp>
      <p:sp>
        <p:nvSpPr>
          <p:cNvPr id="46" name="文本占位符 5"/>
          <p:cNvSpPr txBox="1"/>
          <p:nvPr/>
        </p:nvSpPr>
        <p:spPr>
          <a:xfrm>
            <a:off x="2077720" y="565150"/>
            <a:ext cx="6736080" cy="285750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我认为对于空间观念至少有四个要求和概念需要我们理解和把控</a:t>
            </a:r>
            <a:endParaRPr lang="zh-CN" altLang="en-US" sz="1800" b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2584" y="2355455"/>
            <a:ext cx="639445" cy="2305685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p>
            <a:pPr algn="r"/>
            <a:r>
              <a:rPr lang="zh-CN" altLang="en-US" sz="3600" b="1">
                <a:solidFill>
                  <a:srgbClr val="01ACB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第</a:t>
            </a:r>
            <a:endParaRPr lang="zh-CN" altLang="en-US" sz="3600" b="1">
              <a:solidFill>
                <a:srgbClr val="01ACB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  <a:p>
            <a:pPr algn="r"/>
            <a:r>
              <a:rPr lang="zh-CN" altLang="en-US" sz="3600" b="1">
                <a:solidFill>
                  <a:srgbClr val="01ACB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一</a:t>
            </a:r>
            <a:endParaRPr lang="zh-CN" altLang="en-US" sz="3600" b="1">
              <a:solidFill>
                <a:srgbClr val="01ACB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  <a:p>
            <a:pPr algn="r"/>
            <a:r>
              <a:rPr lang="zh-CN" altLang="en-US" sz="3600" b="1">
                <a:solidFill>
                  <a:srgbClr val="01ACB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部</a:t>
            </a:r>
            <a:endParaRPr lang="zh-CN" altLang="en-US" sz="3600" b="1">
              <a:solidFill>
                <a:srgbClr val="01ACB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  <a:p>
            <a:pPr algn="r"/>
            <a:r>
              <a:rPr lang="zh-CN" altLang="en-US" sz="3600" b="1">
                <a:solidFill>
                  <a:srgbClr val="01ACB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分</a:t>
            </a:r>
            <a:endParaRPr lang="zh-CN" altLang="en-US" sz="3600" b="1" dirty="0">
              <a:solidFill>
                <a:srgbClr val="01ACB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/>
      <p:bldP spid="59" grpId="0"/>
      <p:bldP spid="60" grpId="0"/>
      <p:bldP spid="61" grpId="0"/>
      <p:bldP spid="62" grpId="0"/>
      <p:bldP spid="63" grpId="0"/>
      <p:bldP spid="71" grpId="0"/>
      <p:bldP spid="42" grpId="0" bldLvl="0" animBg="1"/>
      <p:bldP spid="46" grpId="0" bldLvl="0" animBg="1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800350" y="1897380"/>
            <a:ext cx="6000115" cy="754380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799080" y="2957830"/>
            <a:ext cx="6000115" cy="754380"/>
          </a:xfrm>
          <a:prstGeom prst="roundRect">
            <a:avLst/>
          </a:prstGeom>
          <a:solidFill>
            <a:srgbClr val="E8707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800350" y="3936365"/>
            <a:ext cx="6000115" cy="754380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799080" y="965835"/>
            <a:ext cx="6000115" cy="7543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431800" dist="419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886710" y="1200785"/>
            <a:ext cx="5752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基于对空间观念的理解，本设计我遵循了以下设计理念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800350" y="2976245"/>
            <a:ext cx="58400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数学是研究数量关系和空间形式的科学。空间观念是空间思维能力的基础，是学生应该具备的十大核心素养之一。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2799715" y="1882775"/>
            <a:ext cx="58400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教育是为人的发展服务的，即培养人的智慧。让孩子获得数学思想，是数学教学的根本目的。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2799080" y="3936365"/>
            <a:ext cx="6000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只有遵循学生的心里认知规律，顺应学生的天性，才能有效培养学生的空间观念，形成数学素养和智慧。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标题 1"/>
          <p:cNvSpPr>
            <a:spLocks noGrp="1"/>
          </p:cNvSpPr>
          <p:nvPr>
            <p:ph type="title"/>
          </p:nvPr>
        </p:nvSpPr>
        <p:spPr>
          <a:xfrm>
            <a:off x="312234" y="154750"/>
            <a:ext cx="2288091" cy="410231"/>
          </a:xfrm>
        </p:spPr>
        <p:txBody>
          <a:bodyPr>
            <a:noAutofit/>
          </a:bodyPr>
          <a:lstStyle/>
          <a:p>
            <a:r>
              <a:rPr lang="zh-CN" altLang="en-US" sz="2800" b="1" smtClean="0">
                <a:latin typeface="站酷快乐体2016修订版" panose="02010600030101010101" charset="-122"/>
                <a:ea typeface="站酷快乐体2016修订版" panose="02010600030101010101" charset="-122"/>
              </a:rPr>
              <a:t>设 计 理 念</a:t>
            </a:r>
            <a:endParaRPr lang="zh-CN" altLang="en-US" sz="2800" b="1" dirty="0" smtClean="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725295" y="1838325"/>
            <a:ext cx="889000" cy="861060"/>
          </a:xfrm>
          <a:prstGeom prst="rect">
            <a:avLst/>
          </a:prstGeom>
          <a:gradFill flip="none" rotWithShape="1">
            <a:gsLst>
              <a:gs pos="100000">
                <a:srgbClr val="F5F5F5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921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725930" y="894715"/>
            <a:ext cx="889000" cy="861060"/>
          </a:xfrm>
          <a:prstGeom prst="rect">
            <a:avLst/>
          </a:prstGeom>
          <a:gradFill flip="none" rotWithShape="1">
            <a:gsLst>
              <a:gs pos="100000">
                <a:srgbClr val="F5F5F5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921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90065" y="1001395"/>
            <a:ext cx="734695" cy="647700"/>
            <a:chOff x="4027714" y="1372506"/>
            <a:chExt cx="1725386" cy="1725386"/>
          </a:xfrm>
        </p:grpSpPr>
        <p:sp>
          <p:nvSpPr>
            <p:cNvPr id="10" name="单圆角矩形 9"/>
            <p:cNvSpPr/>
            <p:nvPr/>
          </p:nvSpPr>
          <p:spPr>
            <a:xfrm flipH="1">
              <a:off x="4027714" y="1372506"/>
              <a:ext cx="1725386" cy="1725386"/>
            </a:xfrm>
            <a:prstGeom prst="round1Rect">
              <a:avLst/>
            </a:prstGeom>
            <a:solidFill>
              <a:srgbClr val="FFB850"/>
            </a:solidFill>
            <a:ln w="2540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innerShdw blurRad="101600" dist="254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309044" y="1871978"/>
              <a:ext cx="726442" cy="726442"/>
              <a:chOff x="4309044" y="1871978"/>
              <a:chExt cx="726442" cy="726442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309044" y="1871978"/>
                <a:ext cx="726442" cy="726442"/>
              </a:xfrm>
              <a:prstGeom prst="ellipse">
                <a:avLst/>
              </a:prstGeom>
              <a:solidFill>
                <a:srgbClr val="FFD3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331787" y="1952538"/>
                <a:ext cx="577852" cy="577852"/>
              </a:xfrm>
              <a:prstGeom prst="ellipse">
                <a:avLst/>
              </a:pr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" name="Group 41"/>
              <p:cNvGrpSpPr>
                <a:grpSpLocks noChangeAspect="1"/>
              </p:cNvGrpSpPr>
              <p:nvPr/>
            </p:nvGrpSpPr>
            <p:grpSpPr bwMode="auto">
              <a:xfrm>
                <a:off x="4505644" y="2083926"/>
                <a:ext cx="262991" cy="321936"/>
                <a:chOff x="3783" y="2089"/>
                <a:chExt cx="116" cy="142"/>
              </a:xfrm>
              <a:solidFill>
                <a:schemeClr val="bg1"/>
              </a:solidFill>
              <a:effectLst/>
            </p:grpSpPr>
            <p:sp>
              <p:nvSpPr>
                <p:cNvPr id="29" name="Freeform 42"/>
                <p:cNvSpPr/>
                <p:nvPr/>
              </p:nvSpPr>
              <p:spPr bwMode="auto">
                <a:xfrm>
                  <a:off x="3791" y="2221"/>
                  <a:ext cx="20" cy="10"/>
                </a:xfrm>
                <a:custGeom>
                  <a:avLst/>
                  <a:gdLst>
                    <a:gd name="T0" fmla="*/ 8 w 8"/>
                    <a:gd name="T1" fmla="*/ 0 h 4"/>
                    <a:gd name="T2" fmla="*/ 1 w 8"/>
                    <a:gd name="T3" fmla="*/ 0 h 4"/>
                    <a:gd name="T4" fmla="*/ 0 w 8"/>
                    <a:gd name="T5" fmla="*/ 0 h 4"/>
                    <a:gd name="T6" fmla="*/ 0 w 8"/>
                    <a:gd name="T7" fmla="*/ 4 h 4"/>
                    <a:gd name="T8" fmla="*/ 1 w 8"/>
                    <a:gd name="T9" fmla="*/ 4 h 4"/>
                    <a:gd name="T10" fmla="*/ 8 w 8"/>
                    <a:gd name="T11" fmla="*/ 4 h 4"/>
                    <a:gd name="T12" fmla="*/ 8 w 8"/>
                    <a:gd name="T13" fmla="*/ 4 h 4"/>
                    <a:gd name="T14" fmla="*/ 8 w 8"/>
                    <a:gd name="T15" fmla="*/ 0 h 4"/>
                    <a:gd name="T16" fmla="*/ 8 w 8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1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30" name="Freeform 43"/>
                <p:cNvSpPr/>
                <p:nvPr/>
              </p:nvSpPr>
              <p:spPr bwMode="auto">
                <a:xfrm>
                  <a:off x="3818" y="2208"/>
                  <a:ext cx="23" cy="23"/>
                </a:xfrm>
                <a:custGeom>
                  <a:avLst/>
                  <a:gdLst>
                    <a:gd name="T0" fmla="*/ 8 w 9"/>
                    <a:gd name="T1" fmla="*/ 0 h 9"/>
                    <a:gd name="T2" fmla="*/ 1 w 9"/>
                    <a:gd name="T3" fmla="*/ 0 h 9"/>
                    <a:gd name="T4" fmla="*/ 0 w 9"/>
                    <a:gd name="T5" fmla="*/ 1 h 9"/>
                    <a:gd name="T6" fmla="*/ 0 w 9"/>
                    <a:gd name="T7" fmla="*/ 9 h 9"/>
                    <a:gd name="T8" fmla="*/ 1 w 9"/>
                    <a:gd name="T9" fmla="*/ 9 h 9"/>
                    <a:gd name="T10" fmla="*/ 8 w 9"/>
                    <a:gd name="T11" fmla="*/ 9 h 9"/>
                    <a:gd name="T12" fmla="*/ 9 w 9"/>
                    <a:gd name="T13" fmla="*/ 9 h 9"/>
                    <a:gd name="T14" fmla="*/ 9 w 9"/>
                    <a:gd name="T15" fmla="*/ 1 h 9"/>
                    <a:gd name="T16" fmla="*/ 8 w 9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9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9" y="9"/>
                        <a:pt x="9" y="9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31" name="Freeform 44"/>
                <p:cNvSpPr/>
                <p:nvPr/>
              </p:nvSpPr>
              <p:spPr bwMode="auto">
                <a:xfrm>
                  <a:off x="3849" y="2184"/>
                  <a:ext cx="20" cy="47"/>
                </a:xfrm>
                <a:custGeom>
                  <a:avLst/>
                  <a:gdLst>
                    <a:gd name="T0" fmla="*/ 7 w 8"/>
                    <a:gd name="T1" fmla="*/ 0 h 19"/>
                    <a:gd name="T2" fmla="*/ 0 w 8"/>
                    <a:gd name="T3" fmla="*/ 0 h 19"/>
                    <a:gd name="T4" fmla="*/ 0 w 8"/>
                    <a:gd name="T5" fmla="*/ 1 h 19"/>
                    <a:gd name="T6" fmla="*/ 0 w 8"/>
                    <a:gd name="T7" fmla="*/ 19 h 19"/>
                    <a:gd name="T8" fmla="*/ 0 w 8"/>
                    <a:gd name="T9" fmla="*/ 19 h 19"/>
                    <a:gd name="T10" fmla="*/ 7 w 8"/>
                    <a:gd name="T11" fmla="*/ 19 h 19"/>
                    <a:gd name="T12" fmla="*/ 8 w 8"/>
                    <a:gd name="T13" fmla="*/ 19 h 19"/>
                    <a:gd name="T14" fmla="*/ 8 w 8"/>
                    <a:gd name="T15" fmla="*/ 1 h 19"/>
                    <a:gd name="T16" fmla="*/ 7 w 8"/>
                    <a:gd name="T17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32" name="Freeform 45"/>
                <p:cNvSpPr/>
                <p:nvPr/>
              </p:nvSpPr>
              <p:spPr bwMode="auto">
                <a:xfrm>
                  <a:off x="3877" y="2161"/>
                  <a:ext cx="22" cy="70"/>
                </a:xfrm>
                <a:custGeom>
                  <a:avLst/>
                  <a:gdLst>
                    <a:gd name="T0" fmla="*/ 8 w 9"/>
                    <a:gd name="T1" fmla="*/ 0 h 28"/>
                    <a:gd name="T2" fmla="*/ 1 w 9"/>
                    <a:gd name="T3" fmla="*/ 0 h 28"/>
                    <a:gd name="T4" fmla="*/ 0 w 9"/>
                    <a:gd name="T5" fmla="*/ 1 h 28"/>
                    <a:gd name="T6" fmla="*/ 0 w 9"/>
                    <a:gd name="T7" fmla="*/ 28 h 28"/>
                    <a:gd name="T8" fmla="*/ 1 w 9"/>
                    <a:gd name="T9" fmla="*/ 28 h 28"/>
                    <a:gd name="T10" fmla="*/ 8 w 9"/>
                    <a:gd name="T11" fmla="*/ 28 h 28"/>
                    <a:gd name="T12" fmla="*/ 9 w 9"/>
                    <a:gd name="T13" fmla="*/ 28 h 28"/>
                    <a:gd name="T14" fmla="*/ 9 w 9"/>
                    <a:gd name="T15" fmla="*/ 1 h 28"/>
                    <a:gd name="T16" fmla="*/ 8 w 9"/>
                    <a:gd name="T17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28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8"/>
                        <a:pt x="0" y="28"/>
                        <a:pt x="1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8"/>
                        <a:pt x="9" y="28"/>
                        <a:pt x="9" y="28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33" name="Freeform 46"/>
                <p:cNvSpPr/>
                <p:nvPr/>
              </p:nvSpPr>
              <p:spPr bwMode="auto">
                <a:xfrm>
                  <a:off x="3821" y="2089"/>
                  <a:ext cx="23" cy="27"/>
                </a:xfrm>
                <a:custGeom>
                  <a:avLst/>
                  <a:gdLst>
                    <a:gd name="T0" fmla="*/ 5 w 9"/>
                    <a:gd name="T1" fmla="*/ 10 h 11"/>
                    <a:gd name="T2" fmla="*/ 8 w 9"/>
                    <a:gd name="T3" fmla="*/ 4 h 11"/>
                    <a:gd name="T4" fmla="*/ 5 w 9"/>
                    <a:gd name="T5" fmla="*/ 0 h 11"/>
                    <a:gd name="T6" fmla="*/ 0 w 9"/>
                    <a:gd name="T7" fmla="*/ 4 h 11"/>
                    <a:gd name="T8" fmla="*/ 5 w 9"/>
                    <a:gd name="T9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5" y="10"/>
                      </a:moveTo>
                      <a:cubicBezTo>
                        <a:pt x="8" y="10"/>
                        <a:pt x="8" y="7"/>
                        <a:pt x="8" y="4"/>
                      </a:cubicBezTo>
                      <a:cubicBezTo>
                        <a:pt x="9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1" y="8"/>
                        <a:pt x="4" y="11"/>
                        <a:pt x="5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34" name="Freeform 47"/>
                <p:cNvSpPr/>
                <p:nvPr/>
              </p:nvSpPr>
              <p:spPr bwMode="auto">
                <a:xfrm>
                  <a:off x="3785" y="2164"/>
                  <a:ext cx="36" cy="44"/>
                </a:xfrm>
                <a:custGeom>
                  <a:avLst/>
                  <a:gdLst>
                    <a:gd name="T0" fmla="*/ 12 w 14"/>
                    <a:gd name="T1" fmla="*/ 1 h 18"/>
                    <a:gd name="T2" fmla="*/ 10 w 14"/>
                    <a:gd name="T3" fmla="*/ 0 h 18"/>
                    <a:gd name="T4" fmla="*/ 8 w 14"/>
                    <a:gd name="T5" fmla="*/ 6 h 18"/>
                    <a:gd name="T6" fmla="*/ 1 w 14"/>
                    <a:gd name="T7" fmla="*/ 14 h 18"/>
                    <a:gd name="T8" fmla="*/ 1 w 14"/>
                    <a:gd name="T9" fmla="*/ 17 h 18"/>
                    <a:gd name="T10" fmla="*/ 4 w 14"/>
                    <a:gd name="T11" fmla="*/ 17 h 18"/>
                    <a:gd name="T12" fmla="*/ 12 w 14"/>
                    <a:gd name="T13" fmla="*/ 9 h 18"/>
                    <a:gd name="T14" fmla="*/ 13 w 14"/>
                    <a:gd name="T15" fmla="*/ 8 h 18"/>
                    <a:gd name="T16" fmla="*/ 14 w 14"/>
                    <a:gd name="T17" fmla="*/ 3 h 18"/>
                    <a:gd name="T18" fmla="*/ 12 w 14"/>
                    <a:gd name="T1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18">
                      <a:moveTo>
                        <a:pt x="12" y="1"/>
                      </a:moveTo>
                      <a:cubicBezTo>
                        <a:pt x="11" y="1"/>
                        <a:pt x="10" y="0"/>
                        <a:pt x="10" y="0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0" y="15"/>
                        <a:pt x="0" y="16"/>
                        <a:pt x="1" y="17"/>
                      </a:cubicBezTo>
                      <a:cubicBezTo>
                        <a:pt x="2" y="18"/>
                        <a:pt x="4" y="18"/>
                        <a:pt x="4" y="17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9"/>
                        <a:pt x="13" y="8"/>
                        <a:pt x="13" y="8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3" y="2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35" name="Freeform 48"/>
                <p:cNvSpPr/>
                <p:nvPr/>
              </p:nvSpPr>
              <p:spPr bwMode="auto">
                <a:xfrm>
                  <a:off x="3836" y="2116"/>
                  <a:ext cx="33" cy="20"/>
                </a:xfrm>
                <a:custGeom>
                  <a:avLst/>
                  <a:gdLst>
                    <a:gd name="T0" fmla="*/ 6 w 13"/>
                    <a:gd name="T1" fmla="*/ 8 h 8"/>
                    <a:gd name="T2" fmla="*/ 12 w 13"/>
                    <a:gd name="T3" fmla="*/ 4 h 8"/>
                    <a:gd name="T4" fmla="*/ 12 w 13"/>
                    <a:gd name="T5" fmla="*/ 1 h 8"/>
                    <a:gd name="T6" fmla="*/ 10 w 13"/>
                    <a:gd name="T7" fmla="*/ 1 h 8"/>
                    <a:gd name="T8" fmla="*/ 5 w 13"/>
                    <a:gd name="T9" fmla="*/ 4 h 8"/>
                    <a:gd name="T10" fmla="*/ 1 w 13"/>
                    <a:gd name="T11" fmla="*/ 3 h 8"/>
                    <a:gd name="T12" fmla="*/ 1 w 13"/>
                    <a:gd name="T13" fmla="*/ 5 h 8"/>
                    <a:gd name="T14" fmla="*/ 0 w 13"/>
                    <a:gd name="T15" fmla="*/ 7 h 8"/>
                    <a:gd name="T16" fmla="*/ 5 w 13"/>
                    <a:gd name="T17" fmla="*/ 8 h 8"/>
                    <a:gd name="T18" fmla="*/ 6 w 13"/>
                    <a:gd name="T1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8">
                      <a:moveTo>
                        <a:pt x="6" y="8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3"/>
                        <a:pt x="13" y="2"/>
                        <a:pt x="12" y="1"/>
                      </a:cubicBezTo>
                      <a:cubicBezTo>
                        <a:pt x="12" y="1"/>
                        <a:pt x="11" y="0"/>
                        <a:pt x="10" y="1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4"/>
                        <a:pt x="1" y="5"/>
                      </a:cubicBezTo>
                      <a:cubicBezTo>
                        <a:pt x="1" y="6"/>
                        <a:pt x="0" y="7"/>
                        <a:pt x="0" y="7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6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36" name="Freeform 49"/>
                <p:cNvSpPr/>
                <p:nvPr/>
              </p:nvSpPr>
              <p:spPr bwMode="auto">
                <a:xfrm>
                  <a:off x="3783" y="2116"/>
                  <a:ext cx="58" cy="87"/>
                </a:xfrm>
                <a:custGeom>
                  <a:avLst/>
                  <a:gdLst>
                    <a:gd name="T0" fmla="*/ 18 w 23"/>
                    <a:gd name="T1" fmla="*/ 17 h 35"/>
                    <a:gd name="T2" fmla="*/ 21 w 23"/>
                    <a:gd name="T3" fmla="*/ 5 h 35"/>
                    <a:gd name="T4" fmla="*/ 21 w 23"/>
                    <a:gd name="T5" fmla="*/ 2 h 35"/>
                    <a:gd name="T6" fmla="*/ 20 w 23"/>
                    <a:gd name="T7" fmla="*/ 2 h 35"/>
                    <a:gd name="T8" fmla="*/ 19 w 23"/>
                    <a:gd name="T9" fmla="*/ 7 h 35"/>
                    <a:gd name="T10" fmla="*/ 20 w 23"/>
                    <a:gd name="T11" fmla="*/ 3 h 35"/>
                    <a:gd name="T12" fmla="*/ 20 w 23"/>
                    <a:gd name="T13" fmla="*/ 2 h 35"/>
                    <a:gd name="T14" fmla="*/ 20 w 23"/>
                    <a:gd name="T15" fmla="*/ 1 h 35"/>
                    <a:gd name="T16" fmla="*/ 19 w 23"/>
                    <a:gd name="T17" fmla="*/ 1 h 35"/>
                    <a:gd name="T18" fmla="*/ 18 w 23"/>
                    <a:gd name="T19" fmla="*/ 2 h 35"/>
                    <a:gd name="T20" fmla="*/ 19 w 23"/>
                    <a:gd name="T21" fmla="*/ 3 h 35"/>
                    <a:gd name="T22" fmla="*/ 18 w 23"/>
                    <a:gd name="T23" fmla="*/ 6 h 35"/>
                    <a:gd name="T24" fmla="*/ 17 w 23"/>
                    <a:gd name="T25" fmla="*/ 0 h 35"/>
                    <a:gd name="T26" fmla="*/ 17 w 23"/>
                    <a:gd name="T27" fmla="*/ 0 h 35"/>
                    <a:gd name="T28" fmla="*/ 17 w 23"/>
                    <a:gd name="T29" fmla="*/ 0 h 35"/>
                    <a:gd name="T30" fmla="*/ 15 w 23"/>
                    <a:gd name="T31" fmla="*/ 0 h 35"/>
                    <a:gd name="T32" fmla="*/ 8 w 23"/>
                    <a:gd name="T33" fmla="*/ 0 h 35"/>
                    <a:gd name="T34" fmla="*/ 1 w 23"/>
                    <a:gd name="T35" fmla="*/ 5 h 35"/>
                    <a:gd name="T36" fmla="*/ 1 w 23"/>
                    <a:gd name="T37" fmla="*/ 8 h 35"/>
                    <a:gd name="T38" fmla="*/ 4 w 23"/>
                    <a:gd name="T39" fmla="*/ 8 h 35"/>
                    <a:gd name="T40" fmla="*/ 4 w 23"/>
                    <a:gd name="T41" fmla="*/ 8 h 35"/>
                    <a:gd name="T42" fmla="*/ 9 w 23"/>
                    <a:gd name="T43" fmla="*/ 4 h 35"/>
                    <a:gd name="T44" fmla="*/ 13 w 23"/>
                    <a:gd name="T45" fmla="*/ 4 h 35"/>
                    <a:gd name="T46" fmla="*/ 12 w 23"/>
                    <a:gd name="T47" fmla="*/ 4 h 35"/>
                    <a:gd name="T48" fmla="*/ 9 w 23"/>
                    <a:gd name="T49" fmla="*/ 15 h 35"/>
                    <a:gd name="T50" fmla="*/ 10 w 23"/>
                    <a:gd name="T51" fmla="*/ 16 h 35"/>
                    <a:gd name="T52" fmla="*/ 14 w 23"/>
                    <a:gd name="T53" fmla="*/ 20 h 35"/>
                    <a:gd name="T54" fmla="*/ 18 w 23"/>
                    <a:gd name="T55" fmla="*/ 24 h 35"/>
                    <a:gd name="T56" fmla="*/ 17 w 23"/>
                    <a:gd name="T57" fmla="*/ 32 h 35"/>
                    <a:gd name="T58" fmla="*/ 19 w 23"/>
                    <a:gd name="T59" fmla="*/ 35 h 35"/>
                    <a:gd name="T60" fmla="*/ 22 w 23"/>
                    <a:gd name="T61" fmla="*/ 33 h 35"/>
                    <a:gd name="T62" fmla="*/ 23 w 23"/>
                    <a:gd name="T63" fmla="*/ 24 h 35"/>
                    <a:gd name="T64" fmla="*/ 23 w 23"/>
                    <a:gd name="T65" fmla="*/ 22 h 35"/>
                    <a:gd name="T66" fmla="*/ 18 w 23"/>
                    <a:gd name="T67" fmla="*/ 17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3" h="35">
                      <a:moveTo>
                        <a:pt x="18" y="17"/>
                      </a:moveTo>
                      <a:cubicBezTo>
                        <a:pt x="19" y="10"/>
                        <a:pt x="21" y="6"/>
                        <a:pt x="21" y="5"/>
                      </a:cubicBezTo>
                      <a:cubicBezTo>
                        <a:pt x="21" y="3"/>
                        <a:pt x="21" y="2"/>
                        <a:pt x="21" y="2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5"/>
                        <a:pt x="19" y="7"/>
                        <a:pt x="19" y="7"/>
                      </a:cubicBezTo>
                      <a:cubicBezTo>
                        <a:pt x="19" y="7"/>
                        <a:pt x="20" y="4"/>
                        <a:pt x="20" y="3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19" y="1"/>
                        <a:pt x="19" y="1"/>
                      </a:cubicBezTo>
                      <a:cubicBezTo>
                        <a:pt x="19" y="1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9" y="3"/>
                      </a:cubicBezTo>
                      <a:cubicBezTo>
                        <a:pt x="19" y="3"/>
                        <a:pt x="18" y="4"/>
                        <a:pt x="18" y="6"/>
                      </a:cubicBezTo>
                      <a:cubicBezTo>
                        <a:pt x="18" y="1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0"/>
                        <a:pt x="15" y="0"/>
                        <a:pt x="15" y="0"/>
                      </a:cubicBezTo>
                      <a:cubicBezTo>
                        <a:pt x="13" y="0"/>
                        <a:pt x="11" y="0"/>
                        <a:pt x="8" y="0"/>
                      </a:cubicBezTo>
                      <a:cubicBezTo>
                        <a:pt x="8" y="0"/>
                        <a:pt x="1" y="5"/>
                        <a:pt x="1" y="5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2" y="8"/>
                        <a:pt x="3" y="9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9" y="4"/>
                        <a:pt x="9" y="4"/>
                      </a:cubicBezTo>
                      <a:cubicBezTo>
                        <a:pt x="9" y="4"/>
                        <a:pt x="13" y="4"/>
                        <a:pt x="13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1" y="7"/>
                        <a:pt x="9" y="13"/>
                        <a:pt x="9" y="15"/>
                      </a:cubicBezTo>
                      <a:cubicBezTo>
                        <a:pt x="9" y="15"/>
                        <a:pt x="10" y="15"/>
                        <a:pt x="10" y="16"/>
                      </a:cubicBezTo>
                      <a:cubicBezTo>
                        <a:pt x="10" y="16"/>
                        <a:pt x="11" y="18"/>
                        <a:pt x="14" y="20"/>
                      </a:cubicBezTo>
                      <a:cubicBezTo>
                        <a:pt x="14" y="20"/>
                        <a:pt x="18" y="24"/>
                        <a:pt x="18" y="24"/>
                      </a:cubicBezTo>
                      <a:cubicBezTo>
                        <a:pt x="18" y="24"/>
                        <a:pt x="17" y="32"/>
                        <a:pt x="17" y="32"/>
                      </a:cubicBezTo>
                      <a:cubicBezTo>
                        <a:pt x="17" y="34"/>
                        <a:pt x="18" y="35"/>
                        <a:pt x="19" y="35"/>
                      </a:cubicBezTo>
                      <a:cubicBezTo>
                        <a:pt x="20" y="35"/>
                        <a:pt x="21" y="35"/>
                        <a:pt x="22" y="33"/>
                      </a:cubicBezTo>
                      <a:cubicBezTo>
                        <a:pt x="22" y="33"/>
                        <a:pt x="23" y="24"/>
                        <a:pt x="23" y="24"/>
                      </a:cubicBezTo>
                      <a:cubicBezTo>
                        <a:pt x="23" y="23"/>
                        <a:pt x="23" y="22"/>
                        <a:pt x="23" y="22"/>
                      </a:cubicBezTo>
                      <a:cubicBezTo>
                        <a:pt x="22" y="21"/>
                        <a:pt x="18" y="17"/>
                        <a:pt x="18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FFB850"/>
                    </a:solidFill>
                  </a:endParaRPr>
                </a:p>
              </p:txBody>
            </p:sp>
          </p:grpSp>
        </p:grpSp>
      </p:grpSp>
      <p:sp>
        <p:nvSpPr>
          <p:cNvPr id="62" name="矩形 61"/>
          <p:cNvSpPr/>
          <p:nvPr/>
        </p:nvSpPr>
        <p:spPr>
          <a:xfrm>
            <a:off x="1691640" y="2851150"/>
            <a:ext cx="889000" cy="861060"/>
          </a:xfrm>
          <a:prstGeom prst="rect">
            <a:avLst/>
          </a:prstGeom>
          <a:gradFill flip="none" rotWithShape="1">
            <a:gsLst>
              <a:gs pos="100000">
                <a:srgbClr val="F5F5F5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921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845310" y="1924050"/>
            <a:ext cx="623570" cy="689801"/>
            <a:chOff x="6438900" y="1372506"/>
            <a:chExt cx="1725386" cy="1725863"/>
          </a:xfrm>
        </p:grpSpPr>
        <p:sp>
          <p:nvSpPr>
            <p:cNvPr id="9" name="矩形 8"/>
            <p:cNvSpPr/>
            <p:nvPr/>
          </p:nvSpPr>
          <p:spPr>
            <a:xfrm>
              <a:off x="6438900" y="1372506"/>
              <a:ext cx="1725386" cy="1725386"/>
            </a:xfrm>
            <a:prstGeom prst="rect">
              <a:avLst/>
            </a:prstGeom>
            <a:solidFill>
              <a:srgbClr val="01ACBE"/>
            </a:solidFill>
            <a:ln w="2540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016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796949" y="1638305"/>
              <a:ext cx="1063751" cy="1460064"/>
              <a:chOff x="6796949" y="1638305"/>
              <a:chExt cx="1063751" cy="146006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796949" y="1872932"/>
                <a:ext cx="726442" cy="726442"/>
              </a:xfrm>
              <a:prstGeom prst="ellipse">
                <a:avLst/>
              </a:prstGeom>
              <a:solidFill>
                <a:srgbClr val="1EE9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319680" y="1638305"/>
                <a:ext cx="541020" cy="1460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prstClr val="white"/>
                    </a:solidFill>
                    <a:latin typeface="站酷快乐体2016修订版" panose="02010600030101010101" charset="-122"/>
                    <a:ea typeface="站酷快乐体2016修订版" panose="02010600030101010101" charset="-122"/>
                  </a:rPr>
                  <a:t>1</a:t>
                </a:r>
                <a:endParaRPr lang="en-US" altLang="zh-CN" sz="3200" b="1" dirty="0">
                  <a:solidFill>
                    <a:prstClr val="white"/>
                  </a:solidFill>
                  <a:latin typeface="站酷快乐体2016修订版" panose="02010600030101010101" charset="-122"/>
                  <a:ea typeface="站酷快乐体2016修订版" panose="02010600030101010101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6819809" y="1952538"/>
                <a:ext cx="577852" cy="577852"/>
              </a:xfrm>
              <a:prstGeom prst="ellipse">
                <a:avLst/>
              </a:pr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9" name="Group 68"/>
              <p:cNvGrpSpPr>
                <a:grpSpLocks noChangeAspect="1"/>
              </p:cNvGrpSpPr>
              <p:nvPr/>
            </p:nvGrpSpPr>
            <p:grpSpPr bwMode="auto">
              <a:xfrm>
                <a:off x="6960104" y="2096181"/>
                <a:ext cx="288567" cy="278035"/>
                <a:chOff x="3770" y="2095"/>
                <a:chExt cx="137" cy="132"/>
              </a:xfrm>
              <a:solidFill>
                <a:schemeClr val="bg1"/>
              </a:solidFill>
              <a:effectLst/>
            </p:grpSpPr>
            <p:sp>
              <p:nvSpPr>
                <p:cNvPr id="50" name="Freeform 69"/>
                <p:cNvSpPr/>
                <p:nvPr/>
              </p:nvSpPr>
              <p:spPr bwMode="auto">
                <a:xfrm>
                  <a:off x="3770" y="2190"/>
                  <a:ext cx="137" cy="37"/>
                </a:xfrm>
                <a:custGeom>
                  <a:avLst/>
                  <a:gdLst>
                    <a:gd name="T0" fmla="*/ 52 w 55"/>
                    <a:gd name="T1" fmla="*/ 6 h 15"/>
                    <a:gd name="T2" fmla="*/ 38 w 55"/>
                    <a:gd name="T3" fmla="*/ 6 h 15"/>
                    <a:gd name="T4" fmla="*/ 37 w 55"/>
                    <a:gd name="T5" fmla="*/ 6 h 15"/>
                    <a:gd name="T6" fmla="*/ 37 w 55"/>
                    <a:gd name="T7" fmla="*/ 3 h 15"/>
                    <a:gd name="T8" fmla="*/ 37 w 55"/>
                    <a:gd name="T9" fmla="*/ 1 h 15"/>
                    <a:gd name="T10" fmla="*/ 35 w 55"/>
                    <a:gd name="T11" fmla="*/ 0 h 15"/>
                    <a:gd name="T12" fmla="*/ 20 w 55"/>
                    <a:gd name="T13" fmla="*/ 0 h 15"/>
                    <a:gd name="T14" fmla="*/ 18 w 55"/>
                    <a:gd name="T15" fmla="*/ 3 h 15"/>
                    <a:gd name="T16" fmla="*/ 18 w 55"/>
                    <a:gd name="T17" fmla="*/ 6 h 15"/>
                    <a:gd name="T18" fmla="*/ 18 w 55"/>
                    <a:gd name="T19" fmla="*/ 6 h 15"/>
                    <a:gd name="T20" fmla="*/ 3 w 55"/>
                    <a:gd name="T21" fmla="*/ 6 h 15"/>
                    <a:gd name="T22" fmla="*/ 0 w 55"/>
                    <a:gd name="T23" fmla="*/ 8 h 15"/>
                    <a:gd name="T24" fmla="*/ 0 w 55"/>
                    <a:gd name="T25" fmla="*/ 14 h 15"/>
                    <a:gd name="T26" fmla="*/ 1 w 55"/>
                    <a:gd name="T27" fmla="*/ 15 h 15"/>
                    <a:gd name="T28" fmla="*/ 2 w 55"/>
                    <a:gd name="T29" fmla="*/ 14 h 15"/>
                    <a:gd name="T30" fmla="*/ 2 w 55"/>
                    <a:gd name="T31" fmla="*/ 8 h 15"/>
                    <a:gd name="T32" fmla="*/ 3 w 55"/>
                    <a:gd name="T33" fmla="*/ 8 h 15"/>
                    <a:gd name="T34" fmla="*/ 18 w 55"/>
                    <a:gd name="T35" fmla="*/ 8 h 15"/>
                    <a:gd name="T36" fmla="*/ 18 w 55"/>
                    <a:gd name="T37" fmla="*/ 8 h 15"/>
                    <a:gd name="T38" fmla="*/ 18 w 55"/>
                    <a:gd name="T39" fmla="*/ 9 h 15"/>
                    <a:gd name="T40" fmla="*/ 19 w 55"/>
                    <a:gd name="T41" fmla="*/ 9 h 15"/>
                    <a:gd name="T42" fmla="*/ 20 w 55"/>
                    <a:gd name="T43" fmla="*/ 9 h 15"/>
                    <a:gd name="T44" fmla="*/ 20 w 55"/>
                    <a:gd name="T45" fmla="*/ 8 h 15"/>
                    <a:gd name="T46" fmla="*/ 20 w 55"/>
                    <a:gd name="T47" fmla="*/ 3 h 15"/>
                    <a:gd name="T48" fmla="*/ 20 w 55"/>
                    <a:gd name="T49" fmla="*/ 2 h 15"/>
                    <a:gd name="T50" fmla="*/ 35 w 55"/>
                    <a:gd name="T51" fmla="*/ 2 h 15"/>
                    <a:gd name="T52" fmla="*/ 35 w 55"/>
                    <a:gd name="T53" fmla="*/ 3 h 15"/>
                    <a:gd name="T54" fmla="*/ 35 w 55"/>
                    <a:gd name="T55" fmla="*/ 8 h 15"/>
                    <a:gd name="T56" fmla="*/ 36 w 55"/>
                    <a:gd name="T57" fmla="*/ 9 h 15"/>
                    <a:gd name="T58" fmla="*/ 36 w 55"/>
                    <a:gd name="T59" fmla="*/ 9 h 15"/>
                    <a:gd name="T60" fmla="*/ 37 w 55"/>
                    <a:gd name="T61" fmla="*/ 9 h 15"/>
                    <a:gd name="T62" fmla="*/ 37 w 55"/>
                    <a:gd name="T63" fmla="*/ 8 h 15"/>
                    <a:gd name="T64" fmla="*/ 38 w 55"/>
                    <a:gd name="T65" fmla="*/ 8 h 15"/>
                    <a:gd name="T66" fmla="*/ 52 w 55"/>
                    <a:gd name="T67" fmla="*/ 8 h 15"/>
                    <a:gd name="T68" fmla="*/ 53 w 55"/>
                    <a:gd name="T69" fmla="*/ 8 h 15"/>
                    <a:gd name="T70" fmla="*/ 53 w 55"/>
                    <a:gd name="T71" fmla="*/ 14 h 15"/>
                    <a:gd name="T72" fmla="*/ 54 w 55"/>
                    <a:gd name="T73" fmla="*/ 15 h 15"/>
                    <a:gd name="T74" fmla="*/ 55 w 55"/>
                    <a:gd name="T75" fmla="*/ 14 h 15"/>
                    <a:gd name="T76" fmla="*/ 55 w 55"/>
                    <a:gd name="T77" fmla="*/ 8 h 15"/>
                    <a:gd name="T78" fmla="*/ 52 w 55"/>
                    <a:gd name="T79" fmla="*/ 6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5" h="15">
                      <a:moveTo>
                        <a:pt x="52" y="6"/>
                      </a:move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38" y="6"/>
                        <a:pt x="37" y="6"/>
                        <a:pt x="37" y="6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7" y="2"/>
                        <a:pt x="37" y="1"/>
                        <a:pt x="37" y="1"/>
                      </a:cubicBezTo>
                      <a:cubicBezTo>
                        <a:pt x="36" y="0"/>
                        <a:pt x="36" y="0"/>
                        <a:pt x="35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8" y="1"/>
                        <a:pt x="18" y="3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7"/>
                        <a:pt x="0" y="8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1" y="15"/>
                        <a:pt x="1" y="15"/>
                      </a:cubicBezTo>
                      <a:cubicBezTo>
                        <a:pt x="2" y="15"/>
                        <a:pt x="2" y="14"/>
                        <a:pt x="2" y="14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3" y="8"/>
                        <a:pt x="3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9"/>
                      </a:cubicBezTo>
                      <a:cubicBezTo>
                        <a:pt x="18" y="9"/>
                        <a:pt x="19" y="9"/>
                        <a:pt x="19" y="9"/>
                      </a:cubicBezTo>
                      <a:cubicBezTo>
                        <a:pt x="19" y="9"/>
                        <a:pt x="19" y="9"/>
                        <a:pt x="20" y="9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35" y="2"/>
                        <a:pt x="35" y="2"/>
                        <a:pt x="35" y="2"/>
                      </a:cubicBezTo>
                      <a:cubicBezTo>
                        <a:pt x="35" y="2"/>
                        <a:pt x="35" y="2"/>
                        <a:pt x="35" y="3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5" y="8"/>
                        <a:pt x="35" y="8"/>
                        <a:pt x="36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7" y="9"/>
                        <a:pt x="37" y="9"/>
                        <a:pt x="37" y="9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7" y="8"/>
                        <a:pt x="37" y="8"/>
                        <a:pt x="38" y="8"/>
                      </a:cubicBez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3" y="14"/>
                        <a:pt x="53" y="14"/>
                        <a:pt x="53" y="14"/>
                      </a:cubicBezTo>
                      <a:cubicBezTo>
                        <a:pt x="53" y="14"/>
                        <a:pt x="53" y="15"/>
                        <a:pt x="54" y="15"/>
                      </a:cubicBezTo>
                      <a:cubicBezTo>
                        <a:pt x="54" y="15"/>
                        <a:pt x="55" y="14"/>
                        <a:pt x="55" y="14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55" y="7"/>
                        <a:pt x="54" y="6"/>
                        <a:pt x="5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70"/>
                <p:cNvSpPr/>
                <p:nvPr/>
              </p:nvSpPr>
              <p:spPr bwMode="auto">
                <a:xfrm>
                  <a:off x="3820" y="2118"/>
                  <a:ext cx="37" cy="69"/>
                </a:xfrm>
                <a:custGeom>
                  <a:avLst/>
                  <a:gdLst>
                    <a:gd name="T0" fmla="*/ 2 w 15"/>
                    <a:gd name="T1" fmla="*/ 14 h 28"/>
                    <a:gd name="T2" fmla="*/ 3 w 15"/>
                    <a:gd name="T3" fmla="*/ 13 h 28"/>
                    <a:gd name="T4" fmla="*/ 3 w 15"/>
                    <a:gd name="T5" fmla="*/ 8 h 28"/>
                    <a:gd name="T6" fmla="*/ 4 w 15"/>
                    <a:gd name="T7" fmla="*/ 4 h 28"/>
                    <a:gd name="T8" fmla="*/ 4 w 15"/>
                    <a:gd name="T9" fmla="*/ 4 h 28"/>
                    <a:gd name="T10" fmla="*/ 4 w 15"/>
                    <a:gd name="T11" fmla="*/ 12 h 28"/>
                    <a:gd name="T12" fmla="*/ 4 w 15"/>
                    <a:gd name="T13" fmla="*/ 13 h 28"/>
                    <a:gd name="T14" fmla="*/ 4 w 15"/>
                    <a:gd name="T15" fmla="*/ 26 h 28"/>
                    <a:gd name="T16" fmla="*/ 5 w 15"/>
                    <a:gd name="T17" fmla="*/ 28 h 28"/>
                    <a:gd name="T18" fmla="*/ 5 w 15"/>
                    <a:gd name="T19" fmla="*/ 28 h 28"/>
                    <a:gd name="T20" fmla="*/ 5 w 15"/>
                    <a:gd name="T21" fmla="*/ 28 h 28"/>
                    <a:gd name="T22" fmla="*/ 7 w 15"/>
                    <a:gd name="T23" fmla="*/ 26 h 28"/>
                    <a:gd name="T24" fmla="*/ 7 w 15"/>
                    <a:gd name="T25" fmla="*/ 14 h 28"/>
                    <a:gd name="T26" fmla="*/ 8 w 15"/>
                    <a:gd name="T27" fmla="*/ 14 h 28"/>
                    <a:gd name="T28" fmla="*/ 8 w 15"/>
                    <a:gd name="T29" fmla="*/ 26 h 28"/>
                    <a:gd name="T30" fmla="*/ 10 w 15"/>
                    <a:gd name="T31" fmla="*/ 28 h 28"/>
                    <a:gd name="T32" fmla="*/ 10 w 15"/>
                    <a:gd name="T33" fmla="*/ 28 h 28"/>
                    <a:gd name="T34" fmla="*/ 10 w 15"/>
                    <a:gd name="T35" fmla="*/ 28 h 28"/>
                    <a:gd name="T36" fmla="*/ 12 w 15"/>
                    <a:gd name="T37" fmla="*/ 26 h 28"/>
                    <a:gd name="T38" fmla="*/ 12 w 15"/>
                    <a:gd name="T39" fmla="*/ 13 h 28"/>
                    <a:gd name="T40" fmla="*/ 12 w 15"/>
                    <a:gd name="T41" fmla="*/ 12 h 28"/>
                    <a:gd name="T42" fmla="*/ 12 w 15"/>
                    <a:gd name="T43" fmla="*/ 4 h 28"/>
                    <a:gd name="T44" fmla="*/ 12 w 15"/>
                    <a:gd name="T45" fmla="*/ 4 h 28"/>
                    <a:gd name="T46" fmla="*/ 12 w 15"/>
                    <a:gd name="T47" fmla="*/ 8 h 28"/>
                    <a:gd name="T48" fmla="*/ 12 w 15"/>
                    <a:gd name="T49" fmla="*/ 13 h 28"/>
                    <a:gd name="T50" fmla="*/ 14 w 15"/>
                    <a:gd name="T51" fmla="*/ 14 h 28"/>
                    <a:gd name="T52" fmla="*/ 15 w 15"/>
                    <a:gd name="T53" fmla="*/ 13 h 28"/>
                    <a:gd name="T54" fmla="*/ 15 w 15"/>
                    <a:gd name="T55" fmla="*/ 8 h 28"/>
                    <a:gd name="T56" fmla="*/ 13 w 15"/>
                    <a:gd name="T57" fmla="*/ 1 h 28"/>
                    <a:gd name="T58" fmla="*/ 10 w 15"/>
                    <a:gd name="T59" fmla="*/ 0 h 28"/>
                    <a:gd name="T60" fmla="*/ 10 w 15"/>
                    <a:gd name="T61" fmla="*/ 0 h 28"/>
                    <a:gd name="T62" fmla="*/ 10 w 15"/>
                    <a:gd name="T63" fmla="*/ 0 h 28"/>
                    <a:gd name="T64" fmla="*/ 10 w 15"/>
                    <a:gd name="T65" fmla="*/ 0 h 28"/>
                    <a:gd name="T66" fmla="*/ 8 w 15"/>
                    <a:gd name="T67" fmla="*/ 4 h 28"/>
                    <a:gd name="T68" fmla="*/ 8 w 15"/>
                    <a:gd name="T69" fmla="*/ 1 h 28"/>
                    <a:gd name="T70" fmla="*/ 8 w 15"/>
                    <a:gd name="T71" fmla="*/ 1 h 28"/>
                    <a:gd name="T72" fmla="*/ 8 w 15"/>
                    <a:gd name="T73" fmla="*/ 0 h 28"/>
                    <a:gd name="T74" fmla="*/ 8 w 15"/>
                    <a:gd name="T75" fmla="*/ 0 h 28"/>
                    <a:gd name="T76" fmla="*/ 7 w 15"/>
                    <a:gd name="T77" fmla="*/ 0 h 28"/>
                    <a:gd name="T78" fmla="*/ 7 w 15"/>
                    <a:gd name="T79" fmla="*/ 0 h 28"/>
                    <a:gd name="T80" fmla="*/ 7 w 15"/>
                    <a:gd name="T81" fmla="*/ 1 h 28"/>
                    <a:gd name="T82" fmla="*/ 7 w 15"/>
                    <a:gd name="T83" fmla="*/ 1 h 28"/>
                    <a:gd name="T84" fmla="*/ 7 w 15"/>
                    <a:gd name="T85" fmla="*/ 4 h 28"/>
                    <a:gd name="T86" fmla="*/ 6 w 15"/>
                    <a:gd name="T87" fmla="*/ 0 h 28"/>
                    <a:gd name="T88" fmla="*/ 6 w 15"/>
                    <a:gd name="T89" fmla="*/ 0 h 28"/>
                    <a:gd name="T90" fmla="*/ 6 w 15"/>
                    <a:gd name="T91" fmla="*/ 0 h 28"/>
                    <a:gd name="T92" fmla="*/ 5 w 15"/>
                    <a:gd name="T93" fmla="*/ 0 h 28"/>
                    <a:gd name="T94" fmla="*/ 2 w 15"/>
                    <a:gd name="T95" fmla="*/ 1 h 28"/>
                    <a:gd name="T96" fmla="*/ 0 w 15"/>
                    <a:gd name="T97" fmla="*/ 8 h 28"/>
                    <a:gd name="T98" fmla="*/ 0 w 15"/>
                    <a:gd name="T99" fmla="*/ 13 h 28"/>
                    <a:gd name="T100" fmla="*/ 2 w 15"/>
                    <a:gd name="T101" fmla="*/ 1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5" h="28">
                      <a:moveTo>
                        <a:pt x="2" y="14"/>
                      </a:moveTo>
                      <a:cubicBezTo>
                        <a:pt x="3" y="14"/>
                        <a:pt x="3" y="14"/>
                        <a:pt x="3" y="13"/>
                      </a:cubicBezTo>
                      <a:cubicBezTo>
                        <a:pt x="3" y="13"/>
                        <a:pt x="3" y="10"/>
                        <a:pt x="3" y="8"/>
                      </a:cubicBezTo>
                      <a:cubicBezTo>
                        <a:pt x="3" y="7"/>
                        <a:pt x="3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4" y="13"/>
                        <a:pt x="4" y="13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4" y="27"/>
                        <a:pt x="4" y="28"/>
                        <a:pt x="5" y="28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6" y="28"/>
                        <a:pt x="7" y="27"/>
                        <a:pt x="7" y="26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7"/>
                        <a:pt x="9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1" y="28"/>
                        <a:pt x="12" y="27"/>
                        <a:pt x="12" y="26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2" y="12"/>
                        <a:pt x="12" y="12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2" y="7"/>
                        <a:pt x="12" y="8"/>
                      </a:cubicBezTo>
                      <a:cubicBezTo>
                        <a:pt x="13" y="10"/>
                        <a:pt x="12" y="13"/>
                        <a:pt x="12" y="13"/>
                      </a:cubicBezTo>
                      <a:cubicBezTo>
                        <a:pt x="12" y="14"/>
                        <a:pt x="13" y="14"/>
                        <a:pt x="14" y="14"/>
                      </a:cubicBezTo>
                      <a:cubicBezTo>
                        <a:pt x="15" y="14"/>
                        <a:pt x="15" y="14"/>
                        <a:pt x="15" y="13"/>
                      </a:cubicBezTo>
                      <a:cubicBezTo>
                        <a:pt x="15" y="13"/>
                        <a:pt x="15" y="10"/>
                        <a:pt x="15" y="8"/>
                      </a:cubicBezTo>
                      <a:cubicBezTo>
                        <a:pt x="15" y="3"/>
                        <a:pt x="13" y="1"/>
                        <a:pt x="13" y="1"/>
                      </a:cubicBezTo>
                      <a:cubicBezTo>
                        <a:pt x="12" y="1"/>
                        <a:pt x="11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9" y="2"/>
                        <a:pt x="8" y="4"/>
                      </a:cubicBezTo>
                      <a:cubicBezTo>
                        <a:pt x="8" y="3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3"/>
                        <a:pt x="7" y="4"/>
                      </a:cubicBezTo>
                      <a:cubicBezTo>
                        <a:pt x="6" y="2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2" y="1"/>
                        <a:pt x="1" y="3"/>
                        <a:pt x="0" y="8"/>
                      </a:cubicBezTo>
                      <a:cubicBezTo>
                        <a:pt x="0" y="10"/>
                        <a:pt x="0" y="13"/>
                        <a:pt x="0" y="13"/>
                      </a:cubicBezTo>
                      <a:cubicBezTo>
                        <a:pt x="1" y="14"/>
                        <a:pt x="1" y="14"/>
                        <a:pt x="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" name="Freeform 71"/>
                <p:cNvSpPr/>
                <p:nvPr/>
              </p:nvSpPr>
              <p:spPr bwMode="auto">
                <a:xfrm>
                  <a:off x="3830" y="2095"/>
                  <a:ext cx="17" cy="20"/>
                </a:xfrm>
                <a:custGeom>
                  <a:avLst/>
                  <a:gdLst>
                    <a:gd name="T0" fmla="*/ 1 w 7"/>
                    <a:gd name="T1" fmla="*/ 5 h 8"/>
                    <a:gd name="T2" fmla="*/ 4 w 7"/>
                    <a:gd name="T3" fmla="*/ 8 h 8"/>
                    <a:gd name="T4" fmla="*/ 7 w 7"/>
                    <a:gd name="T5" fmla="*/ 5 h 8"/>
                    <a:gd name="T6" fmla="*/ 7 w 7"/>
                    <a:gd name="T7" fmla="*/ 4 h 8"/>
                    <a:gd name="T8" fmla="*/ 7 w 7"/>
                    <a:gd name="T9" fmla="*/ 4 h 8"/>
                    <a:gd name="T10" fmla="*/ 4 w 7"/>
                    <a:gd name="T11" fmla="*/ 0 h 8"/>
                    <a:gd name="T12" fmla="*/ 1 w 7"/>
                    <a:gd name="T13" fmla="*/ 4 h 8"/>
                    <a:gd name="T14" fmla="*/ 0 w 7"/>
                    <a:gd name="T15" fmla="*/ 4 h 8"/>
                    <a:gd name="T16" fmla="*/ 1 w 7"/>
                    <a:gd name="T1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8">
                      <a:moveTo>
                        <a:pt x="1" y="5"/>
                      </a:moveTo>
                      <a:cubicBezTo>
                        <a:pt x="1" y="7"/>
                        <a:pt x="2" y="8"/>
                        <a:pt x="4" y="8"/>
                      </a:cubicBezTo>
                      <a:cubicBezTo>
                        <a:pt x="5" y="8"/>
                        <a:pt x="6" y="7"/>
                        <a:pt x="7" y="5"/>
                      </a:cubicBezTo>
                      <a:cubicBezTo>
                        <a:pt x="7" y="5"/>
                        <a:pt x="7" y="5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5" y="0"/>
                        <a:pt x="4" y="0"/>
                      </a:cubicBezTo>
                      <a:cubicBezTo>
                        <a:pt x="2" y="0"/>
                        <a:pt x="1" y="2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" name="Freeform 72"/>
                <p:cNvSpPr/>
                <p:nvPr/>
              </p:nvSpPr>
              <p:spPr bwMode="auto">
                <a:xfrm>
                  <a:off x="3867" y="2135"/>
                  <a:ext cx="35" cy="65"/>
                </a:xfrm>
                <a:custGeom>
                  <a:avLst/>
                  <a:gdLst>
                    <a:gd name="T0" fmla="*/ 1 w 14"/>
                    <a:gd name="T1" fmla="*/ 13 h 26"/>
                    <a:gd name="T2" fmla="*/ 2 w 14"/>
                    <a:gd name="T3" fmla="*/ 12 h 26"/>
                    <a:gd name="T4" fmla="*/ 2 w 14"/>
                    <a:gd name="T5" fmla="*/ 8 h 26"/>
                    <a:gd name="T6" fmla="*/ 3 w 14"/>
                    <a:gd name="T7" fmla="*/ 4 h 26"/>
                    <a:gd name="T8" fmla="*/ 3 w 14"/>
                    <a:gd name="T9" fmla="*/ 4 h 26"/>
                    <a:gd name="T10" fmla="*/ 3 w 14"/>
                    <a:gd name="T11" fmla="*/ 11 h 26"/>
                    <a:gd name="T12" fmla="*/ 3 w 14"/>
                    <a:gd name="T13" fmla="*/ 12 h 26"/>
                    <a:gd name="T14" fmla="*/ 3 w 14"/>
                    <a:gd name="T15" fmla="*/ 24 h 26"/>
                    <a:gd name="T16" fmla="*/ 5 w 14"/>
                    <a:gd name="T17" fmla="*/ 26 h 26"/>
                    <a:gd name="T18" fmla="*/ 5 w 14"/>
                    <a:gd name="T19" fmla="*/ 26 h 26"/>
                    <a:gd name="T20" fmla="*/ 5 w 14"/>
                    <a:gd name="T21" fmla="*/ 26 h 26"/>
                    <a:gd name="T22" fmla="*/ 6 w 14"/>
                    <a:gd name="T23" fmla="*/ 24 h 26"/>
                    <a:gd name="T24" fmla="*/ 6 w 14"/>
                    <a:gd name="T25" fmla="*/ 13 h 26"/>
                    <a:gd name="T26" fmla="*/ 7 w 14"/>
                    <a:gd name="T27" fmla="*/ 13 h 26"/>
                    <a:gd name="T28" fmla="*/ 7 w 14"/>
                    <a:gd name="T29" fmla="*/ 24 h 26"/>
                    <a:gd name="T30" fmla="*/ 9 w 14"/>
                    <a:gd name="T31" fmla="*/ 26 h 26"/>
                    <a:gd name="T32" fmla="*/ 9 w 14"/>
                    <a:gd name="T33" fmla="*/ 26 h 26"/>
                    <a:gd name="T34" fmla="*/ 9 w 14"/>
                    <a:gd name="T35" fmla="*/ 26 h 26"/>
                    <a:gd name="T36" fmla="*/ 10 w 14"/>
                    <a:gd name="T37" fmla="*/ 24 h 26"/>
                    <a:gd name="T38" fmla="*/ 10 w 14"/>
                    <a:gd name="T39" fmla="*/ 12 h 26"/>
                    <a:gd name="T40" fmla="*/ 10 w 14"/>
                    <a:gd name="T41" fmla="*/ 11 h 26"/>
                    <a:gd name="T42" fmla="*/ 10 w 14"/>
                    <a:gd name="T43" fmla="*/ 4 h 26"/>
                    <a:gd name="T44" fmla="*/ 10 w 14"/>
                    <a:gd name="T45" fmla="*/ 4 h 26"/>
                    <a:gd name="T46" fmla="*/ 11 w 14"/>
                    <a:gd name="T47" fmla="*/ 8 h 26"/>
                    <a:gd name="T48" fmla="*/ 11 w 14"/>
                    <a:gd name="T49" fmla="*/ 12 h 26"/>
                    <a:gd name="T50" fmla="*/ 12 w 14"/>
                    <a:gd name="T51" fmla="*/ 13 h 26"/>
                    <a:gd name="T52" fmla="*/ 13 w 14"/>
                    <a:gd name="T53" fmla="*/ 12 h 26"/>
                    <a:gd name="T54" fmla="*/ 13 w 14"/>
                    <a:gd name="T55" fmla="*/ 7 h 26"/>
                    <a:gd name="T56" fmla="*/ 12 w 14"/>
                    <a:gd name="T57" fmla="*/ 1 h 26"/>
                    <a:gd name="T58" fmla="*/ 9 w 14"/>
                    <a:gd name="T59" fmla="*/ 0 h 26"/>
                    <a:gd name="T60" fmla="*/ 8 w 14"/>
                    <a:gd name="T61" fmla="*/ 0 h 26"/>
                    <a:gd name="T62" fmla="*/ 8 w 14"/>
                    <a:gd name="T63" fmla="*/ 0 h 26"/>
                    <a:gd name="T64" fmla="*/ 8 w 14"/>
                    <a:gd name="T65" fmla="*/ 0 h 26"/>
                    <a:gd name="T66" fmla="*/ 7 w 14"/>
                    <a:gd name="T67" fmla="*/ 3 h 26"/>
                    <a:gd name="T68" fmla="*/ 7 w 14"/>
                    <a:gd name="T69" fmla="*/ 1 h 26"/>
                    <a:gd name="T70" fmla="*/ 7 w 14"/>
                    <a:gd name="T71" fmla="*/ 0 h 26"/>
                    <a:gd name="T72" fmla="*/ 7 w 14"/>
                    <a:gd name="T73" fmla="*/ 0 h 26"/>
                    <a:gd name="T74" fmla="*/ 7 w 14"/>
                    <a:gd name="T75" fmla="*/ 0 h 26"/>
                    <a:gd name="T76" fmla="*/ 6 w 14"/>
                    <a:gd name="T77" fmla="*/ 0 h 26"/>
                    <a:gd name="T78" fmla="*/ 6 w 14"/>
                    <a:gd name="T79" fmla="*/ 0 h 26"/>
                    <a:gd name="T80" fmla="*/ 6 w 14"/>
                    <a:gd name="T81" fmla="*/ 0 h 26"/>
                    <a:gd name="T82" fmla="*/ 6 w 14"/>
                    <a:gd name="T83" fmla="*/ 1 h 26"/>
                    <a:gd name="T84" fmla="*/ 6 w 14"/>
                    <a:gd name="T85" fmla="*/ 3 h 26"/>
                    <a:gd name="T86" fmla="*/ 5 w 14"/>
                    <a:gd name="T87" fmla="*/ 0 h 26"/>
                    <a:gd name="T88" fmla="*/ 5 w 14"/>
                    <a:gd name="T89" fmla="*/ 0 h 26"/>
                    <a:gd name="T90" fmla="*/ 5 w 14"/>
                    <a:gd name="T91" fmla="*/ 0 h 26"/>
                    <a:gd name="T92" fmla="*/ 4 w 14"/>
                    <a:gd name="T93" fmla="*/ 0 h 26"/>
                    <a:gd name="T94" fmla="*/ 1 w 14"/>
                    <a:gd name="T95" fmla="*/ 1 h 26"/>
                    <a:gd name="T96" fmla="*/ 0 w 14"/>
                    <a:gd name="T97" fmla="*/ 7 h 26"/>
                    <a:gd name="T98" fmla="*/ 0 w 14"/>
                    <a:gd name="T99" fmla="*/ 12 h 26"/>
                    <a:gd name="T100" fmla="*/ 1 w 14"/>
                    <a:gd name="T10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4" h="26">
                      <a:moveTo>
                        <a:pt x="1" y="13"/>
                      </a:moveTo>
                      <a:cubicBezTo>
                        <a:pt x="2" y="13"/>
                        <a:pt x="2" y="13"/>
                        <a:pt x="2" y="12"/>
                      </a:cubicBezTo>
                      <a:cubicBezTo>
                        <a:pt x="2" y="12"/>
                        <a:pt x="2" y="10"/>
                        <a:pt x="2" y="8"/>
                      </a:cubicBezTo>
                      <a:cubicBezTo>
                        <a:pt x="2" y="6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5"/>
                        <a:pt x="4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6" y="25"/>
                        <a:pt x="6" y="24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8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6"/>
                        <a:pt x="10" y="25"/>
                        <a:pt x="10" y="2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0" y="11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1" y="6"/>
                        <a:pt x="11" y="8"/>
                      </a:cubicBezTo>
                      <a:cubicBezTo>
                        <a:pt x="11" y="10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2" y="13"/>
                      </a:cubicBezTo>
                      <a:cubicBezTo>
                        <a:pt x="13" y="13"/>
                        <a:pt x="13" y="13"/>
                        <a:pt x="13" y="12"/>
                      </a:cubicBezTo>
                      <a:cubicBezTo>
                        <a:pt x="13" y="12"/>
                        <a:pt x="14" y="9"/>
                        <a:pt x="13" y="7"/>
                      </a:cubicBezTo>
                      <a:cubicBezTo>
                        <a:pt x="13" y="3"/>
                        <a:pt x="12" y="1"/>
                        <a:pt x="12" y="1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9" y="0"/>
                        <a:pt x="9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2"/>
                        <a:pt x="7" y="3"/>
                      </a:cubicBezTo>
                      <a:cubicBezTo>
                        <a:pt x="7" y="2"/>
                        <a:pt x="7" y="1"/>
                        <a:pt x="7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2"/>
                        <a:pt x="6" y="3"/>
                      </a:cubicBezTo>
                      <a:cubicBezTo>
                        <a:pt x="5" y="2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1" y="1"/>
                      </a:cubicBezTo>
                      <a:cubicBezTo>
                        <a:pt x="1" y="1"/>
                        <a:pt x="0" y="3"/>
                        <a:pt x="0" y="7"/>
                      </a:cubicBezTo>
                      <a:cubicBezTo>
                        <a:pt x="0" y="9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" name="Freeform 73"/>
                <p:cNvSpPr/>
                <p:nvPr/>
              </p:nvSpPr>
              <p:spPr bwMode="auto">
                <a:xfrm>
                  <a:off x="3875" y="2115"/>
                  <a:ext cx="17" cy="18"/>
                </a:xfrm>
                <a:custGeom>
                  <a:avLst/>
                  <a:gdLst>
                    <a:gd name="T0" fmla="*/ 1 w 7"/>
                    <a:gd name="T1" fmla="*/ 5 h 7"/>
                    <a:gd name="T2" fmla="*/ 4 w 7"/>
                    <a:gd name="T3" fmla="*/ 7 h 7"/>
                    <a:gd name="T4" fmla="*/ 6 w 7"/>
                    <a:gd name="T5" fmla="*/ 4 h 7"/>
                    <a:gd name="T6" fmla="*/ 7 w 7"/>
                    <a:gd name="T7" fmla="*/ 3 h 7"/>
                    <a:gd name="T8" fmla="*/ 6 w 7"/>
                    <a:gd name="T9" fmla="*/ 3 h 7"/>
                    <a:gd name="T10" fmla="*/ 4 w 7"/>
                    <a:gd name="T11" fmla="*/ 0 h 7"/>
                    <a:gd name="T12" fmla="*/ 1 w 7"/>
                    <a:gd name="T13" fmla="*/ 3 h 7"/>
                    <a:gd name="T14" fmla="*/ 0 w 7"/>
                    <a:gd name="T15" fmla="*/ 3 h 7"/>
                    <a:gd name="T16" fmla="*/ 1 w 7"/>
                    <a:gd name="T17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7">
                      <a:moveTo>
                        <a:pt x="1" y="5"/>
                      </a:moveTo>
                      <a:cubicBezTo>
                        <a:pt x="1" y="6"/>
                        <a:pt x="2" y="7"/>
                        <a:pt x="4" y="7"/>
                      </a:cubicBezTo>
                      <a:cubicBezTo>
                        <a:pt x="5" y="7"/>
                        <a:pt x="6" y="6"/>
                        <a:pt x="6" y="4"/>
                      </a:cubicBezTo>
                      <a:cubicBezTo>
                        <a:pt x="7" y="4"/>
                        <a:pt x="7" y="4"/>
                        <a:pt x="7" y="3"/>
                      </a:cubicBezTo>
                      <a:cubicBezTo>
                        <a:pt x="7" y="3"/>
                        <a:pt x="7" y="3"/>
                        <a:pt x="6" y="3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2" y="0"/>
                        <a:pt x="1" y="1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" name="Freeform 74"/>
                <p:cNvSpPr/>
                <p:nvPr/>
              </p:nvSpPr>
              <p:spPr bwMode="auto">
                <a:xfrm>
                  <a:off x="3778" y="2135"/>
                  <a:ext cx="35" cy="65"/>
                </a:xfrm>
                <a:custGeom>
                  <a:avLst/>
                  <a:gdLst>
                    <a:gd name="T0" fmla="*/ 1 w 14"/>
                    <a:gd name="T1" fmla="*/ 13 h 26"/>
                    <a:gd name="T2" fmla="*/ 2 w 14"/>
                    <a:gd name="T3" fmla="*/ 12 h 26"/>
                    <a:gd name="T4" fmla="*/ 2 w 14"/>
                    <a:gd name="T5" fmla="*/ 8 h 26"/>
                    <a:gd name="T6" fmla="*/ 3 w 14"/>
                    <a:gd name="T7" fmla="*/ 4 h 26"/>
                    <a:gd name="T8" fmla="*/ 3 w 14"/>
                    <a:gd name="T9" fmla="*/ 4 h 26"/>
                    <a:gd name="T10" fmla="*/ 3 w 14"/>
                    <a:gd name="T11" fmla="*/ 11 h 26"/>
                    <a:gd name="T12" fmla="*/ 3 w 14"/>
                    <a:gd name="T13" fmla="*/ 12 h 26"/>
                    <a:gd name="T14" fmla="*/ 3 w 14"/>
                    <a:gd name="T15" fmla="*/ 24 h 26"/>
                    <a:gd name="T16" fmla="*/ 5 w 14"/>
                    <a:gd name="T17" fmla="*/ 26 h 26"/>
                    <a:gd name="T18" fmla="*/ 5 w 14"/>
                    <a:gd name="T19" fmla="*/ 26 h 26"/>
                    <a:gd name="T20" fmla="*/ 5 w 14"/>
                    <a:gd name="T21" fmla="*/ 26 h 26"/>
                    <a:gd name="T22" fmla="*/ 6 w 14"/>
                    <a:gd name="T23" fmla="*/ 24 h 26"/>
                    <a:gd name="T24" fmla="*/ 6 w 14"/>
                    <a:gd name="T25" fmla="*/ 13 h 26"/>
                    <a:gd name="T26" fmla="*/ 7 w 14"/>
                    <a:gd name="T27" fmla="*/ 13 h 26"/>
                    <a:gd name="T28" fmla="*/ 7 w 14"/>
                    <a:gd name="T29" fmla="*/ 24 h 26"/>
                    <a:gd name="T30" fmla="*/ 9 w 14"/>
                    <a:gd name="T31" fmla="*/ 26 h 26"/>
                    <a:gd name="T32" fmla="*/ 9 w 14"/>
                    <a:gd name="T33" fmla="*/ 26 h 26"/>
                    <a:gd name="T34" fmla="*/ 9 w 14"/>
                    <a:gd name="T35" fmla="*/ 26 h 26"/>
                    <a:gd name="T36" fmla="*/ 10 w 14"/>
                    <a:gd name="T37" fmla="*/ 24 h 26"/>
                    <a:gd name="T38" fmla="*/ 10 w 14"/>
                    <a:gd name="T39" fmla="*/ 12 h 26"/>
                    <a:gd name="T40" fmla="*/ 10 w 14"/>
                    <a:gd name="T41" fmla="*/ 11 h 26"/>
                    <a:gd name="T42" fmla="*/ 10 w 14"/>
                    <a:gd name="T43" fmla="*/ 4 h 26"/>
                    <a:gd name="T44" fmla="*/ 10 w 14"/>
                    <a:gd name="T45" fmla="*/ 4 h 26"/>
                    <a:gd name="T46" fmla="*/ 11 w 14"/>
                    <a:gd name="T47" fmla="*/ 8 h 26"/>
                    <a:gd name="T48" fmla="*/ 11 w 14"/>
                    <a:gd name="T49" fmla="*/ 12 h 26"/>
                    <a:gd name="T50" fmla="*/ 12 w 14"/>
                    <a:gd name="T51" fmla="*/ 13 h 26"/>
                    <a:gd name="T52" fmla="*/ 13 w 14"/>
                    <a:gd name="T53" fmla="*/ 12 h 26"/>
                    <a:gd name="T54" fmla="*/ 14 w 14"/>
                    <a:gd name="T55" fmla="*/ 7 h 26"/>
                    <a:gd name="T56" fmla="*/ 12 w 14"/>
                    <a:gd name="T57" fmla="*/ 1 h 26"/>
                    <a:gd name="T58" fmla="*/ 9 w 14"/>
                    <a:gd name="T59" fmla="*/ 0 h 26"/>
                    <a:gd name="T60" fmla="*/ 9 w 14"/>
                    <a:gd name="T61" fmla="*/ 0 h 26"/>
                    <a:gd name="T62" fmla="*/ 9 w 14"/>
                    <a:gd name="T63" fmla="*/ 0 h 26"/>
                    <a:gd name="T64" fmla="*/ 9 w 14"/>
                    <a:gd name="T65" fmla="*/ 0 h 26"/>
                    <a:gd name="T66" fmla="*/ 7 w 14"/>
                    <a:gd name="T67" fmla="*/ 3 h 26"/>
                    <a:gd name="T68" fmla="*/ 7 w 14"/>
                    <a:gd name="T69" fmla="*/ 1 h 26"/>
                    <a:gd name="T70" fmla="*/ 7 w 14"/>
                    <a:gd name="T71" fmla="*/ 0 h 26"/>
                    <a:gd name="T72" fmla="*/ 7 w 14"/>
                    <a:gd name="T73" fmla="*/ 0 h 26"/>
                    <a:gd name="T74" fmla="*/ 7 w 14"/>
                    <a:gd name="T75" fmla="*/ 0 h 26"/>
                    <a:gd name="T76" fmla="*/ 6 w 14"/>
                    <a:gd name="T77" fmla="*/ 0 h 26"/>
                    <a:gd name="T78" fmla="*/ 6 w 14"/>
                    <a:gd name="T79" fmla="*/ 0 h 26"/>
                    <a:gd name="T80" fmla="*/ 6 w 14"/>
                    <a:gd name="T81" fmla="*/ 0 h 26"/>
                    <a:gd name="T82" fmla="*/ 6 w 14"/>
                    <a:gd name="T83" fmla="*/ 1 h 26"/>
                    <a:gd name="T84" fmla="*/ 6 w 14"/>
                    <a:gd name="T85" fmla="*/ 3 h 26"/>
                    <a:gd name="T86" fmla="*/ 5 w 14"/>
                    <a:gd name="T87" fmla="*/ 0 h 26"/>
                    <a:gd name="T88" fmla="*/ 5 w 14"/>
                    <a:gd name="T89" fmla="*/ 0 h 26"/>
                    <a:gd name="T90" fmla="*/ 5 w 14"/>
                    <a:gd name="T91" fmla="*/ 0 h 26"/>
                    <a:gd name="T92" fmla="*/ 4 w 14"/>
                    <a:gd name="T93" fmla="*/ 0 h 26"/>
                    <a:gd name="T94" fmla="*/ 2 w 14"/>
                    <a:gd name="T95" fmla="*/ 1 h 26"/>
                    <a:gd name="T96" fmla="*/ 0 w 14"/>
                    <a:gd name="T97" fmla="*/ 7 h 26"/>
                    <a:gd name="T98" fmla="*/ 0 w 14"/>
                    <a:gd name="T99" fmla="*/ 12 h 26"/>
                    <a:gd name="T100" fmla="*/ 1 w 14"/>
                    <a:gd name="T10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4" h="26">
                      <a:moveTo>
                        <a:pt x="1" y="13"/>
                      </a:moveTo>
                      <a:cubicBezTo>
                        <a:pt x="2" y="13"/>
                        <a:pt x="2" y="13"/>
                        <a:pt x="2" y="12"/>
                      </a:cubicBezTo>
                      <a:cubicBezTo>
                        <a:pt x="2" y="12"/>
                        <a:pt x="2" y="10"/>
                        <a:pt x="2" y="8"/>
                      </a:cubicBezTo>
                      <a:cubicBezTo>
                        <a:pt x="2" y="6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5"/>
                        <a:pt x="4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6" y="26"/>
                        <a:pt x="6" y="25"/>
                        <a:pt x="6" y="24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8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6"/>
                        <a:pt x="10" y="25"/>
                        <a:pt x="10" y="2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0" y="11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1" y="6"/>
                        <a:pt x="11" y="8"/>
                      </a:cubicBezTo>
                      <a:cubicBezTo>
                        <a:pt x="11" y="10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2" y="13"/>
                      </a:cubicBezTo>
                      <a:cubicBezTo>
                        <a:pt x="13" y="13"/>
                        <a:pt x="13" y="13"/>
                        <a:pt x="13" y="12"/>
                      </a:cubicBezTo>
                      <a:cubicBezTo>
                        <a:pt x="13" y="12"/>
                        <a:pt x="14" y="9"/>
                        <a:pt x="14" y="7"/>
                      </a:cubicBezTo>
                      <a:cubicBezTo>
                        <a:pt x="13" y="3"/>
                        <a:pt x="12" y="1"/>
                        <a:pt x="12" y="1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8" y="2"/>
                        <a:pt x="7" y="3"/>
                      </a:cubicBezTo>
                      <a:cubicBezTo>
                        <a:pt x="7" y="2"/>
                        <a:pt x="7" y="1"/>
                        <a:pt x="7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2"/>
                        <a:pt x="6" y="3"/>
                      </a:cubicBezTo>
                      <a:cubicBezTo>
                        <a:pt x="5" y="2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2" y="1"/>
                      </a:cubicBezTo>
                      <a:cubicBezTo>
                        <a:pt x="1" y="1"/>
                        <a:pt x="0" y="3"/>
                        <a:pt x="0" y="7"/>
                      </a:cubicBezTo>
                      <a:cubicBezTo>
                        <a:pt x="0" y="9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" name="Freeform 75"/>
                <p:cNvSpPr/>
                <p:nvPr/>
              </p:nvSpPr>
              <p:spPr bwMode="auto">
                <a:xfrm>
                  <a:off x="3785" y="2115"/>
                  <a:ext cx="18" cy="18"/>
                </a:xfrm>
                <a:custGeom>
                  <a:avLst/>
                  <a:gdLst>
                    <a:gd name="T0" fmla="*/ 1 w 7"/>
                    <a:gd name="T1" fmla="*/ 5 h 7"/>
                    <a:gd name="T2" fmla="*/ 4 w 7"/>
                    <a:gd name="T3" fmla="*/ 7 h 7"/>
                    <a:gd name="T4" fmla="*/ 6 w 7"/>
                    <a:gd name="T5" fmla="*/ 4 h 7"/>
                    <a:gd name="T6" fmla="*/ 7 w 7"/>
                    <a:gd name="T7" fmla="*/ 3 h 7"/>
                    <a:gd name="T8" fmla="*/ 7 w 7"/>
                    <a:gd name="T9" fmla="*/ 3 h 7"/>
                    <a:gd name="T10" fmla="*/ 4 w 7"/>
                    <a:gd name="T11" fmla="*/ 0 h 7"/>
                    <a:gd name="T12" fmla="*/ 1 w 7"/>
                    <a:gd name="T13" fmla="*/ 3 h 7"/>
                    <a:gd name="T14" fmla="*/ 0 w 7"/>
                    <a:gd name="T15" fmla="*/ 3 h 7"/>
                    <a:gd name="T16" fmla="*/ 1 w 7"/>
                    <a:gd name="T17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7">
                      <a:moveTo>
                        <a:pt x="1" y="5"/>
                      </a:moveTo>
                      <a:cubicBezTo>
                        <a:pt x="1" y="6"/>
                        <a:pt x="2" y="7"/>
                        <a:pt x="4" y="7"/>
                      </a:cubicBezTo>
                      <a:cubicBezTo>
                        <a:pt x="5" y="7"/>
                        <a:pt x="6" y="6"/>
                        <a:pt x="6" y="4"/>
                      </a:cubicBezTo>
                      <a:cubicBezTo>
                        <a:pt x="7" y="4"/>
                        <a:pt x="7" y="4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1"/>
                        <a:pt x="5" y="0"/>
                        <a:pt x="4" y="0"/>
                      </a:cubicBezTo>
                      <a:cubicBezTo>
                        <a:pt x="2" y="0"/>
                        <a:pt x="1" y="1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4"/>
                        <a:pt x="1" y="4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63" name="矩形 62"/>
          <p:cNvSpPr/>
          <p:nvPr/>
        </p:nvSpPr>
        <p:spPr>
          <a:xfrm>
            <a:off x="1691640" y="3828415"/>
            <a:ext cx="889000" cy="861060"/>
          </a:xfrm>
          <a:prstGeom prst="rect">
            <a:avLst/>
          </a:prstGeom>
          <a:gradFill flip="none" rotWithShape="1">
            <a:gsLst>
              <a:gs pos="100000">
                <a:srgbClr val="F5F5F5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921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751965" y="2982595"/>
            <a:ext cx="732790" cy="632934"/>
            <a:chOff x="4023230" y="3760108"/>
            <a:chExt cx="1725386" cy="1725386"/>
          </a:xfrm>
        </p:grpSpPr>
        <p:sp>
          <p:nvSpPr>
            <p:cNvPr id="12" name="矩形 11"/>
            <p:cNvSpPr/>
            <p:nvPr/>
          </p:nvSpPr>
          <p:spPr>
            <a:xfrm>
              <a:off x="4023230" y="3760108"/>
              <a:ext cx="1725386" cy="1725386"/>
            </a:xfrm>
            <a:prstGeom prst="rect">
              <a:avLst/>
            </a:prstGeom>
            <a:solidFill>
              <a:srgbClr val="E87071"/>
            </a:solidFill>
            <a:ln w="2540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016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309044" y="3780280"/>
              <a:ext cx="1032677" cy="1590805"/>
              <a:chOff x="4309044" y="3780280"/>
              <a:chExt cx="1032677" cy="1590805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4309044" y="4317261"/>
                <a:ext cx="726442" cy="726442"/>
              </a:xfrm>
              <a:prstGeom prst="ellipse">
                <a:avLst/>
              </a:prstGeom>
              <a:solidFill>
                <a:srgbClr val="F3B7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800701" y="3780280"/>
                <a:ext cx="541020" cy="1590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prstClr val="white"/>
                    </a:solidFill>
                    <a:latin typeface="站酷快乐体2016修订版" panose="02010600030101010101" charset="-122"/>
                    <a:ea typeface="站酷快乐体2016修订版" panose="02010600030101010101" charset="-122"/>
                  </a:rPr>
                  <a:t>2</a:t>
                </a:r>
                <a:endParaRPr lang="en-US" altLang="zh-CN" sz="3200" b="1" dirty="0">
                  <a:solidFill>
                    <a:prstClr val="white"/>
                  </a:solidFill>
                  <a:latin typeface="站酷快乐体2016修订版" panose="02010600030101010101" charset="-122"/>
                  <a:ea typeface="站酷快乐体2016修订版" panose="02010600030101010101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4331787" y="4397821"/>
                <a:ext cx="577852" cy="577852"/>
              </a:xfrm>
              <a:prstGeom prst="ellipse">
                <a:avLst/>
              </a:pr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" name="Group 52"/>
              <p:cNvGrpSpPr>
                <a:grpSpLocks noChangeAspect="1"/>
              </p:cNvGrpSpPr>
              <p:nvPr/>
            </p:nvGrpSpPr>
            <p:grpSpPr bwMode="auto">
              <a:xfrm>
                <a:off x="4457176" y="4530110"/>
                <a:ext cx="303358" cy="300744"/>
                <a:chOff x="3783" y="2102"/>
                <a:chExt cx="116" cy="115"/>
              </a:xfrm>
              <a:solidFill>
                <a:schemeClr val="bg1"/>
              </a:solidFill>
              <a:effectLst/>
            </p:grpSpPr>
            <p:sp>
              <p:nvSpPr>
                <p:cNvPr id="38" name="Freeform 53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Freeform 54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" name="Freeform 55"/>
                <p:cNvSpPr/>
                <p:nvPr/>
              </p:nvSpPr>
              <p:spPr bwMode="auto">
                <a:xfrm>
                  <a:off x="3839" y="2115"/>
                  <a:ext cx="7" cy="10"/>
                </a:xfrm>
                <a:custGeom>
                  <a:avLst/>
                  <a:gdLst>
                    <a:gd name="T0" fmla="*/ 1 w 3"/>
                    <a:gd name="T1" fmla="*/ 4 h 4"/>
                    <a:gd name="T2" fmla="*/ 1 w 3"/>
                    <a:gd name="T3" fmla="*/ 4 h 4"/>
                    <a:gd name="T4" fmla="*/ 3 w 3"/>
                    <a:gd name="T5" fmla="*/ 3 h 4"/>
                    <a:gd name="T6" fmla="*/ 3 w 3"/>
                    <a:gd name="T7" fmla="*/ 0 h 4"/>
                    <a:gd name="T8" fmla="*/ 1 w 3"/>
                    <a:gd name="T9" fmla="*/ 0 h 4"/>
                    <a:gd name="T10" fmla="*/ 0 w 3"/>
                    <a:gd name="T11" fmla="*/ 0 h 4"/>
                    <a:gd name="T12" fmla="*/ 0 w 3"/>
                    <a:gd name="T13" fmla="*/ 3 h 4"/>
                    <a:gd name="T14" fmla="*/ 1 w 3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4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3" y="4"/>
                        <a:pt x="3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" name="Freeform 56"/>
                <p:cNvSpPr/>
                <p:nvPr/>
              </p:nvSpPr>
              <p:spPr bwMode="auto">
                <a:xfrm>
                  <a:off x="3839" y="2195"/>
                  <a:ext cx="7" cy="10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1 h 4"/>
                    <a:gd name="T6" fmla="*/ 0 w 3"/>
                    <a:gd name="T7" fmla="*/ 4 h 4"/>
                    <a:gd name="T8" fmla="*/ 1 w 3"/>
                    <a:gd name="T9" fmla="*/ 4 h 4"/>
                    <a:gd name="T10" fmla="*/ 3 w 3"/>
                    <a:gd name="T11" fmla="*/ 4 h 4"/>
                    <a:gd name="T12" fmla="*/ 3 w 3"/>
                    <a:gd name="T13" fmla="*/ 1 h 4"/>
                    <a:gd name="T14" fmla="*/ 1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Freeform 57"/>
                <p:cNvSpPr/>
                <p:nvPr/>
              </p:nvSpPr>
              <p:spPr bwMode="auto">
                <a:xfrm>
                  <a:off x="3796" y="2155"/>
                  <a:ext cx="10" cy="10"/>
                </a:xfrm>
                <a:custGeom>
                  <a:avLst/>
                  <a:gdLst>
                    <a:gd name="T0" fmla="*/ 3 w 4"/>
                    <a:gd name="T1" fmla="*/ 0 h 4"/>
                    <a:gd name="T2" fmla="*/ 0 w 4"/>
                    <a:gd name="T3" fmla="*/ 0 h 4"/>
                    <a:gd name="T4" fmla="*/ 0 w 4"/>
                    <a:gd name="T5" fmla="*/ 2 h 4"/>
                    <a:gd name="T6" fmla="*/ 0 w 4"/>
                    <a:gd name="T7" fmla="*/ 4 h 4"/>
                    <a:gd name="T8" fmla="*/ 3 w 4"/>
                    <a:gd name="T9" fmla="*/ 4 h 4"/>
                    <a:gd name="T10" fmla="*/ 4 w 4"/>
                    <a:gd name="T11" fmla="*/ 2 h 4"/>
                    <a:gd name="T12" fmla="*/ 4 w 4"/>
                    <a:gd name="T13" fmla="*/ 2 h 4"/>
                    <a:gd name="T14" fmla="*/ 3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" name="Freeform 58"/>
                <p:cNvSpPr/>
                <p:nvPr/>
              </p:nvSpPr>
              <p:spPr bwMode="auto">
                <a:xfrm>
                  <a:off x="3877" y="2155"/>
                  <a:ext cx="10" cy="10"/>
                </a:xfrm>
                <a:custGeom>
                  <a:avLst/>
                  <a:gdLst>
                    <a:gd name="T0" fmla="*/ 4 w 4"/>
                    <a:gd name="T1" fmla="*/ 0 h 4"/>
                    <a:gd name="T2" fmla="*/ 2 w 4"/>
                    <a:gd name="T3" fmla="*/ 0 h 4"/>
                    <a:gd name="T4" fmla="*/ 0 w 4"/>
                    <a:gd name="T5" fmla="*/ 2 h 4"/>
                    <a:gd name="T6" fmla="*/ 0 w 4"/>
                    <a:gd name="T7" fmla="*/ 2 h 4"/>
                    <a:gd name="T8" fmla="*/ 2 w 4"/>
                    <a:gd name="T9" fmla="*/ 4 h 4"/>
                    <a:gd name="T10" fmla="*/ 4 w 4"/>
                    <a:gd name="T11" fmla="*/ 4 h 4"/>
                    <a:gd name="T12" fmla="*/ 4 w 4"/>
                    <a:gd name="T13" fmla="*/ 2 h 4"/>
                    <a:gd name="T14" fmla="*/ 4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1"/>
                        <a:pt x="4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" name="Freeform 59"/>
                <p:cNvSpPr/>
                <p:nvPr/>
              </p:nvSpPr>
              <p:spPr bwMode="auto">
                <a:xfrm>
                  <a:off x="3813" y="2127"/>
                  <a:ext cx="33" cy="38"/>
                </a:xfrm>
                <a:custGeom>
                  <a:avLst/>
                  <a:gdLst>
                    <a:gd name="T0" fmla="*/ 11 w 13"/>
                    <a:gd name="T1" fmla="*/ 0 h 15"/>
                    <a:gd name="T2" fmla="*/ 10 w 13"/>
                    <a:gd name="T3" fmla="*/ 2 h 15"/>
                    <a:gd name="T4" fmla="*/ 10 w 13"/>
                    <a:gd name="T5" fmla="*/ 11 h 15"/>
                    <a:gd name="T6" fmla="*/ 9 w 13"/>
                    <a:gd name="T7" fmla="*/ 12 h 15"/>
                    <a:gd name="T8" fmla="*/ 2 w 13"/>
                    <a:gd name="T9" fmla="*/ 12 h 15"/>
                    <a:gd name="T10" fmla="*/ 0 w 13"/>
                    <a:gd name="T11" fmla="*/ 14 h 15"/>
                    <a:gd name="T12" fmla="*/ 2 w 13"/>
                    <a:gd name="T13" fmla="*/ 15 h 15"/>
                    <a:gd name="T14" fmla="*/ 11 w 13"/>
                    <a:gd name="T15" fmla="*/ 15 h 15"/>
                    <a:gd name="T16" fmla="*/ 12 w 13"/>
                    <a:gd name="T17" fmla="*/ 15 h 15"/>
                    <a:gd name="T18" fmla="*/ 12 w 13"/>
                    <a:gd name="T19" fmla="*/ 15 h 15"/>
                    <a:gd name="T20" fmla="*/ 13 w 13"/>
                    <a:gd name="T21" fmla="*/ 13 h 15"/>
                    <a:gd name="T22" fmla="*/ 13 w 13"/>
                    <a:gd name="T23" fmla="*/ 2 h 15"/>
                    <a:gd name="T24" fmla="*/ 11 w 13"/>
                    <a:gd name="T2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15">
                      <a:moveTo>
                        <a:pt x="11" y="0"/>
                      </a:moveTo>
                      <a:cubicBezTo>
                        <a:pt x="10" y="0"/>
                        <a:pt x="10" y="1"/>
                        <a:pt x="10" y="2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3"/>
                        <a:pt x="0" y="14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3" y="14"/>
                        <a:pt x="13" y="14"/>
                        <a:pt x="13" y="1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1783715" y="3878580"/>
            <a:ext cx="685165" cy="702987"/>
            <a:chOff x="6438900" y="3760108"/>
            <a:chExt cx="1725386" cy="1725488"/>
          </a:xfrm>
        </p:grpSpPr>
        <p:sp>
          <p:nvSpPr>
            <p:cNvPr id="11" name="单圆角矩形 10"/>
            <p:cNvSpPr/>
            <p:nvPr/>
          </p:nvSpPr>
          <p:spPr>
            <a:xfrm flipV="1">
              <a:off x="6438900" y="3760108"/>
              <a:ext cx="1725386" cy="1725386"/>
            </a:xfrm>
            <a:prstGeom prst="round1Rect">
              <a:avLst/>
            </a:prstGeom>
            <a:solidFill>
              <a:srgbClr val="663A77"/>
            </a:solidFill>
            <a:ln w="2540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8900000" scaled="0"/>
              </a:gradFill>
            </a:ln>
            <a:effectLst>
              <a:innerShdw blurRad="101600" dist="254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796949" y="4053229"/>
              <a:ext cx="987076" cy="1432367"/>
              <a:chOff x="6796949" y="4053229"/>
              <a:chExt cx="987076" cy="1432367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6796949" y="4317261"/>
                <a:ext cx="726442" cy="726442"/>
              </a:xfrm>
              <a:prstGeom prst="ellipse">
                <a:avLst/>
              </a:prstGeom>
              <a:solidFill>
                <a:srgbClr val="965A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243005" y="4053229"/>
                <a:ext cx="541020" cy="1432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prstClr val="white"/>
                    </a:solidFill>
                    <a:latin typeface="站酷快乐体2016修订版" panose="02010600030101010101" charset="-122"/>
                    <a:ea typeface="站酷快乐体2016修订版" panose="02010600030101010101" charset="-122"/>
                  </a:rPr>
                  <a:t>3</a:t>
                </a:r>
                <a:endParaRPr lang="en-US" altLang="zh-CN" sz="3200" b="1" dirty="0">
                  <a:solidFill>
                    <a:prstClr val="white"/>
                  </a:solidFill>
                  <a:latin typeface="站酷快乐体2016修订版" panose="02010600030101010101" charset="-122"/>
                  <a:ea typeface="站酷快乐体2016修订版" panose="02010600030101010101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6819809" y="4397821"/>
                <a:ext cx="577852" cy="577852"/>
              </a:xfrm>
              <a:prstGeom prst="ellipse">
                <a:avLst/>
              </a:pr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5" name="Group 62"/>
              <p:cNvGrpSpPr>
                <a:grpSpLocks noChangeAspect="1"/>
              </p:cNvGrpSpPr>
              <p:nvPr/>
            </p:nvGrpSpPr>
            <p:grpSpPr bwMode="auto">
              <a:xfrm>
                <a:off x="6946681" y="4551336"/>
                <a:ext cx="323491" cy="258293"/>
                <a:chOff x="3775" y="2110"/>
                <a:chExt cx="129" cy="103"/>
              </a:xfrm>
              <a:solidFill>
                <a:schemeClr val="bg1"/>
              </a:solidFill>
              <a:effectLst/>
            </p:grpSpPr>
            <p:sp>
              <p:nvSpPr>
                <p:cNvPr id="46" name="Freeform 63"/>
                <p:cNvSpPr/>
                <p:nvPr/>
              </p:nvSpPr>
              <p:spPr bwMode="auto">
                <a:xfrm>
                  <a:off x="3775" y="2177"/>
                  <a:ext cx="40" cy="36"/>
                </a:xfrm>
                <a:custGeom>
                  <a:avLst/>
                  <a:gdLst>
                    <a:gd name="T0" fmla="*/ 5 w 16"/>
                    <a:gd name="T1" fmla="*/ 0 h 14"/>
                    <a:gd name="T2" fmla="*/ 0 w 16"/>
                    <a:gd name="T3" fmla="*/ 4 h 14"/>
                    <a:gd name="T4" fmla="*/ 10 w 16"/>
                    <a:gd name="T5" fmla="*/ 14 h 14"/>
                    <a:gd name="T6" fmla="*/ 16 w 16"/>
                    <a:gd name="T7" fmla="*/ 9 h 14"/>
                    <a:gd name="T8" fmla="*/ 5 w 16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4">
                      <a:moveTo>
                        <a:pt x="5" y="0"/>
                      </a:moveTo>
                      <a:cubicBezTo>
                        <a:pt x="1" y="3"/>
                        <a:pt x="0" y="4"/>
                        <a:pt x="0" y="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3" y="11"/>
                        <a:pt x="16" y="9"/>
                      </a:cubicBez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" name="Freeform 64"/>
                <p:cNvSpPr/>
                <p:nvPr/>
              </p:nvSpPr>
              <p:spPr bwMode="auto">
                <a:xfrm>
                  <a:off x="3795" y="2156"/>
                  <a:ext cx="109" cy="41"/>
                </a:xfrm>
                <a:custGeom>
                  <a:avLst/>
                  <a:gdLst>
                    <a:gd name="T0" fmla="*/ 37 w 44"/>
                    <a:gd name="T1" fmla="*/ 4 h 16"/>
                    <a:gd name="T2" fmla="*/ 29 w 44"/>
                    <a:gd name="T3" fmla="*/ 9 h 16"/>
                    <a:gd name="T4" fmla="*/ 18 w 44"/>
                    <a:gd name="T5" fmla="*/ 8 h 16"/>
                    <a:gd name="T6" fmla="*/ 25 w 44"/>
                    <a:gd name="T7" fmla="*/ 7 h 16"/>
                    <a:gd name="T8" fmla="*/ 31 w 44"/>
                    <a:gd name="T9" fmla="*/ 2 h 16"/>
                    <a:gd name="T10" fmla="*/ 20 w 44"/>
                    <a:gd name="T11" fmla="*/ 2 h 16"/>
                    <a:gd name="T12" fmla="*/ 9 w 44"/>
                    <a:gd name="T13" fmla="*/ 2 h 16"/>
                    <a:gd name="T14" fmla="*/ 0 w 44"/>
                    <a:gd name="T15" fmla="*/ 7 h 16"/>
                    <a:gd name="T16" fmla="*/ 9 w 44"/>
                    <a:gd name="T17" fmla="*/ 16 h 16"/>
                    <a:gd name="T18" fmla="*/ 13 w 44"/>
                    <a:gd name="T19" fmla="*/ 14 h 16"/>
                    <a:gd name="T20" fmla="*/ 29 w 44"/>
                    <a:gd name="T21" fmla="*/ 14 h 16"/>
                    <a:gd name="T22" fmla="*/ 44 w 44"/>
                    <a:gd name="T23" fmla="*/ 2 h 16"/>
                    <a:gd name="T24" fmla="*/ 37 w 44"/>
                    <a:gd name="T25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4" h="16">
                      <a:moveTo>
                        <a:pt x="37" y="4"/>
                      </a:moveTo>
                      <a:cubicBezTo>
                        <a:pt x="34" y="7"/>
                        <a:pt x="32" y="8"/>
                        <a:pt x="29" y="9"/>
                      </a:cubicBezTo>
                      <a:cubicBezTo>
                        <a:pt x="24" y="10"/>
                        <a:pt x="19" y="9"/>
                        <a:pt x="18" y="8"/>
                      </a:cubicBezTo>
                      <a:cubicBezTo>
                        <a:pt x="15" y="6"/>
                        <a:pt x="18" y="7"/>
                        <a:pt x="25" y="7"/>
                      </a:cubicBezTo>
                      <a:cubicBezTo>
                        <a:pt x="32" y="6"/>
                        <a:pt x="31" y="2"/>
                        <a:pt x="31" y="2"/>
                      </a:cubicBezTo>
                      <a:cubicBezTo>
                        <a:pt x="29" y="2"/>
                        <a:pt x="27" y="2"/>
                        <a:pt x="20" y="2"/>
                      </a:cubicBezTo>
                      <a:cubicBezTo>
                        <a:pt x="17" y="2"/>
                        <a:pt x="12" y="1"/>
                        <a:pt x="9" y="2"/>
                      </a:cubicBezTo>
                      <a:cubicBezTo>
                        <a:pt x="6" y="2"/>
                        <a:pt x="4" y="5"/>
                        <a:pt x="0" y="7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1" y="15"/>
                        <a:pt x="12" y="14"/>
                        <a:pt x="13" y="14"/>
                      </a:cubicBezTo>
                      <a:cubicBezTo>
                        <a:pt x="16" y="14"/>
                        <a:pt x="23" y="15"/>
                        <a:pt x="29" y="14"/>
                      </a:cubicBezTo>
                      <a:cubicBezTo>
                        <a:pt x="40" y="9"/>
                        <a:pt x="44" y="2"/>
                        <a:pt x="44" y="2"/>
                      </a:cubicBezTo>
                      <a:cubicBezTo>
                        <a:pt x="44" y="2"/>
                        <a:pt x="41" y="0"/>
                        <a:pt x="3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65"/>
                <p:cNvSpPr>
                  <a:spLocks noEditPoints="1"/>
                </p:cNvSpPr>
                <p:nvPr/>
              </p:nvSpPr>
              <p:spPr bwMode="auto">
                <a:xfrm>
                  <a:off x="3810" y="2110"/>
                  <a:ext cx="94" cy="41"/>
                </a:xfrm>
                <a:custGeom>
                  <a:avLst/>
                  <a:gdLst>
                    <a:gd name="T0" fmla="*/ 38 w 38"/>
                    <a:gd name="T1" fmla="*/ 0 h 16"/>
                    <a:gd name="T2" fmla="*/ 34 w 38"/>
                    <a:gd name="T3" fmla="*/ 0 h 16"/>
                    <a:gd name="T4" fmla="*/ 34 w 38"/>
                    <a:gd name="T5" fmla="*/ 6 h 16"/>
                    <a:gd name="T6" fmla="*/ 32 w 38"/>
                    <a:gd name="T7" fmla="*/ 6 h 16"/>
                    <a:gd name="T8" fmla="*/ 32 w 38"/>
                    <a:gd name="T9" fmla="*/ 0 h 16"/>
                    <a:gd name="T10" fmla="*/ 28 w 38"/>
                    <a:gd name="T11" fmla="*/ 0 h 16"/>
                    <a:gd name="T12" fmla="*/ 28 w 38"/>
                    <a:gd name="T13" fmla="*/ 6 h 16"/>
                    <a:gd name="T14" fmla="*/ 12 w 38"/>
                    <a:gd name="T15" fmla="*/ 6 h 16"/>
                    <a:gd name="T16" fmla="*/ 12 w 38"/>
                    <a:gd name="T17" fmla="*/ 3 h 16"/>
                    <a:gd name="T18" fmla="*/ 12 w 38"/>
                    <a:gd name="T19" fmla="*/ 1 h 16"/>
                    <a:gd name="T20" fmla="*/ 11 w 38"/>
                    <a:gd name="T21" fmla="*/ 0 h 16"/>
                    <a:gd name="T22" fmla="*/ 9 w 38"/>
                    <a:gd name="T23" fmla="*/ 0 h 16"/>
                    <a:gd name="T24" fmla="*/ 3 w 38"/>
                    <a:gd name="T25" fmla="*/ 0 h 16"/>
                    <a:gd name="T26" fmla="*/ 1 w 38"/>
                    <a:gd name="T27" fmla="*/ 0 h 16"/>
                    <a:gd name="T28" fmla="*/ 0 w 38"/>
                    <a:gd name="T29" fmla="*/ 2 h 16"/>
                    <a:gd name="T30" fmla="*/ 0 w 38"/>
                    <a:gd name="T31" fmla="*/ 3 h 16"/>
                    <a:gd name="T32" fmla="*/ 0 w 38"/>
                    <a:gd name="T33" fmla="*/ 13 h 16"/>
                    <a:gd name="T34" fmla="*/ 0 w 38"/>
                    <a:gd name="T35" fmla="*/ 15 h 16"/>
                    <a:gd name="T36" fmla="*/ 2 w 38"/>
                    <a:gd name="T37" fmla="*/ 16 h 16"/>
                    <a:gd name="T38" fmla="*/ 3 w 38"/>
                    <a:gd name="T39" fmla="*/ 16 h 16"/>
                    <a:gd name="T40" fmla="*/ 9 w 38"/>
                    <a:gd name="T41" fmla="*/ 16 h 16"/>
                    <a:gd name="T42" fmla="*/ 11 w 38"/>
                    <a:gd name="T43" fmla="*/ 16 h 16"/>
                    <a:gd name="T44" fmla="*/ 12 w 38"/>
                    <a:gd name="T45" fmla="*/ 14 h 16"/>
                    <a:gd name="T46" fmla="*/ 12 w 38"/>
                    <a:gd name="T47" fmla="*/ 13 h 16"/>
                    <a:gd name="T48" fmla="*/ 12 w 38"/>
                    <a:gd name="T49" fmla="*/ 10 h 16"/>
                    <a:gd name="T50" fmla="*/ 38 w 38"/>
                    <a:gd name="T51" fmla="*/ 10 h 16"/>
                    <a:gd name="T52" fmla="*/ 38 w 38"/>
                    <a:gd name="T53" fmla="*/ 0 h 16"/>
                    <a:gd name="T54" fmla="*/ 3 w 38"/>
                    <a:gd name="T55" fmla="*/ 3 h 16"/>
                    <a:gd name="T56" fmla="*/ 9 w 38"/>
                    <a:gd name="T57" fmla="*/ 3 h 16"/>
                    <a:gd name="T58" fmla="*/ 9 w 38"/>
                    <a:gd name="T59" fmla="*/ 13 h 16"/>
                    <a:gd name="T60" fmla="*/ 3 w 38"/>
                    <a:gd name="T61" fmla="*/ 13 h 16"/>
                    <a:gd name="T62" fmla="*/ 3 w 38"/>
                    <a:gd name="T63" fmla="*/ 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" h="16">
                      <a:moveTo>
                        <a:pt x="38" y="0"/>
                      </a:move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2" y="2"/>
                        <a:pt x="12" y="1"/>
                      </a:cubicBezTo>
                      <a:cubicBezTo>
                        <a:pt x="12" y="1"/>
                        <a:pt x="11" y="0"/>
                        <a:pt x="11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0" y="14"/>
                        <a:pt x="0" y="15"/>
                      </a:cubicBezTo>
                      <a:cubicBezTo>
                        <a:pt x="1" y="15"/>
                        <a:pt x="1" y="16"/>
                        <a:pt x="2" y="16"/>
                      </a:cubicBezTo>
                      <a:cubicBezTo>
                        <a:pt x="2" y="16"/>
                        <a:pt x="2" y="16"/>
                        <a:pt x="3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1" y="16"/>
                        <a:pt x="11" y="16"/>
                      </a:cubicBezTo>
                      <a:cubicBezTo>
                        <a:pt x="12" y="15"/>
                        <a:pt x="12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lnTo>
                        <a:pt x="38" y="0"/>
                      </a:lnTo>
                      <a:close/>
                      <a:moveTo>
                        <a:pt x="3" y="3"/>
                      </a:move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64" name="圆角矩形 63"/>
          <p:cNvSpPr/>
          <p:nvPr/>
        </p:nvSpPr>
        <p:spPr>
          <a:xfrm rot="16200000">
            <a:off x="-1350486" y="2091216"/>
            <a:ext cx="4314826" cy="1555499"/>
          </a:xfrm>
          <a:prstGeom prst="roundRect">
            <a:avLst>
              <a:gd name="adj" fmla="val 11292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p>
            <a:pPr algn="ctr"/>
            <a:endParaRPr lang="zh-CN" altLang="en-US">
              <a:solidFill>
                <a:srgbClr val="44546A"/>
              </a:solidFill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33239" y="704736"/>
            <a:ext cx="1276461" cy="1276461"/>
            <a:chOff x="2562114" y="1830591"/>
            <a:chExt cx="1276461" cy="1276461"/>
          </a:xfrm>
        </p:grpSpPr>
        <p:sp>
          <p:nvSpPr>
            <p:cNvPr id="67" name="椭圆 66"/>
            <p:cNvSpPr/>
            <p:nvPr/>
          </p:nvSpPr>
          <p:spPr>
            <a:xfrm>
              <a:off x="2562114" y="1830591"/>
              <a:ext cx="1276461" cy="127646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18"/>
            <p:cNvSpPr>
              <a:spLocks noEditPoints="1"/>
            </p:cNvSpPr>
            <p:nvPr/>
          </p:nvSpPr>
          <p:spPr bwMode="black">
            <a:xfrm>
              <a:off x="2845256" y="1973439"/>
              <a:ext cx="710176" cy="866404"/>
            </a:xfrm>
            <a:custGeom>
              <a:avLst/>
              <a:gdLst>
                <a:gd name="T0" fmla="*/ 129 w 246"/>
                <a:gd name="T1" fmla="*/ 192 h 300"/>
                <a:gd name="T2" fmla="*/ 43 w 246"/>
                <a:gd name="T3" fmla="*/ 202 h 300"/>
                <a:gd name="T4" fmla="*/ 129 w 246"/>
                <a:gd name="T5" fmla="*/ 126 h 300"/>
                <a:gd name="T6" fmla="*/ 43 w 246"/>
                <a:gd name="T7" fmla="*/ 135 h 300"/>
                <a:gd name="T8" fmla="*/ 129 w 246"/>
                <a:gd name="T9" fmla="*/ 126 h 300"/>
                <a:gd name="T10" fmla="*/ 215 w 246"/>
                <a:gd name="T11" fmla="*/ 101 h 300"/>
                <a:gd name="T12" fmla="*/ 219 w 246"/>
                <a:gd name="T13" fmla="*/ 90 h 300"/>
                <a:gd name="T14" fmla="*/ 208 w 246"/>
                <a:gd name="T15" fmla="*/ 111 h 300"/>
                <a:gd name="T16" fmla="*/ 43 w 246"/>
                <a:gd name="T17" fmla="*/ 92 h 300"/>
                <a:gd name="T18" fmla="*/ 117 w 246"/>
                <a:gd name="T19" fmla="*/ 102 h 300"/>
                <a:gd name="T20" fmla="*/ 43 w 246"/>
                <a:gd name="T21" fmla="*/ 235 h 300"/>
                <a:gd name="T22" fmla="*/ 117 w 246"/>
                <a:gd name="T23" fmla="*/ 226 h 300"/>
                <a:gd name="T24" fmla="*/ 43 w 246"/>
                <a:gd name="T25" fmla="*/ 235 h 300"/>
                <a:gd name="T26" fmla="*/ 11 w 246"/>
                <a:gd name="T27" fmla="*/ 287 h 300"/>
                <a:gd name="T28" fmla="*/ 35 w 246"/>
                <a:gd name="T29" fmla="*/ 36 h 300"/>
                <a:gd name="T30" fmla="*/ 0 w 246"/>
                <a:gd name="T31" fmla="*/ 22 h 300"/>
                <a:gd name="T32" fmla="*/ 219 w 246"/>
                <a:gd name="T33" fmla="*/ 300 h 300"/>
                <a:gd name="T34" fmla="*/ 208 w 246"/>
                <a:gd name="T35" fmla="*/ 173 h 300"/>
                <a:gd name="T36" fmla="*/ 117 w 246"/>
                <a:gd name="T37" fmla="*/ 159 h 300"/>
                <a:gd name="T38" fmla="*/ 43 w 246"/>
                <a:gd name="T39" fmla="*/ 169 h 300"/>
                <a:gd name="T40" fmla="*/ 117 w 246"/>
                <a:gd name="T41" fmla="*/ 159 h 300"/>
                <a:gd name="T42" fmla="*/ 57 w 246"/>
                <a:gd name="T43" fmla="*/ 22 h 300"/>
                <a:gd name="T44" fmla="*/ 86 w 246"/>
                <a:gd name="T45" fmla="*/ 20 h 300"/>
                <a:gd name="T46" fmla="*/ 110 w 246"/>
                <a:gd name="T47" fmla="*/ 0 h 300"/>
                <a:gd name="T48" fmla="*/ 133 w 246"/>
                <a:gd name="T49" fmla="*/ 20 h 300"/>
                <a:gd name="T50" fmla="*/ 162 w 246"/>
                <a:gd name="T51" fmla="*/ 22 h 300"/>
                <a:gd name="T52" fmla="*/ 179 w 246"/>
                <a:gd name="T53" fmla="*/ 43 h 300"/>
                <a:gd name="T54" fmla="*/ 41 w 246"/>
                <a:gd name="T55" fmla="*/ 36 h 300"/>
                <a:gd name="T56" fmla="*/ 110 w 246"/>
                <a:gd name="T57" fmla="*/ 20 h 300"/>
                <a:gd name="T58" fmla="*/ 110 w 246"/>
                <a:gd name="T59" fmla="*/ 11 h 300"/>
                <a:gd name="T60" fmla="*/ 190 w 246"/>
                <a:gd name="T61" fmla="*/ 269 h 300"/>
                <a:gd name="T62" fmla="*/ 29 w 246"/>
                <a:gd name="T63" fmla="*/ 59 h 300"/>
                <a:gd name="T64" fmla="*/ 190 w 246"/>
                <a:gd name="T65" fmla="*/ 71 h 300"/>
                <a:gd name="T66" fmla="*/ 200 w 246"/>
                <a:gd name="T67" fmla="*/ 49 h 300"/>
                <a:gd name="T68" fmla="*/ 19 w 246"/>
                <a:gd name="T69" fmla="*/ 278 h 300"/>
                <a:gd name="T70" fmla="*/ 200 w 246"/>
                <a:gd name="T71" fmla="*/ 185 h 300"/>
                <a:gd name="T72" fmla="*/ 190 w 246"/>
                <a:gd name="T73" fmla="*/ 269 h 300"/>
                <a:gd name="T74" fmla="*/ 190 w 246"/>
                <a:gd name="T75" fmla="*/ 133 h 300"/>
                <a:gd name="T76" fmla="*/ 200 w 246"/>
                <a:gd name="T77" fmla="*/ 124 h 300"/>
                <a:gd name="T78" fmla="*/ 215 w 246"/>
                <a:gd name="T79" fmla="*/ 35 h 300"/>
                <a:gd name="T80" fmla="*/ 219 w 246"/>
                <a:gd name="T81" fmla="*/ 22 h 300"/>
                <a:gd name="T82" fmla="*/ 184 w 246"/>
                <a:gd name="T83" fmla="*/ 36 h 300"/>
                <a:gd name="T84" fmla="*/ 208 w 246"/>
                <a:gd name="T85" fmla="*/ 44 h 300"/>
                <a:gd name="T86" fmla="*/ 246 w 246"/>
                <a:gd name="T87" fmla="*/ 41 h 300"/>
                <a:gd name="T88" fmla="*/ 155 w 246"/>
                <a:gd name="T89" fmla="*/ 134 h 300"/>
                <a:gd name="T90" fmla="*/ 156 w 246"/>
                <a:gd name="T91" fmla="*/ 92 h 300"/>
                <a:gd name="T92" fmla="*/ 218 w 246"/>
                <a:gd name="T93" fmla="*/ 41 h 300"/>
                <a:gd name="T94" fmla="*/ 246 w 246"/>
                <a:gd name="T95" fmla="*/ 107 h 300"/>
                <a:gd name="T96" fmla="*/ 155 w 246"/>
                <a:gd name="T97" fmla="*/ 201 h 300"/>
                <a:gd name="T98" fmla="*/ 156 w 246"/>
                <a:gd name="T99" fmla="*/ 159 h 300"/>
                <a:gd name="T100" fmla="*/ 218 w 246"/>
                <a:gd name="T101" fmla="*/ 10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6" h="300">
                  <a:moveTo>
                    <a:pt x="43" y="192"/>
                  </a:moveTo>
                  <a:cubicBezTo>
                    <a:pt x="129" y="192"/>
                    <a:pt x="129" y="192"/>
                    <a:pt x="129" y="192"/>
                  </a:cubicBezTo>
                  <a:cubicBezTo>
                    <a:pt x="129" y="202"/>
                    <a:pt x="129" y="202"/>
                    <a:pt x="129" y="202"/>
                  </a:cubicBezTo>
                  <a:cubicBezTo>
                    <a:pt x="43" y="202"/>
                    <a:pt x="43" y="202"/>
                    <a:pt x="43" y="202"/>
                  </a:cubicBezTo>
                  <a:lnTo>
                    <a:pt x="43" y="192"/>
                  </a:lnTo>
                  <a:close/>
                  <a:moveTo>
                    <a:pt x="129" y="126"/>
                  </a:moveTo>
                  <a:cubicBezTo>
                    <a:pt x="43" y="126"/>
                    <a:pt x="43" y="126"/>
                    <a:pt x="43" y="12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129" y="135"/>
                    <a:pt x="129" y="135"/>
                    <a:pt x="129" y="135"/>
                  </a:cubicBezTo>
                  <a:lnTo>
                    <a:pt x="129" y="126"/>
                  </a:lnTo>
                  <a:close/>
                  <a:moveTo>
                    <a:pt x="208" y="111"/>
                  </a:moveTo>
                  <a:cubicBezTo>
                    <a:pt x="215" y="101"/>
                    <a:pt x="215" y="101"/>
                    <a:pt x="215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9" y="90"/>
                    <a:pt x="219" y="90"/>
                    <a:pt x="219" y="90"/>
                  </a:cubicBezTo>
                  <a:cubicBezTo>
                    <a:pt x="208" y="106"/>
                    <a:pt x="208" y="106"/>
                    <a:pt x="208" y="106"/>
                  </a:cubicBezTo>
                  <a:lnTo>
                    <a:pt x="208" y="111"/>
                  </a:lnTo>
                  <a:close/>
                  <a:moveTo>
                    <a:pt x="117" y="92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117" y="102"/>
                    <a:pt x="117" y="102"/>
                    <a:pt x="117" y="102"/>
                  </a:cubicBezTo>
                  <a:lnTo>
                    <a:pt x="117" y="92"/>
                  </a:lnTo>
                  <a:close/>
                  <a:moveTo>
                    <a:pt x="43" y="235"/>
                  </a:moveTo>
                  <a:cubicBezTo>
                    <a:pt x="117" y="235"/>
                    <a:pt x="117" y="235"/>
                    <a:pt x="117" y="235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43" y="226"/>
                    <a:pt x="43" y="226"/>
                    <a:pt x="43" y="226"/>
                  </a:cubicBezTo>
                  <a:lnTo>
                    <a:pt x="43" y="235"/>
                  </a:lnTo>
                  <a:close/>
                  <a:moveTo>
                    <a:pt x="208" y="287"/>
                  </a:moveTo>
                  <a:cubicBezTo>
                    <a:pt x="11" y="287"/>
                    <a:pt x="11" y="287"/>
                    <a:pt x="11" y="28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7" y="31"/>
                    <a:pt x="40" y="26"/>
                    <a:pt x="4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219" y="300"/>
                    <a:pt x="219" y="300"/>
                    <a:pt x="219" y="300"/>
                  </a:cubicBezTo>
                  <a:cubicBezTo>
                    <a:pt x="219" y="157"/>
                    <a:pt x="219" y="157"/>
                    <a:pt x="219" y="157"/>
                  </a:cubicBezTo>
                  <a:cubicBezTo>
                    <a:pt x="208" y="173"/>
                    <a:pt x="208" y="173"/>
                    <a:pt x="208" y="173"/>
                  </a:cubicBezTo>
                  <a:lnTo>
                    <a:pt x="208" y="287"/>
                  </a:lnTo>
                  <a:close/>
                  <a:moveTo>
                    <a:pt x="117" y="159"/>
                  </a:moveTo>
                  <a:cubicBezTo>
                    <a:pt x="43" y="159"/>
                    <a:pt x="43" y="159"/>
                    <a:pt x="43" y="159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117" y="169"/>
                    <a:pt x="117" y="169"/>
                    <a:pt x="117" y="169"/>
                  </a:cubicBezTo>
                  <a:lnTo>
                    <a:pt x="117" y="159"/>
                  </a:lnTo>
                  <a:close/>
                  <a:moveTo>
                    <a:pt x="41" y="36"/>
                  </a:moveTo>
                  <a:cubicBezTo>
                    <a:pt x="43" y="29"/>
                    <a:pt x="50" y="25"/>
                    <a:pt x="57" y="22"/>
                  </a:cubicBezTo>
                  <a:cubicBezTo>
                    <a:pt x="63" y="21"/>
                    <a:pt x="71" y="20"/>
                    <a:pt x="77" y="20"/>
                  </a:cubicBezTo>
                  <a:cubicBezTo>
                    <a:pt x="80" y="20"/>
                    <a:pt x="83" y="20"/>
                    <a:pt x="86" y="20"/>
                  </a:cubicBezTo>
                  <a:cubicBezTo>
                    <a:pt x="87" y="20"/>
                    <a:pt x="88" y="20"/>
                    <a:pt x="89" y="20"/>
                  </a:cubicBezTo>
                  <a:cubicBezTo>
                    <a:pt x="89" y="9"/>
                    <a:pt x="98" y="0"/>
                    <a:pt x="110" y="0"/>
                  </a:cubicBezTo>
                  <a:cubicBezTo>
                    <a:pt x="121" y="0"/>
                    <a:pt x="130" y="9"/>
                    <a:pt x="130" y="20"/>
                  </a:cubicBezTo>
                  <a:cubicBezTo>
                    <a:pt x="131" y="20"/>
                    <a:pt x="132" y="20"/>
                    <a:pt x="133" y="20"/>
                  </a:cubicBezTo>
                  <a:cubicBezTo>
                    <a:pt x="136" y="20"/>
                    <a:pt x="139" y="20"/>
                    <a:pt x="142" y="20"/>
                  </a:cubicBezTo>
                  <a:cubicBezTo>
                    <a:pt x="149" y="20"/>
                    <a:pt x="156" y="21"/>
                    <a:pt x="162" y="22"/>
                  </a:cubicBezTo>
                  <a:cubicBezTo>
                    <a:pt x="170" y="25"/>
                    <a:pt x="176" y="29"/>
                    <a:pt x="178" y="36"/>
                  </a:cubicBezTo>
                  <a:cubicBezTo>
                    <a:pt x="179" y="38"/>
                    <a:pt x="179" y="41"/>
                    <a:pt x="179" y="43"/>
                  </a:cubicBezTo>
                  <a:cubicBezTo>
                    <a:pt x="145" y="43"/>
                    <a:pt x="74" y="43"/>
                    <a:pt x="40" y="43"/>
                  </a:cubicBezTo>
                  <a:cubicBezTo>
                    <a:pt x="40" y="41"/>
                    <a:pt x="41" y="38"/>
                    <a:pt x="41" y="36"/>
                  </a:cubicBezTo>
                  <a:close/>
                  <a:moveTo>
                    <a:pt x="99" y="20"/>
                  </a:moveTo>
                  <a:cubicBezTo>
                    <a:pt x="103" y="20"/>
                    <a:pt x="106" y="20"/>
                    <a:pt x="110" y="20"/>
                  </a:cubicBezTo>
                  <a:cubicBezTo>
                    <a:pt x="113" y="20"/>
                    <a:pt x="116" y="20"/>
                    <a:pt x="120" y="20"/>
                  </a:cubicBezTo>
                  <a:cubicBezTo>
                    <a:pt x="119" y="15"/>
                    <a:pt x="115" y="11"/>
                    <a:pt x="110" y="11"/>
                  </a:cubicBezTo>
                  <a:cubicBezTo>
                    <a:pt x="104" y="11"/>
                    <a:pt x="100" y="15"/>
                    <a:pt x="99" y="20"/>
                  </a:cubicBezTo>
                  <a:close/>
                  <a:moveTo>
                    <a:pt x="190" y="269"/>
                  </a:moveTo>
                  <a:cubicBezTo>
                    <a:pt x="29" y="269"/>
                    <a:pt x="29" y="269"/>
                    <a:pt x="29" y="26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200" y="49"/>
                    <a:pt x="200" y="49"/>
                    <a:pt x="200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190" y="199"/>
                    <a:pt x="190" y="199"/>
                    <a:pt x="190" y="199"/>
                  </a:cubicBezTo>
                  <a:lnTo>
                    <a:pt x="190" y="269"/>
                  </a:lnTo>
                  <a:close/>
                  <a:moveTo>
                    <a:pt x="200" y="119"/>
                  </a:moveTo>
                  <a:cubicBezTo>
                    <a:pt x="190" y="133"/>
                    <a:pt x="190" y="133"/>
                    <a:pt x="190" y="133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200" y="119"/>
                  </a:lnTo>
                  <a:close/>
                  <a:moveTo>
                    <a:pt x="215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22"/>
                    <a:pt x="219" y="22"/>
                    <a:pt x="219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9" y="26"/>
                    <a:pt x="182" y="30"/>
                    <a:pt x="184" y="36"/>
                  </a:cubicBezTo>
                  <a:cubicBezTo>
                    <a:pt x="208" y="36"/>
                    <a:pt x="208" y="36"/>
                    <a:pt x="208" y="36"/>
                  </a:cubicBezTo>
                  <a:cubicBezTo>
                    <a:pt x="208" y="44"/>
                    <a:pt x="208" y="44"/>
                    <a:pt x="208" y="44"/>
                  </a:cubicBezTo>
                  <a:lnTo>
                    <a:pt x="215" y="35"/>
                  </a:lnTo>
                  <a:close/>
                  <a:moveTo>
                    <a:pt x="246" y="41"/>
                  </a:moveTo>
                  <a:cubicBezTo>
                    <a:pt x="182" y="134"/>
                    <a:pt x="182" y="134"/>
                    <a:pt x="182" y="134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56" y="92"/>
                    <a:pt x="156" y="92"/>
                    <a:pt x="156" y="92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218" y="41"/>
                    <a:pt x="218" y="41"/>
                    <a:pt x="218" y="41"/>
                  </a:cubicBezTo>
                  <a:lnTo>
                    <a:pt x="246" y="41"/>
                  </a:lnTo>
                  <a:close/>
                  <a:moveTo>
                    <a:pt x="246" y="107"/>
                  </a:moveTo>
                  <a:cubicBezTo>
                    <a:pt x="182" y="201"/>
                    <a:pt x="182" y="201"/>
                    <a:pt x="182" y="201"/>
                  </a:cubicBezTo>
                  <a:cubicBezTo>
                    <a:pt x="155" y="201"/>
                    <a:pt x="155" y="201"/>
                    <a:pt x="155" y="201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56" y="159"/>
                    <a:pt x="156" y="159"/>
                    <a:pt x="156" y="159"/>
                  </a:cubicBezTo>
                  <a:cubicBezTo>
                    <a:pt x="169" y="180"/>
                    <a:pt x="169" y="180"/>
                    <a:pt x="169" y="180"/>
                  </a:cubicBezTo>
                  <a:cubicBezTo>
                    <a:pt x="218" y="107"/>
                    <a:pt x="218" y="107"/>
                    <a:pt x="218" y="107"/>
                  </a:cubicBezTo>
                  <a:lnTo>
                    <a:pt x="246" y="107"/>
                  </a:lnTo>
                  <a:close/>
                </a:path>
              </a:pathLst>
            </a:custGeom>
            <a:solidFill>
              <a:srgbClr val="019BAB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p>
              <a:endParaRPr lang="en-US" sz="1000" dirty="0"/>
            </a:p>
          </p:txBody>
        </p:sp>
      </p:grpSp>
      <p:sp>
        <p:nvSpPr>
          <p:cNvPr id="69" name="TextBox 42"/>
          <p:cNvSpPr txBox="1"/>
          <p:nvPr/>
        </p:nvSpPr>
        <p:spPr>
          <a:xfrm>
            <a:off x="487509" y="2384030"/>
            <a:ext cx="638810" cy="2305685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sz="36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8" grpId="0"/>
      <p:bldP spid="84" grpId="0"/>
      <p:bldP spid="81" grpId="0"/>
      <p:bldP spid="87" grpId="0"/>
      <p:bldP spid="64" grpId="0" bldLvl="0" animBg="1"/>
      <p:bldP spid="69" grpId="0"/>
      <p:bldP spid="2" grpId="0" bldLvl="0" animBg="1"/>
      <p:bldP spid="4" grpId="0" bldLvl="0" animBg="1"/>
      <p:bldP spid="5" grpId="0" bldLvl="0" animBg="1"/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 rot="16200000">
            <a:off x="2833370" y="1598295"/>
            <a:ext cx="4314825" cy="2535555"/>
          </a:xfrm>
          <a:prstGeom prst="roundRect">
            <a:avLst>
              <a:gd name="adj" fmla="val 11292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p>
            <a:pPr algn="ctr"/>
            <a:endParaRPr lang="zh-CN" altLang="en-US">
              <a:solidFill>
                <a:srgbClr val="44546A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017395" y="1049655"/>
            <a:ext cx="1196975" cy="37553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16200000">
            <a:off x="-1326991" y="2024541"/>
            <a:ext cx="4314826" cy="1555499"/>
          </a:xfrm>
          <a:prstGeom prst="roundRect">
            <a:avLst>
              <a:gd name="adj" fmla="val 11292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zh-CN" altLang="en-US">
              <a:solidFill>
                <a:srgbClr val="44546A"/>
              </a:solidFill>
            </a:endParaRPr>
          </a:p>
        </p:txBody>
      </p:sp>
      <p:sp>
        <p:nvSpPr>
          <p:cNvPr id="45" name="文本占位符 3"/>
          <p:cNvSpPr txBox="1"/>
          <p:nvPr/>
        </p:nvSpPr>
        <p:spPr>
          <a:xfrm>
            <a:off x="2388235" y="167640"/>
            <a:ext cx="2636520" cy="431800"/>
          </a:xfrm>
          <a:prstGeom prst="rect">
            <a:avLst/>
          </a:prstGeom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01ACB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教 学 设 计</a:t>
            </a:r>
            <a:endParaRPr lang="zh-CN" altLang="en-US" dirty="0">
              <a:solidFill>
                <a:srgbClr val="01ACB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6" name="文本占位符 5"/>
          <p:cNvSpPr txBox="1"/>
          <p:nvPr/>
        </p:nvSpPr>
        <p:spPr>
          <a:xfrm>
            <a:off x="3805258" y="1151962"/>
            <a:ext cx="1850380" cy="262979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学 情 分 析</a:t>
            </a:r>
            <a:endParaRPr lang="zh-CN" altLang="en-US" sz="1800" b="0" dirty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2705" y="599440"/>
            <a:ext cx="6121400" cy="76200"/>
          </a:xfrm>
          <a:prstGeom prst="rect">
            <a:avLst/>
          </a:prstGeom>
          <a:solidFill>
            <a:srgbClr val="019BAB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>
              <a:solidFill>
                <a:srgbClr val="44546A"/>
              </a:solidFill>
            </a:endParaRPr>
          </a:p>
        </p:txBody>
      </p:sp>
      <p:sp>
        <p:nvSpPr>
          <p:cNvPr id="48" name="文本占位符 5"/>
          <p:cNvSpPr txBox="1"/>
          <p:nvPr/>
        </p:nvSpPr>
        <p:spPr>
          <a:xfrm>
            <a:off x="3805325" y="1791405"/>
            <a:ext cx="1473429" cy="262979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教 材 分 析</a:t>
            </a:r>
            <a:endParaRPr lang="zh-CN" altLang="en-US" sz="1800" b="0" dirty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9" name="文本占位符 5"/>
          <p:cNvSpPr txBox="1"/>
          <p:nvPr/>
        </p:nvSpPr>
        <p:spPr>
          <a:xfrm>
            <a:off x="3913673" y="2440257"/>
            <a:ext cx="1861345" cy="262979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教 学 策 略</a:t>
            </a:r>
            <a:endParaRPr lang="zh-CN" altLang="en-US" sz="1800" b="0" dirty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322195" y="1151890"/>
            <a:ext cx="478790" cy="441960"/>
            <a:chOff x="1979712" y="-1010471"/>
            <a:chExt cx="1472474" cy="1472474"/>
          </a:xfrm>
          <a:solidFill>
            <a:schemeClr val="bg1"/>
          </a:solidFill>
        </p:grpSpPr>
        <p:grpSp>
          <p:nvGrpSpPr>
            <p:cNvPr id="54" name="组合 53"/>
            <p:cNvGrpSpPr/>
            <p:nvPr/>
          </p:nvGrpSpPr>
          <p:grpSpPr>
            <a:xfrm>
              <a:off x="1979712" y="-1010471"/>
              <a:ext cx="1472474" cy="147247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161807" y="-825035"/>
              <a:ext cx="1108284" cy="1101602"/>
            </a:xfrm>
            <a:custGeom>
              <a:avLst/>
              <a:gdLst>
                <a:gd name="T0" fmla="*/ 747413 w 1956"/>
                <a:gd name="T1" fmla="*/ 66485 h 1956"/>
                <a:gd name="T2" fmla="*/ 996550 w 1956"/>
                <a:gd name="T3" fmla="*/ 329182 h 1956"/>
                <a:gd name="T4" fmla="*/ 1005698 w 1956"/>
                <a:gd name="T5" fmla="*/ 704850 h 1956"/>
                <a:gd name="T6" fmla="*/ 769475 w 1956"/>
                <a:gd name="T7" fmla="*/ 979439 h 1956"/>
                <a:gd name="T8" fmla="*/ 399266 w 1956"/>
                <a:gd name="T9" fmla="*/ 1025384 h 1956"/>
                <a:gd name="T10" fmla="*/ 103314 w 1956"/>
                <a:gd name="T11" fmla="*/ 815118 h 1956"/>
                <a:gd name="T12" fmla="*/ 22062 w 1956"/>
                <a:gd name="T13" fmla="*/ 450801 h 1956"/>
                <a:gd name="T14" fmla="*/ 202323 w 1956"/>
                <a:gd name="T15" fmla="*/ 132970 h 1956"/>
                <a:gd name="T16" fmla="*/ 527332 w 1956"/>
                <a:gd name="T17" fmla="*/ 171888 h 1956"/>
                <a:gd name="T18" fmla="*/ 288418 w 1956"/>
                <a:gd name="T19" fmla="*/ 264859 h 1956"/>
                <a:gd name="T20" fmla="*/ 173266 w 1956"/>
                <a:gd name="T21" fmla="*/ 492963 h 1956"/>
                <a:gd name="T22" fmla="*/ 242142 w 1956"/>
                <a:gd name="T23" fmla="*/ 742687 h 1956"/>
                <a:gd name="T24" fmla="*/ 455766 w 1956"/>
                <a:gd name="T25" fmla="*/ 879441 h 1956"/>
                <a:gd name="T26" fmla="*/ 711360 w 1956"/>
                <a:gd name="T27" fmla="*/ 834577 h 1956"/>
                <a:gd name="T28" fmla="*/ 866870 w 1956"/>
                <a:gd name="T29" fmla="*/ 635662 h 1956"/>
                <a:gd name="T30" fmla="*/ 847498 w 1956"/>
                <a:gd name="T31" fmla="*/ 374587 h 1956"/>
                <a:gd name="T32" fmla="*/ 665622 w 1956"/>
                <a:gd name="T33" fmla="*/ 199996 h 1956"/>
                <a:gd name="T34" fmla="*/ 293799 w 1956"/>
                <a:gd name="T35" fmla="*/ 837820 h 1956"/>
                <a:gd name="T36" fmla="*/ 400880 w 1956"/>
                <a:gd name="T37" fmla="*/ 948088 h 1956"/>
                <a:gd name="T38" fmla="*/ 424018 w 1956"/>
                <a:gd name="T39" fmla="*/ 905386 h 1956"/>
                <a:gd name="T40" fmla="*/ 646789 w 1956"/>
                <a:gd name="T41" fmla="*/ 1003763 h 1956"/>
                <a:gd name="T42" fmla="*/ 787770 w 1956"/>
                <a:gd name="T43" fmla="*/ 927007 h 1956"/>
                <a:gd name="T44" fmla="*/ 789384 w 1956"/>
                <a:gd name="T45" fmla="*/ 859982 h 1956"/>
                <a:gd name="T46" fmla="*/ 476751 w 1956"/>
                <a:gd name="T47" fmla="*/ 348101 h 1956"/>
                <a:gd name="T48" fmla="*/ 443928 w 1956"/>
                <a:gd name="T49" fmla="*/ 638905 h 1956"/>
                <a:gd name="T50" fmla="*/ 547242 w 1956"/>
                <a:gd name="T51" fmla="*/ 314588 h 1956"/>
                <a:gd name="T52" fmla="*/ 592980 w 1956"/>
                <a:gd name="T53" fmla="*/ 521611 h 1956"/>
                <a:gd name="T54" fmla="*/ 668851 w 1956"/>
                <a:gd name="T55" fmla="*/ 605393 h 1956"/>
                <a:gd name="T56" fmla="*/ 634413 w 1956"/>
                <a:gd name="T57" fmla="*/ 618365 h 1956"/>
                <a:gd name="T58" fmla="*/ 65109 w 1956"/>
                <a:gd name="T59" fmla="*/ 629176 h 1956"/>
                <a:gd name="T60" fmla="*/ 144747 w 1956"/>
                <a:gd name="T61" fmla="*/ 630798 h 1956"/>
                <a:gd name="T62" fmla="*/ 174342 w 1956"/>
                <a:gd name="T63" fmla="*/ 672418 h 1956"/>
                <a:gd name="T64" fmla="*/ 62419 w 1956"/>
                <a:gd name="T65" fmla="*/ 571339 h 1956"/>
                <a:gd name="T66" fmla="*/ 73719 w 1956"/>
                <a:gd name="T67" fmla="*/ 505935 h 1956"/>
                <a:gd name="T68" fmla="*/ 154971 w 1956"/>
                <a:gd name="T69" fmla="*/ 482152 h 1956"/>
                <a:gd name="T70" fmla="*/ 72105 w 1956"/>
                <a:gd name="T71" fmla="*/ 429721 h 1956"/>
                <a:gd name="T72" fmla="*/ 209857 w 1956"/>
                <a:gd name="T73" fmla="*/ 308102 h 1956"/>
                <a:gd name="T74" fmla="*/ 128604 w 1956"/>
                <a:gd name="T75" fmla="*/ 293507 h 1956"/>
                <a:gd name="T76" fmla="*/ 160890 w 1956"/>
                <a:gd name="T77" fmla="*/ 212968 h 1956"/>
                <a:gd name="T78" fmla="*/ 298104 w 1956"/>
                <a:gd name="T79" fmla="*/ 223779 h 1956"/>
                <a:gd name="T80" fmla="*/ 395499 w 1956"/>
                <a:gd name="T81" fmla="*/ 55134 h 1956"/>
                <a:gd name="T82" fmla="*/ 460070 w 1956"/>
                <a:gd name="T83" fmla="*/ 36756 h 1956"/>
                <a:gd name="T84" fmla="*/ 505808 w 1956"/>
                <a:gd name="T85" fmla="*/ 43783 h 1956"/>
                <a:gd name="T86" fmla="*/ 587061 w 1956"/>
                <a:gd name="T87" fmla="*/ 59999 h 1956"/>
                <a:gd name="T88" fmla="*/ 676384 w 1956"/>
                <a:gd name="T89" fmla="*/ 64863 h 1956"/>
                <a:gd name="T90" fmla="*/ 710284 w 1956"/>
                <a:gd name="T91" fmla="*/ 75674 h 1956"/>
                <a:gd name="T92" fmla="*/ 766246 w 1956"/>
                <a:gd name="T93" fmla="*/ 96755 h 1956"/>
                <a:gd name="T94" fmla="*/ 824360 w 1956"/>
                <a:gd name="T95" fmla="*/ 152429 h 1956"/>
                <a:gd name="T96" fmla="*/ 813598 w 1956"/>
                <a:gd name="T97" fmla="*/ 188104 h 1956"/>
                <a:gd name="T98" fmla="*/ 814136 w 1956"/>
                <a:gd name="T99" fmla="*/ 251346 h 1956"/>
                <a:gd name="T100" fmla="*/ 950812 w 1956"/>
                <a:gd name="T101" fmla="*/ 292426 h 1956"/>
                <a:gd name="T102" fmla="*/ 876555 w 1956"/>
                <a:gd name="T103" fmla="*/ 320534 h 1956"/>
                <a:gd name="T104" fmla="*/ 843732 w 1956"/>
                <a:gd name="T105" fmla="*/ 283778 h 1956"/>
                <a:gd name="T106" fmla="*/ 963726 w 1956"/>
                <a:gd name="T107" fmla="*/ 354047 h 1956"/>
                <a:gd name="T108" fmla="*/ 921755 w 1956"/>
                <a:gd name="T109" fmla="*/ 422694 h 1956"/>
                <a:gd name="T110" fmla="*/ 999241 w 1956"/>
                <a:gd name="T111" fmla="*/ 441612 h 1956"/>
                <a:gd name="T112" fmla="*/ 899155 w 1956"/>
                <a:gd name="T113" fmla="*/ 448639 h 1956"/>
                <a:gd name="T114" fmla="*/ 1008388 w 1956"/>
                <a:gd name="T115" fmla="*/ 597285 h 1956"/>
                <a:gd name="T116" fmla="*/ 913146 w 1956"/>
                <a:gd name="T117" fmla="*/ 519449 h 1956"/>
                <a:gd name="T118" fmla="*/ 978255 w 1956"/>
                <a:gd name="T119" fmla="*/ 648635 h 1956"/>
                <a:gd name="T120" fmla="*/ 884627 w 1956"/>
                <a:gd name="T121" fmla="*/ 657824 h 19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6" h="1956">
                  <a:moveTo>
                    <a:pt x="978" y="0"/>
                  </a:moveTo>
                  <a:cubicBezTo>
                    <a:pt x="1517" y="0"/>
                    <a:pt x="1956" y="439"/>
                    <a:pt x="1956" y="978"/>
                  </a:cubicBezTo>
                  <a:cubicBezTo>
                    <a:pt x="1956" y="1517"/>
                    <a:pt x="1517" y="1956"/>
                    <a:pt x="978" y="1956"/>
                  </a:cubicBezTo>
                  <a:cubicBezTo>
                    <a:pt x="440" y="1956"/>
                    <a:pt x="0" y="1517"/>
                    <a:pt x="0" y="978"/>
                  </a:cubicBezTo>
                  <a:cubicBezTo>
                    <a:pt x="0" y="439"/>
                    <a:pt x="440" y="0"/>
                    <a:pt x="978" y="0"/>
                  </a:cubicBezTo>
                  <a:close/>
                  <a:moveTo>
                    <a:pt x="978" y="29"/>
                  </a:moveTo>
                  <a:lnTo>
                    <a:pt x="1027" y="30"/>
                  </a:lnTo>
                  <a:lnTo>
                    <a:pt x="1075" y="34"/>
                  </a:lnTo>
                  <a:lnTo>
                    <a:pt x="1123" y="40"/>
                  </a:lnTo>
                  <a:lnTo>
                    <a:pt x="1169" y="49"/>
                  </a:lnTo>
                  <a:lnTo>
                    <a:pt x="1215" y="59"/>
                  </a:lnTo>
                  <a:lnTo>
                    <a:pt x="1260" y="72"/>
                  </a:lnTo>
                  <a:lnTo>
                    <a:pt x="1304" y="87"/>
                  </a:lnTo>
                  <a:lnTo>
                    <a:pt x="1347" y="104"/>
                  </a:lnTo>
                  <a:lnTo>
                    <a:pt x="1389" y="123"/>
                  </a:lnTo>
                  <a:lnTo>
                    <a:pt x="1430" y="144"/>
                  </a:lnTo>
                  <a:lnTo>
                    <a:pt x="1470" y="167"/>
                  </a:lnTo>
                  <a:lnTo>
                    <a:pt x="1508" y="192"/>
                  </a:lnTo>
                  <a:lnTo>
                    <a:pt x="1545" y="218"/>
                  </a:lnTo>
                  <a:lnTo>
                    <a:pt x="1581" y="246"/>
                  </a:lnTo>
                  <a:lnTo>
                    <a:pt x="1616" y="276"/>
                  </a:lnTo>
                  <a:lnTo>
                    <a:pt x="1649" y="308"/>
                  </a:lnTo>
                  <a:lnTo>
                    <a:pt x="1680" y="341"/>
                  </a:lnTo>
                  <a:lnTo>
                    <a:pt x="1710" y="375"/>
                  </a:lnTo>
                  <a:lnTo>
                    <a:pt x="1738" y="411"/>
                  </a:lnTo>
                  <a:lnTo>
                    <a:pt x="1765" y="448"/>
                  </a:lnTo>
                  <a:lnTo>
                    <a:pt x="1789" y="487"/>
                  </a:lnTo>
                  <a:lnTo>
                    <a:pt x="1812" y="526"/>
                  </a:lnTo>
                  <a:lnTo>
                    <a:pt x="1833" y="567"/>
                  </a:lnTo>
                  <a:lnTo>
                    <a:pt x="1852" y="609"/>
                  </a:lnTo>
                  <a:lnTo>
                    <a:pt x="1869" y="652"/>
                  </a:lnTo>
                  <a:lnTo>
                    <a:pt x="1884" y="696"/>
                  </a:lnTo>
                  <a:lnTo>
                    <a:pt x="1897" y="741"/>
                  </a:lnTo>
                  <a:lnTo>
                    <a:pt x="1908" y="787"/>
                  </a:lnTo>
                  <a:lnTo>
                    <a:pt x="1916" y="834"/>
                  </a:lnTo>
                  <a:lnTo>
                    <a:pt x="1922" y="881"/>
                  </a:lnTo>
                  <a:lnTo>
                    <a:pt x="1926" y="929"/>
                  </a:lnTo>
                  <a:lnTo>
                    <a:pt x="1927" y="978"/>
                  </a:lnTo>
                  <a:lnTo>
                    <a:pt x="1926" y="1027"/>
                  </a:lnTo>
                  <a:lnTo>
                    <a:pt x="1922" y="1075"/>
                  </a:lnTo>
                  <a:lnTo>
                    <a:pt x="1916" y="1122"/>
                  </a:lnTo>
                  <a:lnTo>
                    <a:pt x="1908" y="1169"/>
                  </a:lnTo>
                  <a:lnTo>
                    <a:pt x="1897" y="1215"/>
                  </a:lnTo>
                  <a:lnTo>
                    <a:pt x="1884" y="1259"/>
                  </a:lnTo>
                  <a:lnTo>
                    <a:pt x="1869" y="1304"/>
                  </a:lnTo>
                  <a:lnTo>
                    <a:pt x="1852" y="1347"/>
                  </a:lnTo>
                  <a:lnTo>
                    <a:pt x="1833" y="1389"/>
                  </a:lnTo>
                  <a:lnTo>
                    <a:pt x="1812" y="1429"/>
                  </a:lnTo>
                  <a:lnTo>
                    <a:pt x="1789" y="1469"/>
                  </a:lnTo>
                  <a:lnTo>
                    <a:pt x="1765" y="1508"/>
                  </a:lnTo>
                  <a:lnTo>
                    <a:pt x="1738" y="1545"/>
                  </a:lnTo>
                  <a:lnTo>
                    <a:pt x="1710" y="1581"/>
                  </a:lnTo>
                  <a:lnTo>
                    <a:pt x="1680" y="1615"/>
                  </a:lnTo>
                  <a:lnTo>
                    <a:pt x="1649" y="1648"/>
                  </a:lnTo>
                  <a:lnTo>
                    <a:pt x="1616" y="1680"/>
                  </a:lnTo>
                  <a:lnTo>
                    <a:pt x="1581" y="1710"/>
                  </a:lnTo>
                  <a:lnTo>
                    <a:pt x="1545" y="1738"/>
                  </a:lnTo>
                  <a:lnTo>
                    <a:pt x="1508" y="1764"/>
                  </a:lnTo>
                  <a:lnTo>
                    <a:pt x="1470" y="1789"/>
                  </a:lnTo>
                  <a:lnTo>
                    <a:pt x="1430" y="1812"/>
                  </a:lnTo>
                  <a:lnTo>
                    <a:pt x="1389" y="1833"/>
                  </a:lnTo>
                  <a:lnTo>
                    <a:pt x="1347" y="1852"/>
                  </a:lnTo>
                  <a:lnTo>
                    <a:pt x="1304" y="1869"/>
                  </a:lnTo>
                  <a:lnTo>
                    <a:pt x="1260" y="1884"/>
                  </a:lnTo>
                  <a:lnTo>
                    <a:pt x="1215" y="1897"/>
                  </a:lnTo>
                  <a:lnTo>
                    <a:pt x="1169" y="1907"/>
                  </a:lnTo>
                  <a:lnTo>
                    <a:pt x="1123" y="1916"/>
                  </a:lnTo>
                  <a:lnTo>
                    <a:pt x="1075" y="1922"/>
                  </a:lnTo>
                  <a:lnTo>
                    <a:pt x="1027" y="1925"/>
                  </a:lnTo>
                  <a:lnTo>
                    <a:pt x="978" y="1927"/>
                  </a:lnTo>
                  <a:lnTo>
                    <a:pt x="930" y="1925"/>
                  </a:lnTo>
                  <a:lnTo>
                    <a:pt x="882" y="1922"/>
                  </a:lnTo>
                  <a:lnTo>
                    <a:pt x="834" y="1916"/>
                  </a:lnTo>
                  <a:lnTo>
                    <a:pt x="788" y="1907"/>
                  </a:lnTo>
                  <a:lnTo>
                    <a:pt x="742" y="1897"/>
                  </a:lnTo>
                  <a:lnTo>
                    <a:pt x="697" y="1884"/>
                  </a:lnTo>
                  <a:lnTo>
                    <a:pt x="653" y="1869"/>
                  </a:lnTo>
                  <a:lnTo>
                    <a:pt x="610" y="1852"/>
                  </a:lnTo>
                  <a:lnTo>
                    <a:pt x="568" y="1833"/>
                  </a:lnTo>
                  <a:lnTo>
                    <a:pt x="527" y="1812"/>
                  </a:lnTo>
                  <a:lnTo>
                    <a:pt x="487" y="1789"/>
                  </a:lnTo>
                  <a:lnTo>
                    <a:pt x="449" y="1764"/>
                  </a:lnTo>
                  <a:lnTo>
                    <a:pt x="411" y="1738"/>
                  </a:lnTo>
                  <a:lnTo>
                    <a:pt x="376" y="1710"/>
                  </a:lnTo>
                  <a:lnTo>
                    <a:pt x="341" y="1680"/>
                  </a:lnTo>
                  <a:lnTo>
                    <a:pt x="308" y="1648"/>
                  </a:lnTo>
                  <a:lnTo>
                    <a:pt x="277" y="1615"/>
                  </a:lnTo>
                  <a:lnTo>
                    <a:pt x="247" y="1581"/>
                  </a:lnTo>
                  <a:lnTo>
                    <a:pt x="219" y="1545"/>
                  </a:lnTo>
                  <a:lnTo>
                    <a:pt x="192" y="1508"/>
                  </a:lnTo>
                  <a:lnTo>
                    <a:pt x="167" y="1469"/>
                  </a:lnTo>
                  <a:lnTo>
                    <a:pt x="144" y="1429"/>
                  </a:lnTo>
                  <a:lnTo>
                    <a:pt x="123" y="1389"/>
                  </a:lnTo>
                  <a:lnTo>
                    <a:pt x="104" y="1347"/>
                  </a:lnTo>
                  <a:lnTo>
                    <a:pt x="87" y="1304"/>
                  </a:lnTo>
                  <a:lnTo>
                    <a:pt x="72" y="1259"/>
                  </a:lnTo>
                  <a:lnTo>
                    <a:pt x="60" y="1215"/>
                  </a:lnTo>
                  <a:lnTo>
                    <a:pt x="49" y="1169"/>
                  </a:lnTo>
                  <a:lnTo>
                    <a:pt x="41" y="1122"/>
                  </a:lnTo>
                  <a:lnTo>
                    <a:pt x="35" y="1075"/>
                  </a:lnTo>
                  <a:lnTo>
                    <a:pt x="31" y="1027"/>
                  </a:lnTo>
                  <a:lnTo>
                    <a:pt x="30" y="978"/>
                  </a:lnTo>
                  <a:lnTo>
                    <a:pt x="31" y="929"/>
                  </a:lnTo>
                  <a:lnTo>
                    <a:pt x="35" y="881"/>
                  </a:lnTo>
                  <a:lnTo>
                    <a:pt x="41" y="834"/>
                  </a:lnTo>
                  <a:lnTo>
                    <a:pt x="49" y="787"/>
                  </a:lnTo>
                  <a:lnTo>
                    <a:pt x="60" y="741"/>
                  </a:lnTo>
                  <a:lnTo>
                    <a:pt x="72" y="696"/>
                  </a:lnTo>
                  <a:lnTo>
                    <a:pt x="87" y="652"/>
                  </a:lnTo>
                  <a:lnTo>
                    <a:pt x="104" y="609"/>
                  </a:lnTo>
                  <a:lnTo>
                    <a:pt x="123" y="567"/>
                  </a:lnTo>
                  <a:lnTo>
                    <a:pt x="144" y="526"/>
                  </a:lnTo>
                  <a:lnTo>
                    <a:pt x="167" y="487"/>
                  </a:lnTo>
                  <a:lnTo>
                    <a:pt x="192" y="448"/>
                  </a:lnTo>
                  <a:lnTo>
                    <a:pt x="219" y="411"/>
                  </a:lnTo>
                  <a:lnTo>
                    <a:pt x="247" y="375"/>
                  </a:lnTo>
                  <a:lnTo>
                    <a:pt x="277" y="341"/>
                  </a:lnTo>
                  <a:lnTo>
                    <a:pt x="308" y="308"/>
                  </a:lnTo>
                  <a:lnTo>
                    <a:pt x="341" y="276"/>
                  </a:lnTo>
                  <a:lnTo>
                    <a:pt x="376" y="246"/>
                  </a:lnTo>
                  <a:lnTo>
                    <a:pt x="411" y="218"/>
                  </a:lnTo>
                  <a:lnTo>
                    <a:pt x="449" y="192"/>
                  </a:lnTo>
                  <a:lnTo>
                    <a:pt x="487" y="167"/>
                  </a:lnTo>
                  <a:lnTo>
                    <a:pt x="527" y="144"/>
                  </a:lnTo>
                  <a:lnTo>
                    <a:pt x="568" y="123"/>
                  </a:lnTo>
                  <a:lnTo>
                    <a:pt x="610" y="104"/>
                  </a:lnTo>
                  <a:lnTo>
                    <a:pt x="653" y="87"/>
                  </a:lnTo>
                  <a:lnTo>
                    <a:pt x="697" y="72"/>
                  </a:lnTo>
                  <a:lnTo>
                    <a:pt x="742" y="59"/>
                  </a:lnTo>
                  <a:lnTo>
                    <a:pt x="788" y="49"/>
                  </a:lnTo>
                  <a:lnTo>
                    <a:pt x="834" y="40"/>
                  </a:lnTo>
                  <a:lnTo>
                    <a:pt x="882" y="34"/>
                  </a:lnTo>
                  <a:lnTo>
                    <a:pt x="930" y="30"/>
                  </a:lnTo>
                  <a:lnTo>
                    <a:pt x="978" y="29"/>
                  </a:lnTo>
                  <a:close/>
                  <a:moveTo>
                    <a:pt x="980" y="318"/>
                  </a:moveTo>
                  <a:lnTo>
                    <a:pt x="946" y="319"/>
                  </a:lnTo>
                  <a:lnTo>
                    <a:pt x="912" y="322"/>
                  </a:lnTo>
                  <a:lnTo>
                    <a:pt x="879" y="326"/>
                  </a:lnTo>
                  <a:lnTo>
                    <a:pt x="847" y="332"/>
                  </a:lnTo>
                  <a:lnTo>
                    <a:pt x="815" y="339"/>
                  </a:lnTo>
                  <a:lnTo>
                    <a:pt x="783" y="348"/>
                  </a:lnTo>
                  <a:lnTo>
                    <a:pt x="753" y="358"/>
                  </a:lnTo>
                  <a:lnTo>
                    <a:pt x="723" y="370"/>
                  </a:lnTo>
                  <a:lnTo>
                    <a:pt x="693" y="384"/>
                  </a:lnTo>
                  <a:lnTo>
                    <a:pt x="665" y="398"/>
                  </a:lnTo>
                  <a:lnTo>
                    <a:pt x="637" y="414"/>
                  </a:lnTo>
                  <a:lnTo>
                    <a:pt x="610" y="431"/>
                  </a:lnTo>
                  <a:lnTo>
                    <a:pt x="585" y="450"/>
                  </a:lnTo>
                  <a:lnTo>
                    <a:pt x="560" y="470"/>
                  </a:lnTo>
                  <a:lnTo>
                    <a:pt x="536" y="490"/>
                  </a:lnTo>
                  <a:lnTo>
                    <a:pt x="513" y="512"/>
                  </a:lnTo>
                  <a:lnTo>
                    <a:pt x="491" y="535"/>
                  </a:lnTo>
                  <a:lnTo>
                    <a:pt x="470" y="559"/>
                  </a:lnTo>
                  <a:lnTo>
                    <a:pt x="450" y="584"/>
                  </a:lnTo>
                  <a:lnTo>
                    <a:pt x="432" y="610"/>
                  </a:lnTo>
                  <a:lnTo>
                    <a:pt x="415" y="637"/>
                  </a:lnTo>
                  <a:lnTo>
                    <a:pt x="399" y="665"/>
                  </a:lnTo>
                  <a:lnTo>
                    <a:pt x="384" y="693"/>
                  </a:lnTo>
                  <a:lnTo>
                    <a:pt x="371" y="722"/>
                  </a:lnTo>
                  <a:lnTo>
                    <a:pt x="359" y="752"/>
                  </a:lnTo>
                  <a:lnTo>
                    <a:pt x="348" y="783"/>
                  </a:lnTo>
                  <a:lnTo>
                    <a:pt x="340" y="814"/>
                  </a:lnTo>
                  <a:lnTo>
                    <a:pt x="332" y="846"/>
                  </a:lnTo>
                  <a:lnTo>
                    <a:pt x="326" y="879"/>
                  </a:lnTo>
                  <a:lnTo>
                    <a:pt x="322" y="912"/>
                  </a:lnTo>
                  <a:lnTo>
                    <a:pt x="320" y="945"/>
                  </a:lnTo>
                  <a:lnTo>
                    <a:pt x="319" y="979"/>
                  </a:lnTo>
                  <a:lnTo>
                    <a:pt x="320" y="1013"/>
                  </a:lnTo>
                  <a:lnTo>
                    <a:pt x="322" y="1047"/>
                  </a:lnTo>
                  <a:lnTo>
                    <a:pt x="326" y="1080"/>
                  </a:lnTo>
                  <a:lnTo>
                    <a:pt x="332" y="1112"/>
                  </a:lnTo>
                  <a:lnTo>
                    <a:pt x="340" y="1144"/>
                  </a:lnTo>
                  <a:lnTo>
                    <a:pt x="348" y="1176"/>
                  </a:lnTo>
                  <a:lnTo>
                    <a:pt x="359" y="1206"/>
                  </a:lnTo>
                  <a:lnTo>
                    <a:pt x="371" y="1236"/>
                  </a:lnTo>
                  <a:lnTo>
                    <a:pt x="384" y="1265"/>
                  </a:lnTo>
                  <a:lnTo>
                    <a:pt x="399" y="1294"/>
                  </a:lnTo>
                  <a:lnTo>
                    <a:pt x="415" y="1322"/>
                  </a:lnTo>
                  <a:lnTo>
                    <a:pt x="432" y="1348"/>
                  </a:lnTo>
                  <a:lnTo>
                    <a:pt x="450" y="1374"/>
                  </a:lnTo>
                  <a:lnTo>
                    <a:pt x="470" y="1399"/>
                  </a:lnTo>
                  <a:lnTo>
                    <a:pt x="491" y="1423"/>
                  </a:lnTo>
                  <a:lnTo>
                    <a:pt x="513" y="1446"/>
                  </a:lnTo>
                  <a:lnTo>
                    <a:pt x="536" y="1468"/>
                  </a:lnTo>
                  <a:lnTo>
                    <a:pt x="560" y="1489"/>
                  </a:lnTo>
                  <a:lnTo>
                    <a:pt x="585" y="1509"/>
                  </a:lnTo>
                  <a:lnTo>
                    <a:pt x="610" y="1527"/>
                  </a:lnTo>
                  <a:lnTo>
                    <a:pt x="637" y="1544"/>
                  </a:lnTo>
                  <a:lnTo>
                    <a:pt x="665" y="1560"/>
                  </a:lnTo>
                  <a:lnTo>
                    <a:pt x="693" y="1575"/>
                  </a:lnTo>
                  <a:lnTo>
                    <a:pt x="723" y="1588"/>
                  </a:lnTo>
                  <a:lnTo>
                    <a:pt x="753" y="1600"/>
                  </a:lnTo>
                  <a:lnTo>
                    <a:pt x="783" y="1610"/>
                  </a:lnTo>
                  <a:lnTo>
                    <a:pt x="815" y="1619"/>
                  </a:lnTo>
                  <a:lnTo>
                    <a:pt x="847" y="1627"/>
                  </a:lnTo>
                  <a:lnTo>
                    <a:pt x="879" y="1633"/>
                  </a:lnTo>
                  <a:lnTo>
                    <a:pt x="912" y="1637"/>
                  </a:lnTo>
                  <a:lnTo>
                    <a:pt x="946" y="1639"/>
                  </a:lnTo>
                  <a:lnTo>
                    <a:pt x="980" y="1640"/>
                  </a:lnTo>
                  <a:lnTo>
                    <a:pt x="1014" y="1639"/>
                  </a:lnTo>
                  <a:lnTo>
                    <a:pt x="1047" y="1637"/>
                  </a:lnTo>
                  <a:lnTo>
                    <a:pt x="1080" y="1633"/>
                  </a:lnTo>
                  <a:lnTo>
                    <a:pt x="1113" y="1627"/>
                  </a:lnTo>
                  <a:lnTo>
                    <a:pt x="1145" y="1619"/>
                  </a:lnTo>
                  <a:lnTo>
                    <a:pt x="1176" y="1610"/>
                  </a:lnTo>
                  <a:lnTo>
                    <a:pt x="1207" y="1600"/>
                  </a:lnTo>
                  <a:lnTo>
                    <a:pt x="1237" y="1588"/>
                  </a:lnTo>
                  <a:lnTo>
                    <a:pt x="1266" y="1575"/>
                  </a:lnTo>
                  <a:lnTo>
                    <a:pt x="1294" y="1560"/>
                  </a:lnTo>
                  <a:lnTo>
                    <a:pt x="1322" y="1544"/>
                  </a:lnTo>
                  <a:lnTo>
                    <a:pt x="1349" y="1527"/>
                  </a:lnTo>
                  <a:lnTo>
                    <a:pt x="1375" y="1509"/>
                  </a:lnTo>
                  <a:lnTo>
                    <a:pt x="1400" y="1489"/>
                  </a:lnTo>
                  <a:lnTo>
                    <a:pt x="1424" y="1468"/>
                  </a:lnTo>
                  <a:lnTo>
                    <a:pt x="1447" y="1446"/>
                  </a:lnTo>
                  <a:lnTo>
                    <a:pt x="1469" y="1423"/>
                  </a:lnTo>
                  <a:lnTo>
                    <a:pt x="1489" y="1399"/>
                  </a:lnTo>
                  <a:lnTo>
                    <a:pt x="1509" y="1374"/>
                  </a:lnTo>
                  <a:lnTo>
                    <a:pt x="1528" y="1348"/>
                  </a:lnTo>
                  <a:lnTo>
                    <a:pt x="1545" y="1322"/>
                  </a:lnTo>
                  <a:lnTo>
                    <a:pt x="1561" y="1294"/>
                  </a:lnTo>
                  <a:lnTo>
                    <a:pt x="1575" y="1265"/>
                  </a:lnTo>
                  <a:lnTo>
                    <a:pt x="1589" y="1236"/>
                  </a:lnTo>
                  <a:lnTo>
                    <a:pt x="1600" y="1206"/>
                  </a:lnTo>
                  <a:lnTo>
                    <a:pt x="1611" y="1176"/>
                  </a:lnTo>
                  <a:lnTo>
                    <a:pt x="1620" y="1144"/>
                  </a:lnTo>
                  <a:lnTo>
                    <a:pt x="1627" y="1112"/>
                  </a:lnTo>
                  <a:lnTo>
                    <a:pt x="1633" y="1080"/>
                  </a:lnTo>
                  <a:lnTo>
                    <a:pt x="1637" y="1047"/>
                  </a:lnTo>
                  <a:lnTo>
                    <a:pt x="1640" y="1013"/>
                  </a:lnTo>
                  <a:lnTo>
                    <a:pt x="1641" y="979"/>
                  </a:lnTo>
                  <a:lnTo>
                    <a:pt x="1640" y="945"/>
                  </a:lnTo>
                  <a:lnTo>
                    <a:pt x="1637" y="912"/>
                  </a:lnTo>
                  <a:lnTo>
                    <a:pt x="1633" y="879"/>
                  </a:lnTo>
                  <a:lnTo>
                    <a:pt x="1627" y="846"/>
                  </a:lnTo>
                  <a:lnTo>
                    <a:pt x="1620" y="814"/>
                  </a:lnTo>
                  <a:lnTo>
                    <a:pt x="1611" y="783"/>
                  </a:lnTo>
                  <a:lnTo>
                    <a:pt x="1600" y="752"/>
                  </a:lnTo>
                  <a:lnTo>
                    <a:pt x="1589" y="722"/>
                  </a:lnTo>
                  <a:lnTo>
                    <a:pt x="1575" y="693"/>
                  </a:lnTo>
                  <a:lnTo>
                    <a:pt x="1561" y="665"/>
                  </a:lnTo>
                  <a:lnTo>
                    <a:pt x="1545" y="637"/>
                  </a:lnTo>
                  <a:lnTo>
                    <a:pt x="1528" y="610"/>
                  </a:lnTo>
                  <a:lnTo>
                    <a:pt x="1509" y="584"/>
                  </a:lnTo>
                  <a:lnTo>
                    <a:pt x="1489" y="559"/>
                  </a:lnTo>
                  <a:lnTo>
                    <a:pt x="1469" y="535"/>
                  </a:lnTo>
                  <a:lnTo>
                    <a:pt x="1447" y="512"/>
                  </a:lnTo>
                  <a:lnTo>
                    <a:pt x="1424" y="490"/>
                  </a:lnTo>
                  <a:lnTo>
                    <a:pt x="1400" y="470"/>
                  </a:lnTo>
                  <a:lnTo>
                    <a:pt x="1375" y="450"/>
                  </a:lnTo>
                  <a:lnTo>
                    <a:pt x="1349" y="431"/>
                  </a:lnTo>
                  <a:lnTo>
                    <a:pt x="1322" y="414"/>
                  </a:lnTo>
                  <a:lnTo>
                    <a:pt x="1294" y="398"/>
                  </a:lnTo>
                  <a:lnTo>
                    <a:pt x="1266" y="384"/>
                  </a:lnTo>
                  <a:lnTo>
                    <a:pt x="1237" y="370"/>
                  </a:lnTo>
                  <a:lnTo>
                    <a:pt x="1207" y="358"/>
                  </a:lnTo>
                  <a:lnTo>
                    <a:pt x="1176" y="348"/>
                  </a:lnTo>
                  <a:lnTo>
                    <a:pt x="1145" y="339"/>
                  </a:lnTo>
                  <a:lnTo>
                    <a:pt x="1113" y="332"/>
                  </a:lnTo>
                  <a:lnTo>
                    <a:pt x="1080" y="326"/>
                  </a:lnTo>
                  <a:lnTo>
                    <a:pt x="1047" y="322"/>
                  </a:lnTo>
                  <a:lnTo>
                    <a:pt x="1014" y="319"/>
                  </a:lnTo>
                  <a:lnTo>
                    <a:pt x="980" y="318"/>
                  </a:lnTo>
                  <a:close/>
                  <a:moveTo>
                    <a:pt x="469" y="1725"/>
                  </a:moveTo>
                  <a:lnTo>
                    <a:pt x="447" y="1709"/>
                  </a:lnTo>
                  <a:lnTo>
                    <a:pt x="546" y="1574"/>
                  </a:lnTo>
                  <a:cubicBezTo>
                    <a:pt x="538" y="1575"/>
                    <a:pt x="528" y="1575"/>
                    <a:pt x="516" y="1574"/>
                  </a:cubicBezTo>
                  <a:cubicBezTo>
                    <a:pt x="504" y="1572"/>
                    <a:pt x="494" y="1571"/>
                    <a:pt x="485" y="1568"/>
                  </a:cubicBezTo>
                  <a:lnTo>
                    <a:pt x="500" y="1548"/>
                  </a:lnTo>
                  <a:cubicBezTo>
                    <a:pt x="516" y="1551"/>
                    <a:pt x="532" y="1552"/>
                    <a:pt x="546" y="1550"/>
                  </a:cubicBezTo>
                  <a:cubicBezTo>
                    <a:pt x="561" y="1549"/>
                    <a:pt x="573" y="1546"/>
                    <a:pt x="582" y="1541"/>
                  </a:cubicBezTo>
                  <a:lnTo>
                    <a:pt x="596" y="1551"/>
                  </a:lnTo>
                  <a:lnTo>
                    <a:pt x="469" y="1725"/>
                  </a:lnTo>
                  <a:close/>
                  <a:moveTo>
                    <a:pt x="720" y="1792"/>
                  </a:moveTo>
                  <a:lnTo>
                    <a:pt x="745" y="1796"/>
                  </a:lnTo>
                  <a:cubicBezTo>
                    <a:pt x="744" y="1808"/>
                    <a:pt x="746" y="1817"/>
                    <a:pt x="750" y="1824"/>
                  </a:cubicBezTo>
                  <a:cubicBezTo>
                    <a:pt x="755" y="1831"/>
                    <a:pt x="761" y="1835"/>
                    <a:pt x="771" y="1838"/>
                  </a:cubicBezTo>
                  <a:cubicBezTo>
                    <a:pt x="778" y="1840"/>
                    <a:pt x="786" y="1840"/>
                    <a:pt x="793" y="1838"/>
                  </a:cubicBezTo>
                  <a:cubicBezTo>
                    <a:pt x="800" y="1836"/>
                    <a:pt x="806" y="1832"/>
                    <a:pt x="811" y="1827"/>
                  </a:cubicBezTo>
                  <a:cubicBezTo>
                    <a:pt x="816" y="1822"/>
                    <a:pt x="822" y="1815"/>
                    <a:pt x="827" y="1805"/>
                  </a:cubicBezTo>
                  <a:cubicBezTo>
                    <a:pt x="832" y="1796"/>
                    <a:pt x="836" y="1786"/>
                    <a:pt x="839" y="1775"/>
                  </a:cubicBezTo>
                  <a:cubicBezTo>
                    <a:pt x="839" y="1774"/>
                    <a:pt x="840" y="1772"/>
                    <a:pt x="840" y="1770"/>
                  </a:cubicBezTo>
                  <a:cubicBezTo>
                    <a:pt x="833" y="1777"/>
                    <a:pt x="824" y="1782"/>
                    <a:pt x="814" y="1784"/>
                  </a:cubicBezTo>
                  <a:cubicBezTo>
                    <a:pt x="804" y="1787"/>
                    <a:pt x="794" y="1787"/>
                    <a:pt x="783" y="1784"/>
                  </a:cubicBezTo>
                  <a:cubicBezTo>
                    <a:pt x="766" y="1780"/>
                    <a:pt x="753" y="1770"/>
                    <a:pt x="745" y="1754"/>
                  </a:cubicBezTo>
                  <a:cubicBezTo>
                    <a:pt x="736" y="1739"/>
                    <a:pt x="735" y="1721"/>
                    <a:pt x="740" y="1700"/>
                  </a:cubicBezTo>
                  <a:cubicBezTo>
                    <a:pt x="746" y="1679"/>
                    <a:pt x="756" y="1664"/>
                    <a:pt x="772" y="1654"/>
                  </a:cubicBezTo>
                  <a:cubicBezTo>
                    <a:pt x="788" y="1645"/>
                    <a:pt x="805" y="1643"/>
                    <a:pt x="824" y="1647"/>
                  </a:cubicBezTo>
                  <a:cubicBezTo>
                    <a:pt x="837" y="1651"/>
                    <a:pt x="849" y="1658"/>
                    <a:pt x="858" y="1668"/>
                  </a:cubicBezTo>
                  <a:cubicBezTo>
                    <a:pt x="867" y="1678"/>
                    <a:pt x="873" y="1691"/>
                    <a:pt x="875" y="1706"/>
                  </a:cubicBezTo>
                  <a:cubicBezTo>
                    <a:pt x="877" y="1721"/>
                    <a:pt x="875" y="1741"/>
                    <a:pt x="868" y="1767"/>
                  </a:cubicBezTo>
                  <a:cubicBezTo>
                    <a:pt x="861" y="1793"/>
                    <a:pt x="853" y="1813"/>
                    <a:pt x="843" y="1828"/>
                  </a:cubicBezTo>
                  <a:cubicBezTo>
                    <a:pt x="833" y="1842"/>
                    <a:pt x="821" y="1851"/>
                    <a:pt x="808" y="1857"/>
                  </a:cubicBezTo>
                  <a:cubicBezTo>
                    <a:pt x="794" y="1862"/>
                    <a:pt x="780" y="1862"/>
                    <a:pt x="765" y="1858"/>
                  </a:cubicBezTo>
                  <a:cubicBezTo>
                    <a:pt x="748" y="1854"/>
                    <a:pt x="736" y="1846"/>
                    <a:pt x="728" y="1834"/>
                  </a:cubicBezTo>
                  <a:cubicBezTo>
                    <a:pt x="720" y="1823"/>
                    <a:pt x="718" y="1808"/>
                    <a:pt x="720" y="1792"/>
                  </a:cubicBezTo>
                  <a:close/>
                  <a:moveTo>
                    <a:pt x="848" y="1728"/>
                  </a:moveTo>
                  <a:cubicBezTo>
                    <a:pt x="852" y="1713"/>
                    <a:pt x="851" y="1700"/>
                    <a:pt x="846" y="1690"/>
                  </a:cubicBezTo>
                  <a:cubicBezTo>
                    <a:pt x="840" y="1679"/>
                    <a:pt x="832" y="1672"/>
                    <a:pt x="821" y="1669"/>
                  </a:cubicBezTo>
                  <a:cubicBezTo>
                    <a:pt x="810" y="1666"/>
                    <a:pt x="799" y="1668"/>
                    <a:pt x="788" y="1675"/>
                  </a:cubicBezTo>
                  <a:cubicBezTo>
                    <a:pt x="777" y="1682"/>
                    <a:pt x="770" y="1693"/>
                    <a:pt x="766" y="1708"/>
                  </a:cubicBezTo>
                  <a:cubicBezTo>
                    <a:pt x="762" y="1721"/>
                    <a:pt x="764" y="1733"/>
                    <a:pt x="769" y="1743"/>
                  </a:cubicBezTo>
                  <a:cubicBezTo>
                    <a:pt x="775" y="1754"/>
                    <a:pt x="784" y="1760"/>
                    <a:pt x="796" y="1764"/>
                  </a:cubicBezTo>
                  <a:cubicBezTo>
                    <a:pt x="807" y="1767"/>
                    <a:pt x="818" y="1765"/>
                    <a:pt x="828" y="1759"/>
                  </a:cubicBezTo>
                  <a:cubicBezTo>
                    <a:pt x="838" y="1753"/>
                    <a:pt x="845" y="1742"/>
                    <a:pt x="848" y="1728"/>
                  </a:cubicBezTo>
                  <a:close/>
                  <a:moveTo>
                    <a:pt x="1078" y="1780"/>
                  </a:moveTo>
                  <a:cubicBezTo>
                    <a:pt x="1074" y="1755"/>
                    <a:pt x="1073" y="1734"/>
                    <a:pt x="1076" y="1718"/>
                  </a:cubicBezTo>
                  <a:cubicBezTo>
                    <a:pt x="1078" y="1702"/>
                    <a:pt x="1084" y="1689"/>
                    <a:pt x="1092" y="1679"/>
                  </a:cubicBezTo>
                  <a:cubicBezTo>
                    <a:pt x="1101" y="1669"/>
                    <a:pt x="1113" y="1663"/>
                    <a:pt x="1128" y="1660"/>
                  </a:cubicBezTo>
                  <a:cubicBezTo>
                    <a:pt x="1140" y="1658"/>
                    <a:pt x="1150" y="1659"/>
                    <a:pt x="1160" y="1662"/>
                  </a:cubicBezTo>
                  <a:cubicBezTo>
                    <a:pt x="1169" y="1665"/>
                    <a:pt x="1177" y="1670"/>
                    <a:pt x="1184" y="1678"/>
                  </a:cubicBezTo>
                  <a:cubicBezTo>
                    <a:pt x="1191" y="1685"/>
                    <a:pt x="1197" y="1695"/>
                    <a:pt x="1203" y="1707"/>
                  </a:cubicBezTo>
                  <a:cubicBezTo>
                    <a:pt x="1208" y="1719"/>
                    <a:pt x="1212" y="1735"/>
                    <a:pt x="1216" y="1756"/>
                  </a:cubicBezTo>
                  <a:cubicBezTo>
                    <a:pt x="1220" y="1781"/>
                    <a:pt x="1221" y="1801"/>
                    <a:pt x="1219" y="1817"/>
                  </a:cubicBezTo>
                  <a:cubicBezTo>
                    <a:pt x="1216" y="1834"/>
                    <a:pt x="1211" y="1847"/>
                    <a:pt x="1202" y="1857"/>
                  </a:cubicBezTo>
                  <a:cubicBezTo>
                    <a:pt x="1193" y="1867"/>
                    <a:pt x="1181" y="1873"/>
                    <a:pt x="1166" y="1876"/>
                  </a:cubicBezTo>
                  <a:cubicBezTo>
                    <a:pt x="1145" y="1879"/>
                    <a:pt x="1128" y="1875"/>
                    <a:pt x="1114" y="1862"/>
                  </a:cubicBezTo>
                  <a:cubicBezTo>
                    <a:pt x="1097" y="1847"/>
                    <a:pt x="1085" y="1820"/>
                    <a:pt x="1078" y="1780"/>
                  </a:cubicBezTo>
                  <a:close/>
                  <a:moveTo>
                    <a:pt x="1105" y="1775"/>
                  </a:moveTo>
                  <a:cubicBezTo>
                    <a:pt x="1111" y="1810"/>
                    <a:pt x="1119" y="1832"/>
                    <a:pt x="1129" y="1843"/>
                  </a:cubicBezTo>
                  <a:cubicBezTo>
                    <a:pt x="1139" y="1853"/>
                    <a:pt x="1150" y="1857"/>
                    <a:pt x="1162" y="1855"/>
                  </a:cubicBezTo>
                  <a:cubicBezTo>
                    <a:pt x="1174" y="1853"/>
                    <a:pt x="1183" y="1845"/>
                    <a:pt x="1189" y="1832"/>
                  </a:cubicBezTo>
                  <a:cubicBezTo>
                    <a:pt x="1195" y="1819"/>
                    <a:pt x="1195" y="1795"/>
                    <a:pt x="1189" y="1761"/>
                  </a:cubicBezTo>
                  <a:cubicBezTo>
                    <a:pt x="1183" y="1726"/>
                    <a:pt x="1175" y="1704"/>
                    <a:pt x="1165" y="1694"/>
                  </a:cubicBezTo>
                  <a:cubicBezTo>
                    <a:pt x="1155" y="1683"/>
                    <a:pt x="1144" y="1679"/>
                    <a:pt x="1132" y="1682"/>
                  </a:cubicBezTo>
                  <a:cubicBezTo>
                    <a:pt x="1120" y="1684"/>
                    <a:pt x="1111" y="1690"/>
                    <a:pt x="1106" y="1702"/>
                  </a:cubicBezTo>
                  <a:cubicBezTo>
                    <a:pt x="1099" y="1716"/>
                    <a:pt x="1099" y="1741"/>
                    <a:pt x="1105" y="1775"/>
                  </a:cubicBezTo>
                  <a:close/>
                  <a:moveTo>
                    <a:pt x="1413" y="1720"/>
                  </a:moveTo>
                  <a:lnTo>
                    <a:pt x="1433" y="1701"/>
                  </a:lnTo>
                  <a:cubicBezTo>
                    <a:pt x="1444" y="1710"/>
                    <a:pt x="1454" y="1715"/>
                    <a:pt x="1464" y="1715"/>
                  </a:cubicBezTo>
                  <a:cubicBezTo>
                    <a:pt x="1474" y="1716"/>
                    <a:pt x="1483" y="1713"/>
                    <a:pt x="1491" y="1706"/>
                  </a:cubicBezTo>
                  <a:cubicBezTo>
                    <a:pt x="1501" y="1698"/>
                    <a:pt x="1506" y="1688"/>
                    <a:pt x="1507" y="1675"/>
                  </a:cubicBezTo>
                  <a:cubicBezTo>
                    <a:pt x="1508" y="1662"/>
                    <a:pt x="1503" y="1649"/>
                    <a:pt x="1493" y="1637"/>
                  </a:cubicBezTo>
                  <a:cubicBezTo>
                    <a:pt x="1484" y="1625"/>
                    <a:pt x="1473" y="1619"/>
                    <a:pt x="1461" y="1617"/>
                  </a:cubicBezTo>
                  <a:cubicBezTo>
                    <a:pt x="1449" y="1616"/>
                    <a:pt x="1437" y="1620"/>
                    <a:pt x="1427" y="1628"/>
                  </a:cubicBezTo>
                  <a:cubicBezTo>
                    <a:pt x="1420" y="1634"/>
                    <a:pt x="1416" y="1640"/>
                    <a:pt x="1413" y="1647"/>
                  </a:cubicBezTo>
                  <a:cubicBezTo>
                    <a:pt x="1410" y="1654"/>
                    <a:pt x="1409" y="1662"/>
                    <a:pt x="1410" y="1669"/>
                  </a:cubicBezTo>
                  <a:lnTo>
                    <a:pt x="1389" y="1682"/>
                  </a:lnTo>
                  <a:lnTo>
                    <a:pt x="1335" y="1584"/>
                  </a:lnTo>
                  <a:lnTo>
                    <a:pt x="1418" y="1516"/>
                  </a:lnTo>
                  <a:lnTo>
                    <a:pt x="1434" y="1536"/>
                  </a:lnTo>
                  <a:lnTo>
                    <a:pt x="1367" y="1590"/>
                  </a:lnTo>
                  <a:lnTo>
                    <a:pt x="1395" y="1642"/>
                  </a:lnTo>
                  <a:cubicBezTo>
                    <a:pt x="1399" y="1627"/>
                    <a:pt x="1407" y="1615"/>
                    <a:pt x="1418" y="1606"/>
                  </a:cubicBezTo>
                  <a:cubicBezTo>
                    <a:pt x="1432" y="1594"/>
                    <a:pt x="1448" y="1589"/>
                    <a:pt x="1467" y="1591"/>
                  </a:cubicBezTo>
                  <a:cubicBezTo>
                    <a:pt x="1485" y="1593"/>
                    <a:pt x="1500" y="1602"/>
                    <a:pt x="1513" y="1617"/>
                  </a:cubicBezTo>
                  <a:cubicBezTo>
                    <a:pt x="1526" y="1632"/>
                    <a:pt x="1532" y="1649"/>
                    <a:pt x="1532" y="1667"/>
                  </a:cubicBezTo>
                  <a:cubicBezTo>
                    <a:pt x="1532" y="1689"/>
                    <a:pt x="1523" y="1708"/>
                    <a:pt x="1505" y="1723"/>
                  </a:cubicBezTo>
                  <a:cubicBezTo>
                    <a:pt x="1490" y="1735"/>
                    <a:pt x="1474" y="1741"/>
                    <a:pt x="1457" y="1740"/>
                  </a:cubicBezTo>
                  <a:cubicBezTo>
                    <a:pt x="1441" y="1740"/>
                    <a:pt x="1426" y="1733"/>
                    <a:pt x="1413" y="1720"/>
                  </a:cubicBezTo>
                  <a:close/>
                  <a:moveTo>
                    <a:pt x="978" y="350"/>
                  </a:moveTo>
                  <a:cubicBezTo>
                    <a:pt x="1324" y="350"/>
                    <a:pt x="1607" y="632"/>
                    <a:pt x="1607" y="978"/>
                  </a:cubicBezTo>
                  <a:cubicBezTo>
                    <a:pt x="1607" y="1324"/>
                    <a:pt x="1324" y="1606"/>
                    <a:pt x="978" y="1606"/>
                  </a:cubicBezTo>
                  <a:cubicBezTo>
                    <a:pt x="632" y="1606"/>
                    <a:pt x="350" y="1324"/>
                    <a:pt x="350" y="978"/>
                  </a:cubicBezTo>
                  <a:cubicBezTo>
                    <a:pt x="350" y="632"/>
                    <a:pt x="632" y="350"/>
                    <a:pt x="978" y="350"/>
                  </a:cubicBezTo>
                  <a:close/>
                  <a:moveTo>
                    <a:pt x="448" y="808"/>
                  </a:moveTo>
                  <a:cubicBezTo>
                    <a:pt x="484" y="686"/>
                    <a:pt x="641" y="646"/>
                    <a:pt x="743" y="695"/>
                  </a:cubicBezTo>
                  <a:cubicBezTo>
                    <a:pt x="788" y="716"/>
                    <a:pt x="806" y="781"/>
                    <a:pt x="813" y="834"/>
                  </a:cubicBezTo>
                  <a:cubicBezTo>
                    <a:pt x="819" y="856"/>
                    <a:pt x="919" y="720"/>
                    <a:pt x="920" y="716"/>
                  </a:cubicBezTo>
                  <a:cubicBezTo>
                    <a:pt x="939" y="566"/>
                    <a:pt x="906" y="631"/>
                    <a:pt x="886" y="644"/>
                  </a:cubicBezTo>
                  <a:cubicBezTo>
                    <a:pt x="842" y="674"/>
                    <a:pt x="821" y="679"/>
                    <a:pt x="819" y="670"/>
                  </a:cubicBezTo>
                  <a:cubicBezTo>
                    <a:pt x="804" y="619"/>
                    <a:pt x="889" y="582"/>
                    <a:pt x="914" y="510"/>
                  </a:cubicBezTo>
                  <a:cubicBezTo>
                    <a:pt x="925" y="479"/>
                    <a:pt x="923" y="445"/>
                    <a:pt x="930" y="423"/>
                  </a:cubicBezTo>
                  <a:cubicBezTo>
                    <a:pt x="946" y="372"/>
                    <a:pt x="963" y="358"/>
                    <a:pt x="976" y="375"/>
                  </a:cubicBezTo>
                  <a:cubicBezTo>
                    <a:pt x="1031" y="450"/>
                    <a:pt x="970" y="526"/>
                    <a:pt x="949" y="558"/>
                  </a:cubicBezTo>
                  <a:cubicBezTo>
                    <a:pt x="945" y="564"/>
                    <a:pt x="980" y="585"/>
                    <a:pt x="986" y="622"/>
                  </a:cubicBezTo>
                  <a:cubicBezTo>
                    <a:pt x="992" y="670"/>
                    <a:pt x="970" y="725"/>
                    <a:pt x="974" y="732"/>
                  </a:cubicBezTo>
                  <a:cubicBezTo>
                    <a:pt x="979" y="741"/>
                    <a:pt x="1033" y="764"/>
                    <a:pt x="958" y="923"/>
                  </a:cubicBezTo>
                  <a:cubicBezTo>
                    <a:pt x="876" y="1098"/>
                    <a:pt x="961" y="1466"/>
                    <a:pt x="971" y="1530"/>
                  </a:cubicBezTo>
                  <a:cubicBezTo>
                    <a:pt x="979" y="1582"/>
                    <a:pt x="937" y="1554"/>
                    <a:pt x="928" y="1545"/>
                  </a:cubicBezTo>
                  <a:cubicBezTo>
                    <a:pt x="908" y="1527"/>
                    <a:pt x="888" y="1402"/>
                    <a:pt x="884" y="1364"/>
                  </a:cubicBezTo>
                  <a:cubicBezTo>
                    <a:pt x="868" y="1212"/>
                    <a:pt x="857" y="1234"/>
                    <a:pt x="840" y="1231"/>
                  </a:cubicBezTo>
                  <a:cubicBezTo>
                    <a:pt x="746" y="1215"/>
                    <a:pt x="561" y="1293"/>
                    <a:pt x="508" y="1278"/>
                  </a:cubicBezTo>
                  <a:cubicBezTo>
                    <a:pt x="448" y="1260"/>
                    <a:pt x="478" y="1233"/>
                    <a:pt x="513" y="1222"/>
                  </a:cubicBezTo>
                  <a:cubicBezTo>
                    <a:pt x="609" y="1193"/>
                    <a:pt x="754" y="1195"/>
                    <a:pt x="825" y="1182"/>
                  </a:cubicBezTo>
                  <a:cubicBezTo>
                    <a:pt x="853" y="1177"/>
                    <a:pt x="868" y="1161"/>
                    <a:pt x="866" y="1153"/>
                  </a:cubicBezTo>
                  <a:cubicBezTo>
                    <a:pt x="850" y="1068"/>
                    <a:pt x="870" y="964"/>
                    <a:pt x="912" y="895"/>
                  </a:cubicBezTo>
                  <a:cubicBezTo>
                    <a:pt x="950" y="833"/>
                    <a:pt x="930" y="779"/>
                    <a:pt x="925" y="788"/>
                  </a:cubicBezTo>
                  <a:cubicBezTo>
                    <a:pt x="899" y="835"/>
                    <a:pt x="858" y="857"/>
                    <a:pt x="818" y="870"/>
                  </a:cubicBezTo>
                  <a:cubicBezTo>
                    <a:pt x="872" y="1141"/>
                    <a:pt x="626" y="1135"/>
                    <a:pt x="541" y="1099"/>
                  </a:cubicBezTo>
                  <a:cubicBezTo>
                    <a:pt x="448" y="1060"/>
                    <a:pt x="435" y="871"/>
                    <a:pt x="448" y="808"/>
                  </a:cubicBezTo>
                  <a:close/>
                  <a:moveTo>
                    <a:pt x="506" y="888"/>
                  </a:moveTo>
                  <a:cubicBezTo>
                    <a:pt x="477" y="755"/>
                    <a:pt x="580" y="740"/>
                    <a:pt x="626" y="730"/>
                  </a:cubicBezTo>
                  <a:cubicBezTo>
                    <a:pt x="669" y="720"/>
                    <a:pt x="816" y="752"/>
                    <a:pt x="748" y="872"/>
                  </a:cubicBezTo>
                  <a:cubicBezTo>
                    <a:pt x="668" y="877"/>
                    <a:pt x="587" y="882"/>
                    <a:pt x="506" y="888"/>
                  </a:cubicBezTo>
                  <a:close/>
                  <a:moveTo>
                    <a:pt x="764" y="921"/>
                  </a:moveTo>
                  <a:cubicBezTo>
                    <a:pt x="783" y="1034"/>
                    <a:pt x="714" y="1051"/>
                    <a:pt x="664" y="1064"/>
                  </a:cubicBezTo>
                  <a:cubicBezTo>
                    <a:pt x="621" y="1075"/>
                    <a:pt x="498" y="1047"/>
                    <a:pt x="510" y="938"/>
                  </a:cubicBezTo>
                  <a:cubicBezTo>
                    <a:pt x="590" y="933"/>
                    <a:pt x="683" y="927"/>
                    <a:pt x="764" y="921"/>
                  </a:cubicBezTo>
                  <a:close/>
                  <a:moveTo>
                    <a:pt x="1017" y="582"/>
                  </a:moveTo>
                  <a:cubicBezTo>
                    <a:pt x="1148" y="532"/>
                    <a:pt x="1342" y="557"/>
                    <a:pt x="1402" y="586"/>
                  </a:cubicBezTo>
                  <a:cubicBezTo>
                    <a:pt x="1435" y="602"/>
                    <a:pt x="1408" y="641"/>
                    <a:pt x="1376" y="629"/>
                  </a:cubicBezTo>
                  <a:cubicBezTo>
                    <a:pt x="1313" y="605"/>
                    <a:pt x="1213" y="601"/>
                    <a:pt x="1032" y="628"/>
                  </a:cubicBezTo>
                  <a:cubicBezTo>
                    <a:pt x="998" y="634"/>
                    <a:pt x="988" y="593"/>
                    <a:pt x="1017" y="582"/>
                  </a:cubicBezTo>
                  <a:close/>
                  <a:moveTo>
                    <a:pt x="1046" y="805"/>
                  </a:moveTo>
                  <a:cubicBezTo>
                    <a:pt x="1060" y="862"/>
                    <a:pt x="1311" y="823"/>
                    <a:pt x="1362" y="815"/>
                  </a:cubicBezTo>
                  <a:cubicBezTo>
                    <a:pt x="1432" y="804"/>
                    <a:pt x="1427" y="715"/>
                    <a:pt x="1385" y="677"/>
                  </a:cubicBezTo>
                  <a:cubicBezTo>
                    <a:pt x="1342" y="640"/>
                    <a:pt x="1261" y="657"/>
                    <a:pt x="1177" y="666"/>
                  </a:cubicBezTo>
                  <a:cubicBezTo>
                    <a:pt x="1089" y="674"/>
                    <a:pt x="1022" y="708"/>
                    <a:pt x="1046" y="805"/>
                  </a:cubicBezTo>
                  <a:close/>
                  <a:moveTo>
                    <a:pt x="1102" y="779"/>
                  </a:moveTo>
                  <a:cubicBezTo>
                    <a:pt x="1110" y="801"/>
                    <a:pt x="1275" y="769"/>
                    <a:pt x="1313" y="773"/>
                  </a:cubicBezTo>
                  <a:cubicBezTo>
                    <a:pt x="1360" y="777"/>
                    <a:pt x="1358" y="727"/>
                    <a:pt x="1329" y="711"/>
                  </a:cubicBezTo>
                  <a:cubicBezTo>
                    <a:pt x="1300" y="694"/>
                    <a:pt x="1245" y="705"/>
                    <a:pt x="1188" y="711"/>
                  </a:cubicBezTo>
                  <a:cubicBezTo>
                    <a:pt x="1129" y="717"/>
                    <a:pt x="1084" y="735"/>
                    <a:pt x="1102" y="779"/>
                  </a:cubicBezTo>
                  <a:close/>
                  <a:moveTo>
                    <a:pt x="1102" y="965"/>
                  </a:moveTo>
                  <a:cubicBezTo>
                    <a:pt x="1110" y="985"/>
                    <a:pt x="1275" y="955"/>
                    <a:pt x="1313" y="959"/>
                  </a:cubicBezTo>
                  <a:cubicBezTo>
                    <a:pt x="1370" y="964"/>
                    <a:pt x="1379" y="926"/>
                    <a:pt x="1336" y="909"/>
                  </a:cubicBezTo>
                  <a:cubicBezTo>
                    <a:pt x="1304" y="897"/>
                    <a:pt x="1245" y="896"/>
                    <a:pt x="1188" y="902"/>
                  </a:cubicBezTo>
                  <a:cubicBezTo>
                    <a:pt x="1129" y="908"/>
                    <a:pt x="1084" y="924"/>
                    <a:pt x="1102" y="965"/>
                  </a:cubicBezTo>
                  <a:close/>
                  <a:moveTo>
                    <a:pt x="1040" y="987"/>
                  </a:moveTo>
                  <a:cubicBezTo>
                    <a:pt x="1059" y="1033"/>
                    <a:pt x="1318" y="997"/>
                    <a:pt x="1364" y="996"/>
                  </a:cubicBezTo>
                  <a:cubicBezTo>
                    <a:pt x="1434" y="994"/>
                    <a:pt x="1434" y="910"/>
                    <a:pt x="1391" y="877"/>
                  </a:cubicBezTo>
                  <a:cubicBezTo>
                    <a:pt x="1349" y="844"/>
                    <a:pt x="1255" y="855"/>
                    <a:pt x="1172" y="862"/>
                  </a:cubicBezTo>
                  <a:cubicBezTo>
                    <a:pt x="1084" y="870"/>
                    <a:pt x="1008" y="904"/>
                    <a:pt x="1040" y="987"/>
                  </a:cubicBezTo>
                  <a:close/>
                  <a:moveTo>
                    <a:pt x="1062" y="1122"/>
                  </a:moveTo>
                  <a:cubicBezTo>
                    <a:pt x="1042" y="1105"/>
                    <a:pt x="1060" y="1078"/>
                    <a:pt x="1070" y="1077"/>
                  </a:cubicBezTo>
                  <a:cubicBezTo>
                    <a:pt x="1082" y="1077"/>
                    <a:pt x="1137" y="1067"/>
                    <a:pt x="1185" y="1055"/>
                  </a:cubicBezTo>
                  <a:cubicBezTo>
                    <a:pt x="1224" y="1046"/>
                    <a:pt x="1258" y="1033"/>
                    <a:pt x="1267" y="1039"/>
                  </a:cubicBezTo>
                  <a:cubicBezTo>
                    <a:pt x="1284" y="1050"/>
                    <a:pt x="1306" y="1067"/>
                    <a:pt x="1244" y="1092"/>
                  </a:cubicBezTo>
                  <a:cubicBezTo>
                    <a:pt x="1233" y="1096"/>
                    <a:pt x="1235" y="1111"/>
                    <a:pt x="1243" y="1120"/>
                  </a:cubicBezTo>
                  <a:cubicBezTo>
                    <a:pt x="1248" y="1125"/>
                    <a:pt x="1330" y="1117"/>
                    <a:pt x="1338" y="1097"/>
                  </a:cubicBezTo>
                  <a:cubicBezTo>
                    <a:pt x="1351" y="1064"/>
                    <a:pt x="1370" y="1004"/>
                    <a:pt x="1395" y="1023"/>
                  </a:cubicBezTo>
                  <a:cubicBezTo>
                    <a:pt x="1403" y="1029"/>
                    <a:pt x="1418" y="1038"/>
                    <a:pt x="1414" y="1049"/>
                  </a:cubicBezTo>
                  <a:cubicBezTo>
                    <a:pt x="1404" y="1074"/>
                    <a:pt x="1392" y="1166"/>
                    <a:pt x="1384" y="1257"/>
                  </a:cubicBezTo>
                  <a:cubicBezTo>
                    <a:pt x="1381" y="1295"/>
                    <a:pt x="1277" y="1260"/>
                    <a:pt x="1254" y="1289"/>
                  </a:cubicBezTo>
                  <a:cubicBezTo>
                    <a:pt x="1238" y="1310"/>
                    <a:pt x="1299" y="1420"/>
                    <a:pt x="1304" y="1431"/>
                  </a:cubicBezTo>
                  <a:cubicBezTo>
                    <a:pt x="1312" y="1453"/>
                    <a:pt x="1257" y="1461"/>
                    <a:pt x="1244" y="1445"/>
                  </a:cubicBezTo>
                  <a:cubicBezTo>
                    <a:pt x="1222" y="1416"/>
                    <a:pt x="1211" y="1354"/>
                    <a:pt x="1192" y="1316"/>
                  </a:cubicBezTo>
                  <a:cubicBezTo>
                    <a:pt x="1181" y="1296"/>
                    <a:pt x="1045" y="1365"/>
                    <a:pt x="1016" y="1388"/>
                  </a:cubicBezTo>
                  <a:cubicBezTo>
                    <a:pt x="1001" y="1400"/>
                    <a:pt x="987" y="1374"/>
                    <a:pt x="994" y="1339"/>
                  </a:cubicBezTo>
                  <a:cubicBezTo>
                    <a:pt x="1000" y="1305"/>
                    <a:pt x="1157" y="1273"/>
                    <a:pt x="1174" y="1247"/>
                  </a:cubicBezTo>
                  <a:cubicBezTo>
                    <a:pt x="1184" y="1232"/>
                    <a:pt x="1188" y="1206"/>
                    <a:pt x="1175" y="1191"/>
                  </a:cubicBezTo>
                  <a:cubicBezTo>
                    <a:pt x="1159" y="1172"/>
                    <a:pt x="1026" y="1277"/>
                    <a:pt x="1000" y="1265"/>
                  </a:cubicBezTo>
                  <a:cubicBezTo>
                    <a:pt x="993" y="1262"/>
                    <a:pt x="967" y="1249"/>
                    <a:pt x="978" y="1226"/>
                  </a:cubicBezTo>
                  <a:cubicBezTo>
                    <a:pt x="988" y="1205"/>
                    <a:pt x="1159" y="1164"/>
                    <a:pt x="1179" y="1144"/>
                  </a:cubicBezTo>
                  <a:cubicBezTo>
                    <a:pt x="1185" y="1137"/>
                    <a:pt x="1193" y="1110"/>
                    <a:pt x="1174" y="1107"/>
                  </a:cubicBezTo>
                  <a:cubicBezTo>
                    <a:pt x="1139" y="1102"/>
                    <a:pt x="1073" y="1143"/>
                    <a:pt x="1062" y="1122"/>
                  </a:cubicBezTo>
                  <a:close/>
                  <a:moveTo>
                    <a:pt x="1336" y="1154"/>
                  </a:moveTo>
                  <a:cubicBezTo>
                    <a:pt x="1335" y="1141"/>
                    <a:pt x="1252" y="1154"/>
                    <a:pt x="1244" y="1176"/>
                  </a:cubicBezTo>
                  <a:cubicBezTo>
                    <a:pt x="1235" y="1197"/>
                    <a:pt x="1236" y="1225"/>
                    <a:pt x="1246" y="1230"/>
                  </a:cubicBezTo>
                  <a:cubicBezTo>
                    <a:pt x="1273" y="1244"/>
                    <a:pt x="1314" y="1230"/>
                    <a:pt x="1332" y="1211"/>
                  </a:cubicBezTo>
                  <a:cubicBezTo>
                    <a:pt x="1345" y="1198"/>
                    <a:pt x="1338" y="1174"/>
                    <a:pt x="1336" y="1154"/>
                  </a:cubicBezTo>
                  <a:close/>
                  <a:moveTo>
                    <a:pt x="324" y="1244"/>
                  </a:moveTo>
                  <a:lnTo>
                    <a:pt x="184" y="1284"/>
                  </a:lnTo>
                  <a:cubicBezTo>
                    <a:pt x="178" y="1285"/>
                    <a:pt x="175" y="1287"/>
                    <a:pt x="174" y="1290"/>
                  </a:cubicBezTo>
                  <a:cubicBezTo>
                    <a:pt x="172" y="1292"/>
                    <a:pt x="172" y="1296"/>
                    <a:pt x="174" y="1302"/>
                  </a:cubicBezTo>
                  <a:lnTo>
                    <a:pt x="178" y="1316"/>
                  </a:lnTo>
                  <a:lnTo>
                    <a:pt x="166" y="1320"/>
                  </a:lnTo>
                  <a:lnTo>
                    <a:pt x="150" y="1262"/>
                  </a:lnTo>
                  <a:lnTo>
                    <a:pt x="121" y="1164"/>
                  </a:lnTo>
                  <a:lnTo>
                    <a:pt x="155" y="1152"/>
                  </a:lnTo>
                  <a:lnTo>
                    <a:pt x="188" y="1141"/>
                  </a:lnTo>
                  <a:lnTo>
                    <a:pt x="192" y="1151"/>
                  </a:lnTo>
                  <a:cubicBezTo>
                    <a:pt x="169" y="1162"/>
                    <a:pt x="156" y="1172"/>
                    <a:pt x="151" y="1182"/>
                  </a:cubicBezTo>
                  <a:cubicBezTo>
                    <a:pt x="146" y="1191"/>
                    <a:pt x="147" y="1207"/>
                    <a:pt x="153" y="1228"/>
                  </a:cubicBezTo>
                  <a:lnTo>
                    <a:pt x="157" y="1244"/>
                  </a:lnTo>
                  <a:cubicBezTo>
                    <a:pt x="159" y="1250"/>
                    <a:pt x="161" y="1254"/>
                    <a:pt x="164" y="1255"/>
                  </a:cubicBezTo>
                  <a:cubicBezTo>
                    <a:pt x="166" y="1256"/>
                    <a:pt x="170" y="1256"/>
                    <a:pt x="176" y="1254"/>
                  </a:cubicBezTo>
                  <a:lnTo>
                    <a:pt x="235" y="1238"/>
                  </a:lnTo>
                  <a:lnTo>
                    <a:pt x="233" y="1230"/>
                  </a:lnTo>
                  <a:cubicBezTo>
                    <a:pt x="229" y="1217"/>
                    <a:pt x="224" y="1209"/>
                    <a:pt x="217" y="1205"/>
                  </a:cubicBezTo>
                  <a:cubicBezTo>
                    <a:pt x="210" y="1201"/>
                    <a:pt x="200" y="1201"/>
                    <a:pt x="186" y="1204"/>
                  </a:cubicBezTo>
                  <a:lnTo>
                    <a:pt x="183" y="1192"/>
                  </a:lnTo>
                  <a:lnTo>
                    <a:pt x="226" y="1180"/>
                  </a:lnTo>
                  <a:lnTo>
                    <a:pt x="269" y="1167"/>
                  </a:lnTo>
                  <a:lnTo>
                    <a:pt x="272" y="1179"/>
                  </a:lnTo>
                  <a:cubicBezTo>
                    <a:pt x="259" y="1183"/>
                    <a:pt x="250" y="1189"/>
                    <a:pt x="246" y="1195"/>
                  </a:cubicBezTo>
                  <a:cubicBezTo>
                    <a:pt x="241" y="1202"/>
                    <a:pt x="240" y="1210"/>
                    <a:pt x="243" y="1220"/>
                  </a:cubicBezTo>
                  <a:lnTo>
                    <a:pt x="247" y="1234"/>
                  </a:lnTo>
                  <a:lnTo>
                    <a:pt x="315" y="1215"/>
                  </a:lnTo>
                  <a:cubicBezTo>
                    <a:pt x="320" y="1214"/>
                    <a:pt x="323" y="1211"/>
                    <a:pt x="325" y="1208"/>
                  </a:cubicBezTo>
                  <a:cubicBezTo>
                    <a:pt x="326" y="1205"/>
                    <a:pt x="326" y="1201"/>
                    <a:pt x="324" y="1195"/>
                  </a:cubicBezTo>
                  <a:lnTo>
                    <a:pt x="319" y="1178"/>
                  </a:lnTo>
                  <a:lnTo>
                    <a:pt x="331" y="1175"/>
                  </a:lnTo>
                  <a:lnTo>
                    <a:pt x="344" y="1220"/>
                  </a:lnTo>
                  <a:lnTo>
                    <a:pt x="358" y="1266"/>
                  </a:lnTo>
                  <a:lnTo>
                    <a:pt x="346" y="1269"/>
                  </a:lnTo>
                  <a:lnTo>
                    <a:pt x="341" y="1254"/>
                  </a:lnTo>
                  <a:cubicBezTo>
                    <a:pt x="340" y="1249"/>
                    <a:pt x="338" y="1245"/>
                    <a:pt x="335" y="1244"/>
                  </a:cubicBezTo>
                  <a:cubicBezTo>
                    <a:pt x="332" y="1242"/>
                    <a:pt x="329" y="1242"/>
                    <a:pt x="324" y="1244"/>
                  </a:cubicBezTo>
                  <a:close/>
                  <a:moveTo>
                    <a:pt x="218" y="930"/>
                  </a:moveTo>
                  <a:cubicBezTo>
                    <a:pt x="243" y="928"/>
                    <a:pt x="263" y="933"/>
                    <a:pt x="277" y="945"/>
                  </a:cubicBezTo>
                  <a:cubicBezTo>
                    <a:pt x="291" y="958"/>
                    <a:pt x="298" y="976"/>
                    <a:pt x="300" y="1001"/>
                  </a:cubicBezTo>
                  <a:cubicBezTo>
                    <a:pt x="302" y="1025"/>
                    <a:pt x="298" y="1045"/>
                    <a:pt x="288" y="1059"/>
                  </a:cubicBezTo>
                  <a:cubicBezTo>
                    <a:pt x="278" y="1073"/>
                    <a:pt x="264" y="1080"/>
                    <a:pt x="244" y="1082"/>
                  </a:cubicBezTo>
                  <a:lnTo>
                    <a:pt x="130" y="1089"/>
                  </a:lnTo>
                  <a:cubicBezTo>
                    <a:pt x="124" y="1090"/>
                    <a:pt x="121" y="1091"/>
                    <a:pt x="119" y="1094"/>
                  </a:cubicBezTo>
                  <a:cubicBezTo>
                    <a:pt x="117" y="1096"/>
                    <a:pt x="116" y="1100"/>
                    <a:pt x="116" y="1105"/>
                  </a:cubicBezTo>
                  <a:lnTo>
                    <a:pt x="117" y="1121"/>
                  </a:lnTo>
                  <a:lnTo>
                    <a:pt x="105" y="1121"/>
                  </a:lnTo>
                  <a:lnTo>
                    <a:pt x="102" y="1076"/>
                  </a:lnTo>
                  <a:lnTo>
                    <a:pt x="99" y="1031"/>
                  </a:lnTo>
                  <a:lnTo>
                    <a:pt x="111" y="1030"/>
                  </a:lnTo>
                  <a:lnTo>
                    <a:pt x="112" y="1046"/>
                  </a:lnTo>
                  <a:cubicBezTo>
                    <a:pt x="112" y="1051"/>
                    <a:pt x="114" y="1055"/>
                    <a:pt x="116" y="1057"/>
                  </a:cubicBezTo>
                  <a:cubicBezTo>
                    <a:pt x="118" y="1059"/>
                    <a:pt x="122" y="1060"/>
                    <a:pt x="127" y="1060"/>
                  </a:cubicBezTo>
                  <a:lnTo>
                    <a:pt x="230" y="1052"/>
                  </a:lnTo>
                  <a:cubicBezTo>
                    <a:pt x="250" y="1051"/>
                    <a:pt x="265" y="1046"/>
                    <a:pt x="274" y="1036"/>
                  </a:cubicBezTo>
                  <a:cubicBezTo>
                    <a:pt x="283" y="1026"/>
                    <a:pt x="287" y="1012"/>
                    <a:pt x="286" y="994"/>
                  </a:cubicBezTo>
                  <a:cubicBezTo>
                    <a:pt x="285" y="978"/>
                    <a:pt x="279" y="965"/>
                    <a:pt x="268" y="956"/>
                  </a:cubicBezTo>
                  <a:cubicBezTo>
                    <a:pt x="257" y="946"/>
                    <a:pt x="243" y="942"/>
                    <a:pt x="227" y="943"/>
                  </a:cubicBezTo>
                  <a:lnTo>
                    <a:pt x="138" y="949"/>
                  </a:lnTo>
                  <a:cubicBezTo>
                    <a:pt x="126" y="950"/>
                    <a:pt x="118" y="953"/>
                    <a:pt x="113" y="958"/>
                  </a:cubicBezTo>
                  <a:cubicBezTo>
                    <a:pt x="109" y="963"/>
                    <a:pt x="107" y="972"/>
                    <a:pt x="108" y="983"/>
                  </a:cubicBezTo>
                  <a:lnTo>
                    <a:pt x="95" y="984"/>
                  </a:lnTo>
                  <a:lnTo>
                    <a:pt x="93" y="946"/>
                  </a:lnTo>
                  <a:lnTo>
                    <a:pt x="90" y="908"/>
                  </a:lnTo>
                  <a:lnTo>
                    <a:pt x="102" y="908"/>
                  </a:lnTo>
                  <a:cubicBezTo>
                    <a:pt x="103" y="919"/>
                    <a:pt x="106" y="927"/>
                    <a:pt x="111" y="931"/>
                  </a:cubicBezTo>
                  <a:cubicBezTo>
                    <a:pt x="116" y="935"/>
                    <a:pt x="125" y="936"/>
                    <a:pt x="137" y="936"/>
                  </a:cubicBezTo>
                  <a:lnTo>
                    <a:pt x="218" y="930"/>
                  </a:lnTo>
                  <a:close/>
                  <a:moveTo>
                    <a:pt x="269" y="856"/>
                  </a:moveTo>
                  <a:lnTo>
                    <a:pt x="127" y="824"/>
                  </a:lnTo>
                  <a:cubicBezTo>
                    <a:pt x="122" y="823"/>
                    <a:pt x="118" y="823"/>
                    <a:pt x="115" y="824"/>
                  </a:cubicBezTo>
                  <a:cubicBezTo>
                    <a:pt x="113" y="826"/>
                    <a:pt x="111" y="830"/>
                    <a:pt x="109" y="835"/>
                  </a:cubicBezTo>
                  <a:lnTo>
                    <a:pt x="106" y="850"/>
                  </a:lnTo>
                  <a:lnTo>
                    <a:pt x="94" y="847"/>
                  </a:lnTo>
                  <a:lnTo>
                    <a:pt x="104" y="803"/>
                  </a:lnTo>
                  <a:lnTo>
                    <a:pt x="115" y="757"/>
                  </a:lnTo>
                  <a:cubicBezTo>
                    <a:pt x="122" y="725"/>
                    <a:pt x="136" y="703"/>
                    <a:pt x="156" y="690"/>
                  </a:cubicBezTo>
                  <a:cubicBezTo>
                    <a:pt x="176" y="677"/>
                    <a:pt x="201" y="675"/>
                    <a:pt x="232" y="682"/>
                  </a:cubicBezTo>
                  <a:cubicBezTo>
                    <a:pt x="264" y="689"/>
                    <a:pt x="287" y="702"/>
                    <a:pt x="300" y="722"/>
                  </a:cubicBezTo>
                  <a:cubicBezTo>
                    <a:pt x="314" y="742"/>
                    <a:pt x="317" y="766"/>
                    <a:pt x="310" y="796"/>
                  </a:cubicBezTo>
                  <a:lnTo>
                    <a:pt x="298" y="848"/>
                  </a:lnTo>
                  <a:lnTo>
                    <a:pt x="288" y="892"/>
                  </a:lnTo>
                  <a:lnTo>
                    <a:pt x="276" y="889"/>
                  </a:lnTo>
                  <a:lnTo>
                    <a:pt x="279" y="874"/>
                  </a:lnTo>
                  <a:cubicBezTo>
                    <a:pt x="280" y="868"/>
                    <a:pt x="280" y="864"/>
                    <a:pt x="279" y="862"/>
                  </a:cubicBezTo>
                  <a:cubicBezTo>
                    <a:pt x="277" y="859"/>
                    <a:pt x="274" y="857"/>
                    <a:pt x="269" y="856"/>
                  </a:cubicBezTo>
                  <a:close/>
                  <a:moveTo>
                    <a:pt x="277" y="827"/>
                  </a:moveTo>
                  <a:cubicBezTo>
                    <a:pt x="281" y="828"/>
                    <a:pt x="285" y="828"/>
                    <a:pt x="287" y="827"/>
                  </a:cubicBezTo>
                  <a:cubicBezTo>
                    <a:pt x="289" y="825"/>
                    <a:pt x="291" y="822"/>
                    <a:pt x="292" y="818"/>
                  </a:cubicBezTo>
                  <a:lnTo>
                    <a:pt x="296" y="802"/>
                  </a:lnTo>
                  <a:cubicBezTo>
                    <a:pt x="302" y="777"/>
                    <a:pt x="299" y="759"/>
                    <a:pt x="289" y="746"/>
                  </a:cubicBezTo>
                  <a:cubicBezTo>
                    <a:pt x="279" y="733"/>
                    <a:pt x="258" y="723"/>
                    <a:pt x="227" y="716"/>
                  </a:cubicBezTo>
                  <a:cubicBezTo>
                    <a:pt x="195" y="709"/>
                    <a:pt x="172" y="709"/>
                    <a:pt x="157" y="717"/>
                  </a:cubicBezTo>
                  <a:cubicBezTo>
                    <a:pt x="142" y="724"/>
                    <a:pt x="131" y="741"/>
                    <a:pt x="125" y="768"/>
                  </a:cubicBezTo>
                  <a:lnTo>
                    <a:pt x="123" y="777"/>
                  </a:lnTo>
                  <a:cubicBezTo>
                    <a:pt x="122" y="783"/>
                    <a:pt x="122" y="787"/>
                    <a:pt x="123" y="789"/>
                  </a:cubicBezTo>
                  <a:cubicBezTo>
                    <a:pt x="125" y="791"/>
                    <a:pt x="128" y="793"/>
                    <a:pt x="134" y="795"/>
                  </a:cubicBezTo>
                  <a:lnTo>
                    <a:pt x="277" y="827"/>
                  </a:lnTo>
                  <a:close/>
                  <a:moveTo>
                    <a:pt x="314" y="658"/>
                  </a:moveTo>
                  <a:lnTo>
                    <a:pt x="203" y="519"/>
                  </a:lnTo>
                  <a:lnTo>
                    <a:pt x="206" y="514"/>
                  </a:lnTo>
                  <a:lnTo>
                    <a:pt x="209" y="509"/>
                  </a:lnTo>
                  <a:lnTo>
                    <a:pt x="395" y="536"/>
                  </a:lnTo>
                  <a:cubicBezTo>
                    <a:pt x="403" y="537"/>
                    <a:pt x="408" y="537"/>
                    <a:pt x="411" y="535"/>
                  </a:cubicBezTo>
                  <a:cubicBezTo>
                    <a:pt x="414" y="534"/>
                    <a:pt x="417" y="530"/>
                    <a:pt x="421" y="523"/>
                  </a:cubicBezTo>
                  <a:lnTo>
                    <a:pt x="422" y="521"/>
                  </a:lnTo>
                  <a:lnTo>
                    <a:pt x="433" y="528"/>
                  </a:lnTo>
                  <a:lnTo>
                    <a:pt x="412" y="564"/>
                  </a:lnTo>
                  <a:lnTo>
                    <a:pt x="390" y="600"/>
                  </a:lnTo>
                  <a:lnTo>
                    <a:pt x="380" y="594"/>
                  </a:lnTo>
                  <a:lnTo>
                    <a:pt x="387" y="582"/>
                  </a:lnTo>
                  <a:cubicBezTo>
                    <a:pt x="390" y="577"/>
                    <a:pt x="391" y="573"/>
                    <a:pt x="390" y="570"/>
                  </a:cubicBezTo>
                  <a:cubicBezTo>
                    <a:pt x="389" y="567"/>
                    <a:pt x="386" y="565"/>
                    <a:pt x="381" y="564"/>
                  </a:cubicBezTo>
                  <a:lnTo>
                    <a:pt x="338" y="558"/>
                  </a:lnTo>
                  <a:lnTo>
                    <a:pt x="302" y="621"/>
                  </a:lnTo>
                  <a:lnTo>
                    <a:pt x="314" y="636"/>
                  </a:lnTo>
                  <a:cubicBezTo>
                    <a:pt x="323" y="647"/>
                    <a:pt x="330" y="653"/>
                    <a:pt x="336" y="653"/>
                  </a:cubicBezTo>
                  <a:cubicBezTo>
                    <a:pt x="343" y="652"/>
                    <a:pt x="349" y="646"/>
                    <a:pt x="356" y="634"/>
                  </a:cubicBezTo>
                  <a:lnTo>
                    <a:pt x="367" y="640"/>
                  </a:lnTo>
                  <a:lnTo>
                    <a:pt x="349" y="671"/>
                  </a:lnTo>
                  <a:lnTo>
                    <a:pt x="331" y="702"/>
                  </a:lnTo>
                  <a:lnTo>
                    <a:pt x="320" y="696"/>
                  </a:lnTo>
                  <a:cubicBezTo>
                    <a:pt x="324" y="689"/>
                    <a:pt x="326" y="683"/>
                    <a:pt x="325" y="678"/>
                  </a:cubicBezTo>
                  <a:cubicBezTo>
                    <a:pt x="324" y="673"/>
                    <a:pt x="320" y="667"/>
                    <a:pt x="314" y="658"/>
                  </a:cubicBezTo>
                  <a:close/>
                  <a:moveTo>
                    <a:pt x="292" y="609"/>
                  </a:moveTo>
                  <a:lnTo>
                    <a:pt x="324" y="556"/>
                  </a:lnTo>
                  <a:lnTo>
                    <a:pt x="239" y="543"/>
                  </a:lnTo>
                  <a:lnTo>
                    <a:pt x="292" y="609"/>
                  </a:lnTo>
                  <a:close/>
                  <a:moveTo>
                    <a:pt x="429" y="465"/>
                  </a:moveTo>
                  <a:cubicBezTo>
                    <a:pt x="437" y="474"/>
                    <a:pt x="444" y="479"/>
                    <a:pt x="451" y="479"/>
                  </a:cubicBezTo>
                  <a:cubicBezTo>
                    <a:pt x="458" y="479"/>
                    <a:pt x="466" y="475"/>
                    <a:pt x="474" y="467"/>
                  </a:cubicBezTo>
                  <a:lnTo>
                    <a:pt x="483" y="476"/>
                  </a:lnTo>
                  <a:lnTo>
                    <a:pt x="454" y="503"/>
                  </a:lnTo>
                  <a:lnTo>
                    <a:pt x="426" y="529"/>
                  </a:lnTo>
                  <a:lnTo>
                    <a:pt x="417" y="520"/>
                  </a:lnTo>
                  <a:cubicBezTo>
                    <a:pt x="426" y="512"/>
                    <a:pt x="430" y="505"/>
                    <a:pt x="431" y="498"/>
                  </a:cubicBezTo>
                  <a:cubicBezTo>
                    <a:pt x="431" y="491"/>
                    <a:pt x="427" y="484"/>
                    <a:pt x="418" y="475"/>
                  </a:cubicBezTo>
                  <a:lnTo>
                    <a:pt x="326" y="377"/>
                  </a:lnTo>
                  <a:cubicBezTo>
                    <a:pt x="324" y="376"/>
                    <a:pt x="322" y="377"/>
                    <a:pt x="320" y="377"/>
                  </a:cubicBezTo>
                  <a:cubicBezTo>
                    <a:pt x="316" y="379"/>
                    <a:pt x="310" y="384"/>
                    <a:pt x="301" y="392"/>
                  </a:cubicBezTo>
                  <a:lnTo>
                    <a:pt x="299" y="394"/>
                  </a:lnTo>
                  <a:lnTo>
                    <a:pt x="290" y="385"/>
                  </a:lnTo>
                  <a:lnTo>
                    <a:pt x="311" y="366"/>
                  </a:lnTo>
                  <a:lnTo>
                    <a:pt x="332" y="346"/>
                  </a:lnTo>
                  <a:lnTo>
                    <a:pt x="512" y="381"/>
                  </a:lnTo>
                  <a:lnTo>
                    <a:pt x="441" y="306"/>
                  </a:lnTo>
                  <a:cubicBezTo>
                    <a:pt x="433" y="298"/>
                    <a:pt x="426" y="293"/>
                    <a:pt x="419" y="293"/>
                  </a:cubicBezTo>
                  <a:cubicBezTo>
                    <a:pt x="412" y="292"/>
                    <a:pt x="404" y="296"/>
                    <a:pt x="396" y="304"/>
                  </a:cubicBezTo>
                  <a:lnTo>
                    <a:pt x="387" y="295"/>
                  </a:lnTo>
                  <a:lnTo>
                    <a:pt x="416" y="269"/>
                  </a:lnTo>
                  <a:lnTo>
                    <a:pt x="444" y="243"/>
                  </a:lnTo>
                  <a:lnTo>
                    <a:pt x="453" y="252"/>
                  </a:lnTo>
                  <a:cubicBezTo>
                    <a:pt x="444" y="260"/>
                    <a:pt x="440" y="267"/>
                    <a:pt x="439" y="274"/>
                  </a:cubicBezTo>
                  <a:cubicBezTo>
                    <a:pt x="439" y="280"/>
                    <a:pt x="443" y="288"/>
                    <a:pt x="452" y="297"/>
                  </a:cubicBezTo>
                  <a:lnTo>
                    <a:pt x="558" y="410"/>
                  </a:lnTo>
                  <a:lnTo>
                    <a:pt x="554" y="414"/>
                  </a:lnTo>
                  <a:lnTo>
                    <a:pt x="550" y="418"/>
                  </a:lnTo>
                  <a:lnTo>
                    <a:pt x="347" y="378"/>
                  </a:lnTo>
                  <a:lnTo>
                    <a:pt x="429" y="465"/>
                  </a:lnTo>
                  <a:close/>
                  <a:moveTo>
                    <a:pt x="860" y="197"/>
                  </a:moveTo>
                  <a:cubicBezTo>
                    <a:pt x="867" y="221"/>
                    <a:pt x="866" y="241"/>
                    <a:pt x="857" y="257"/>
                  </a:cubicBezTo>
                  <a:cubicBezTo>
                    <a:pt x="848" y="273"/>
                    <a:pt x="831" y="284"/>
                    <a:pt x="807" y="291"/>
                  </a:cubicBezTo>
                  <a:cubicBezTo>
                    <a:pt x="783" y="298"/>
                    <a:pt x="764" y="298"/>
                    <a:pt x="748" y="292"/>
                  </a:cubicBezTo>
                  <a:cubicBezTo>
                    <a:pt x="732" y="285"/>
                    <a:pt x="721" y="272"/>
                    <a:pt x="716" y="254"/>
                  </a:cubicBezTo>
                  <a:lnTo>
                    <a:pt x="684" y="144"/>
                  </a:lnTo>
                  <a:cubicBezTo>
                    <a:pt x="683" y="139"/>
                    <a:pt x="681" y="136"/>
                    <a:pt x="678" y="135"/>
                  </a:cubicBezTo>
                  <a:cubicBezTo>
                    <a:pt x="675" y="133"/>
                    <a:pt x="671" y="133"/>
                    <a:pt x="666" y="135"/>
                  </a:cubicBezTo>
                  <a:lnTo>
                    <a:pt x="651" y="139"/>
                  </a:lnTo>
                  <a:lnTo>
                    <a:pt x="647" y="127"/>
                  </a:lnTo>
                  <a:lnTo>
                    <a:pt x="691" y="115"/>
                  </a:lnTo>
                  <a:lnTo>
                    <a:pt x="735" y="102"/>
                  </a:lnTo>
                  <a:lnTo>
                    <a:pt x="739" y="114"/>
                  </a:lnTo>
                  <a:lnTo>
                    <a:pt x="724" y="118"/>
                  </a:lnTo>
                  <a:cubicBezTo>
                    <a:pt x="718" y="120"/>
                    <a:pt x="715" y="122"/>
                    <a:pt x="713" y="125"/>
                  </a:cubicBezTo>
                  <a:cubicBezTo>
                    <a:pt x="712" y="127"/>
                    <a:pt x="712" y="131"/>
                    <a:pt x="713" y="136"/>
                  </a:cubicBezTo>
                  <a:lnTo>
                    <a:pt x="742" y="234"/>
                  </a:lnTo>
                  <a:cubicBezTo>
                    <a:pt x="747" y="253"/>
                    <a:pt x="756" y="266"/>
                    <a:pt x="767" y="273"/>
                  </a:cubicBezTo>
                  <a:cubicBezTo>
                    <a:pt x="779" y="280"/>
                    <a:pt x="794" y="281"/>
                    <a:pt x="811" y="276"/>
                  </a:cubicBezTo>
                  <a:cubicBezTo>
                    <a:pt x="827" y="272"/>
                    <a:pt x="838" y="263"/>
                    <a:pt x="845" y="251"/>
                  </a:cubicBezTo>
                  <a:cubicBezTo>
                    <a:pt x="852" y="238"/>
                    <a:pt x="853" y="224"/>
                    <a:pt x="849" y="209"/>
                  </a:cubicBezTo>
                  <a:lnTo>
                    <a:pt x="824" y="124"/>
                  </a:lnTo>
                  <a:cubicBezTo>
                    <a:pt x="821" y="112"/>
                    <a:pt x="816" y="105"/>
                    <a:pt x="810" y="101"/>
                  </a:cubicBezTo>
                  <a:cubicBezTo>
                    <a:pt x="805" y="98"/>
                    <a:pt x="796" y="98"/>
                    <a:pt x="784" y="101"/>
                  </a:cubicBezTo>
                  <a:lnTo>
                    <a:pt x="781" y="89"/>
                  </a:lnTo>
                  <a:lnTo>
                    <a:pt x="818" y="79"/>
                  </a:lnTo>
                  <a:lnTo>
                    <a:pt x="855" y="68"/>
                  </a:lnTo>
                  <a:lnTo>
                    <a:pt x="858" y="80"/>
                  </a:lnTo>
                  <a:cubicBezTo>
                    <a:pt x="847" y="83"/>
                    <a:pt x="840" y="88"/>
                    <a:pt x="837" y="94"/>
                  </a:cubicBezTo>
                  <a:cubicBezTo>
                    <a:pt x="834" y="99"/>
                    <a:pt x="834" y="108"/>
                    <a:pt x="838" y="120"/>
                  </a:cubicBezTo>
                  <a:lnTo>
                    <a:pt x="860" y="197"/>
                  </a:lnTo>
                  <a:close/>
                  <a:moveTo>
                    <a:pt x="959" y="219"/>
                  </a:moveTo>
                  <a:cubicBezTo>
                    <a:pt x="959" y="231"/>
                    <a:pt x="961" y="239"/>
                    <a:pt x="966" y="244"/>
                  </a:cubicBezTo>
                  <a:cubicBezTo>
                    <a:pt x="970" y="249"/>
                    <a:pt x="979" y="251"/>
                    <a:pt x="991" y="251"/>
                  </a:cubicBezTo>
                  <a:lnTo>
                    <a:pt x="991" y="263"/>
                  </a:lnTo>
                  <a:lnTo>
                    <a:pt x="952" y="263"/>
                  </a:lnTo>
                  <a:lnTo>
                    <a:pt x="913" y="263"/>
                  </a:lnTo>
                  <a:lnTo>
                    <a:pt x="913" y="251"/>
                  </a:lnTo>
                  <a:cubicBezTo>
                    <a:pt x="925" y="251"/>
                    <a:pt x="933" y="249"/>
                    <a:pt x="938" y="244"/>
                  </a:cubicBezTo>
                  <a:cubicBezTo>
                    <a:pt x="942" y="239"/>
                    <a:pt x="945" y="231"/>
                    <a:pt x="945" y="219"/>
                  </a:cubicBezTo>
                  <a:lnTo>
                    <a:pt x="945" y="84"/>
                  </a:lnTo>
                  <a:cubicBezTo>
                    <a:pt x="943" y="83"/>
                    <a:pt x="942" y="82"/>
                    <a:pt x="940" y="81"/>
                  </a:cubicBezTo>
                  <a:cubicBezTo>
                    <a:pt x="936" y="80"/>
                    <a:pt x="928" y="79"/>
                    <a:pt x="916" y="79"/>
                  </a:cubicBezTo>
                  <a:lnTo>
                    <a:pt x="913" y="79"/>
                  </a:lnTo>
                  <a:lnTo>
                    <a:pt x="913" y="66"/>
                  </a:lnTo>
                  <a:lnTo>
                    <a:pt x="941" y="66"/>
                  </a:lnTo>
                  <a:lnTo>
                    <a:pt x="970" y="66"/>
                  </a:lnTo>
                  <a:lnTo>
                    <a:pt x="1077" y="213"/>
                  </a:lnTo>
                  <a:lnTo>
                    <a:pt x="1077" y="111"/>
                  </a:lnTo>
                  <a:cubicBezTo>
                    <a:pt x="1077" y="99"/>
                    <a:pt x="1075" y="90"/>
                    <a:pt x="1070" y="86"/>
                  </a:cubicBezTo>
                  <a:cubicBezTo>
                    <a:pt x="1066" y="81"/>
                    <a:pt x="1057" y="79"/>
                    <a:pt x="1045" y="79"/>
                  </a:cubicBezTo>
                  <a:lnTo>
                    <a:pt x="1045" y="66"/>
                  </a:lnTo>
                  <a:lnTo>
                    <a:pt x="1085" y="66"/>
                  </a:lnTo>
                  <a:lnTo>
                    <a:pt x="1124" y="66"/>
                  </a:lnTo>
                  <a:lnTo>
                    <a:pt x="1124" y="79"/>
                  </a:lnTo>
                  <a:cubicBezTo>
                    <a:pt x="1112" y="79"/>
                    <a:pt x="1103" y="81"/>
                    <a:pt x="1099" y="86"/>
                  </a:cubicBezTo>
                  <a:cubicBezTo>
                    <a:pt x="1094" y="90"/>
                    <a:pt x="1091" y="99"/>
                    <a:pt x="1091" y="111"/>
                  </a:cubicBezTo>
                  <a:lnTo>
                    <a:pt x="1091" y="266"/>
                  </a:lnTo>
                  <a:lnTo>
                    <a:pt x="1086" y="266"/>
                  </a:lnTo>
                  <a:lnTo>
                    <a:pt x="1080" y="266"/>
                  </a:lnTo>
                  <a:lnTo>
                    <a:pt x="959" y="100"/>
                  </a:lnTo>
                  <a:lnTo>
                    <a:pt x="959" y="219"/>
                  </a:lnTo>
                  <a:close/>
                  <a:moveTo>
                    <a:pt x="1167" y="258"/>
                  </a:moveTo>
                  <a:lnTo>
                    <a:pt x="1209" y="120"/>
                  </a:lnTo>
                  <a:cubicBezTo>
                    <a:pt x="1211" y="115"/>
                    <a:pt x="1211" y="111"/>
                    <a:pt x="1209" y="109"/>
                  </a:cubicBezTo>
                  <a:cubicBezTo>
                    <a:pt x="1208" y="106"/>
                    <a:pt x="1204" y="104"/>
                    <a:pt x="1199" y="102"/>
                  </a:cubicBezTo>
                  <a:lnTo>
                    <a:pt x="1184" y="98"/>
                  </a:lnTo>
                  <a:lnTo>
                    <a:pt x="1188" y="86"/>
                  </a:lnTo>
                  <a:lnTo>
                    <a:pt x="1232" y="99"/>
                  </a:lnTo>
                  <a:lnTo>
                    <a:pt x="1275" y="113"/>
                  </a:lnTo>
                  <a:lnTo>
                    <a:pt x="1272" y="124"/>
                  </a:lnTo>
                  <a:lnTo>
                    <a:pt x="1257" y="120"/>
                  </a:lnTo>
                  <a:cubicBezTo>
                    <a:pt x="1251" y="118"/>
                    <a:pt x="1247" y="118"/>
                    <a:pt x="1245" y="119"/>
                  </a:cubicBezTo>
                  <a:cubicBezTo>
                    <a:pt x="1242" y="121"/>
                    <a:pt x="1240" y="124"/>
                    <a:pt x="1238" y="129"/>
                  </a:cubicBezTo>
                  <a:lnTo>
                    <a:pt x="1196" y="267"/>
                  </a:lnTo>
                  <a:cubicBezTo>
                    <a:pt x="1194" y="272"/>
                    <a:pt x="1194" y="276"/>
                    <a:pt x="1196" y="278"/>
                  </a:cubicBezTo>
                  <a:cubicBezTo>
                    <a:pt x="1197" y="281"/>
                    <a:pt x="1201" y="283"/>
                    <a:pt x="1206" y="285"/>
                  </a:cubicBezTo>
                  <a:lnTo>
                    <a:pt x="1221" y="289"/>
                  </a:lnTo>
                  <a:lnTo>
                    <a:pt x="1217" y="301"/>
                  </a:lnTo>
                  <a:lnTo>
                    <a:pt x="1173" y="288"/>
                  </a:lnTo>
                  <a:lnTo>
                    <a:pt x="1130" y="275"/>
                  </a:lnTo>
                  <a:lnTo>
                    <a:pt x="1133" y="263"/>
                  </a:lnTo>
                  <a:lnTo>
                    <a:pt x="1148" y="267"/>
                  </a:lnTo>
                  <a:cubicBezTo>
                    <a:pt x="1154" y="269"/>
                    <a:pt x="1158" y="269"/>
                    <a:pt x="1160" y="268"/>
                  </a:cubicBezTo>
                  <a:cubicBezTo>
                    <a:pt x="1163" y="266"/>
                    <a:pt x="1165" y="263"/>
                    <a:pt x="1167" y="258"/>
                  </a:cubicBezTo>
                  <a:close/>
                  <a:moveTo>
                    <a:pt x="1321" y="157"/>
                  </a:moveTo>
                  <a:cubicBezTo>
                    <a:pt x="1321" y="149"/>
                    <a:pt x="1321" y="143"/>
                    <a:pt x="1320" y="140"/>
                  </a:cubicBezTo>
                  <a:cubicBezTo>
                    <a:pt x="1318" y="138"/>
                    <a:pt x="1313" y="134"/>
                    <a:pt x="1306" y="130"/>
                  </a:cubicBezTo>
                  <a:lnTo>
                    <a:pt x="1304" y="129"/>
                  </a:lnTo>
                  <a:lnTo>
                    <a:pt x="1310" y="118"/>
                  </a:lnTo>
                  <a:lnTo>
                    <a:pt x="1348" y="138"/>
                  </a:lnTo>
                  <a:lnTo>
                    <a:pt x="1386" y="158"/>
                  </a:lnTo>
                  <a:lnTo>
                    <a:pt x="1380" y="169"/>
                  </a:lnTo>
                  <a:lnTo>
                    <a:pt x="1367" y="163"/>
                  </a:lnTo>
                  <a:cubicBezTo>
                    <a:pt x="1362" y="160"/>
                    <a:pt x="1358" y="159"/>
                    <a:pt x="1355" y="160"/>
                  </a:cubicBezTo>
                  <a:cubicBezTo>
                    <a:pt x="1352" y="161"/>
                    <a:pt x="1350" y="164"/>
                    <a:pt x="1350" y="170"/>
                  </a:cubicBezTo>
                  <a:lnTo>
                    <a:pt x="1334" y="308"/>
                  </a:lnTo>
                  <a:lnTo>
                    <a:pt x="1422" y="231"/>
                  </a:lnTo>
                  <a:cubicBezTo>
                    <a:pt x="1433" y="222"/>
                    <a:pt x="1438" y="215"/>
                    <a:pt x="1437" y="208"/>
                  </a:cubicBezTo>
                  <a:cubicBezTo>
                    <a:pt x="1437" y="202"/>
                    <a:pt x="1430" y="196"/>
                    <a:pt x="1418" y="189"/>
                  </a:cubicBezTo>
                  <a:lnTo>
                    <a:pt x="1424" y="179"/>
                  </a:lnTo>
                  <a:lnTo>
                    <a:pt x="1457" y="196"/>
                  </a:lnTo>
                  <a:lnTo>
                    <a:pt x="1489" y="213"/>
                  </a:lnTo>
                  <a:lnTo>
                    <a:pt x="1483" y="224"/>
                  </a:lnTo>
                  <a:cubicBezTo>
                    <a:pt x="1476" y="220"/>
                    <a:pt x="1469" y="218"/>
                    <a:pt x="1464" y="219"/>
                  </a:cubicBezTo>
                  <a:cubicBezTo>
                    <a:pt x="1459" y="220"/>
                    <a:pt x="1452" y="224"/>
                    <a:pt x="1444" y="230"/>
                  </a:cubicBezTo>
                  <a:lnTo>
                    <a:pt x="1311" y="345"/>
                  </a:lnTo>
                  <a:lnTo>
                    <a:pt x="1306" y="342"/>
                  </a:lnTo>
                  <a:lnTo>
                    <a:pt x="1301" y="340"/>
                  </a:lnTo>
                  <a:lnTo>
                    <a:pt x="1321" y="157"/>
                  </a:lnTo>
                  <a:close/>
                  <a:moveTo>
                    <a:pt x="1393" y="386"/>
                  </a:moveTo>
                  <a:lnTo>
                    <a:pt x="1401" y="377"/>
                  </a:lnTo>
                  <a:lnTo>
                    <a:pt x="1412" y="388"/>
                  </a:lnTo>
                  <a:cubicBezTo>
                    <a:pt x="1417" y="391"/>
                    <a:pt x="1420" y="393"/>
                    <a:pt x="1423" y="393"/>
                  </a:cubicBezTo>
                  <a:cubicBezTo>
                    <a:pt x="1426" y="393"/>
                    <a:pt x="1430" y="391"/>
                    <a:pt x="1433" y="387"/>
                  </a:cubicBezTo>
                  <a:lnTo>
                    <a:pt x="1532" y="282"/>
                  </a:lnTo>
                  <a:cubicBezTo>
                    <a:pt x="1536" y="278"/>
                    <a:pt x="1538" y="275"/>
                    <a:pt x="1538" y="272"/>
                  </a:cubicBezTo>
                  <a:cubicBezTo>
                    <a:pt x="1537" y="269"/>
                    <a:pt x="1535" y="265"/>
                    <a:pt x="1531" y="261"/>
                  </a:cubicBezTo>
                  <a:lnTo>
                    <a:pt x="1520" y="251"/>
                  </a:lnTo>
                  <a:lnTo>
                    <a:pt x="1528" y="242"/>
                  </a:lnTo>
                  <a:lnTo>
                    <a:pt x="1573" y="283"/>
                  </a:lnTo>
                  <a:lnTo>
                    <a:pt x="1649" y="354"/>
                  </a:lnTo>
                  <a:lnTo>
                    <a:pt x="1627" y="381"/>
                  </a:lnTo>
                  <a:lnTo>
                    <a:pt x="1604" y="408"/>
                  </a:lnTo>
                  <a:lnTo>
                    <a:pt x="1596" y="401"/>
                  </a:lnTo>
                  <a:cubicBezTo>
                    <a:pt x="1609" y="380"/>
                    <a:pt x="1616" y="365"/>
                    <a:pt x="1615" y="354"/>
                  </a:cubicBezTo>
                  <a:cubicBezTo>
                    <a:pt x="1614" y="343"/>
                    <a:pt x="1606" y="330"/>
                    <a:pt x="1589" y="315"/>
                  </a:cubicBezTo>
                  <a:lnTo>
                    <a:pt x="1575" y="302"/>
                  </a:lnTo>
                  <a:cubicBezTo>
                    <a:pt x="1571" y="298"/>
                    <a:pt x="1567" y="296"/>
                    <a:pt x="1564" y="296"/>
                  </a:cubicBezTo>
                  <a:cubicBezTo>
                    <a:pt x="1562" y="296"/>
                    <a:pt x="1558" y="299"/>
                    <a:pt x="1554" y="303"/>
                  </a:cubicBezTo>
                  <a:lnTo>
                    <a:pt x="1512" y="348"/>
                  </a:lnTo>
                  <a:lnTo>
                    <a:pt x="1518" y="353"/>
                  </a:lnTo>
                  <a:cubicBezTo>
                    <a:pt x="1527" y="362"/>
                    <a:pt x="1536" y="366"/>
                    <a:pt x="1544" y="366"/>
                  </a:cubicBezTo>
                  <a:cubicBezTo>
                    <a:pt x="1552" y="366"/>
                    <a:pt x="1561" y="361"/>
                    <a:pt x="1572" y="352"/>
                  </a:cubicBezTo>
                  <a:lnTo>
                    <a:pt x="1581" y="360"/>
                  </a:lnTo>
                  <a:lnTo>
                    <a:pt x="1550" y="392"/>
                  </a:lnTo>
                  <a:lnTo>
                    <a:pt x="1519" y="425"/>
                  </a:lnTo>
                  <a:lnTo>
                    <a:pt x="1510" y="417"/>
                  </a:lnTo>
                  <a:cubicBezTo>
                    <a:pt x="1519" y="406"/>
                    <a:pt x="1524" y="397"/>
                    <a:pt x="1525" y="389"/>
                  </a:cubicBezTo>
                  <a:cubicBezTo>
                    <a:pt x="1526" y="381"/>
                    <a:pt x="1522" y="374"/>
                    <a:pt x="1514" y="366"/>
                  </a:cubicBezTo>
                  <a:lnTo>
                    <a:pt x="1504" y="357"/>
                  </a:lnTo>
                  <a:lnTo>
                    <a:pt x="1454" y="409"/>
                  </a:lnTo>
                  <a:cubicBezTo>
                    <a:pt x="1451" y="412"/>
                    <a:pt x="1450" y="415"/>
                    <a:pt x="1450" y="418"/>
                  </a:cubicBezTo>
                  <a:cubicBezTo>
                    <a:pt x="1450" y="421"/>
                    <a:pt x="1452" y="424"/>
                    <a:pt x="1455" y="427"/>
                  </a:cubicBezTo>
                  <a:lnTo>
                    <a:pt x="1473" y="443"/>
                  </a:lnTo>
                  <a:cubicBezTo>
                    <a:pt x="1489" y="458"/>
                    <a:pt x="1502" y="465"/>
                    <a:pt x="1513" y="465"/>
                  </a:cubicBezTo>
                  <a:cubicBezTo>
                    <a:pt x="1525" y="465"/>
                    <a:pt x="1541" y="458"/>
                    <a:pt x="1563" y="443"/>
                  </a:cubicBezTo>
                  <a:lnTo>
                    <a:pt x="1571" y="451"/>
                  </a:lnTo>
                  <a:lnTo>
                    <a:pt x="1544" y="476"/>
                  </a:lnTo>
                  <a:lnTo>
                    <a:pt x="1517" y="501"/>
                  </a:lnTo>
                  <a:lnTo>
                    <a:pt x="1437" y="427"/>
                  </a:lnTo>
                  <a:lnTo>
                    <a:pt x="1393" y="386"/>
                  </a:lnTo>
                  <a:close/>
                  <a:moveTo>
                    <a:pt x="1568" y="525"/>
                  </a:moveTo>
                  <a:lnTo>
                    <a:pt x="1692" y="448"/>
                  </a:lnTo>
                  <a:cubicBezTo>
                    <a:pt x="1696" y="445"/>
                    <a:pt x="1699" y="443"/>
                    <a:pt x="1699" y="440"/>
                  </a:cubicBezTo>
                  <a:cubicBezTo>
                    <a:pt x="1700" y="437"/>
                    <a:pt x="1699" y="433"/>
                    <a:pt x="1696" y="428"/>
                  </a:cubicBezTo>
                  <a:lnTo>
                    <a:pt x="1688" y="415"/>
                  </a:lnTo>
                  <a:lnTo>
                    <a:pt x="1698" y="409"/>
                  </a:lnTo>
                  <a:lnTo>
                    <a:pt x="1722" y="447"/>
                  </a:lnTo>
                  <a:lnTo>
                    <a:pt x="1749" y="489"/>
                  </a:lnTo>
                  <a:cubicBezTo>
                    <a:pt x="1761" y="508"/>
                    <a:pt x="1767" y="526"/>
                    <a:pt x="1767" y="541"/>
                  </a:cubicBezTo>
                  <a:cubicBezTo>
                    <a:pt x="1766" y="556"/>
                    <a:pt x="1760" y="567"/>
                    <a:pt x="1747" y="575"/>
                  </a:cubicBezTo>
                  <a:cubicBezTo>
                    <a:pt x="1734" y="584"/>
                    <a:pt x="1719" y="585"/>
                    <a:pt x="1704" y="578"/>
                  </a:cubicBezTo>
                  <a:cubicBezTo>
                    <a:pt x="1693" y="573"/>
                    <a:pt x="1682" y="564"/>
                    <a:pt x="1671" y="550"/>
                  </a:cubicBezTo>
                  <a:cubicBezTo>
                    <a:pt x="1675" y="558"/>
                    <a:pt x="1676" y="566"/>
                    <a:pt x="1676" y="572"/>
                  </a:cubicBezTo>
                  <a:cubicBezTo>
                    <a:pt x="1676" y="584"/>
                    <a:pt x="1669" y="596"/>
                    <a:pt x="1656" y="608"/>
                  </a:cubicBezTo>
                  <a:lnTo>
                    <a:pt x="1642" y="622"/>
                  </a:lnTo>
                  <a:cubicBezTo>
                    <a:pt x="1637" y="627"/>
                    <a:pt x="1633" y="632"/>
                    <a:pt x="1632" y="636"/>
                  </a:cubicBezTo>
                  <a:cubicBezTo>
                    <a:pt x="1630" y="639"/>
                    <a:pt x="1629" y="642"/>
                    <a:pt x="1631" y="644"/>
                  </a:cubicBezTo>
                  <a:cubicBezTo>
                    <a:pt x="1633" y="647"/>
                    <a:pt x="1636" y="649"/>
                    <a:pt x="1640" y="648"/>
                  </a:cubicBezTo>
                  <a:cubicBezTo>
                    <a:pt x="1645" y="647"/>
                    <a:pt x="1651" y="644"/>
                    <a:pt x="1660" y="639"/>
                  </a:cubicBezTo>
                  <a:lnTo>
                    <a:pt x="1666" y="648"/>
                  </a:lnTo>
                  <a:cubicBezTo>
                    <a:pt x="1652" y="656"/>
                    <a:pt x="1640" y="660"/>
                    <a:pt x="1631" y="660"/>
                  </a:cubicBezTo>
                  <a:cubicBezTo>
                    <a:pt x="1622" y="659"/>
                    <a:pt x="1614" y="654"/>
                    <a:pt x="1608" y="645"/>
                  </a:cubicBezTo>
                  <a:cubicBezTo>
                    <a:pt x="1603" y="637"/>
                    <a:pt x="1602" y="628"/>
                    <a:pt x="1605" y="620"/>
                  </a:cubicBezTo>
                  <a:cubicBezTo>
                    <a:pt x="1608" y="612"/>
                    <a:pt x="1616" y="603"/>
                    <a:pt x="1629" y="593"/>
                  </a:cubicBezTo>
                  <a:lnTo>
                    <a:pt x="1637" y="587"/>
                  </a:lnTo>
                  <a:cubicBezTo>
                    <a:pt x="1652" y="576"/>
                    <a:pt x="1660" y="566"/>
                    <a:pt x="1661" y="557"/>
                  </a:cubicBezTo>
                  <a:cubicBezTo>
                    <a:pt x="1663" y="548"/>
                    <a:pt x="1659" y="536"/>
                    <a:pt x="1649" y="521"/>
                  </a:cubicBezTo>
                  <a:lnTo>
                    <a:pt x="1644" y="513"/>
                  </a:lnTo>
                  <a:lnTo>
                    <a:pt x="1584" y="550"/>
                  </a:lnTo>
                  <a:cubicBezTo>
                    <a:pt x="1580" y="553"/>
                    <a:pt x="1577" y="556"/>
                    <a:pt x="1577" y="559"/>
                  </a:cubicBezTo>
                  <a:cubicBezTo>
                    <a:pt x="1576" y="562"/>
                    <a:pt x="1577" y="565"/>
                    <a:pt x="1580" y="570"/>
                  </a:cubicBezTo>
                  <a:lnTo>
                    <a:pt x="1588" y="583"/>
                  </a:lnTo>
                  <a:lnTo>
                    <a:pt x="1578" y="590"/>
                  </a:lnTo>
                  <a:lnTo>
                    <a:pt x="1554" y="551"/>
                  </a:lnTo>
                  <a:lnTo>
                    <a:pt x="1529" y="513"/>
                  </a:lnTo>
                  <a:lnTo>
                    <a:pt x="1540" y="506"/>
                  </a:lnTo>
                  <a:lnTo>
                    <a:pt x="1548" y="519"/>
                  </a:lnTo>
                  <a:cubicBezTo>
                    <a:pt x="1551" y="524"/>
                    <a:pt x="1554" y="527"/>
                    <a:pt x="1557" y="528"/>
                  </a:cubicBezTo>
                  <a:cubicBezTo>
                    <a:pt x="1560" y="528"/>
                    <a:pt x="1564" y="527"/>
                    <a:pt x="1568" y="525"/>
                  </a:cubicBezTo>
                  <a:close/>
                  <a:moveTo>
                    <a:pt x="1655" y="506"/>
                  </a:moveTo>
                  <a:lnTo>
                    <a:pt x="1667" y="526"/>
                  </a:lnTo>
                  <a:cubicBezTo>
                    <a:pt x="1676" y="541"/>
                    <a:pt x="1686" y="550"/>
                    <a:pt x="1696" y="553"/>
                  </a:cubicBezTo>
                  <a:cubicBezTo>
                    <a:pt x="1706" y="557"/>
                    <a:pt x="1717" y="555"/>
                    <a:pt x="1728" y="548"/>
                  </a:cubicBezTo>
                  <a:cubicBezTo>
                    <a:pt x="1740" y="541"/>
                    <a:pt x="1747" y="533"/>
                    <a:pt x="1747" y="524"/>
                  </a:cubicBezTo>
                  <a:cubicBezTo>
                    <a:pt x="1748" y="516"/>
                    <a:pt x="1744" y="504"/>
                    <a:pt x="1734" y="488"/>
                  </a:cubicBezTo>
                  <a:lnTo>
                    <a:pt x="1728" y="479"/>
                  </a:lnTo>
                  <a:cubicBezTo>
                    <a:pt x="1725" y="474"/>
                    <a:pt x="1722" y="471"/>
                    <a:pt x="1719" y="470"/>
                  </a:cubicBezTo>
                  <a:cubicBezTo>
                    <a:pt x="1716" y="470"/>
                    <a:pt x="1712" y="471"/>
                    <a:pt x="1707" y="474"/>
                  </a:cubicBezTo>
                  <a:lnTo>
                    <a:pt x="1655" y="506"/>
                  </a:lnTo>
                  <a:close/>
                  <a:moveTo>
                    <a:pt x="1793" y="761"/>
                  </a:moveTo>
                  <a:cubicBezTo>
                    <a:pt x="1809" y="751"/>
                    <a:pt x="1821" y="740"/>
                    <a:pt x="1828" y="725"/>
                  </a:cubicBezTo>
                  <a:cubicBezTo>
                    <a:pt x="1836" y="711"/>
                    <a:pt x="1837" y="697"/>
                    <a:pt x="1833" y="683"/>
                  </a:cubicBezTo>
                  <a:cubicBezTo>
                    <a:pt x="1829" y="672"/>
                    <a:pt x="1824" y="663"/>
                    <a:pt x="1816" y="658"/>
                  </a:cubicBezTo>
                  <a:cubicBezTo>
                    <a:pt x="1808" y="653"/>
                    <a:pt x="1800" y="652"/>
                    <a:pt x="1791" y="655"/>
                  </a:cubicBezTo>
                  <a:cubicBezTo>
                    <a:pt x="1781" y="658"/>
                    <a:pt x="1774" y="664"/>
                    <a:pt x="1771" y="672"/>
                  </a:cubicBezTo>
                  <a:cubicBezTo>
                    <a:pt x="1768" y="681"/>
                    <a:pt x="1767" y="695"/>
                    <a:pt x="1768" y="715"/>
                  </a:cubicBezTo>
                  <a:cubicBezTo>
                    <a:pt x="1770" y="742"/>
                    <a:pt x="1768" y="761"/>
                    <a:pt x="1762" y="774"/>
                  </a:cubicBezTo>
                  <a:cubicBezTo>
                    <a:pt x="1756" y="787"/>
                    <a:pt x="1745" y="795"/>
                    <a:pt x="1728" y="801"/>
                  </a:cubicBezTo>
                  <a:cubicBezTo>
                    <a:pt x="1711" y="806"/>
                    <a:pt x="1695" y="804"/>
                    <a:pt x="1681" y="796"/>
                  </a:cubicBezTo>
                  <a:cubicBezTo>
                    <a:pt x="1667" y="787"/>
                    <a:pt x="1657" y="774"/>
                    <a:pt x="1651" y="755"/>
                  </a:cubicBezTo>
                  <a:cubicBezTo>
                    <a:pt x="1645" y="735"/>
                    <a:pt x="1646" y="714"/>
                    <a:pt x="1654" y="694"/>
                  </a:cubicBezTo>
                  <a:lnTo>
                    <a:pt x="1633" y="688"/>
                  </a:lnTo>
                  <a:lnTo>
                    <a:pt x="1630" y="679"/>
                  </a:lnTo>
                  <a:lnTo>
                    <a:pt x="1704" y="655"/>
                  </a:lnTo>
                  <a:lnTo>
                    <a:pt x="1708" y="665"/>
                  </a:lnTo>
                  <a:cubicBezTo>
                    <a:pt x="1688" y="676"/>
                    <a:pt x="1674" y="689"/>
                    <a:pt x="1666" y="703"/>
                  </a:cubicBezTo>
                  <a:cubicBezTo>
                    <a:pt x="1659" y="718"/>
                    <a:pt x="1658" y="734"/>
                    <a:pt x="1663" y="751"/>
                  </a:cubicBezTo>
                  <a:cubicBezTo>
                    <a:pt x="1667" y="764"/>
                    <a:pt x="1673" y="773"/>
                    <a:pt x="1683" y="779"/>
                  </a:cubicBezTo>
                  <a:cubicBezTo>
                    <a:pt x="1692" y="785"/>
                    <a:pt x="1702" y="786"/>
                    <a:pt x="1713" y="782"/>
                  </a:cubicBezTo>
                  <a:cubicBezTo>
                    <a:pt x="1724" y="779"/>
                    <a:pt x="1730" y="773"/>
                    <a:pt x="1734" y="764"/>
                  </a:cubicBezTo>
                  <a:cubicBezTo>
                    <a:pt x="1737" y="755"/>
                    <a:pt x="1737" y="740"/>
                    <a:pt x="1736" y="718"/>
                  </a:cubicBezTo>
                  <a:cubicBezTo>
                    <a:pt x="1734" y="693"/>
                    <a:pt x="1736" y="675"/>
                    <a:pt x="1741" y="663"/>
                  </a:cubicBezTo>
                  <a:cubicBezTo>
                    <a:pt x="1747" y="651"/>
                    <a:pt x="1758" y="642"/>
                    <a:pt x="1773" y="638"/>
                  </a:cubicBezTo>
                  <a:cubicBezTo>
                    <a:pt x="1789" y="633"/>
                    <a:pt x="1804" y="634"/>
                    <a:pt x="1817" y="642"/>
                  </a:cubicBezTo>
                  <a:cubicBezTo>
                    <a:pt x="1830" y="649"/>
                    <a:pt x="1839" y="662"/>
                    <a:pt x="1845" y="679"/>
                  </a:cubicBezTo>
                  <a:cubicBezTo>
                    <a:pt x="1850" y="696"/>
                    <a:pt x="1849" y="714"/>
                    <a:pt x="1842" y="733"/>
                  </a:cubicBezTo>
                  <a:lnTo>
                    <a:pt x="1861" y="738"/>
                  </a:lnTo>
                  <a:lnTo>
                    <a:pt x="1863" y="747"/>
                  </a:lnTo>
                  <a:lnTo>
                    <a:pt x="1796" y="771"/>
                  </a:lnTo>
                  <a:lnTo>
                    <a:pt x="1793" y="761"/>
                  </a:lnTo>
                  <a:close/>
                  <a:moveTo>
                    <a:pt x="1702" y="856"/>
                  </a:moveTo>
                  <a:lnTo>
                    <a:pt x="1846" y="834"/>
                  </a:lnTo>
                  <a:cubicBezTo>
                    <a:pt x="1851" y="833"/>
                    <a:pt x="1854" y="831"/>
                    <a:pt x="1856" y="829"/>
                  </a:cubicBezTo>
                  <a:cubicBezTo>
                    <a:pt x="1858" y="826"/>
                    <a:pt x="1858" y="822"/>
                    <a:pt x="1857" y="817"/>
                  </a:cubicBezTo>
                  <a:lnTo>
                    <a:pt x="1855" y="802"/>
                  </a:lnTo>
                  <a:lnTo>
                    <a:pt x="1867" y="800"/>
                  </a:lnTo>
                  <a:lnTo>
                    <a:pt x="1874" y="844"/>
                  </a:lnTo>
                  <a:lnTo>
                    <a:pt x="1881" y="889"/>
                  </a:lnTo>
                  <a:lnTo>
                    <a:pt x="1869" y="891"/>
                  </a:lnTo>
                  <a:lnTo>
                    <a:pt x="1867" y="876"/>
                  </a:lnTo>
                  <a:cubicBezTo>
                    <a:pt x="1866" y="870"/>
                    <a:pt x="1864" y="867"/>
                    <a:pt x="1862" y="865"/>
                  </a:cubicBezTo>
                  <a:cubicBezTo>
                    <a:pt x="1859" y="863"/>
                    <a:pt x="1856" y="862"/>
                    <a:pt x="1850" y="863"/>
                  </a:cubicBezTo>
                  <a:lnTo>
                    <a:pt x="1707" y="886"/>
                  </a:lnTo>
                  <a:cubicBezTo>
                    <a:pt x="1701" y="887"/>
                    <a:pt x="1698" y="888"/>
                    <a:pt x="1696" y="891"/>
                  </a:cubicBezTo>
                  <a:cubicBezTo>
                    <a:pt x="1694" y="893"/>
                    <a:pt x="1694" y="897"/>
                    <a:pt x="1695" y="903"/>
                  </a:cubicBezTo>
                  <a:lnTo>
                    <a:pt x="1697" y="918"/>
                  </a:lnTo>
                  <a:lnTo>
                    <a:pt x="1685" y="920"/>
                  </a:lnTo>
                  <a:lnTo>
                    <a:pt x="1678" y="875"/>
                  </a:lnTo>
                  <a:lnTo>
                    <a:pt x="1671" y="830"/>
                  </a:lnTo>
                  <a:lnTo>
                    <a:pt x="1683" y="828"/>
                  </a:lnTo>
                  <a:lnTo>
                    <a:pt x="1685" y="844"/>
                  </a:lnTo>
                  <a:cubicBezTo>
                    <a:pt x="1686" y="849"/>
                    <a:pt x="1688" y="853"/>
                    <a:pt x="1690" y="855"/>
                  </a:cubicBezTo>
                  <a:cubicBezTo>
                    <a:pt x="1693" y="857"/>
                    <a:pt x="1697" y="857"/>
                    <a:pt x="1702" y="856"/>
                  </a:cubicBezTo>
                  <a:close/>
                  <a:moveTo>
                    <a:pt x="1709" y="996"/>
                  </a:moveTo>
                  <a:lnTo>
                    <a:pt x="1853" y="1006"/>
                  </a:lnTo>
                  <a:cubicBezTo>
                    <a:pt x="1860" y="1007"/>
                    <a:pt x="1864" y="1006"/>
                    <a:pt x="1866" y="1004"/>
                  </a:cubicBezTo>
                  <a:cubicBezTo>
                    <a:pt x="1868" y="1002"/>
                    <a:pt x="1869" y="998"/>
                    <a:pt x="1869" y="992"/>
                  </a:cubicBezTo>
                  <a:cubicBezTo>
                    <a:pt x="1869" y="980"/>
                    <a:pt x="1865" y="971"/>
                    <a:pt x="1857" y="963"/>
                  </a:cubicBezTo>
                  <a:cubicBezTo>
                    <a:pt x="1848" y="955"/>
                    <a:pt x="1831" y="949"/>
                    <a:pt x="1808" y="943"/>
                  </a:cubicBezTo>
                  <a:lnTo>
                    <a:pt x="1809" y="932"/>
                  </a:lnTo>
                  <a:lnTo>
                    <a:pt x="1847" y="937"/>
                  </a:lnTo>
                  <a:lnTo>
                    <a:pt x="1885" y="941"/>
                  </a:lnTo>
                  <a:lnTo>
                    <a:pt x="1880" y="1023"/>
                  </a:lnTo>
                  <a:lnTo>
                    <a:pt x="1874" y="1105"/>
                  </a:lnTo>
                  <a:lnTo>
                    <a:pt x="1835" y="1104"/>
                  </a:lnTo>
                  <a:lnTo>
                    <a:pt x="1797" y="1103"/>
                  </a:lnTo>
                  <a:lnTo>
                    <a:pt x="1798" y="1092"/>
                  </a:lnTo>
                  <a:cubicBezTo>
                    <a:pt x="1821" y="1090"/>
                    <a:pt x="1838" y="1085"/>
                    <a:pt x="1849" y="1079"/>
                  </a:cubicBezTo>
                  <a:cubicBezTo>
                    <a:pt x="1858" y="1073"/>
                    <a:pt x="1863" y="1064"/>
                    <a:pt x="1865" y="1052"/>
                  </a:cubicBezTo>
                  <a:cubicBezTo>
                    <a:pt x="1866" y="1046"/>
                    <a:pt x="1865" y="1042"/>
                    <a:pt x="1863" y="1040"/>
                  </a:cubicBezTo>
                  <a:cubicBezTo>
                    <a:pt x="1861" y="1038"/>
                    <a:pt x="1857" y="1036"/>
                    <a:pt x="1851" y="1036"/>
                  </a:cubicBezTo>
                  <a:lnTo>
                    <a:pt x="1707" y="1026"/>
                  </a:lnTo>
                  <a:cubicBezTo>
                    <a:pt x="1701" y="1026"/>
                    <a:pt x="1698" y="1027"/>
                    <a:pt x="1695" y="1029"/>
                  </a:cubicBezTo>
                  <a:cubicBezTo>
                    <a:pt x="1693" y="1031"/>
                    <a:pt x="1692" y="1035"/>
                    <a:pt x="1691" y="1042"/>
                  </a:cubicBezTo>
                  <a:lnTo>
                    <a:pt x="1690" y="1059"/>
                  </a:lnTo>
                  <a:lnTo>
                    <a:pt x="1678" y="1058"/>
                  </a:lnTo>
                  <a:lnTo>
                    <a:pt x="1681" y="1009"/>
                  </a:lnTo>
                  <a:lnTo>
                    <a:pt x="1685" y="961"/>
                  </a:lnTo>
                  <a:lnTo>
                    <a:pt x="1697" y="961"/>
                  </a:lnTo>
                  <a:lnTo>
                    <a:pt x="1696" y="979"/>
                  </a:lnTo>
                  <a:cubicBezTo>
                    <a:pt x="1695" y="985"/>
                    <a:pt x="1696" y="989"/>
                    <a:pt x="1698" y="992"/>
                  </a:cubicBezTo>
                  <a:cubicBezTo>
                    <a:pt x="1700" y="994"/>
                    <a:pt x="1704" y="996"/>
                    <a:pt x="1709" y="996"/>
                  </a:cubicBezTo>
                  <a:close/>
                  <a:moveTo>
                    <a:pt x="1721" y="1195"/>
                  </a:moveTo>
                  <a:lnTo>
                    <a:pt x="1826" y="1169"/>
                  </a:lnTo>
                  <a:cubicBezTo>
                    <a:pt x="1834" y="1167"/>
                    <a:pt x="1840" y="1165"/>
                    <a:pt x="1843" y="1162"/>
                  </a:cubicBezTo>
                  <a:cubicBezTo>
                    <a:pt x="1845" y="1160"/>
                    <a:pt x="1848" y="1155"/>
                    <a:pt x="1851" y="1147"/>
                  </a:cubicBezTo>
                  <a:lnTo>
                    <a:pt x="1851" y="1145"/>
                  </a:lnTo>
                  <a:lnTo>
                    <a:pt x="1863" y="1148"/>
                  </a:lnTo>
                  <a:lnTo>
                    <a:pt x="1850" y="1189"/>
                  </a:lnTo>
                  <a:lnTo>
                    <a:pt x="1836" y="1230"/>
                  </a:lnTo>
                  <a:lnTo>
                    <a:pt x="1824" y="1227"/>
                  </a:lnTo>
                  <a:lnTo>
                    <a:pt x="1829" y="1213"/>
                  </a:lnTo>
                  <a:cubicBezTo>
                    <a:pt x="1831" y="1207"/>
                    <a:pt x="1831" y="1203"/>
                    <a:pt x="1829" y="1201"/>
                  </a:cubicBezTo>
                  <a:cubicBezTo>
                    <a:pt x="1827" y="1199"/>
                    <a:pt x="1824" y="1199"/>
                    <a:pt x="1818" y="1200"/>
                  </a:cubicBezTo>
                  <a:lnTo>
                    <a:pt x="1732" y="1222"/>
                  </a:lnTo>
                  <a:lnTo>
                    <a:pt x="1777" y="1269"/>
                  </a:lnTo>
                  <a:cubicBezTo>
                    <a:pt x="1786" y="1279"/>
                    <a:pt x="1794" y="1284"/>
                    <a:pt x="1799" y="1283"/>
                  </a:cubicBezTo>
                  <a:cubicBezTo>
                    <a:pt x="1804" y="1281"/>
                    <a:pt x="1809" y="1274"/>
                    <a:pt x="1813" y="1260"/>
                  </a:cubicBezTo>
                  <a:lnTo>
                    <a:pt x="1825" y="1264"/>
                  </a:lnTo>
                  <a:lnTo>
                    <a:pt x="1813" y="1300"/>
                  </a:lnTo>
                  <a:lnTo>
                    <a:pt x="1801" y="1337"/>
                  </a:lnTo>
                  <a:lnTo>
                    <a:pt x="1789" y="1333"/>
                  </a:lnTo>
                  <a:cubicBezTo>
                    <a:pt x="1792" y="1324"/>
                    <a:pt x="1793" y="1317"/>
                    <a:pt x="1792" y="1311"/>
                  </a:cubicBezTo>
                  <a:cubicBezTo>
                    <a:pt x="1790" y="1305"/>
                    <a:pt x="1785" y="1299"/>
                    <a:pt x="1778" y="1291"/>
                  </a:cubicBezTo>
                  <a:lnTo>
                    <a:pt x="1715" y="1224"/>
                  </a:lnTo>
                  <a:lnTo>
                    <a:pt x="1663" y="1207"/>
                  </a:lnTo>
                  <a:cubicBezTo>
                    <a:pt x="1658" y="1206"/>
                    <a:pt x="1654" y="1206"/>
                    <a:pt x="1651" y="1207"/>
                  </a:cubicBezTo>
                  <a:cubicBezTo>
                    <a:pt x="1648" y="1208"/>
                    <a:pt x="1646" y="1212"/>
                    <a:pt x="1644" y="1217"/>
                  </a:cubicBezTo>
                  <a:lnTo>
                    <a:pt x="1640" y="1232"/>
                  </a:lnTo>
                  <a:lnTo>
                    <a:pt x="1628" y="1228"/>
                  </a:lnTo>
                  <a:lnTo>
                    <a:pt x="1642" y="1185"/>
                  </a:lnTo>
                  <a:lnTo>
                    <a:pt x="1656" y="1142"/>
                  </a:lnTo>
                  <a:lnTo>
                    <a:pt x="1668" y="1146"/>
                  </a:lnTo>
                  <a:lnTo>
                    <a:pt x="1663" y="1160"/>
                  </a:lnTo>
                  <a:cubicBezTo>
                    <a:pt x="1661" y="1166"/>
                    <a:pt x="1661" y="1170"/>
                    <a:pt x="1662" y="1172"/>
                  </a:cubicBezTo>
                  <a:cubicBezTo>
                    <a:pt x="1664" y="1175"/>
                    <a:pt x="1667" y="1177"/>
                    <a:pt x="1672" y="1179"/>
                  </a:cubicBezTo>
                  <a:lnTo>
                    <a:pt x="1721" y="1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32" tIns="45716" rIns="91432" bIns="45716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extBox 42"/>
          <p:cNvSpPr txBox="1"/>
          <p:nvPr/>
        </p:nvSpPr>
        <p:spPr>
          <a:xfrm>
            <a:off x="511004" y="2158605"/>
            <a:ext cx="638810" cy="2305685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sz="36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2294" y="735216"/>
            <a:ext cx="1276461" cy="1276461"/>
            <a:chOff x="2562114" y="1830591"/>
            <a:chExt cx="1276461" cy="1276461"/>
          </a:xfrm>
        </p:grpSpPr>
        <p:sp>
          <p:nvSpPr>
            <p:cNvPr id="5" name="椭圆 4"/>
            <p:cNvSpPr/>
            <p:nvPr/>
          </p:nvSpPr>
          <p:spPr>
            <a:xfrm>
              <a:off x="2562114" y="1830591"/>
              <a:ext cx="1276461" cy="127646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2712581" y="1898523"/>
              <a:ext cx="975526" cy="1078207"/>
            </a:xfrm>
            <a:custGeom>
              <a:avLst/>
              <a:gdLst>
                <a:gd name="T0" fmla="*/ 448 w 1053"/>
                <a:gd name="T1" fmla="*/ 1024 h 1145"/>
                <a:gd name="T2" fmla="*/ 432 w 1053"/>
                <a:gd name="T3" fmla="*/ 1076 h 1145"/>
                <a:gd name="T4" fmla="*/ 447 w 1053"/>
                <a:gd name="T5" fmla="*/ 1101 h 1145"/>
                <a:gd name="T6" fmla="*/ 462 w 1053"/>
                <a:gd name="T7" fmla="*/ 1108 h 1145"/>
                <a:gd name="T8" fmla="*/ 492 w 1053"/>
                <a:gd name="T9" fmla="*/ 1138 h 1145"/>
                <a:gd name="T10" fmla="*/ 523 w 1053"/>
                <a:gd name="T11" fmla="*/ 1145 h 1145"/>
                <a:gd name="T12" fmla="*/ 556 w 1053"/>
                <a:gd name="T13" fmla="*/ 1140 h 1145"/>
                <a:gd name="T14" fmla="*/ 590 w 1053"/>
                <a:gd name="T15" fmla="*/ 1109 h 1145"/>
                <a:gd name="T16" fmla="*/ 597 w 1053"/>
                <a:gd name="T17" fmla="*/ 1107 h 1145"/>
                <a:gd name="T18" fmla="*/ 619 w 1053"/>
                <a:gd name="T19" fmla="*/ 1086 h 1145"/>
                <a:gd name="T20" fmla="*/ 622 w 1053"/>
                <a:gd name="T21" fmla="*/ 1040 h 1145"/>
                <a:gd name="T22" fmla="*/ 527 w 1053"/>
                <a:gd name="T23" fmla="*/ 240 h 1145"/>
                <a:gd name="T24" fmla="*/ 303 w 1053"/>
                <a:gd name="T25" fmla="*/ 705 h 1145"/>
                <a:gd name="T26" fmla="*/ 428 w 1053"/>
                <a:gd name="T27" fmla="*/ 935 h 1145"/>
                <a:gd name="T28" fmla="*/ 437 w 1053"/>
                <a:gd name="T29" fmla="*/ 996 h 1145"/>
                <a:gd name="T30" fmla="*/ 648 w 1053"/>
                <a:gd name="T31" fmla="*/ 964 h 1145"/>
                <a:gd name="T32" fmla="*/ 724 w 1053"/>
                <a:gd name="T33" fmla="*/ 739 h 1145"/>
                <a:gd name="T34" fmla="*/ 807 w 1053"/>
                <a:gd name="T35" fmla="*/ 532 h 1145"/>
                <a:gd name="T36" fmla="*/ 527 w 1053"/>
                <a:gd name="T37" fmla="*/ 240 h 1145"/>
                <a:gd name="T38" fmla="*/ 912 w 1053"/>
                <a:gd name="T39" fmla="*/ 699 h 1145"/>
                <a:gd name="T40" fmla="*/ 868 w 1053"/>
                <a:gd name="T41" fmla="*/ 775 h 1145"/>
                <a:gd name="T42" fmla="*/ 982 w 1053"/>
                <a:gd name="T43" fmla="*/ 790 h 1145"/>
                <a:gd name="T44" fmla="*/ 338 w 1053"/>
                <a:gd name="T45" fmla="*/ 200 h 1145"/>
                <a:gd name="T46" fmla="*/ 323 w 1053"/>
                <a:gd name="T47" fmla="*/ 87 h 1145"/>
                <a:gd name="T48" fmla="*/ 247 w 1053"/>
                <a:gd name="T49" fmla="*/ 130 h 1145"/>
                <a:gd name="T50" fmla="*/ 338 w 1053"/>
                <a:gd name="T51" fmla="*/ 200 h 1145"/>
                <a:gd name="T52" fmla="*/ 730 w 1053"/>
                <a:gd name="T53" fmla="*/ 87 h 1145"/>
                <a:gd name="T54" fmla="*/ 715 w 1053"/>
                <a:gd name="T55" fmla="*/ 200 h 1145"/>
                <a:gd name="T56" fmla="*/ 806 w 1053"/>
                <a:gd name="T57" fmla="*/ 130 h 1145"/>
                <a:gd name="T58" fmla="*/ 1009 w 1053"/>
                <a:gd name="T59" fmla="*/ 483 h 1145"/>
                <a:gd name="T60" fmla="*/ 903 w 1053"/>
                <a:gd name="T61" fmla="*/ 526 h 1145"/>
                <a:gd name="T62" fmla="*/ 1009 w 1053"/>
                <a:gd name="T63" fmla="*/ 570 h 1145"/>
                <a:gd name="T64" fmla="*/ 1009 w 1053"/>
                <a:gd name="T65" fmla="*/ 483 h 1145"/>
                <a:gd name="T66" fmla="*/ 570 w 1053"/>
                <a:gd name="T67" fmla="*/ 106 h 1145"/>
                <a:gd name="T68" fmla="*/ 526 w 1053"/>
                <a:gd name="T69" fmla="*/ 0 h 1145"/>
                <a:gd name="T70" fmla="*/ 483 w 1053"/>
                <a:gd name="T71" fmla="*/ 106 h 1145"/>
                <a:gd name="T72" fmla="*/ 184 w 1053"/>
                <a:gd name="T73" fmla="*/ 278 h 1145"/>
                <a:gd name="T74" fmla="*/ 70 w 1053"/>
                <a:gd name="T75" fmla="*/ 263 h 1145"/>
                <a:gd name="T76" fmla="*/ 140 w 1053"/>
                <a:gd name="T77" fmla="*/ 354 h 1145"/>
                <a:gd name="T78" fmla="*/ 184 w 1053"/>
                <a:gd name="T79" fmla="*/ 278 h 1145"/>
                <a:gd name="T80" fmla="*/ 966 w 1053"/>
                <a:gd name="T81" fmla="*/ 323 h 1145"/>
                <a:gd name="T82" fmla="*/ 923 w 1053"/>
                <a:gd name="T83" fmla="*/ 247 h 1145"/>
                <a:gd name="T84" fmla="*/ 852 w 1053"/>
                <a:gd name="T85" fmla="*/ 338 h 1145"/>
                <a:gd name="T86" fmla="*/ 140 w 1053"/>
                <a:gd name="T87" fmla="*/ 699 h 1145"/>
                <a:gd name="T88" fmla="*/ 70 w 1053"/>
                <a:gd name="T89" fmla="*/ 790 h 1145"/>
                <a:gd name="T90" fmla="*/ 184 w 1053"/>
                <a:gd name="T91" fmla="*/ 775 h 1145"/>
                <a:gd name="T92" fmla="*/ 140 w 1053"/>
                <a:gd name="T93" fmla="*/ 699 h 1145"/>
                <a:gd name="T94" fmla="*/ 106 w 1053"/>
                <a:gd name="T95" fmla="*/ 483 h 1145"/>
                <a:gd name="T96" fmla="*/ 0 w 1053"/>
                <a:gd name="T97" fmla="*/ 526 h 1145"/>
                <a:gd name="T98" fmla="*/ 106 w 1053"/>
                <a:gd name="T99" fmla="*/ 57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3" h="1145">
                  <a:moveTo>
                    <a:pt x="606" y="1024"/>
                  </a:moveTo>
                  <a:lnTo>
                    <a:pt x="448" y="1024"/>
                  </a:lnTo>
                  <a:cubicBezTo>
                    <a:pt x="439" y="1024"/>
                    <a:pt x="432" y="1031"/>
                    <a:pt x="432" y="1040"/>
                  </a:cubicBezTo>
                  <a:lnTo>
                    <a:pt x="432" y="1076"/>
                  </a:lnTo>
                  <a:cubicBezTo>
                    <a:pt x="432" y="1079"/>
                    <a:pt x="433" y="1083"/>
                    <a:pt x="435" y="1086"/>
                  </a:cubicBezTo>
                  <a:lnTo>
                    <a:pt x="447" y="1101"/>
                  </a:lnTo>
                  <a:cubicBezTo>
                    <a:pt x="449" y="1103"/>
                    <a:pt x="452" y="1105"/>
                    <a:pt x="455" y="1106"/>
                  </a:cubicBezTo>
                  <a:cubicBezTo>
                    <a:pt x="457" y="1107"/>
                    <a:pt x="459" y="1107"/>
                    <a:pt x="462" y="1108"/>
                  </a:cubicBezTo>
                  <a:cubicBezTo>
                    <a:pt x="463" y="1108"/>
                    <a:pt x="464" y="1108"/>
                    <a:pt x="465" y="1109"/>
                  </a:cubicBezTo>
                  <a:lnTo>
                    <a:pt x="492" y="1138"/>
                  </a:lnTo>
                  <a:cubicBezTo>
                    <a:pt x="494" y="1139"/>
                    <a:pt x="496" y="1141"/>
                    <a:pt x="498" y="1142"/>
                  </a:cubicBezTo>
                  <a:cubicBezTo>
                    <a:pt x="504" y="1144"/>
                    <a:pt x="513" y="1145"/>
                    <a:pt x="523" y="1145"/>
                  </a:cubicBezTo>
                  <a:lnTo>
                    <a:pt x="525" y="1145"/>
                  </a:lnTo>
                  <a:cubicBezTo>
                    <a:pt x="542" y="1145"/>
                    <a:pt x="551" y="1142"/>
                    <a:pt x="556" y="1140"/>
                  </a:cubicBezTo>
                  <a:cubicBezTo>
                    <a:pt x="558" y="1139"/>
                    <a:pt x="560" y="1138"/>
                    <a:pt x="561" y="1137"/>
                  </a:cubicBezTo>
                  <a:cubicBezTo>
                    <a:pt x="561" y="1137"/>
                    <a:pt x="589" y="1109"/>
                    <a:pt x="590" y="1109"/>
                  </a:cubicBezTo>
                  <a:cubicBezTo>
                    <a:pt x="591" y="1108"/>
                    <a:pt x="592" y="1108"/>
                    <a:pt x="593" y="1108"/>
                  </a:cubicBezTo>
                  <a:cubicBezTo>
                    <a:pt x="595" y="1108"/>
                    <a:pt x="596" y="1108"/>
                    <a:pt x="597" y="1107"/>
                  </a:cubicBezTo>
                  <a:cubicBezTo>
                    <a:pt x="602" y="1107"/>
                    <a:pt x="606" y="1105"/>
                    <a:pt x="609" y="1101"/>
                  </a:cubicBezTo>
                  <a:lnTo>
                    <a:pt x="619" y="1086"/>
                  </a:lnTo>
                  <a:cubicBezTo>
                    <a:pt x="621" y="1083"/>
                    <a:pt x="622" y="1080"/>
                    <a:pt x="622" y="1077"/>
                  </a:cubicBezTo>
                  <a:lnTo>
                    <a:pt x="622" y="1040"/>
                  </a:lnTo>
                  <a:cubicBezTo>
                    <a:pt x="622" y="1031"/>
                    <a:pt x="615" y="1024"/>
                    <a:pt x="606" y="1024"/>
                  </a:cubicBezTo>
                  <a:close/>
                  <a:moveTo>
                    <a:pt x="527" y="240"/>
                  </a:moveTo>
                  <a:cubicBezTo>
                    <a:pt x="373" y="240"/>
                    <a:pt x="248" y="370"/>
                    <a:pt x="247" y="531"/>
                  </a:cubicBezTo>
                  <a:cubicBezTo>
                    <a:pt x="247" y="594"/>
                    <a:pt x="266" y="654"/>
                    <a:pt x="303" y="705"/>
                  </a:cubicBezTo>
                  <a:cubicBezTo>
                    <a:pt x="304" y="707"/>
                    <a:pt x="322" y="730"/>
                    <a:pt x="331" y="740"/>
                  </a:cubicBezTo>
                  <a:cubicBezTo>
                    <a:pt x="396" y="820"/>
                    <a:pt x="428" y="884"/>
                    <a:pt x="428" y="935"/>
                  </a:cubicBezTo>
                  <a:cubicBezTo>
                    <a:pt x="415" y="939"/>
                    <a:pt x="406" y="950"/>
                    <a:pt x="406" y="964"/>
                  </a:cubicBezTo>
                  <a:cubicBezTo>
                    <a:pt x="406" y="982"/>
                    <a:pt x="420" y="996"/>
                    <a:pt x="437" y="996"/>
                  </a:cubicBezTo>
                  <a:lnTo>
                    <a:pt x="617" y="996"/>
                  </a:lnTo>
                  <a:cubicBezTo>
                    <a:pt x="634" y="996"/>
                    <a:pt x="648" y="982"/>
                    <a:pt x="648" y="964"/>
                  </a:cubicBezTo>
                  <a:cubicBezTo>
                    <a:pt x="648" y="954"/>
                    <a:pt x="643" y="944"/>
                    <a:pt x="635" y="939"/>
                  </a:cubicBezTo>
                  <a:cubicBezTo>
                    <a:pt x="634" y="881"/>
                    <a:pt x="663" y="815"/>
                    <a:pt x="724" y="739"/>
                  </a:cubicBezTo>
                  <a:cubicBezTo>
                    <a:pt x="733" y="729"/>
                    <a:pt x="750" y="707"/>
                    <a:pt x="751" y="706"/>
                  </a:cubicBezTo>
                  <a:cubicBezTo>
                    <a:pt x="787" y="655"/>
                    <a:pt x="807" y="595"/>
                    <a:pt x="807" y="532"/>
                  </a:cubicBezTo>
                  <a:cubicBezTo>
                    <a:pt x="807" y="454"/>
                    <a:pt x="778" y="381"/>
                    <a:pt x="726" y="326"/>
                  </a:cubicBezTo>
                  <a:cubicBezTo>
                    <a:pt x="673" y="271"/>
                    <a:pt x="603" y="240"/>
                    <a:pt x="527" y="240"/>
                  </a:cubicBezTo>
                  <a:close/>
                  <a:moveTo>
                    <a:pt x="966" y="730"/>
                  </a:moveTo>
                  <a:lnTo>
                    <a:pt x="912" y="699"/>
                  </a:lnTo>
                  <a:cubicBezTo>
                    <a:pt x="891" y="687"/>
                    <a:pt x="864" y="694"/>
                    <a:pt x="852" y="715"/>
                  </a:cubicBezTo>
                  <a:cubicBezTo>
                    <a:pt x="840" y="736"/>
                    <a:pt x="847" y="762"/>
                    <a:pt x="868" y="775"/>
                  </a:cubicBezTo>
                  <a:lnTo>
                    <a:pt x="923" y="806"/>
                  </a:lnTo>
                  <a:cubicBezTo>
                    <a:pt x="943" y="818"/>
                    <a:pt x="970" y="811"/>
                    <a:pt x="982" y="790"/>
                  </a:cubicBezTo>
                  <a:cubicBezTo>
                    <a:pt x="994" y="769"/>
                    <a:pt x="987" y="742"/>
                    <a:pt x="966" y="730"/>
                  </a:cubicBezTo>
                  <a:close/>
                  <a:moveTo>
                    <a:pt x="338" y="200"/>
                  </a:moveTo>
                  <a:cubicBezTo>
                    <a:pt x="359" y="188"/>
                    <a:pt x="366" y="162"/>
                    <a:pt x="354" y="141"/>
                  </a:cubicBezTo>
                  <a:lnTo>
                    <a:pt x="323" y="87"/>
                  </a:lnTo>
                  <a:cubicBezTo>
                    <a:pt x="311" y="66"/>
                    <a:pt x="284" y="58"/>
                    <a:pt x="263" y="71"/>
                  </a:cubicBezTo>
                  <a:cubicBezTo>
                    <a:pt x="242" y="83"/>
                    <a:pt x="235" y="109"/>
                    <a:pt x="247" y="130"/>
                  </a:cubicBezTo>
                  <a:lnTo>
                    <a:pt x="278" y="184"/>
                  </a:lnTo>
                  <a:cubicBezTo>
                    <a:pt x="290" y="205"/>
                    <a:pt x="317" y="213"/>
                    <a:pt x="338" y="200"/>
                  </a:cubicBezTo>
                  <a:close/>
                  <a:moveTo>
                    <a:pt x="790" y="71"/>
                  </a:moveTo>
                  <a:cubicBezTo>
                    <a:pt x="769" y="58"/>
                    <a:pt x="742" y="66"/>
                    <a:pt x="730" y="87"/>
                  </a:cubicBezTo>
                  <a:lnTo>
                    <a:pt x="699" y="141"/>
                  </a:lnTo>
                  <a:cubicBezTo>
                    <a:pt x="686" y="162"/>
                    <a:pt x="694" y="188"/>
                    <a:pt x="715" y="200"/>
                  </a:cubicBezTo>
                  <a:cubicBezTo>
                    <a:pt x="735" y="213"/>
                    <a:pt x="762" y="205"/>
                    <a:pt x="774" y="184"/>
                  </a:cubicBezTo>
                  <a:lnTo>
                    <a:pt x="806" y="130"/>
                  </a:lnTo>
                  <a:cubicBezTo>
                    <a:pt x="818" y="109"/>
                    <a:pt x="811" y="83"/>
                    <a:pt x="790" y="71"/>
                  </a:cubicBezTo>
                  <a:close/>
                  <a:moveTo>
                    <a:pt x="1009" y="483"/>
                  </a:moveTo>
                  <a:lnTo>
                    <a:pt x="947" y="483"/>
                  </a:lnTo>
                  <a:cubicBezTo>
                    <a:pt x="922" y="483"/>
                    <a:pt x="903" y="502"/>
                    <a:pt x="903" y="526"/>
                  </a:cubicBezTo>
                  <a:cubicBezTo>
                    <a:pt x="903" y="551"/>
                    <a:pt x="922" y="570"/>
                    <a:pt x="947" y="570"/>
                  </a:cubicBezTo>
                  <a:lnTo>
                    <a:pt x="1009" y="570"/>
                  </a:lnTo>
                  <a:cubicBezTo>
                    <a:pt x="1033" y="570"/>
                    <a:pt x="1053" y="551"/>
                    <a:pt x="1053" y="526"/>
                  </a:cubicBezTo>
                  <a:cubicBezTo>
                    <a:pt x="1053" y="502"/>
                    <a:pt x="1033" y="483"/>
                    <a:pt x="1009" y="483"/>
                  </a:cubicBezTo>
                  <a:close/>
                  <a:moveTo>
                    <a:pt x="526" y="150"/>
                  </a:moveTo>
                  <a:cubicBezTo>
                    <a:pt x="550" y="150"/>
                    <a:pt x="570" y="130"/>
                    <a:pt x="570" y="106"/>
                  </a:cubicBezTo>
                  <a:lnTo>
                    <a:pt x="570" y="44"/>
                  </a:lnTo>
                  <a:cubicBezTo>
                    <a:pt x="570" y="20"/>
                    <a:pt x="550" y="0"/>
                    <a:pt x="526" y="0"/>
                  </a:cubicBezTo>
                  <a:cubicBezTo>
                    <a:pt x="502" y="0"/>
                    <a:pt x="483" y="20"/>
                    <a:pt x="483" y="44"/>
                  </a:cubicBezTo>
                  <a:lnTo>
                    <a:pt x="483" y="106"/>
                  </a:lnTo>
                  <a:cubicBezTo>
                    <a:pt x="483" y="130"/>
                    <a:pt x="502" y="150"/>
                    <a:pt x="526" y="150"/>
                  </a:cubicBezTo>
                  <a:close/>
                  <a:moveTo>
                    <a:pt x="184" y="278"/>
                  </a:moveTo>
                  <a:lnTo>
                    <a:pt x="130" y="247"/>
                  </a:lnTo>
                  <a:cubicBezTo>
                    <a:pt x="109" y="235"/>
                    <a:pt x="82" y="242"/>
                    <a:pt x="70" y="263"/>
                  </a:cubicBezTo>
                  <a:cubicBezTo>
                    <a:pt x="58" y="284"/>
                    <a:pt x="65" y="311"/>
                    <a:pt x="86" y="323"/>
                  </a:cubicBezTo>
                  <a:lnTo>
                    <a:pt x="140" y="354"/>
                  </a:lnTo>
                  <a:cubicBezTo>
                    <a:pt x="161" y="366"/>
                    <a:pt x="188" y="359"/>
                    <a:pt x="200" y="338"/>
                  </a:cubicBezTo>
                  <a:cubicBezTo>
                    <a:pt x="212" y="317"/>
                    <a:pt x="205" y="291"/>
                    <a:pt x="184" y="278"/>
                  </a:cubicBezTo>
                  <a:close/>
                  <a:moveTo>
                    <a:pt x="912" y="354"/>
                  </a:moveTo>
                  <a:lnTo>
                    <a:pt x="966" y="323"/>
                  </a:lnTo>
                  <a:cubicBezTo>
                    <a:pt x="987" y="311"/>
                    <a:pt x="994" y="284"/>
                    <a:pt x="982" y="263"/>
                  </a:cubicBezTo>
                  <a:cubicBezTo>
                    <a:pt x="970" y="242"/>
                    <a:pt x="943" y="235"/>
                    <a:pt x="923" y="247"/>
                  </a:cubicBezTo>
                  <a:lnTo>
                    <a:pt x="868" y="278"/>
                  </a:lnTo>
                  <a:cubicBezTo>
                    <a:pt x="847" y="291"/>
                    <a:pt x="840" y="317"/>
                    <a:pt x="852" y="338"/>
                  </a:cubicBezTo>
                  <a:cubicBezTo>
                    <a:pt x="864" y="359"/>
                    <a:pt x="891" y="366"/>
                    <a:pt x="912" y="354"/>
                  </a:cubicBezTo>
                  <a:close/>
                  <a:moveTo>
                    <a:pt x="140" y="699"/>
                  </a:moveTo>
                  <a:lnTo>
                    <a:pt x="86" y="730"/>
                  </a:lnTo>
                  <a:cubicBezTo>
                    <a:pt x="65" y="742"/>
                    <a:pt x="58" y="769"/>
                    <a:pt x="70" y="790"/>
                  </a:cubicBezTo>
                  <a:cubicBezTo>
                    <a:pt x="82" y="811"/>
                    <a:pt x="109" y="818"/>
                    <a:pt x="130" y="806"/>
                  </a:cubicBezTo>
                  <a:lnTo>
                    <a:pt x="184" y="775"/>
                  </a:lnTo>
                  <a:cubicBezTo>
                    <a:pt x="205" y="762"/>
                    <a:pt x="212" y="736"/>
                    <a:pt x="200" y="715"/>
                  </a:cubicBezTo>
                  <a:cubicBezTo>
                    <a:pt x="188" y="694"/>
                    <a:pt x="161" y="687"/>
                    <a:pt x="140" y="699"/>
                  </a:cubicBezTo>
                  <a:close/>
                  <a:moveTo>
                    <a:pt x="150" y="526"/>
                  </a:moveTo>
                  <a:cubicBezTo>
                    <a:pt x="150" y="502"/>
                    <a:pt x="130" y="483"/>
                    <a:pt x="106" y="483"/>
                  </a:cubicBezTo>
                  <a:lnTo>
                    <a:pt x="44" y="483"/>
                  </a:lnTo>
                  <a:cubicBezTo>
                    <a:pt x="19" y="483"/>
                    <a:pt x="0" y="502"/>
                    <a:pt x="0" y="526"/>
                  </a:cubicBezTo>
                  <a:cubicBezTo>
                    <a:pt x="0" y="551"/>
                    <a:pt x="19" y="570"/>
                    <a:pt x="44" y="570"/>
                  </a:cubicBezTo>
                  <a:lnTo>
                    <a:pt x="106" y="570"/>
                  </a:lnTo>
                  <a:cubicBezTo>
                    <a:pt x="130" y="570"/>
                    <a:pt x="150" y="551"/>
                    <a:pt x="150" y="526"/>
                  </a:cubicBezTo>
                  <a:close/>
                </a:path>
              </a:pathLst>
            </a:custGeom>
            <a:solidFill>
              <a:srgbClr val="019BAB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文本占位符 5"/>
          <p:cNvSpPr txBox="1"/>
          <p:nvPr/>
        </p:nvSpPr>
        <p:spPr>
          <a:xfrm>
            <a:off x="3913673" y="2995882"/>
            <a:ext cx="1861345" cy="262979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学 习 目 标</a:t>
            </a:r>
            <a:endParaRPr lang="zh-CN" altLang="en-US" sz="1800" b="0" dirty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7" name="文本占位符 5"/>
          <p:cNvSpPr txBox="1"/>
          <p:nvPr/>
        </p:nvSpPr>
        <p:spPr>
          <a:xfrm>
            <a:off x="3913673" y="3521027"/>
            <a:ext cx="1861345" cy="262979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重点 难点 关键</a:t>
            </a:r>
            <a:endParaRPr lang="zh-CN" altLang="en-US" sz="1800" b="0" dirty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cs typeface="站酷快乐体2016修订版" panose="02010600030101010101" charset="-122"/>
            </a:endParaRPr>
          </a:p>
        </p:txBody>
      </p:sp>
      <p:sp>
        <p:nvSpPr>
          <p:cNvPr id="8" name="文本占位符 5"/>
          <p:cNvSpPr txBox="1"/>
          <p:nvPr/>
        </p:nvSpPr>
        <p:spPr>
          <a:xfrm>
            <a:off x="3913673" y="4118562"/>
            <a:ext cx="1861345" cy="262979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探究过程预设</a:t>
            </a:r>
            <a:endParaRPr lang="zh-CN" altLang="en-US" sz="1800" b="0" dirty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36495" y="1170305"/>
            <a:ext cx="2495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latin typeface="站酷快乐体2016修订版" panose="02010600030101010101" charset="-122"/>
                <a:ea typeface="站酷快乐体2016修订版" panose="02010600030101010101" charset="-122"/>
              </a:rPr>
              <a:t>1</a:t>
            </a:r>
            <a:endParaRPr lang="en-US" altLang="zh-CN" sz="1800" b="1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377440" y="2940050"/>
            <a:ext cx="478790" cy="441960"/>
            <a:chOff x="1979712" y="-1010471"/>
            <a:chExt cx="1472474" cy="1472474"/>
          </a:xfrm>
          <a:solidFill>
            <a:schemeClr val="bg1"/>
          </a:solidFill>
        </p:grpSpPr>
        <p:grpSp>
          <p:nvGrpSpPr>
            <p:cNvPr id="13" name="组合 12"/>
            <p:cNvGrpSpPr/>
            <p:nvPr/>
          </p:nvGrpSpPr>
          <p:grpSpPr>
            <a:xfrm>
              <a:off x="1979712" y="-1010471"/>
              <a:ext cx="1472474" cy="147247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2161807" y="-825035"/>
              <a:ext cx="1108284" cy="1101602"/>
            </a:xfrm>
            <a:custGeom>
              <a:avLst/>
              <a:gdLst>
                <a:gd name="T0" fmla="*/ 747413 w 1956"/>
                <a:gd name="T1" fmla="*/ 66485 h 1956"/>
                <a:gd name="T2" fmla="*/ 996550 w 1956"/>
                <a:gd name="T3" fmla="*/ 329182 h 1956"/>
                <a:gd name="T4" fmla="*/ 1005698 w 1956"/>
                <a:gd name="T5" fmla="*/ 704850 h 1956"/>
                <a:gd name="T6" fmla="*/ 769475 w 1956"/>
                <a:gd name="T7" fmla="*/ 979439 h 1956"/>
                <a:gd name="T8" fmla="*/ 399266 w 1956"/>
                <a:gd name="T9" fmla="*/ 1025384 h 1956"/>
                <a:gd name="T10" fmla="*/ 103314 w 1956"/>
                <a:gd name="T11" fmla="*/ 815118 h 1956"/>
                <a:gd name="T12" fmla="*/ 22062 w 1956"/>
                <a:gd name="T13" fmla="*/ 450801 h 1956"/>
                <a:gd name="T14" fmla="*/ 202323 w 1956"/>
                <a:gd name="T15" fmla="*/ 132970 h 1956"/>
                <a:gd name="T16" fmla="*/ 527332 w 1956"/>
                <a:gd name="T17" fmla="*/ 171888 h 1956"/>
                <a:gd name="T18" fmla="*/ 288418 w 1956"/>
                <a:gd name="T19" fmla="*/ 264859 h 1956"/>
                <a:gd name="T20" fmla="*/ 173266 w 1956"/>
                <a:gd name="T21" fmla="*/ 492963 h 1956"/>
                <a:gd name="T22" fmla="*/ 242142 w 1956"/>
                <a:gd name="T23" fmla="*/ 742687 h 1956"/>
                <a:gd name="T24" fmla="*/ 455766 w 1956"/>
                <a:gd name="T25" fmla="*/ 879441 h 1956"/>
                <a:gd name="T26" fmla="*/ 711360 w 1956"/>
                <a:gd name="T27" fmla="*/ 834577 h 1956"/>
                <a:gd name="T28" fmla="*/ 866870 w 1956"/>
                <a:gd name="T29" fmla="*/ 635662 h 1956"/>
                <a:gd name="T30" fmla="*/ 847498 w 1956"/>
                <a:gd name="T31" fmla="*/ 374587 h 1956"/>
                <a:gd name="T32" fmla="*/ 665622 w 1956"/>
                <a:gd name="T33" fmla="*/ 199996 h 1956"/>
                <a:gd name="T34" fmla="*/ 293799 w 1956"/>
                <a:gd name="T35" fmla="*/ 837820 h 1956"/>
                <a:gd name="T36" fmla="*/ 400880 w 1956"/>
                <a:gd name="T37" fmla="*/ 948088 h 1956"/>
                <a:gd name="T38" fmla="*/ 424018 w 1956"/>
                <a:gd name="T39" fmla="*/ 905386 h 1956"/>
                <a:gd name="T40" fmla="*/ 646789 w 1956"/>
                <a:gd name="T41" fmla="*/ 1003763 h 1956"/>
                <a:gd name="T42" fmla="*/ 787770 w 1956"/>
                <a:gd name="T43" fmla="*/ 927007 h 1956"/>
                <a:gd name="T44" fmla="*/ 789384 w 1956"/>
                <a:gd name="T45" fmla="*/ 859982 h 1956"/>
                <a:gd name="T46" fmla="*/ 476751 w 1956"/>
                <a:gd name="T47" fmla="*/ 348101 h 1956"/>
                <a:gd name="T48" fmla="*/ 443928 w 1956"/>
                <a:gd name="T49" fmla="*/ 638905 h 1956"/>
                <a:gd name="T50" fmla="*/ 547242 w 1956"/>
                <a:gd name="T51" fmla="*/ 314588 h 1956"/>
                <a:gd name="T52" fmla="*/ 592980 w 1956"/>
                <a:gd name="T53" fmla="*/ 521611 h 1956"/>
                <a:gd name="T54" fmla="*/ 668851 w 1956"/>
                <a:gd name="T55" fmla="*/ 605393 h 1956"/>
                <a:gd name="T56" fmla="*/ 634413 w 1956"/>
                <a:gd name="T57" fmla="*/ 618365 h 1956"/>
                <a:gd name="T58" fmla="*/ 65109 w 1956"/>
                <a:gd name="T59" fmla="*/ 629176 h 1956"/>
                <a:gd name="T60" fmla="*/ 144747 w 1956"/>
                <a:gd name="T61" fmla="*/ 630798 h 1956"/>
                <a:gd name="T62" fmla="*/ 174342 w 1956"/>
                <a:gd name="T63" fmla="*/ 672418 h 1956"/>
                <a:gd name="T64" fmla="*/ 62419 w 1956"/>
                <a:gd name="T65" fmla="*/ 571339 h 1956"/>
                <a:gd name="T66" fmla="*/ 73719 w 1956"/>
                <a:gd name="T67" fmla="*/ 505935 h 1956"/>
                <a:gd name="T68" fmla="*/ 154971 w 1956"/>
                <a:gd name="T69" fmla="*/ 482152 h 1956"/>
                <a:gd name="T70" fmla="*/ 72105 w 1956"/>
                <a:gd name="T71" fmla="*/ 429721 h 1956"/>
                <a:gd name="T72" fmla="*/ 209857 w 1956"/>
                <a:gd name="T73" fmla="*/ 308102 h 1956"/>
                <a:gd name="T74" fmla="*/ 128604 w 1956"/>
                <a:gd name="T75" fmla="*/ 293507 h 1956"/>
                <a:gd name="T76" fmla="*/ 160890 w 1956"/>
                <a:gd name="T77" fmla="*/ 212968 h 1956"/>
                <a:gd name="T78" fmla="*/ 298104 w 1956"/>
                <a:gd name="T79" fmla="*/ 223779 h 1956"/>
                <a:gd name="T80" fmla="*/ 395499 w 1956"/>
                <a:gd name="T81" fmla="*/ 55134 h 1956"/>
                <a:gd name="T82" fmla="*/ 460070 w 1956"/>
                <a:gd name="T83" fmla="*/ 36756 h 1956"/>
                <a:gd name="T84" fmla="*/ 505808 w 1956"/>
                <a:gd name="T85" fmla="*/ 43783 h 1956"/>
                <a:gd name="T86" fmla="*/ 587061 w 1956"/>
                <a:gd name="T87" fmla="*/ 59999 h 1956"/>
                <a:gd name="T88" fmla="*/ 676384 w 1956"/>
                <a:gd name="T89" fmla="*/ 64863 h 1956"/>
                <a:gd name="T90" fmla="*/ 710284 w 1956"/>
                <a:gd name="T91" fmla="*/ 75674 h 1956"/>
                <a:gd name="T92" fmla="*/ 766246 w 1956"/>
                <a:gd name="T93" fmla="*/ 96755 h 1956"/>
                <a:gd name="T94" fmla="*/ 824360 w 1956"/>
                <a:gd name="T95" fmla="*/ 152429 h 1956"/>
                <a:gd name="T96" fmla="*/ 813598 w 1956"/>
                <a:gd name="T97" fmla="*/ 188104 h 1956"/>
                <a:gd name="T98" fmla="*/ 814136 w 1956"/>
                <a:gd name="T99" fmla="*/ 251346 h 1956"/>
                <a:gd name="T100" fmla="*/ 950812 w 1956"/>
                <a:gd name="T101" fmla="*/ 292426 h 1956"/>
                <a:gd name="T102" fmla="*/ 876555 w 1956"/>
                <a:gd name="T103" fmla="*/ 320534 h 1956"/>
                <a:gd name="T104" fmla="*/ 843732 w 1956"/>
                <a:gd name="T105" fmla="*/ 283778 h 1956"/>
                <a:gd name="T106" fmla="*/ 963726 w 1956"/>
                <a:gd name="T107" fmla="*/ 354047 h 1956"/>
                <a:gd name="T108" fmla="*/ 921755 w 1956"/>
                <a:gd name="T109" fmla="*/ 422694 h 1956"/>
                <a:gd name="T110" fmla="*/ 999241 w 1956"/>
                <a:gd name="T111" fmla="*/ 441612 h 1956"/>
                <a:gd name="T112" fmla="*/ 899155 w 1956"/>
                <a:gd name="T113" fmla="*/ 448639 h 1956"/>
                <a:gd name="T114" fmla="*/ 1008388 w 1956"/>
                <a:gd name="T115" fmla="*/ 597285 h 1956"/>
                <a:gd name="T116" fmla="*/ 913146 w 1956"/>
                <a:gd name="T117" fmla="*/ 519449 h 1956"/>
                <a:gd name="T118" fmla="*/ 978255 w 1956"/>
                <a:gd name="T119" fmla="*/ 648635 h 1956"/>
                <a:gd name="T120" fmla="*/ 884627 w 1956"/>
                <a:gd name="T121" fmla="*/ 657824 h 19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6" h="1956">
                  <a:moveTo>
                    <a:pt x="978" y="0"/>
                  </a:moveTo>
                  <a:cubicBezTo>
                    <a:pt x="1517" y="0"/>
                    <a:pt x="1956" y="439"/>
                    <a:pt x="1956" y="978"/>
                  </a:cubicBezTo>
                  <a:cubicBezTo>
                    <a:pt x="1956" y="1517"/>
                    <a:pt x="1517" y="1956"/>
                    <a:pt x="978" y="1956"/>
                  </a:cubicBezTo>
                  <a:cubicBezTo>
                    <a:pt x="440" y="1956"/>
                    <a:pt x="0" y="1517"/>
                    <a:pt x="0" y="978"/>
                  </a:cubicBezTo>
                  <a:cubicBezTo>
                    <a:pt x="0" y="439"/>
                    <a:pt x="440" y="0"/>
                    <a:pt x="978" y="0"/>
                  </a:cubicBezTo>
                  <a:close/>
                  <a:moveTo>
                    <a:pt x="978" y="29"/>
                  </a:moveTo>
                  <a:lnTo>
                    <a:pt x="1027" y="30"/>
                  </a:lnTo>
                  <a:lnTo>
                    <a:pt x="1075" y="34"/>
                  </a:lnTo>
                  <a:lnTo>
                    <a:pt x="1123" y="40"/>
                  </a:lnTo>
                  <a:lnTo>
                    <a:pt x="1169" y="49"/>
                  </a:lnTo>
                  <a:lnTo>
                    <a:pt x="1215" y="59"/>
                  </a:lnTo>
                  <a:lnTo>
                    <a:pt x="1260" y="72"/>
                  </a:lnTo>
                  <a:lnTo>
                    <a:pt x="1304" y="87"/>
                  </a:lnTo>
                  <a:lnTo>
                    <a:pt x="1347" y="104"/>
                  </a:lnTo>
                  <a:lnTo>
                    <a:pt x="1389" y="123"/>
                  </a:lnTo>
                  <a:lnTo>
                    <a:pt x="1430" y="144"/>
                  </a:lnTo>
                  <a:lnTo>
                    <a:pt x="1470" y="167"/>
                  </a:lnTo>
                  <a:lnTo>
                    <a:pt x="1508" y="192"/>
                  </a:lnTo>
                  <a:lnTo>
                    <a:pt x="1545" y="218"/>
                  </a:lnTo>
                  <a:lnTo>
                    <a:pt x="1581" y="246"/>
                  </a:lnTo>
                  <a:lnTo>
                    <a:pt x="1616" y="276"/>
                  </a:lnTo>
                  <a:lnTo>
                    <a:pt x="1649" y="308"/>
                  </a:lnTo>
                  <a:lnTo>
                    <a:pt x="1680" y="341"/>
                  </a:lnTo>
                  <a:lnTo>
                    <a:pt x="1710" y="375"/>
                  </a:lnTo>
                  <a:lnTo>
                    <a:pt x="1738" y="411"/>
                  </a:lnTo>
                  <a:lnTo>
                    <a:pt x="1765" y="448"/>
                  </a:lnTo>
                  <a:lnTo>
                    <a:pt x="1789" y="487"/>
                  </a:lnTo>
                  <a:lnTo>
                    <a:pt x="1812" y="526"/>
                  </a:lnTo>
                  <a:lnTo>
                    <a:pt x="1833" y="567"/>
                  </a:lnTo>
                  <a:lnTo>
                    <a:pt x="1852" y="609"/>
                  </a:lnTo>
                  <a:lnTo>
                    <a:pt x="1869" y="652"/>
                  </a:lnTo>
                  <a:lnTo>
                    <a:pt x="1884" y="696"/>
                  </a:lnTo>
                  <a:lnTo>
                    <a:pt x="1897" y="741"/>
                  </a:lnTo>
                  <a:lnTo>
                    <a:pt x="1908" y="787"/>
                  </a:lnTo>
                  <a:lnTo>
                    <a:pt x="1916" y="834"/>
                  </a:lnTo>
                  <a:lnTo>
                    <a:pt x="1922" y="881"/>
                  </a:lnTo>
                  <a:lnTo>
                    <a:pt x="1926" y="929"/>
                  </a:lnTo>
                  <a:lnTo>
                    <a:pt x="1927" y="978"/>
                  </a:lnTo>
                  <a:lnTo>
                    <a:pt x="1926" y="1027"/>
                  </a:lnTo>
                  <a:lnTo>
                    <a:pt x="1922" y="1075"/>
                  </a:lnTo>
                  <a:lnTo>
                    <a:pt x="1916" y="1122"/>
                  </a:lnTo>
                  <a:lnTo>
                    <a:pt x="1908" y="1169"/>
                  </a:lnTo>
                  <a:lnTo>
                    <a:pt x="1897" y="1215"/>
                  </a:lnTo>
                  <a:lnTo>
                    <a:pt x="1884" y="1259"/>
                  </a:lnTo>
                  <a:lnTo>
                    <a:pt x="1869" y="1304"/>
                  </a:lnTo>
                  <a:lnTo>
                    <a:pt x="1852" y="1347"/>
                  </a:lnTo>
                  <a:lnTo>
                    <a:pt x="1833" y="1389"/>
                  </a:lnTo>
                  <a:lnTo>
                    <a:pt x="1812" y="1429"/>
                  </a:lnTo>
                  <a:lnTo>
                    <a:pt x="1789" y="1469"/>
                  </a:lnTo>
                  <a:lnTo>
                    <a:pt x="1765" y="1508"/>
                  </a:lnTo>
                  <a:lnTo>
                    <a:pt x="1738" y="1545"/>
                  </a:lnTo>
                  <a:lnTo>
                    <a:pt x="1710" y="1581"/>
                  </a:lnTo>
                  <a:lnTo>
                    <a:pt x="1680" y="1615"/>
                  </a:lnTo>
                  <a:lnTo>
                    <a:pt x="1649" y="1648"/>
                  </a:lnTo>
                  <a:lnTo>
                    <a:pt x="1616" y="1680"/>
                  </a:lnTo>
                  <a:lnTo>
                    <a:pt x="1581" y="1710"/>
                  </a:lnTo>
                  <a:lnTo>
                    <a:pt x="1545" y="1738"/>
                  </a:lnTo>
                  <a:lnTo>
                    <a:pt x="1508" y="1764"/>
                  </a:lnTo>
                  <a:lnTo>
                    <a:pt x="1470" y="1789"/>
                  </a:lnTo>
                  <a:lnTo>
                    <a:pt x="1430" y="1812"/>
                  </a:lnTo>
                  <a:lnTo>
                    <a:pt x="1389" y="1833"/>
                  </a:lnTo>
                  <a:lnTo>
                    <a:pt x="1347" y="1852"/>
                  </a:lnTo>
                  <a:lnTo>
                    <a:pt x="1304" y="1869"/>
                  </a:lnTo>
                  <a:lnTo>
                    <a:pt x="1260" y="1884"/>
                  </a:lnTo>
                  <a:lnTo>
                    <a:pt x="1215" y="1897"/>
                  </a:lnTo>
                  <a:lnTo>
                    <a:pt x="1169" y="1907"/>
                  </a:lnTo>
                  <a:lnTo>
                    <a:pt x="1123" y="1916"/>
                  </a:lnTo>
                  <a:lnTo>
                    <a:pt x="1075" y="1922"/>
                  </a:lnTo>
                  <a:lnTo>
                    <a:pt x="1027" y="1925"/>
                  </a:lnTo>
                  <a:lnTo>
                    <a:pt x="978" y="1927"/>
                  </a:lnTo>
                  <a:lnTo>
                    <a:pt x="930" y="1925"/>
                  </a:lnTo>
                  <a:lnTo>
                    <a:pt x="882" y="1922"/>
                  </a:lnTo>
                  <a:lnTo>
                    <a:pt x="834" y="1916"/>
                  </a:lnTo>
                  <a:lnTo>
                    <a:pt x="788" y="1907"/>
                  </a:lnTo>
                  <a:lnTo>
                    <a:pt x="742" y="1897"/>
                  </a:lnTo>
                  <a:lnTo>
                    <a:pt x="697" y="1884"/>
                  </a:lnTo>
                  <a:lnTo>
                    <a:pt x="653" y="1869"/>
                  </a:lnTo>
                  <a:lnTo>
                    <a:pt x="610" y="1852"/>
                  </a:lnTo>
                  <a:lnTo>
                    <a:pt x="568" y="1833"/>
                  </a:lnTo>
                  <a:lnTo>
                    <a:pt x="527" y="1812"/>
                  </a:lnTo>
                  <a:lnTo>
                    <a:pt x="487" y="1789"/>
                  </a:lnTo>
                  <a:lnTo>
                    <a:pt x="449" y="1764"/>
                  </a:lnTo>
                  <a:lnTo>
                    <a:pt x="411" y="1738"/>
                  </a:lnTo>
                  <a:lnTo>
                    <a:pt x="376" y="1710"/>
                  </a:lnTo>
                  <a:lnTo>
                    <a:pt x="341" y="1680"/>
                  </a:lnTo>
                  <a:lnTo>
                    <a:pt x="308" y="1648"/>
                  </a:lnTo>
                  <a:lnTo>
                    <a:pt x="277" y="1615"/>
                  </a:lnTo>
                  <a:lnTo>
                    <a:pt x="247" y="1581"/>
                  </a:lnTo>
                  <a:lnTo>
                    <a:pt x="219" y="1545"/>
                  </a:lnTo>
                  <a:lnTo>
                    <a:pt x="192" y="1508"/>
                  </a:lnTo>
                  <a:lnTo>
                    <a:pt x="167" y="1469"/>
                  </a:lnTo>
                  <a:lnTo>
                    <a:pt x="144" y="1429"/>
                  </a:lnTo>
                  <a:lnTo>
                    <a:pt x="123" y="1389"/>
                  </a:lnTo>
                  <a:lnTo>
                    <a:pt x="104" y="1347"/>
                  </a:lnTo>
                  <a:lnTo>
                    <a:pt x="87" y="1304"/>
                  </a:lnTo>
                  <a:lnTo>
                    <a:pt x="72" y="1259"/>
                  </a:lnTo>
                  <a:lnTo>
                    <a:pt x="60" y="1215"/>
                  </a:lnTo>
                  <a:lnTo>
                    <a:pt x="49" y="1169"/>
                  </a:lnTo>
                  <a:lnTo>
                    <a:pt x="41" y="1122"/>
                  </a:lnTo>
                  <a:lnTo>
                    <a:pt x="35" y="1075"/>
                  </a:lnTo>
                  <a:lnTo>
                    <a:pt x="31" y="1027"/>
                  </a:lnTo>
                  <a:lnTo>
                    <a:pt x="30" y="978"/>
                  </a:lnTo>
                  <a:lnTo>
                    <a:pt x="31" y="929"/>
                  </a:lnTo>
                  <a:lnTo>
                    <a:pt x="35" y="881"/>
                  </a:lnTo>
                  <a:lnTo>
                    <a:pt x="41" y="834"/>
                  </a:lnTo>
                  <a:lnTo>
                    <a:pt x="49" y="787"/>
                  </a:lnTo>
                  <a:lnTo>
                    <a:pt x="60" y="741"/>
                  </a:lnTo>
                  <a:lnTo>
                    <a:pt x="72" y="696"/>
                  </a:lnTo>
                  <a:lnTo>
                    <a:pt x="87" y="652"/>
                  </a:lnTo>
                  <a:lnTo>
                    <a:pt x="104" y="609"/>
                  </a:lnTo>
                  <a:lnTo>
                    <a:pt x="123" y="567"/>
                  </a:lnTo>
                  <a:lnTo>
                    <a:pt x="144" y="526"/>
                  </a:lnTo>
                  <a:lnTo>
                    <a:pt x="167" y="487"/>
                  </a:lnTo>
                  <a:lnTo>
                    <a:pt x="192" y="448"/>
                  </a:lnTo>
                  <a:lnTo>
                    <a:pt x="219" y="411"/>
                  </a:lnTo>
                  <a:lnTo>
                    <a:pt x="247" y="375"/>
                  </a:lnTo>
                  <a:lnTo>
                    <a:pt x="277" y="341"/>
                  </a:lnTo>
                  <a:lnTo>
                    <a:pt x="308" y="308"/>
                  </a:lnTo>
                  <a:lnTo>
                    <a:pt x="341" y="276"/>
                  </a:lnTo>
                  <a:lnTo>
                    <a:pt x="376" y="246"/>
                  </a:lnTo>
                  <a:lnTo>
                    <a:pt x="411" y="218"/>
                  </a:lnTo>
                  <a:lnTo>
                    <a:pt x="449" y="192"/>
                  </a:lnTo>
                  <a:lnTo>
                    <a:pt x="487" y="167"/>
                  </a:lnTo>
                  <a:lnTo>
                    <a:pt x="527" y="144"/>
                  </a:lnTo>
                  <a:lnTo>
                    <a:pt x="568" y="123"/>
                  </a:lnTo>
                  <a:lnTo>
                    <a:pt x="610" y="104"/>
                  </a:lnTo>
                  <a:lnTo>
                    <a:pt x="653" y="87"/>
                  </a:lnTo>
                  <a:lnTo>
                    <a:pt x="697" y="72"/>
                  </a:lnTo>
                  <a:lnTo>
                    <a:pt x="742" y="59"/>
                  </a:lnTo>
                  <a:lnTo>
                    <a:pt x="788" y="49"/>
                  </a:lnTo>
                  <a:lnTo>
                    <a:pt x="834" y="40"/>
                  </a:lnTo>
                  <a:lnTo>
                    <a:pt x="882" y="34"/>
                  </a:lnTo>
                  <a:lnTo>
                    <a:pt x="930" y="30"/>
                  </a:lnTo>
                  <a:lnTo>
                    <a:pt x="978" y="29"/>
                  </a:lnTo>
                  <a:close/>
                  <a:moveTo>
                    <a:pt x="980" y="318"/>
                  </a:moveTo>
                  <a:lnTo>
                    <a:pt x="946" y="319"/>
                  </a:lnTo>
                  <a:lnTo>
                    <a:pt x="912" y="322"/>
                  </a:lnTo>
                  <a:lnTo>
                    <a:pt x="879" y="326"/>
                  </a:lnTo>
                  <a:lnTo>
                    <a:pt x="847" y="332"/>
                  </a:lnTo>
                  <a:lnTo>
                    <a:pt x="815" y="339"/>
                  </a:lnTo>
                  <a:lnTo>
                    <a:pt x="783" y="348"/>
                  </a:lnTo>
                  <a:lnTo>
                    <a:pt x="753" y="358"/>
                  </a:lnTo>
                  <a:lnTo>
                    <a:pt x="723" y="370"/>
                  </a:lnTo>
                  <a:lnTo>
                    <a:pt x="693" y="384"/>
                  </a:lnTo>
                  <a:lnTo>
                    <a:pt x="665" y="398"/>
                  </a:lnTo>
                  <a:lnTo>
                    <a:pt x="637" y="414"/>
                  </a:lnTo>
                  <a:lnTo>
                    <a:pt x="610" y="431"/>
                  </a:lnTo>
                  <a:lnTo>
                    <a:pt x="585" y="450"/>
                  </a:lnTo>
                  <a:lnTo>
                    <a:pt x="560" y="470"/>
                  </a:lnTo>
                  <a:lnTo>
                    <a:pt x="536" y="490"/>
                  </a:lnTo>
                  <a:lnTo>
                    <a:pt x="513" y="512"/>
                  </a:lnTo>
                  <a:lnTo>
                    <a:pt x="491" y="535"/>
                  </a:lnTo>
                  <a:lnTo>
                    <a:pt x="470" y="559"/>
                  </a:lnTo>
                  <a:lnTo>
                    <a:pt x="450" y="584"/>
                  </a:lnTo>
                  <a:lnTo>
                    <a:pt x="432" y="610"/>
                  </a:lnTo>
                  <a:lnTo>
                    <a:pt x="415" y="637"/>
                  </a:lnTo>
                  <a:lnTo>
                    <a:pt x="399" y="665"/>
                  </a:lnTo>
                  <a:lnTo>
                    <a:pt x="384" y="693"/>
                  </a:lnTo>
                  <a:lnTo>
                    <a:pt x="371" y="722"/>
                  </a:lnTo>
                  <a:lnTo>
                    <a:pt x="359" y="752"/>
                  </a:lnTo>
                  <a:lnTo>
                    <a:pt x="348" y="783"/>
                  </a:lnTo>
                  <a:lnTo>
                    <a:pt x="340" y="814"/>
                  </a:lnTo>
                  <a:lnTo>
                    <a:pt x="332" y="846"/>
                  </a:lnTo>
                  <a:lnTo>
                    <a:pt x="326" y="879"/>
                  </a:lnTo>
                  <a:lnTo>
                    <a:pt x="322" y="912"/>
                  </a:lnTo>
                  <a:lnTo>
                    <a:pt x="320" y="945"/>
                  </a:lnTo>
                  <a:lnTo>
                    <a:pt x="319" y="979"/>
                  </a:lnTo>
                  <a:lnTo>
                    <a:pt x="320" y="1013"/>
                  </a:lnTo>
                  <a:lnTo>
                    <a:pt x="322" y="1047"/>
                  </a:lnTo>
                  <a:lnTo>
                    <a:pt x="326" y="1080"/>
                  </a:lnTo>
                  <a:lnTo>
                    <a:pt x="332" y="1112"/>
                  </a:lnTo>
                  <a:lnTo>
                    <a:pt x="340" y="1144"/>
                  </a:lnTo>
                  <a:lnTo>
                    <a:pt x="348" y="1176"/>
                  </a:lnTo>
                  <a:lnTo>
                    <a:pt x="359" y="1206"/>
                  </a:lnTo>
                  <a:lnTo>
                    <a:pt x="371" y="1236"/>
                  </a:lnTo>
                  <a:lnTo>
                    <a:pt x="384" y="1265"/>
                  </a:lnTo>
                  <a:lnTo>
                    <a:pt x="399" y="1294"/>
                  </a:lnTo>
                  <a:lnTo>
                    <a:pt x="415" y="1322"/>
                  </a:lnTo>
                  <a:lnTo>
                    <a:pt x="432" y="1348"/>
                  </a:lnTo>
                  <a:lnTo>
                    <a:pt x="450" y="1374"/>
                  </a:lnTo>
                  <a:lnTo>
                    <a:pt x="470" y="1399"/>
                  </a:lnTo>
                  <a:lnTo>
                    <a:pt x="491" y="1423"/>
                  </a:lnTo>
                  <a:lnTo>
                    <a:pt x="513" y="1446"/>
                  </a:lnTo>
                  <a:lnTo>
                    <a:pt x="536" y="1468"/>
                  </a:lnTo>
                  <a:lnTo>
                    <a:pt x="560" y="1489"/>
                  </a:lnTo>
                  <a:lnTo>
                    <a:pt x="585" y="1509"/>
                  </a:lnTo>
                  <a:lnTo>
                    <a:pt x="610" y="1527"/>
                  </a:lnTo>
                  <a:lnTo>
                    <a:pt x="637" y="1544"/>
                  </a:lnTo>
                  <a:lnTo>
                    <a:pt x="665" y="1560"/>
                  </a:lnTo>
                  <a:lnTo>
                    <a:pt x="693" y="1575"/>
                  </a:lnTo>
                  <a:lnTo>
                    <a:pt x="723" y="1588"/>
                  </a:lnTo>
                  <a:lnTo>
                    <a:pt x="753" y="1600"/>
                  </a:lnTo>
                  <a:lnTo>
                    <a:pt x="783" y="1610"/>
                  </a:lnTo>
                  <a:lnTo>
                    <a:pt x="815" y="1619"/>
                  </a:lnTo>
                  <a:lnTo>
                    <a:pt x="847" y="1627"/>
                  </a:lnTo>
                  <a:lnTo>
                    <a:pt x="879" y="1633"/>
                  </a:lnTo>
                  <a:lnTo>
                    <a:pt x="912" y="1637"/>
                  </a:lnTo>
                  <a:lnTo>
                    <a:pt x="946" y="1639"/>
                  </a:lnTo>
                  <a:lnTo>
                    <a:pt x="980" y="1640"/>
                  </a:lnTo>
                  <a:lnTo>
                    <a:pt x="1014" y="1639"/>
                  </a:lnTo>
                  <a:lnTo>
                    <a:pt x="1047" y="1637"/>
                  </a:lnTo>
                  <a:lnTo>
                    <a:pt x="1080" y="1633"/>
                  </a:lnTo>
                  <a:lnTo>
                    <a:pt x="1113" y="1627"/>
                  </a:lnTo>
                  <a:lnTo>
                    <a:pt x="1145" y="1619"/>
                  </a:lnTo>
                  <a:lnTo>
                    <a:pt x="1176" y="1610"/>
                  </a:lnTo>
                  <a:lnTo>
                    <a:pt x="1207" y="1600"/>
                  </a:lnTo>
                  <a:lnTo>
                    <a:pt x="1237" y="1588"/>
                  </a:lnTo>
                  <a:lnTo>
                    <a:pt x="1266" y="1575"/>
                  </a:lnTo>
                  <a:lnTo>
                    <a:pt x="1294" y="1560"/>
                  </a:lnTo>
                  <a:lnTo>
                    <a:pt x="1322" y="1544"/>
                  </a:lnTo>
                  <a:lnTo>
                    <a:pt x="1349" y="1527"/>
                  </a:lnTo>
                  <a:lnTo>
                    <a:pt x="1375" y="1509"/>
                  </a:lnTo>
                  <a:lnTo>
                    <a:pt x="1400" y="1489"/>
                  </a:lnTo>
                  <a:lnTo>
                    <a:pt x="1424" y="1468"/>
                  </a:lnTo>
                  <a:lnTo>
                    <a:pt x="1447" y="1446"/>
                  </a:lnTo>
                  <a:lnTo>
                    <a:pt x="1469" y="1423"/>
                  </a:lnTo>
                  <a:lnTo>
                    <a:pt x="1489" y="1399"/>
                  </a:lnTo>
                  <a:lnTo>
                    <a:pt x="1509" y="1374"/>
                  </a:lnTo>
                  <a:lnTo>
                    <a:pt x="1528" y="1348"/>
                  </a:lnTo>
                  <a:lnTo>
                    <a:pt x="1545" y="1322"/>
                  </a:lnTo>
                  <a:lnTo>
                    <a:pt x="1561" y="1294"/>
                  </a:lnTo>
                  <a:lnTo>
                    <a:pt x="1575" y="1265"/>
                  </a:lnTo>
                  <a:lnTo>
                    <a:pt x="1589" y="1236"/>
                  </a:lnTo>
                  <a:lnTo>
                    <a:pt x="1600" y="1206"/>
                  </a:lnTo>
                  <a:lnTo>
                    <a:pt x="1611" y="1176"/>
                  </a:lnTo>
                  <a:lnTo>
                    <a:pt x="1620" y="1144"/>
                  </a:lnTo>
                  <a:lnTo>
                    <a:pt x="1627" y="1112"/>
                  </a:lnTo>
                  <a:lnTo>
                    <a:pt x="1633" y="1080"/>
                  </a:lnTo>
                  <a:lnTo>
                    <a:pt x="1637" y="1047"/>
                  </a:lnTo>
                  <a:lnTo>
                    <a:pt x="1640" y="1013"/>
                  </a:lnTo>
                  <a:lnTo>
                    <a:pt x="1641" y="979"/>
                  </a:lnTo>
                  <a:lnTo>
                    <a:pt x="1640" y="945"/>
                  </a:lnTo>
                  <a:lnTo>
                    <a:pt x="1637" y="912"/>
                  </a:lnTo>
                  <a:lnTo>
                    <a:pt x="1633" y="879"/>
                  </a:lnTo>
                  <a:lnTo>
                    <a:pt x="1627" y="846"/>
                  </a:lnTo>
                  <a:lnTo>
                    <a:pt x="1620" y="814"/>
                  </a:lnTo>
                  <a:lnTo>
                    <a:pt x="1611" y="783"/>
                  </a:lnTo>
                  <a:lnTo>
                    <a:pt x="1600" y="752"/>
                  </a:lnTo>
                  <a:lnTo>
                    <a:pt x="1589" y="722"/>
                  </a:lnTo>
                  <a:lnTo>
                    <a:pt x="1575" y="693"/>
                  </a:lnTo>
                  <a:lnTo>
                    <a:pt x="1561" y="665"/>
                  </a:lnTo>
                  <a:lnTo>
                    <a:pt x="1545" y="637"/>
                  </a:lnTo>
                  <a:lnTo>
                    <a:pt x="1528" y="610"/>
                  </a:lnTo>
                  <a:lnTo>
                    <a:pt x="1509" y="584"/>
                  </a:lnTo>
                  <a:lnTo>
                    <a:pt x="1489" y="559"/>
                  </a:lnTo>
                  <a:lnTo>
                    <a:pt x="1469" y="535"/>
                  </a:lnTo>
                  <a:lnTo>
                    <a:pt x="1447" y="512"/>
                  </a:lnTo>
                  <a:lnTo>
                    <a:pt x="1424" y="490"/>
                  </a:lnTo>
                  <a:lnTo>
                    <a:pt x="1400" y="470"/>
                  </a:lnTo>
                  <a:lnTo>
                    <a:pt x="1375" y="450"/>
                  </a:lnTo>
                  <a:lnTo>
                    <a:pt x="1349" y="431"/>
                  </a:lnTo>
                  <a:lnTo>
                    <a:pt x="1322" y="414"/>
                  </a:lnTo>
                  <a:lnTo>
                    <a:pt x="1294" y="398"/>
                  </a:lnTo>
                  <a:lnTo>
                    <a:pt x="1266" y="384"/>
                  </a:lnTo>
                  <a:lnTo>
                    <a:pt x="1237" y="370"/>
                  </a:lnTo>
                  <a:lnTo>
                    <a:pt x="1207" y="358"/>
                  </a:lnTo>
                  <a:lnTo>
                    <a:pt x="1176" y="348"/>
                  </a:lnTo>
                  <a:lnTo>
                    <a:pt x="1145" y="339"/>
                  </a:lnTo>
                  <a:lnTo>
                    <a:pt x="1113" y="332"/>
                  </a:lnTo>
                  <a:lnTo>
                    <a:pt x="1080" y="326"/>
                  </a:lnTo>
                  <a:lnTo>
                    <a:pt x="1047" y="322"/>
                  </a:lnTo>
                  <a:lnTo>
                    <a:pt x="1014" y="319"/>
                  </a:lnTo>
                  <a:lnTo>
                    <a:pt x="980" y="318"/>
                  </a:lnTo>
                  <a:close/>
                  <a:moveTo>
                    <a:pt x="469" y="1725"/>
                  </a:moveTo>
                  <a:lnTo>
                    <a:pt x="447" y="1709"/>
                  </a:lnTo>
                  <a:lnTo>
                    <a:pt x="546" y="1574"/>
                  </a:lnTo>
                  <a:cubicBezTo>
                    <a:pt x="538" y="1575"/>
                    <a:pt x="528" y="1575"/>
                    <a:pt x="516" y="1574"/>
                  </a:cubicBezTo>
                  <a:cubicBezTo>
                    <a:pt x="504" y="1572"/>
                    <a:pt x="494" y="1571"/>
                    <a:pt x="485" y="1568"/>
                  </a:cubicBezTo>
                  <a:lnTo>
                    <a:pt x="500" y="1548"/>
                  </a:lnTo>
                  <a:cubicBezTo>
                    <a:pt x="516" y="1551"/>
                    <a:pt x="532" y="1552"/>
                    <a:pt x="546" y="1550"/>
                  </a:cubicBezTo>
                  <a:cubicBezTo>
                    <a:pt x="561" y="1549"/>
                    <a:pt x="573" y="1546"/>
                    <a:pt x="582" y="1541"/>
                  </a:cubicBezTo>
                  <a:lnTo>
                    <a:pt x="596" y="1551"/>
                  </a:lnTo>
                  <a:lnTo>
                    <a:pt x="469" y="1725"/>
                  </a:lnTo>
                  <a:close/>
                  <a:moveTo>
                    <a:pt x="720" y="1792"/>
                  </a:moveTo>
                  <a:lnTo>
                    <a:pt x="745" y="1796"/>
                  </a:lnTo>
                  <a:cubicBezTo>
                    <a:pt x="744" y="1808"/>
                    <a:pt x="746" y="1817"/>
                    <a:pt x="750" y="1824"/>
                  </a:cubicBezTo>
                  <a:cubicBezTo>
                    <a:pt x="755" y="1831"/>
                    <a:pt x="761" y="1835"/>
                    <a:pt x="771" y="1838"/>
                  </a:cubicBezTo>
                  <a:cubicBezTo>
                    <a:pt x="778" y="1840"/>
                    <a:pt x="786" y="1840"/>
                    <a:pt x="793" y="1838"/>
                  </a:cubicBezTo>
                  <a:cubicBezTo>
                    <a:pt x="800" y="1836"/>
                    <a:pt x="806" y="1832"/>
                    <a:pt x="811" y="1827"/>
                  </a:cubicBezTo>
                  <a:cubicBezTo>
                    <a:pt x="816" y="1822"/>
                    <a:pt x="822" y="1815"/>
                    <a:pt x="827" y="1805"/>
                  </a:cubicBezTo>
                  <a:cubicBezTo>
                    <a:pt x="832" y="1796"/>
                    <a:pt x="836" y="1786"/>
                    <a:pt x="839" y="1775"/>
                  </a:cubicBezTo>
                  <a:cubicBezTo>
                    <a:pt x="839" y="1774"/>
                    <a:pt x="840" y="1772"/>
                    <a:pt x="840" y="1770"/>
                  </a:cubicBezTo>
                  <a:cubicBezTo>
                    <a:pt x="833" y="1777"/>
                    <a:pt x="824" y="1782"/>
                    <a:pt x="814" y="1784"/>
                  </a:cubicBezTo>
                  <a:cubicBezTo>
                    <a:pt x="804" y="1787"/>
                    <a:pt x="794" y="1787"/>
                    <a:pt x="783" y="1784"/>
                  </a:cubicBezTo>
                  <a:cubicBezTo>
                    <a:pt x="766" y="1780"/>
                    <a:pt x="753" y="1770"/>
                    <a:pt x="745" y="1754"/>
                  </a:cubicBezTo>
                  <a:cubicBezTo>
                    <a:pt x="736" y="1739"/>
                    <a:pt x="735" y="1721"/>
                    <a:pt x="740" y="1700"/>
                  </a:cubicBezTo>
                  <a:cubicBezTo>
                    <a:pt x="746" y="1679"/>
                    <a:pt x="756" y="1664"/>
                    <a:pt x="772" y="1654"/>
                  </a:cubicBezTo>
                  <a:cubicBezTo>
                    <a:pt x="788" y="1645"/>
                    <a:pt x="805" y="1643"/>
                    <a:pt x="824" y="1647"/>
                  </a:cubicBezTo>
                  <a:cubicBezTo>
                    <a:pt x="837" y="1651"/>
                    <a:pt x="849" y="1658"/>
                    <a:pt x="858" y="1668"/>
                  </a:cubicBezTo>
                  <a:cubicBezTo>
                    <a:pt x="867" y="1678"/>
                    <a:pt x="873" y="1691"/>
                    <a:pt x="875" y="1706"/>
                  </a:cubicBezTo>
                  <a:cubicBezTo>
                    <a:pt x="877" y="1721"/>
                    <a:pt x="875" y="1741"/>
                    <a:pt x="868" y="1767"/>
                  </a:cubicBezTo>
                  <a:cubicBezTo>
                    <a:pt x="861" y="1793"/>
                    <a:pt x="853" y="1813"/>
                    <a:pt x="843" y="1828"/>
                  </a:cubicBezTo>
                  <a:cubicBezTo>
                    <a:pt x="833" y="1842"/>
                    <a:pt x="821" y="1851"/>
                    <a:pt x="808" y="1857"/>
                  </a:cubicBezTo>
                  <a:cubicBezTo>
                    <a:pt x="794" y="1862"/>
                    <a:pt x="780" y="1862"/>
                    <a:pt x="765" y="1858"/>
                  </a:cubicBezTo>
                  <a:cubicBezTo>
                    <a:pt x="748" y="1854"/>
                    <a:pt x="736" y="1846"/>
                    <a:pt x="728" y="1834"/>
                  </a:cubicBezTo>
                  <a:cubicBezTo>
                    <a:pt x="720" y="1823"/>
                    <a:pt x="718" y="1808"/>
                    <a:pt x="720" y="1792"/>
                  </a:cubicBezTo>
                  <a:close/>
                  <a:moveTo>
                    <a:pt x="848" y="1728"/>
                  </a:moveTo>
                  <a:cubicBezTo>
                    <a:pt x="852" y="1713"/>
                    <a:pt x="851" y="1700"/>
                    <a:pt x="846" y="1690"/>
                  </a:cubicBezTo>
                  <a:cubicBezTo>
                    <a:pt x="840" y="1679"/>
                    <a:pt x="832" y="1672"/>
                    <a:pt x="821" y="1669"/>
                  </a:cubicBezTo>
                  <a:cubicBezTo>
                    <a:pt x="810" y="1666"/>
                    <a:pt x="799" y="1668"/>
                    <a:pt x="788" y="1675"/>
                  </a:cubicBezTo>
                  <a:cubicBezTo>
                    <a:pt x="777" y="1682"/>
                    <a:pt x="770" y="1693"/>
                    <a:pt x="766" y="1708"/>
                  </a:cubicBezTo>
                  <a:cubicBezTo>
                    <a:pt x="762" y="1721"/>
                    <a:pt x="764" y="1733"/>
                    <a:pt x="769" y="1743"/>
                  </a:cubicBezTo>
                  <a:cubicBezTo>
                    <a:pt x="775" y="1754"/>
                    <a:pt x="784" y="1760"/>
                    <a:pt x="796" y="1764"/>
                  </a:cubicBezTo>
                  <a:cubicBezTo>
                    <a:pt x="807" y="1767"/>
                    <a:pt x="818" y="1765"/>
                    <a:pt x="828" y="1759"/>
                  </a:cubicBezTo>
                  <a:cubicBezTo>
                    <a:pt x="838" y="1753"/>
                    <a:pt x="845" y="1742"/>
                    <a:pt x="848" y="1728"/>
                  </a:cubicBezTo>
                  <a:close/>
                  <a:moveTo>
                    <a:pt x="1078" y="1780"/>
                  </a:moveTo>
                  <a:cubicBezTo>
                    <a:pt x="1074" y="1755"/>
                    <a:pt x="1073" y="1734"/>
                    <a:pt x="1076" y="1718"/>
                  </a:cubicBezTo>
                  <a:cubicBezTo>
                    <a:pt x="1078" y="1702"/>
                    <a:pt x="1084" y="1689"/>
                    <a:pt x="1092" y="1679"/>
                  </a:cubicBezTo>
                  <a:cubicBezTo>
                    <a:pt x="1101" y="1669"/>
                    <a:pt x="1113" y="1663"/>
                    <a:pt x="1128" y="1660"/>
                  </a:cubicBezTo>
                  <a:cubicBezTo>
                    <a:pt x="1140" y="1658"/>
                    <a:pt x="1150" y="1659"/>
                    <a:pt x="1160" y="1662"/>
                  </a:cubicBezTo>
                  <a:cubicBezTo>
                    <a:pt x="1169" y="1665"/>
                    <a:pt x="1177" y="1670"/>
                    <a:pt x="1184" y="1678"/>
                  </a:cubicBezTo>
                  <a:cubicBezTo>
                    <a:pt x="1191" y="1685"/>
                    <a:pt x="1197" y="1695"/>
                    <a:pt x="1203" y="1707"/>
                  </a:cubicBezTo>
                  <a:cubicBezTo>
                    <a:pt x="1208" y="1719"/>
                    <a:pt x="1212" y="1735"/>
                    <a:pt x="1216" y="1756"/>
                  </a:cubicBezTo>
                  <a:cubicBezTo>
                    <a:pt x="1220" y="1781"/>
                    <a:pt x="1221" y="1801"/>
                    <a:pt x="1219" y="1817"/>
                  </a:cubicBezTo>
                  <a:cubicBezTo>
                    <a:pt x="1216" y="1834"/>
                    <a:pt x="1211" y="1847"/>
                    <a:pt x="1202" y="1857"/>
                  </a:cubicBezTo>
                  <a:cubicBezTo>
                    <a:pt x="1193" y="1867"/>
                    <a:pt x="1181" y="1873"/>
                    <a:pt x="1166" y="1876"/>
                  </a:cubicBezTo>
                  <a:cubicBezTo>
                    <a:pt x="1145" y="1879"/>
                    <a:pt x="1128" y="1875"/>
                    <a:pt x="1114" y="1862"/>
                  </a:cubicBezTo>
                  <a:cubicBezTo>
                    <a:pt x="1097" y="1847"/>
                    <a:pt x="1085" y="1820"/>
                    <a:pt x="1078" y="1780"/>
                  </a:cubicBezTo>
                  <a:close/>
                  <a:moveTo>
                    <a:pt x="1105" y="1775"/>
                  </a:moveTo>
                  <a:cubicBezTo>
                    <a:pt x="1111" y="1810"/>
                    <a:pt x="1119" y="1832"/>
                    <a:pt x="1129" y="1843"/>
                  </a:cubicBezTo>
                  <a:cubicBezTo>
                    <a:pt x="1139" y="1853"/>
                    <a:pt x="1150" y="1857"/>
                    <a:pt x="1162" y="1855"/>
                  </a:cubicBezTo>
                  <a:cubicBezTo>
                    <a:pt x="1174" y="1853"/>
                    <a:pt x="1183" y="1845"/>
                    <a:pt x="1189" y="1832"/>
                  </a:cubicBezTo>
                  <a:cubicBezTo>
                    <a:pt x="1195" y="1819"/>
                    <a:pt x="1195" y="1795"/>
                    <a:pt x="1189" y="1761"/>
                  </a:cubicBezTo>
                  <a:cubicBezTo>
                    <a:pt x="1183" y="1726"/>
                    <a:pt x="1175" y="1704"/>
                    <a:pt x="1165" y="1694"/>
                  </a:cubicBezTo>
                  <a:cubicBezTo>
                    <a:pt x="1155" y="1683"/>
                    <a:pt x="1144" y="1679"/>
                    <a:pt x="1132" y="1682"/>
                  </a:cubicBezTo>
                  <a:cubicBezTo>
                    <a:pt x="1120" y="1684"/>
                    <a:pt x="1111" y="1690"/>
                    <a:pt x="1106" y="1702"/>
                  </a:cubicBezTo>
                  <a:cubicBezTo>
                    <a:pt x="1099" y="1716"/>
                    <a:pt x="1099" y="1741"/>
                    <a:pt x="1105" y="1775"/>
                  </a:cubicBezTo>
                  <a:close/>
                  <a:moveTo>
                    <a:pt x="1413" y="1720"/>
                  </a:moveTo>
                  <a:lnTo>
                    <a:pt x="1433" y="1701"/>
                  </a:lnTo>
                  <a:cubicBezTo>
                    <a:pt x="1444" y="1710"/>
                    <a:pt x="1454" y="1715"/>
                    <a:pt x="1464" y="1715"/>
                  </a:cubicBezTo>
                  <a:cubicBezTo>
                    <a:pt x="1474" y="1716"/>
                    <a:pt x="1483" y="1713"/>
                    <a:pt x="1491" y="1706"/>
                  </a:cubicBezTo>
                  <a:cubicBezTo>
                    <a:pt x="1501" y="1698"/>
                    <a:pt x="1506" y="1688"/>
                    <a:pt x="1507" y="1675"/>
                  </a:cubicBezTo>
                  <a:cubicBezTo>
                    <a:pt x="1508" y="1662"/>
                    <a:pt x="1503" y="1649"/>
                    <a:pt x="1493" y="1637"/>
                  </a:cubicBezTo>
                  <a:cubicBezTo>
                    <a:pt x="1484" y="1625"/>
                    <a:pt x="1473" y="1619"/>
                    <a:pt x="1461" y="1617"/>
                  </a:cubicBezTo>
                  <a:cubicBezTo>
                    <a:pt x="1449" y="1616"/>
                    <a:pt x="1437" y="1620"/>
                    <a:pt x="1427" y="1628"/>
                  </a:cubicBezTo>
                  <a:cubicBezTo>
                    <a:pt x="1420" y="1634"/>
                    <a:pt x="1416" y="1640"/>
                    <a:pt x="1413" y="1647"/>
                  </a:cubicBezTo>
                  <a:cubicBezTo>
                    <a:pt x="1410" y="1654"/>
                    <a:pt x="1409" y="1662"/>
                    <a:pt x="1410" y="1669"/>
                  </a:cubicBezTo>
                  <a:lnTo>
                    <a:pt x="1389" y="1682"/>
                  </a:lnTo>
                  <a:lnTo>
                    <a:pt x="1335" y="1584"/>
                  </a:lnTo>
                  <a:lnTo>
                    <a:pt x="1418" y="1516"/>
                  </a:lnTo>
                  <a:lnTo>
                    <a:pt x="1434" y="1536"/>
                  </a:lnTo>
                  <a:lnTo>
                    <a:pt x="1367" y="1590"/>
                  </a:lnTo>
                  <a:lnTo>
                    <a:pt x="1395" y="1642"/>
                  </a:lnTo>
                  <a:cubicBezTo>
                    <a:pt x="1399" y="1627"/>
                    <a:pt x="1407" y="1615"/>
                    <a:pt x="1418" y="1606"/>
                  </a:cubicBezTo>
                  <a:cubicBezTo>
                    <a:pt x="1432" y="1594"/>
                    <a:pt x="1448" y="1589"/>
                    <a:pt x="1467" y="1591"/>
                  </a:cubicBezTo>
                  <a:cubicBezTo>
                    <a:pt x="1485" y="1593"/>
                    <a:pt x="1500" y="1602"/>
                    <a:pt x="1513" y="1617"/>
                  </a:cubicBezTo>
                  <a:cubicBezTo>
                    <a:pt x="1526" y="1632"/>
                    <a:pt x="1532" y="1649"/>
                    <a:pt x="1532" y="1667"/>
                  </a:cubicBezTo>
                  <a:cubicBezTo>
                    <a:pt x="1532" y="1689"/>
                    <a:pt x="1523" y="1708"/>
                    <a:pt x="1505" y="1723"/>
                  </a:cubicBezTo>
                  <a:cubicBezTo>
                    <a:pt x="1490" y="1735"/>
                    <a:pt x="1474" y="1741"/>
                    <a:pt x="1457" y="1740"/>
                  </a:cubicBezTo>
                  <a:cubicBezTo>
                    <a:pt x="1441" y="1740"/>
                    <a:pt x="1426" y="1733"/>
                    <a:pt x="1413" y="1720"/>
                  </a:cubicBezTo>
                  <a:close/>
                  <a:moveTo>
                    <a:pt x="978" y="350"/>
                  </a:moveTo>
                  <a:cubicBezTo>
                    <a:pt x="1324" y="350"/>
                    <a:pt x="1607" y="632"/>
                    <a:pt x="1607" y="978"/>
                  </a:cubicBezTo>
                  <a:cubicBezTo>
                    <a:pt x="1607" y="1324"/>
                    <a:pt x="1324" y="1606"/>
                    <a:pt x="978" y="1606"/>
                  </a:cubicBezTo>
                  <a:cubicBezTo>
                    <a:pt x="632" y="1606"/>
                    <a:pt x="350" y="1324"/>
                    <a:pt x="350" y="978"/>
                  </a:cubicBezTo>
                  <a:cubicBezTo>
                    <a:pt x="350" y="632"/>
                    <a:pt x="632" y="350"/>
                    <a:pt x="978" y="350"/>
                  </a:cubicBezTo>
                  <a:close/>
                  <a:moveTo>
                    <a:pt x="448" y="808"/>
                  </a:moveTo>
                  <a:cubicBezTo>
                    <a:pt x="484" y="686"/>
                    <a:pt x="641" y="646"/>
                    <a:pt x="743" y="695"/>
                  </a:cubicBezTo>
                  <a:cubicBezTo>
                    <a:pt x="788" y="716"/>
                    <a:pt x="806" y="781"/>
                    <a:pt x="813" y="834"/>
                  </a:cubicBezTo>
                  <a:cubicBezTo>
                    <a:pt x="819" y="856"/>
                    <a:pt x="919" y="720"/>
                    <a:pt x="920" y="716"/>
                  </a:cubicBezTo>
                  <a:cubicBezTo>
                    <a:pt x="939" y="566"/>
                    <a:pt x="906" y="631"/>
                    <a:pt x="886" y="644"/>
                  </a:cubicBezTo>
                  <a:cubicBezTo>
                    <a:pt x="842" y="674"/>
                    <a:pt x="821" y="679"/>
                    <a:pt x="819" y="670"/>
                  </a:cubicBezTo>
                  <a:cubicBezTo>
                    <a:pt x="804" y="619"/>
                    <a:pt x="889" y="582"/>
                    <a:pt x="914" y="510"/>
                  </a:cubicBezTo>
                  <a:cubicBezTo>
                    <a:pt x="925" y="479"/>
                    <a:pt x="923" y="445"/>
                    <a:pt x="930" y="423"/>
                  </a:cubicBezTo>
                  <a:cubicBezTo>
                    <a:pt x="946" y="372"/>
                    <a:pt x="963" y="358"/>
                    <a:pt x="976" y="375"/>
                  </a:cubicBezTo>
                  <a:cubicBezTo>
                    <a:pt x="1031" y="450"/>
                    <a:pt x="970" y="526"/>
                    <a:pt x="949" y="558"/>
                  </a:cubicBezTo>
                  <a:cubicBezTo>
                    <a:pt x="945" y="564"/>
                    <a:pt x="980" y="585"/>
                    <a:pt x="986" y="622"/>
                  </a:cubicBezTo>
                  <a:cubicBezTo>
                    <a:pt x="992" y="670"/>
                    <a:pt x="970" y="725"/>
                    <a:pt x="974" y="732"/>
                  </a:cubicBezTo>
                  <a:cubicBezTo>
                    <a:pt x="979" y="741"/>
                    <a:pt x="1033" y="764"/>
                    <a:pt x="958" y="923"/>
                  </a:cubicBezTo>
                  <a:cubicBezTo>
                    <a:pt x="876" y="1098"/>
                    <a:pt x="961" y="1466"/>
                    <a:pt x="971" y="1530"/>
                  </a:cubicBezTo>
                  <a:cubicBezTo>
                    <a:pt x="979" y="1582"/>
                    <a:pt x="937" y="1554"/>
                    <a:pt x="928" y="1545"/>
                  </a:cubicBezTo>
                  <a:cubicBezTo>
                    <a:pt x="908" y="1527"/>
                    <a:pt x="888" y="1402"/>
                    <a:pt x="884" y="1364"/>
                  </a:cubicBezTo>
                  <a:cubicBezTo>
                    <a:pt x="868" y="1212"/>
                    <a:pt x="857" y="1234"/>
                    <a:pt x="840" y="1231"/>
                  </a:cubicBezTo>
                  <a:cubicBezTo>
                    <a:pt x="746" y="1215"/>
                    <a:pt x="561" y="1293"/>
                    <a:pt x="508" y="1278"/>
                  </a:cubicBezTo>
                  <a:cubicBezTo>
                    <a:pt x="448" y="1260"/>
                    <a:pt x="478" y="1233"/>
                    <a:pt x="513" y="1222"/>
                  </a:cubicBezTo>
                  <a:cubicBezTo>
                    <a:pt x="609" y="1193"/>
                    <a:pt x="754" y="1195"/>
                    <a:pt x="825" y="1182"/>
                  </a:cubicBezTo>
                  <a:cubicBezTo>
                    <a:pt x="853" y="1177"/>
                    <a:pt x="868" y="1161"/>
                    <a:pt x="866" y="1153"/>
                  </a:cubicBezTo>
                  <a:cubicBezTo>
                    <a:pt x="850" y="1068"/>
                    <a:pt x="870" y="964"/>
                    <a:pt x="912" y="895"/>
                  </a:cubicBezTo>
                  <a:cubicBezTo>
                    <a:pt x="950" y="833"/>
                    <a:pt x="930" y="779"/>
                    <a:pt x="925" y="788"/>
                  </a:cubicBezTo>
                  <a:cubicBezTo>
                    <a:pt x="899" y="835"/>
                    <a:pt x="858" y="857"/>
                    <a:pt x="818" y="870"/>
                  </a:cubicBezTo>
                  <a:cubicBezTo>
                    <a:pt x="872" y="1141"/>
                    <a:pt x="626" y="1135"/>
                    <a:pt x="541" y="1099"/>
                  </a:cubicBezTo>
                  <a:cubicBezTo>
                    <a:pt x="448" y="1060"/>
                    <a:pt x="435" y="871"/>
                    <a:pt x="448" y="808"/>
                  </a:cubicBezTo>
                  <a:close/>
                  <a:moveTo>
                    <a:pt x="506" y="888"/>
                  </a:moveTo>
                  <a:cubicBezTo>
                    <a:pt x="477" y="755"/>
                    <a:pt x="580" y="740"/>
                    <a:pt x="626" y="730"/>
                  </a:cubicBezTo>
                  <a:cubicBezTo>
                    <a:pt x="669" y="720"/>
                    <a:pt x="816" y="752"/>
                    <a:pt x="748" y="872"/>
                  </a:cubicBezTo>
                  <a:cubicBezTo>
                    <a:pt x="668" y="877"/>
                    <a:pt x="587" y="882"/>
                    <a:pt x="506" y="888"/>
                  </a:cubicBezTo>
                  <a:close/>
                  <a:moveTo>
                    <a:pt x="764" y="921"/>
                  </a:moveTo>
                  <a:cubicBezTo>
                    <a:pt x="783" y="1034"/>
                    <a:pt x="714" y="1051"/>
                    <a:pt x="664" y="1064"/>
                  </a:cubicBezTo>
                  <a:cubicBezTo>
                    <a:pt x="621" y="1075"/>
                    <a:pt x="498" y="1047"/>
                    <a:pt x="510" y="938"/>
                  </a:cubicBezTo>
                  <a:cubicBezTo>
                    <a:pt x="590" y="933"/>
                    <a:pt x="683" y="927"/>
                    <a:pt x="764" y="921"/>
                  </a:cubicBezTo>
                  <a:close/>
                  <a:moveTo>
                    <a:pt x="1017" y="582"/>
                  </a:moveTo>
                  <a:cubicBezTo>
                    <a:pt x="1148" y="532"/>
                    <a:pt x="1342" y="557"/>
                    <a:pt x="1402" y="586"/>
                  </a:cubicBezTo>
                  <a:cubicBezTo>
                    <a:pt x="1435" y="602"/>
                    <a:pt x="1408" y="641"/>
                    <a:pt x="1376" y="629"/>
                  </a:cubicBezTo>
                  <a:cubicBezTo>
                    <a:pt x="1313" y="605"/>
                    <a:pt x="1213" y="601"/>
                    <a:pt x="1032" y="628"/>
                  </a:cubicBezTo>
                  <a:cubicBezTo>
                    <a:pt x="998" y="634"/>
                    <a:pt x="988" y="593"/>
                    <a:pt x="1017" y="582"/>
                  </a:cubicBezTo>
                  <a:close/>
                  <a:moveTo>
                    <a:pt x="1046" y="805"/>
                  </a:moveTo>
                  <a:cubicBezTo>
                    <a:pt x="1060" y="862"/>
                    <a:pt x="1311" y="823"/>
                    <a:pt x="1362" y="815"/>
                  </a:cubicBezTo>
                  <a:cubicBezTo>
                    <a:pt x="1432" y="804"/>
                    <a:pt x="1427" y="715"/>
                    <a:pt x="1385" y="677"/>
                  </a:cubicBezTo>
                  <a:cubicBezTo>
                    <a:pt x="1342" y="640"/>
                    <a:pt x="1261" y="657"/>
                    <a:pt x="1177" y="666"/>
                  </a:cubicBezTo>
                  <a:cubicBezTo>
                    <a:pt x="1089" y="674"/>
                    <a:pt x="1022" y="708"/>
                    <a:pt x="1046" y="805"/>
                  </a:cubicBezTo>
                  <a:close/>
                  <a:moveTo>
                    <a:pt x="1102" y="779"/>
                  </a:moveTo>
                  <a:cubicBezTo>
                    <a:pt x="1110" y="801"/>
                    <a:pt x="1275" y="769"/>
                    <a:pt x="1313" y="773"/>
                  </a:cubicBezTo>
                  <a:cubicBezTo>
                    <a:pt x="1360" y="777"/>
                    <a:pt x="1358" y="727"/>
                    <a:pt x="1329" y="711"/>
                  </a:cubicBezTo>
                  <a:cubicBezTo>
                    <a:pt x="1300" y="694"/>
                    <a:pt x="1245" y="705"/>
                    <a:pt x="1188" y="711"/>
                  </a:cubicBezTo>
                  <a:cubicBezTo>
                    <a:pt x="1129" y="717"/>
                    <a:pt x="1084" y="735"/>
                    <a:pt x="1102" y="779"/>
                  </a:cubicBezTo>
                  <a:close/>
                  <a:moveTo>
                    <a:pt x="1102" y="965"/>
                  </a:moveTo>
                  <a:cubicBezTo>
                    <a:pt x="1110" y="985"/>
                    <a:pt x="1275" y="955"/>
                    <a:pt x="1313" y="959"/>
                  </a:cubicBezTo>
                  <a:cubicBezTo>
                    <a:pt x="1370" y="964"/>
                    <a:pt x="1379" y="926"/>
                    <a:pt x="1336" y="909"/>
                  </a:cubicBezTo>
                  <a:cubicBezTo>
                    <a:pt x="1304" y="897"/>
                    <a:pt x="1245" y="896"/>
                    <a:pt x="1188" y="902"/>
                  </a:cubicBezTo>
                  <a:cubicBezTo>
                    <a:pt x="1129" y="908"/>
                    <a:pt x="1084" y="924"/>
                    <a:pt x="1102" y="965"/>
                  </a:cubicBezTo>
                  <a:close/>
                  <a:moveTo>
                    <a:pt x="1040" y="987"/>
                  </a:moveTo>
                  <a:cubicBezTo>
                    <a:pt x="1059" y="1033"/>
                    <a:pt x="1318" y="997"/>
                    <a:pt x="1364" y="996"/>
                  </a:cubicBezTo>
                  <a:cubicBezTo>
                    <a:pt x="1434" y="994"/>
                    <a:pt x="1434" y="910"/>
                    <a:pt x="1391" y="877"/>
                  </a:cubicBezTo>
                  <a:cubicBezTo>
                    <a:pt x="1349" y="844"/>
                    <a:pt x="1255" y="855"/>
                    <a:pt x="1172" y="862"/>
                  </a:cubicBezTo>
                  <a:cubicBezTo>
                    <a:pt x="1084" y="870"/>
                    <a:pt x="1008" y="904"/>
                    <a:pt x="1040" y="987"/>
                  </a:cubicBezTo>
                  <a:close/>
                  <a:moveTo>
                    <a:pt x="1062" y="1122"/>
                  </a:moveTo>
                  <a:cubicBezTo>
                    <a:pt x="1042" y="1105"/>
                    <a:pt x="1060" y="1078"/>
                    <a:pt x="1070" y="1077"/>
                  </a:cubicBezTo>
                  <a:cubicBezTo>
                    <a:pt x="1082" y="1077"/>
                    <a:pt x="1137" y="1067"/>
                    <a:pt x="1185" y="1055"/>
                  </a:cubicBezTo>
                  <a:cubicBezTo>
                    <a:pt x="1224" y="1046"/>
                    <a:pt x="1258" y="1033"/>
                    <a:pt x="1267" y="1039"/>
                  </a:cubicBezTo>
                  <a:cubicBezTo>
                    <a:pt x="1284" y="1050"/>
                    <a:pt x="1306" y="1067"/>
                    <a:pt x="1244" y="1092"/>
                  </a:cubicBezTo>
                  <a:cubicBezTo>
                    <a:pt x="1233" y="1096"/>
                    <a:pt x="1235" y="1111"/>
                    <a:pt x="1243" y="1120"/>
                  </a:cubicBezTo>
                  <a:cubicBezTo>
                    <a:pt x="1248" y="1125"/>
                    <a:pt x="1330" y="1117"/>
                    <a:pt x="1338" y="1097"/>
                  </a:cubicBezTo>
                  <a:cubicBezTo>
                    <a:pt x="1351" y="1064"/>
                    <a:pt x="1370" y="1004"/>
                    <a:pt x="1395" y="1023"/>
                  </a:cubicBezTo>
                  <a:cubicBezTo>
                    <a:pt x="1403" y="1029"/>
                    <a:pt x="1418" y="1038"/>
                    <a:pt x="1414" y="1049"/>
                  </a:cubicBezTo>
                  <a:cubicBezTo>
                    <a:pt x="1404" y="1074"/>
                    <a:pt x="1392" y="1166"/>
                    <a:pt x="1384" y="1257"/>
                  </a:cubicBezTo>
                  <a:cubicBezTo>
                    <a:pt x="1381" y="1295"/>
                    <a:pt x="1277" y="1260"/>
                    <a:pt x="1254" y="1289"/>
                  </a:cubicBezTo>
                  <a:cubicBezTo>
                    <a:pt x="1238" y="1310"/>
                    <a:pt x="1299" y="1420"/>
                    <a:pt x="1304" y="1431"/>
                  </a:cubicBezTo>
                  <a:cubicBezTo>
                    <a:pt x="1312" y="1453"/>
                    <a:pt x="1257" y="1461"/>
                    <a:pt x="1244" y="1445"/>
                  </a:cubicBezTo>
                  <a:cubicBezTo>
                    <a:pt x="1222" y="1416"/>
                    <a:pt x="1211" y="1354"/>
                    <a:pt x="1192" y="1316"/>
                  </a:cubicBezTo>
                  <a:cubicBezTo>
                    <a:pt x="1181" y="1296"/>
                    <a:pt x="1045" y="1365"/>
                    <a:pt x="1016" y="1388"/>
                  </a:cubicBezTo>
                  <a:cubicBezTo>
                    <a:pt x="1001" y="1400"/>
                    <a:pt x="987" y="1374"/>
                    <a:pt x="994" y="1339"/>
                  </a:cubicBezTo>
                  <a:cubicBezTo>
                    <a:pt x="1000" y="1305"/>
                    <a:pt x="1157" y="1273"/>
                    <a:pt x="1174" y="1247"/>
                  </a:cubicBezTo>
                  <a:cubicBezTo>
                    <a:pt x="1184" y="1232"/>
                    <a:pt x="1188" y="1206"/>
                    <a:pt x="1175" y="1191"/>
                  </a:cubicBezTo>
                  <a:cubicBezTo>
                    <a:pt x="1159" y="1172"/>
                    <a:pt x="1026" y="1277"/>
                    <a:pt x="1000" y="1265"/>
                  </a:cubicBezTo>
                  <a:cubicBezTo>
                    <a:pt x="993" y="1262"/>
                    <a:pt x="967" y="1249"/>
                    <a:pt x="978" y="1226"/>
                  </a:cubicBezTo>
                  <a:cubicBezTo>
                    <a:pt x="988" y="1205"/>
                    <a:pt x="1159" y="1164"/>
                    <a:pt x="1179" y="1144"/>
                  </a:cubicBezTo>
                  <a:cubicBezTo>
                    <a:pt x="1185" y="1137"/>
                    <a:pt x="1193" y="1110"/>
                    <a:pt x="1174" y="1107"/>
                  </a:cubicBezTo>
                  <a:cubicBezTo>
                    <a:pt x="1139" y="1102"/>
                    <a:pt x="1073" y="1143"/>
                    <a:pt x="1062" y="1122"/>
                  </a:cubicBezTo>
                  <a:close/>
                  <a:moveTo>
                    <a:pt x="1336" y="1154"/>
                  </a:moveTo>
                  <a:cubicBezTo>
                    <a:pt x="1335" y="1141"/>
                    <a:pt x="1252" y="1154"/>
                    <a:pt x="1244" y="1176"/>
                  </a:cubicBezTo>
                  <a:cubicBezTo>
                    <a:pt x="1235" y="1197"/>
                    <a:pt x="1236" y="1225"/>
                    <a:pt x="1246" y="1230"/>
                  </a:cubicBezTo>
                  <a:cubicBezTo>
                    <a:pt x="1273" y="1244"/>
                    <a:pt x="1314" y="1230"/>
                    <a:pt x="1332" y="1211"/>
                  </a:cubicBezTo>
                  <a:cubicBezTo>
                    <a:pt x="1345" y="1198"/>
                    <a:pt x="1338" y="1174"/>
                    <a:pt x="1336" y="1154"/>
                  </a:cubicBezTo>
                  <a:close/>
                  <a:moveTo>
                    <a:pt x="324" y="1244"/>
                  </a:moveTo>
                  <a:lnTo>
                    <a:pt x="184" y="1284"/>
                  </a:lnTo>
                  <a:cubicBezTo>
                    <a:pt x="178" y="1285"/>
                    <a:pt x="175" y="1287"/>
                    <a:pt x="174" y="1290"/>
                  </a:cubicBezTo>
                  <a:cubicBezTo>
                    <a:pt x="172" y="1292"/>
                    <a:pt x="172" y="1296"/>
                    <a:pt x="174" y="1302"/>
                  </a:cubicBezTo>
                  <a:lnTo>
                    <a:pt x="178" y="1316"/>
                  </a:lnTo>
                  <a:lnTo>
                    <a:pt x="166" y="1320"/>
                  </a:lnTo>
                  <a:lnTo>
                    <a:pt x="150" y="1262"/>
                  </a:lnTo>
                  <a:lnTo>
                    <a:pt x="121" y="1164"/>
                  </a:lnTo>
                  <a:lnTo>
                    <a:pt x="155" y="1152"/>
                  </a:lnTo>
                  <a:lnTo>
                    <a:pt x="188" y="1141"/>
                  </a:lnTo>
                  <a:lnTo>
                    <a:pt x="192" y="1151"/>
                  </a:lnTo>
                  <a:cubicBezTo>
                    <a:pt x="169" y="1162"/>
                    <a:pt x="156" y="1172"/>
                    <a:pt x="151" y="1182"/>
                  </a:cubicBezTo>
                  <a:cubicBezTo>
                    <a:pt x="146" y="1191"/>
                    <a:pt x="147" y="1207"/>
                    <a:pt x="153" y="1228"/>
                  </a:cubicBezTo>
                  <a:lnTo>
                    <a:pt x="157" y="1244"/>
                  </a:lnTo>
                  <a:cubicBezTo>
                    <a:pt x="159" y="1250"/>
                    <a:pt x="161" y="1254"/>
                    <a:pt x="164" y="1255"/>
                  </a:cubicBezTo>
                  <a:cubicBezTo>
                    <a:pt x="166" y="1256"/>
                    <a:pt x="170" y="1256"/>
                    <a:pt x="176" y="1254"/>
                  </a:cubicBezTo>
                  <a:lnTo>
                    <a:pt x="235" y="1238"/>
                  </a:lnTo>
                  <a:lnTo>
                    <a:pt x="233" y="1230"/>
                  </a:lnTo>
                  <a:cubicBezTo>
                    <a:pt x="229" y="1217"/>
                    <a:pt x="224" y="1209"/>
                    <a:pt x="217" y="1205"/>
                  </a:cubicBezTo>
                  <a:cubicBezTo>
                    <a:pt x="210" y="1201"/>
                    <a:pt x="200" y="1201"/>
                    <a:pt x="186" y="1204"/>
                  </a:cubicBezTo>
                  <a:lnTo>
                    <a:pt x="183" y="1192"/>
                  </a:lnTo>
                  <a:lnTo>
                    <a:pt x="226" y="1180"/>
                  </a:lnTo>
                  <a:lnTo>
                    <a:pt x="269" y="1167"/>
                  </a:lnTo>
                  <a:lnTo>
                    <a:pt x="272" y="1179"/>
                  </a:lnTo>
                  <a:cubicBezTo>
                    <a:pt x="259" y="1183"/>
                    <a:pt x="250" y="1189"/>
                    <a:pt x="246" y="1195"/>
                  </a:cubicBezTo>
                  <a:cubicBezTo>
                    <a:pt x="241" y="1202"/>
                    <a:pt x="240" y="1210"/>
                    <a:pt x="243" y="1220"/>
                  </a:cubicBezTo>
                  <a:lnTo>
                    <a:pt x="247" y="1234"/>
                  </a:lnTo>
                  <a:lnTo>
                    <a:pt x="315" y="1215"/>
                  </a:lnTo>
                  <a:cubicBezTo>
                    <a:pt x="320" y="1214"/>
                    <a:pt x="323" y="1211"/>
                    <a:pt x="325" y="1208"/>
                  </a:cubicBezTo>
                  <a:cubicBezTo>
                    <a:pt x="326" y="1205"/>
                    <a:pt x="326" y="1201"/>
                    <a:pt x="324" y="1195"/>
                  </a:cubicBezTo>
                  <a:lnTo>
                    <a:pt x="319" y="1178"/>
                  </a:lnTo>
                  <a:lnTo>
                    <a:pt x="331" y="1175"/>
                  </a:lnTo>
                  <a:lnTo>
                    <a:pt x="344" y="1220"/>
                  </a:lnTo>
                  <a:lnTo>
                    <a:pt x="358" y="1266"/>
                  </a:lnTo>
                  <a:lnTo>
                    <a:pt x="346" y="1269"/>
                  </a:lnTo>
                  <a:lnTo>
                    <a:pt x="341" y="1254"/>
                  </a:lnTo>
                  <a:cubicBezTo>
                    <a:pt x="340" y="1249"/>
                    <a:pt x="338" y="1245"/>
                    <a:pt x="335" y="1244"/>
                  </a:cubicBezTo>
                  <a:cubicBezTo>
                    <a:pt x="332" y="1242"/>
                    <a:pt x="329" y="1242"/>
                    <a:pt x="324" y="1244"/>
                  </a:cubicBezTo>
                  <a:close/>
                  <a:moveTo>
                    <a:pt x="218" y="930"/>
                  </a:moveTo>
                  <a:cubicBezTo>
                    <a:pt x="243" y="928"/>
                    <a:pt x="263" y="933"/>
                    <a:pt x="277" y="945"/>
                  </a:cubicBezTo>
                  <a:cubicBezTo>
                    <a:pt x="291" y="958"/>
                    <a:pt x="298" y="976"/>
                    <a:pt x="300" y="1001"/>
                  </a:cubicBezTo>
                  <a:cubicBezTo>
                    <a:pt x="302" y="1025"/>
                    <a:pt x="298" y="1045"/>
                    <a:pt x="288" y="1059"/>
                  </a:cubicBezTo>
                  <a:cubicBezTo>
                    <a:pt x="278" y="1073"/>
                    <a:pt x="264" y="1080"/>
                    <a:pt x="244" y="1082"/>
                  </a:cubicBezTo>
                  <a:lnTo>
                    <a:pt x="130" y="1089"/>
                  </a:lnTo>
                  <a:cubicBezTo>
                    <a:pt x="124" y="1090"/>
                    <a:pt x="121" y="1091"/>
                    <a:pt x="119" y="1094"/>
                  </a:cubicBezTo>
                  <a:cubicBezTo>
                    <a:pt x="117" y="1096"/>
                    <a:pt x="116" y="1100"/>
                    <a:pt x="116" y="1105"/>
                  </a:cubicBezTo>
                  <a:lnTo>
                    <a:pt x="117" y="1121"/>
                  </a:lnTo>
                  <a:lnTo>
                    <a:pt x="105" y="1121"/>
                  </a:lnTo>
                  <a:lnTo>
                    <a:pt x="102" y="1076"/>
                  </a:lnTo>
                  <a:lnTo>
                    <a:pt x="99" y="1031"/>
                  </a:lnTo>
                  <a:lnTo>
                    <a:pt x="111" y="1030"/>
                  </a:lnTo>
                  <a:lnTo>
                    <a:pt x="112" y="1046"/>
                  </a:lnTo>
                  <a:cubicBezTo>
                    <a:pt x="112" y="1051"/>
                    <a:pt x="114" y="1055"/>
                    <a:pt x="116" y="1057"/>
                  </a:cubicBezTo>
                  <a:cubicBezTo>
                    <a:pt x="118" y="1059"/>
                    <a:pt x="122" y="1060"/>
                    <a:pt x="127" y="1060"/>
                  </a:cubicBezTo>
                  <a:lnTo>
                    <a:pt x="230" y="1052"/>
                  </a:lnTo>
                  <a:cubicBezTo>
                    <a:pt x="250" y="1051"/>
                    <a:pt x="265" y="1046"/>
                    <a:pt x="274" y="1036"/>
                  </a:cubicBezTo>
                  <a:cubicBezTo>
                    <a:pt x="283" y="1026"/>
                    <a:pt x="287" y="1012"/>
                    <a:pt x="286" y="994"/>
                  </a:cubicBezTo>
                  <a:cubicBezTo>
                    <a:pt x="285" y="978"/>
                    <a:pt x="279" y="965"/>
                    <a:pt x="268" y="956"/>
                  </a:cubicBezTo>
                  <a:cubicBezTo>
                    <a:pt x="257" y="946"/>
                    <a:pt x="243" y="942"/>
                    <a:pt x="227" y="943"/>
                  </a:cubicBezTo>
                  <a:lnTo>
                    <a:pt x="138" y="949"/>
                  </a:lnTo>
                  <a:cubicBezTo>
                    <a:pt x="126" y="950"/>
                    <a:pt x="118" y="953"/>
                    <a:pt x="113" y="958"/>
                  </a:cubicBezTo>
                  <a:cubicBezTo>
                    <a:pt x="109" y="963"/>
                    <a:pt x="107" y="972"/>
                    <a:pt x="108" y="983"/>
                  </a:cubicBezTo>
                  <a:lnTo>
                    <a:pt x="95" y="984"/>
                  </a:lnTo>
                  <a:lnTo>
                    <a:pt x="93" y="946"/>
                  </a:lnTo>
                  <a:lnTo>
                    <a:pt x="90" y="908"/>
                  </a:lnTo>
                  <a:lnTo>
                    <a:pt x="102" y="908"/>
                  </a:lnTo>
                  <a:cubicBezTo>
                    <a:pt x="103" y="919"/>
                    <a:pt x="106" y="927"/>
                    <a:pt x="111" y="931"/>
                  </a:cubicBezTo>
                  <a:cubicBezTo>
                    <a:pt x="116" y="935"/>
                    <a:pt x="125" y="936"/>
                    <a:pt x="137" y="936"/>
                  </a:cubicBezTo>
                  <a:lnTo>
                    <a:pt x="218" y="930"/>
                  </a:lnTo>
                  <a:close/>
                  <a:moveTo>
                    <a:pt x="269" y="856"/>
                  </a:moveTo>
                  <a:lnTo>
                    <a:pt x="127" y="824"/>
                  </a:lnTo>
                  <a:cubicBezTo>
                    <a:pt x="122" y="823"/>
                    <a:pt x="118" y="823"/>
                    <a:pt x="115" y="824"/>
                  </a:cubicBezTo>
                  <a:cubicBezTo>
                    <a:pt x="113" y="826"/>
                    <a:pt x="111" y="830"/>
                    <a:pt x="109" y="835"/>
                  </a:cubicBezTo>
                  <a:lnTo>
                    <a:pt x="106" y="850"/>
                  </a:lnTo>
                  <a:lnTo>
                    <a:pt x="94" y="847"/>
                  </a:lnTo>
                  <a:lnTo>
                    <a:pt x="104" y="803"/>
                  </a:lnTo>
                  <a:lnTo>
                    <a:pt x="115" y="757"/>
                  </a:lnTo>
                  <a:cubicBezTo>
                    <a:pt x="122" y="725"/>
                    <a:pt x="136" y="703"/>
                    <a:pt x="156" y="690"/>
                  </a:cubicBezTo>
                  <a:cubicBezTo>
                    <a:pt x="176" y="677"/>
                    <a:pt x="201" y="675"/>
                    <a:pt x="232" y="682"/>
                  </a:cubicBezTo>
                  <a:cubicBezTo>
                    <a:pt x="264" y="689"/>
                    <a:pt x="287" y="702"/>
                    <a:pt x="300" y="722"/>
                  </a:cubicBezTo>
                  <a:cubicBezTo>
                    <a:pt x="314" y="742"/>
                    <a:pt x="317" y="766"/>
                    <a:pt x="310" y="796"/>
                  </a:cubicBezTo>
                  <a:lnTo>
                    <a:pt x="298" y="848"/>
                  </a:lnTo>
                  <a:lnTo>
                    <a:pt x="288" y="892"/>
                  </a:lnTo>
                  <a:lnTo>
                    <a:pt x="276" y="889"/>
                  </a:lnTo>
                  <a:lnTo>
                    <a:pt x="279" y="874"/>
                  </a:lnTo>
                  <a:cubicBezTo>
                    <a:pt x="280" y="868"/>
                    <a:pt x="280" y="864"/>
                    <a:pt x="279" y="862"/>
                  </a:cubicBezTo>
                  <a:cubicBezTo>
                    <a:pt x="277" y="859"/>
                    <a:pt x="274" y="857"/>
                    <a:pt x="269" y="856"/>
                  </a:cubicBezTo>
                  <a:close/>
                  <a:moveTo>
                    <a:pt x="277" y="827"/>
                  </a:moveTo>
                  <a:cubicBezTo>
                    <a:pt x="281" y="828"/>
                    <a:pt x="285" y="828"/>
                    <a:pt x="287" y="827"/>
                  </a:cubicBezTo>
                  <a:cubicBezTo>
                    <a:pt x="289" y="825"/>
                    <a:pt x="291" y="822"/>
                    <a:pt x="292" y="818"/>
                  </a:cubicBezTo>
                  <a:lnTo>
                    <a:pt x="296" y="802"/>
                  </a:lnTo>
                  <a:cubicBezTo>
                    <a:pt x="302" y="777"/>
                    <a:pt x="299" y="759"/>
                    <a:pt x="289" y="746"/>
                  </a:cubicBezTo>
                  <a:cubicBezTo>
                    <a:pt x="279" y="733"/>
                    <a:pt x="258" y="723"/>
                    <a:pt x="227" y="716"/>
                  </a:cubicBezTo>
                  <a:cubicBezTo>
                    <a:pt x="195" y="709"/>
                    <a:pt x="172" y="709"/>
                    <a:pt x="157" y="717"/>
                  </a:cubicBezTo>
                  <a:cubicBezTo>
                    <a:pt x="142" y="724"/>
                    <a:pt x="131" y="741"/>
                    <a:pt x="125" y="768"/>
                  </a:cubicBezTo>
                  <a:lnTo>
                    <a:pt x="123" y="777"/>
                  </a:lnTo>
                  <a:cubicBezTo>
                    <a:pt x="122" y="783"/>
                    <a:pt x="122" y="787"/>
                    <a:pt x="123" y="789"/>
                  </a:cubicBezTo>
                  <a:cubicBezTo>
                    <a:pt x="125" y="791"/>
                    <a:pt x="128" y="793"/>
                    <a:pt x="134" y="795"/>
                  </a:cubicBezTo>
                  <a:lnTo>
                    <a:pt x="277" y="827"/>
                  </a:lnTo>
                  <a:close/>
                  <a:moveTo>
                    <a:pt x="314" y="658"/>
                  </a:moveTo>
                  <a:lnTo>
                    <a:pt x="203" y="519"/>
                  </a:lnTo>
                  <a:lnTo>
                    <a:pt x="206" y="514"/>
                  </a:lnTo>
                  <a:lnTo>
                    <a:pt x="209" y="509"/>
                  </a:lnTo>
                  <a:lnTo>
                    <a:pt x="395" y="536"/>
                  </a:lnTo>
                  <a:cubicBezTo>
                    <a:pt x="403" y="537"/>
                    <a:pt x="408" y="537"/>
                    <a:pt x="411" y="535"/>
                  </a:cubicBezTo>
                  <a:cubicBezTo>
                    <a:pt x="414" y="534"/>
                    <a:pt x="417" y="530"/>
                    <a:pt x="421" y="523"/>
                  </a:cubicBezTo>
                  <a:lnTo>
                    <a:pt x="422" y="521"/>
                  </a:lnTo>
                  <a:lnTo>
                    <a:pt x="433" y="528"/>
                  </a:lnTo>
                  <a:lnTo>
                    <a:pt x="412" y="564"/>
                  </a:lnTo>
                  <a:lnTo>
                    <a:pt x="390" y="600"/>
                  </a:lnTo>
                  <a:lnTo>
                    <a:pt x="380" y="594"/>
                  </a:lnTo>
                  <a:lnTo>
                    <a:pt x="387" y="582"/>
                  </a:lnTo>
                  <a:cubicBezTo>
                    <a:pt x="390" y="577"/>
                    <a:pt x="391" y="573"/>
                    <a:pt x="390" y="570"/>
                  </a:cubicBezTo>
                  <a:cubicBezTo>
                    <a:pt x="389" y="567"/>
                    <a:pt x="386" y="565"/>
                    <a:pt x="381" y="564"/>
                  </a:cubicBezTo>
                  <a:lnTo>
                    <a:pt x="338" y="558"/>
                  </a:lnTo>
                  <a:lnTo>
                    <a:pt x="302" y="621"/>
                  </a:lnTo>
                  <a:lnTo>
                    <a:pt x="314" y="636"/>
                  </a:lnTo>
                  <a:cubicBezTo>
                    <a:pt x="323" y="647"/>
                    <a:pt x="330" y="653"/>
                    <a:pt x="336" y="653"/>
                  </a:cubicBezTo>
                  <a:cubicBezTo>
                    <a:pt x="343" y="652"/>
                    <a:pt x="349" y="646"/>
                    <a:pt x="356" y="634"/>
                  </a:cubicBezTo>
                  <a:lnTo>
                    <a:pt x="367" y="640"/>
                  </a:lnTo>
                  <a:lnTo>
                    <a:pt x="349" y="671"/>
                  </a:lnTo>
                  <a:lnTo>
                    <a:pt x="331" y="702"/>
                  </a:lnTo>
                  <a:lnTo>
                    <a:pt x="320" y="696"/>
                  </a:lnTo>
                  <a:cubicBezTo>
                    <a:pt x="324" y="689"/>
                    <a:pt x="326" y="683"/>
                    <a:pt x="325" y="678"/>
                  </a:cubicBezTo>
                  <a:cubicBezTo>
                    <a:pt x="324" y="673"/>
                    <a:pt x="320" y="667"/>
                    <a:pt x="314" y="658"/>
                  </a:cubicBezTo>
                  <a:close/>
                  <a:moveTo>
                    <a:pt x="292" y="609"/>
                  </a:moveTo>
                  <a:lnTo>
                    <a:pt x="324" y="556"/>
                  </a:lnTo>
                  <a:lnTo>
                    <a:pt x="239" y="543"/>
                  </a:lnTo>
                  <a:lnTo>
                    <a:pt x="292" y="609"/>
                  </a:lnTo>
                  <a:close/>
                  <a:moveTo>
                    <a:pt x="429" y="465"/>
                  </a:moveTo>
                  <a:cubicBezTo>
                    <a:pt x="437" y="474"/>
                    <a:pt x="444" y="479"/>
                    <a:pt x="451" y="479"/>
                  </a:cubicBezTo>
                  <a:cubicBezTo>
                    <a:pt x="458" y="479"/>
                    <a:pt x="466" y="475"/>
                    <a:pt x="474" y="467"/>
                  </a:cubicBezTo>
                  <a:lnTo>
                    <a:pt x="483" y="476"/>
                  </a:lnTo>
                  <a:lnTo>
                    <a:pt x="454" y="503"/>
                  </a:lnTo>
                  <a:lnTo>
                    <a:pt x="426" y="529"/>
                  </a:lnTo>
                  <a:lnTo>
                    <a:pt x="417" y="520"/>
                  </a:lnTo>
                  <a:cubicBezTo>
                    <a:pt x="426" y="512"/>
                    <a:pt x="430" y="505"/>
                    <a:pt x="431" y="498"/>
                  </a:cubicBezTo>
                  <a:cubicBezTo>
                    <a:pt x="431" y="491"/>
                    <a:pt x="427" y="484"/>
                    <a:pt x="418" y="475"/>
                  </a:cubicBezTo>
                  <a:lnTo>
                    <a:pt x="326" y="377"/>
                  </a:lnTo>
                  <a:cubicBezTo>
                    <a:pt x="324" y="376"/>
                    <a:pt x="322" y="377"/>
                    <a:pt x="320" y="377"/>
                  </a:cubicBezTo>
                  <a:cubicBezTo>
                    <a:pt x="316" y="379"/>
                    <a:pt x="310" y="384"/>
                    <a:pt x="301" y="392"/>
                  </a:cubicBezTo>
                  <a:lnTo>
                    <a:pt x="299" y="394"/>
                  </a:lnTo>
                  <a:lnTo>
                    <a:pt x="290" y="385"/>
                  </a:lnTo>
                  <a:lnTo>
                    <a:pt x="311" y="366"/>
                  </a:lnTo>
                  <a:lnTo>
                    <a:pt x="332" y="346"/>
                  </a:lnTo>
                  <a:lnTo>
                    <a:pt x="512" y="381"/>
                  </a:lnTo>
                  <a:lnTo>
                    <a:pt x="441" y="306"/>
                  </a:lnTo>
                  <a:cubicBezTo>
                    <a:pt x="433" y="298"/>
                    <a:pt x="426" y="293"/>
                    <a:pt x="419" y="293"/>
                  </a:cubicBezTo>
                  <a:cubicBezTo>
                    <a:pt x="412" y="292"/>
                    <a:pt x="404" y="296"/>
                    <a:pt x="396" y="304"/>
                  </a:cubicBezTo>
                  <a:lnTo>
                    <a:pt x="387" y="295"/>
                  </a:lnTo>
                  <a:lnTo>
                    <a:pt x="416" y="269"/>
                  </a:lnTo>
                  <a:lnTo>
                    <a:pt x="444" y="243"/>
                  </a:lnTo>
                  <a:lnTo>
                    <a:pt x="453" y="252"/>
                  </a:lnTo>
                  <a:cubicBezTo>
                    <a:pt x="444" y="260"/>
                    <a:pt x="440" y="267"/>
                    <a:pt x="439" y="274"/>
                  </a:cubicBezTo>
                  <a:cubicBezTo>
                    <a:pt x="439" y="280"/>
                    <a:pt x="443" y="288"/>
                    <a:pt x="452" y="297"/>
                  </a:cubicBezTo>
                  <a:lnTo>
                    <a:pt x="558" y="410"/>
                  </a:lnTo>
                  <a:lnTo>
                    <a:pt x="554" y="414"/>
                  </a:lnTo>
                  <a:lnTo>
                    <a:pt x="550" y="418"/>
                  </a:lnTo>
                  <a:lnTo>
                    <a:pt x="347" y="378"/>
                  </a:lnTo>
                  <a:lnTo>
                    <a:pt x="429" y="465"/>
                  </a:lnTo>
                  <a:close/>
                  <a:moveTo>
                    <a:pt x="860" y="197"/>
                  </a:moveTo>
                  <a:cubicBezTo>
                    <a:pt x="867" y="221"/>
                    <a:pt x="866" y="241"/>
                    <a:pt x="857" y="257"/>
                  </a:cubicBezTo>
                  <a:cubicBezTo>
                    <a:pt x="848" y="273"/>
                    <a:pt x="831" y="284"/>
                    <a:pt x="807" y="291"/>
                  </a:cubicBezTo>
                  <a:cubicBezTo>
                    <a:pt x="783" y="298"/>
                    <a:pt x="764" y="298"/>
                    <a:pt x="748" y="292"/>
                  </a:cubicBezTo>
                  <a:cubicBezTo>
                    <a:pt x="732" y="285"/>
                    <a:pt x="721" y="272"/>
                    <a:pt x="716" y="254"/>
                  </a:cubicBezTo>
                  <a:lnTo>
                    <a:pt x="684" y="144"/>
                  </a:lnTo>
                  <a:cubicBezTo>
                    <a:pt x="683" y="139"/>
                    <a:pt x="681" y="136"/>
                    <a:pt x="678" y="135"/>
                  </a:cubicBezTo>
                  <a:cubicBezTo>
                    <a:pt x="675" y="133"/>
                    <a:pt x="671" y="133"/>
                    <a:pt x="666" y="135"/>
                  </a:cubicBezTo>
                  <a:lnTo>
                    <a:pt x="651" y="139"/>
                  </a:lnTo>
                  <a:lnTo>
                    <a:pt x="647" y="127"/>
                  </a:lnTo>
                  <a:lnTo>
                    <a:pt x="691" y="115"/>
                  </a:lnTo>
                  <a:lnTo>
                    <a:pt x="735" y="102"/>
                  </a:lnTo>
                  <a:lnTo>
                    <a:pt x="739" y="114"/>
                  </a:lnTo>
                  <a:lnTo>
                    <a:pt x="724" y="118"/>
                  </a:lnTo>
                  <a:cubicBezTo>
                    <a:pt x="718" y="120"/>
                    <a:pt x="715" y="122"/>
                    <a:pt x="713" y="125"/>
                  </a:cubicBezTo>
                  <a:cubicBezTo>
                    <a:pt x="712" y="127"/>
                    <a:pt x="712" y="131"/>
                    <a:pt x="713" y="136"/>
                  </a:cubicBezTo>
                  <a:lnTo>
                    <a:pt x="742" y="234"/>
                  </a:lnTo>
                  <a:cubicBezTo>
                    <a:pt x="747" y="253"/>
                    <a:pt x="756" y="266"/>
                    <a:pt x="767" y="273"/>
                  </a:cubicBezTo>
                  <a:cubicBezTo>
                    <a:pt x="779" y="280"/>
                    <a:pt x="794" y="281"/>
                    <a:pt x="811" y="276"/>
                  </a:cubicBezTo>
                  <a:cubicBezTo>
                    <a:pt x="827" y="272"/>
                    <a:pt x="838" y="263"/>
                    <a:pt x="845" y="251"/>
                  </a:cubicBezTo>
                  <a:cubicBezTo>
                    <a:pt x="852" y="238"/>
                    <a:pt x="853" y="224"/>
                    <a:pt x="849" y="209"/>
                  </a:cubicBezTo>
                  <a:lnTo>
                    <a:pt x="824" y="124"/>
                  </a:lnTo>
                  <a:cubicBezTo>
                    <a:pt x="821" y="112"/>
                    <a:pt x="816" y="105"/>
                    <a:pt x="810" y="101"/>
                  </a:cubicBezTo>
                  <a:cubicBezTo>
                    <a:pt x="805" y="98"/>
                    <a:pt x="796" y="98"/>
                    <a:pt x="784" y="101"/>
                  </a:cubicBezTo>
                  <a:lnTo>
                    <a:pt x="781" y="89"/>
                  </a:lnTo>
                  <a:lnTo>
                    <a:pt x="818" y="79"/>
                  </a:lnTo>
                  <a:lnTo>
                    <a:pt x="855" y="68"/>
                  </a:lnTo>
                  <a:lnTo>
                    <a:pt x="858" y="80"/>
                  </a:lnTo>
                  <a:cubicBezTo>
                    <a:pt x="847" y="83"/>
                    <a:pt x="840" y="88"/>
                    <a:pt x="837" y="94"/>
                  </a:cubicBezTo>
                  <a:cubicBezTo>
                    <a:pt x="834" y="99"/>
                    <a:pt x="834" y="108"/>
                    <a:pt x="838" y="120"/>
                  </a:cubicBezTo>
                  <a:lnTo>
                    <a:pt x="860" y="197"/>
                  </a:lnTo>
                  <a:close/>
                  <a:moveTo>
                    <a:pt x="959" y="219"/>
                  </a:moveTo>
                  <a:cubicBezTo>
                    <a:pt x="959" y="231"/>
                    <a:pt x="961" y="239"/>
                    <a:pt x="966" y="244"/>
                  </a:cubicBezTo>
                  <a:cubicBezTo>
                    <a:pt x="970" y="249"/>
                    <a:pt x="979" y="251"/>
                    <a:pt x="991" y="251"/>
                  </a:cubicBezTo>
                  <a:lnTo>
                    <a:pt x="991" y="263"/>
                  </a:lnTo>
                  <a:lnTo>
                    <a:pt x="952" y="263"/>
                  </a:lnTo>
                  <a:lnTo>
                    <a:pt x="913" y="263"/>
                  </a:lnTo>
                  <a:lnTo>
                    <a:pt x="913" y="251"/>
                  </a:lnTo>
                  <a:cubicBezTo>
                    <a:pt x="925" y="251"/>
                    <a:pt x="933" y="249"/>
                    <a:pt x="938" y="244"/>
                  </a:cubicBezTo>
                  <a:cubicBezTo>
                    <a:pt x="942" y="239"/>
                    <a:pt x="945" y="231"/>
                    <a:pt x="945" y="219"/>
                  </a:cubicBezTo>
                  <a:lnTo>
                    <a:pt x="945" y="84"/>
                  </a:lnTo>
                  <a:cubicBezTo>
                    <a:pt x="943" y="83"/>
                    <a:pt x="942" y="82"/>
                    <a:pt x="940" y="81"/>
                  </a:cubicBezTo>
                  <a:cubicBezTo>
                    <a:pt x="936" y="80"/>
                    <a:pt x="928" y="79"/>
                    <a:pt x="916" y="79"/>
                  </a:cubicBezTo>
                  <a:lnTo>
                    <a:pt x="913" y="79"/>
                  </a:lnTo>
                  <a:lnTo>
                    <a:pt x="913" y="66"/>
                  </a:lnTo>
                  <a:lnTo>
                    <a:pt x="941" y="66"/>
                  </a:lnTo>
                  <a:lnTo>
                    <a:pt x="970" y="66"/>
                  </a:lnTo>
                  <a:lnTo>
                    <a:pt x="1077" y="213"/>
                  </a:lnTo>
                  <a:lnTo>
                    <a:pt x="1077" y="111"/>
                  </a:lnTo>
                  <a:cubicBezTo>
                    <a:pt x="1077" y="99"/>
                    <a:pt x="1075" y="90"/>
                    <a:pt x="1070" y="86"/>
                  </a:cubicBezTo>
                  <a:cubicBezTo>
                    <a:pt x="1066" y="81"/>
                    <a:pt x="1057" y="79"/>
                    <a:pt x="1045" y="79"/>
                  </a:cubicBezTo>
                  <a:lnTo>
                    <a:pt x="1045" y="66"/>
                  </a:lnTo>
                  <a:lnTo>
                    <a:pt x="1085" y="66"/>
                  </a:lnTo>
                  <a:lnTo>
                    <a:pt x="1124" y="66"/>
                  </a:lnTo>
                  <a:lnTo>
                    <a:pt x="1124" y="79"/>
                  </a:lnTo>
                  <a:cubicBezTo>
                    <a:pt x="1112" y="79"/>
                    <a:pt x="1103" y="81"/>
                    <a:pt x="1099" y="86"/>
                  </a:cubicBezTo>
                  <a:cubicBezTo>
                    <a:pt x="1094" y="90"/>
                    <a:pt x="1091" y="99"/>
                    <a:pt x="1091" y="111"/>
                  </a:cubicBezTo>
                  <a:lnTo>
                    <a:pt x="1091" y="266"/>
                  </a:lnTo>
                  <a:lnTo>
                    <a:pt x="1086" y="266"/>
                  </a:lnTo>
                  <a:lnTo>
                    <a:pt x="1080" y="266"/>
                  </a:lnTo>
                  <a:lnTo>
                    <a:pt x="959" y="100"/>
                  </a:lnTo>
                  <a:lnTo>
                    <a:pt x="959" y="219"/>
                  </a:lnTo>
                  <a:close/>
                  <a:moveTo>
                    <a:pt x="1167" y="258"/>
                  </a:moveTo>
                  <a:lnTo>
                    <a:pt x="1209" y="120"/>
                  </a:lnTo>
                  <a:cubicBezTo>
                    <a:pt x="1211" y="115"/>
                    <a:pt x="1211" y="111"/>
                    <a:pt x="1209" y="109"/>
                  </a:cubicBezTo>
                  <a:cubicBezTo>
                    <a:pt x="1208" y="106"/>
                    <a:pt x="1204" y="104"/>
                    <a:pt x="1199" y="102"/>
                  </a:cubicBezTo>
                  <a:lnTo>
                    <a:pt x="1184" y="98"/>
                  </a:lnTo>
                  <a:lnTo>
                    <a:pt x="1188" y="86"/>
                  </a:lnTo>
                  <a:lnTo>
                    <a:pt x="1232" y="99"/>
                  </a:lnTo>
                  <a:lnTo>
                    <a:pt x="1275" y="113"/>
                  </a:lnTo>
                  <a:lnTo>
                    <a:pt x="1272" y="124"/>
                  </a:lnTo>
                  <a:lnTo>
                    <a:pt x="1257" y="120"/>
                  </a:lnTo>
                  <a:cubicBezTo>
                    <a:pt x="1251" y="118"/>
                    <a:pt x="1247" y="118"/>
                    <a:pt x="1245" y="119"/>
                  </a:cubicBezTo>
                  <a:cubicBezTo>
                    <a:pt x="1242" y="121"/>
                    <a:pt x="1240" y="124"/>
                    <a:pt x="1238" y="129"/>
                  </a:cubicBezTo>
                  <a:lnTo>
                    <a:pt x="1196" y="267"/>
                  </a:lnTo>
                  <a:cubicBezTo>
                    <a:pt x="1194" y="272"/>
                    <a:pt x="1194" y="276"/>
                    <a:pt x="1196" y="278"/>
                  </a:cubicBezTo>
                  <a:cubicBezTo>
                    <a:pt x="1197" y="281"/>
                    <a:pt x="1201" y="283"/>
                    <a:pt x="1206" y="285"/>
                  </a:cubicBezTo>
                  <a:lnTo>
                    <a:pt x="1221" y="289"/>
                  </a:lnTo>
                  <a:lnTo>
                    <a:pt x="1217" y="301"/>
                  </a:lnTo>
                  <a:lnTo>
                    <a:pt x="1173" y="288"/>
                  </a:lnTo>
                  <a:lnTo>
                    <a:pt x="1130" y="275"/>
                  </a:lnTo>
                  <a:lnTo>
                    <a:pt x="1133" y="263"/>
                  </a:lnTo>
                  <a:lnTo>
                    <a:pt x="1148" y="267"/>
                  </a:lnTo>
                  <a:cubicBezTo>
                    <a:pt x="1154" y="269"/>
                    <a:pt x="1158" y="269"/>
                    <a:pt x="1160" y="268"/>
                  </a:cubicBezTo>
                  <a:cubicBezTo>
                    <a:pt x="1163" y="266"/>
                    <a:pt x="1165" y="263"/>
                    <a:pt x="1167" y="258"/>
                  </a:cubicBezTo>
                  <a:close/>
                  <a:moveTo>
                    <a:pt x="1321" y="157"/>
                  </a:moveTo>
                  <a:cubicBezTo>
                    <a:pt x="1321" y="149"/>
                    <a:pt x="1321" y="143"/>
                    <a:pt x="1320" y="140"/>
                  </a:cubicBezTo>
                  <a:cubicBezTo>
                    <a:pt x="1318" y="138"/>
                    <a:pt x="1313" y="134"/>
                    <a:pt x="1306" y="130"/>
                  </a:cubicBezTo>
                  <a:lnTo>
                    <a:pt x="1304" y="129"/>
                  </a:lnTo>
                  <a:lnTo>
                    <a:pt x="1310" y="118"/>
                  </a:lnTo>
                  <a:lnTo>
                    <a:pt x="1348" y="138"/>
                  </a:lnTo>
                  <a:lnTo>
                    <a:pt x="1386" y="158"/>
                  </a:lnTo>
                  <a:lnTo>
                    <a:pt x="1380" y="169"/>
                  </a:lnTo>
                  <a:lnTo>
                    <a:pt x="1367" y="163"/>
                  </a:lnTo>
                  <a:cubicBezTo>
                    <a:pt x="1362" y="160"/>
                    <a:pt x="1358" y="159"/>
                    <a:pt x="1355" y="160"/>
                  </a:cubicBezTo>
                  <a:cubicBezTo>
                    <a:pt x="1352" y="161"/>
                    <a:pt x="1350" y="164"/>
                    <a:pt x="1350" y="170"/>
                  </a:cubicBezTo>
                  <a:lnTo>
                    <a:pt x="1334" y="308"/>
                  </a:lnTo>
                  <a:lnTo>
                    <a:pt x="1422" y="231"/>
                  </a:lnTo>
                  <a:cubicBezTo>
                    <a:pt x="1433" y="222"/>
                    <a:pt x="1438" y="215"/>
                    <a:pt x="1437" y="208"/>
                  </a:cubicBezTo>
                  <a:cubicBezTo>
                    <a:pt x="1437" y="202"/>
                    <a:pt x="1430" y="196"/>
                    <a:pt x="1418" y="189"/>
                  </a:cubicBezTo>
                  <a:lnTo>
                    <a:pt x="1424" y="179"/>
                  </a:lnTo>
                  <a:lnTo>
                    <a:pt x="1457" y="196"/>
                  </a:lnTo>
                  <a:lnTo>
                    <a:pt x="1489" y="213"/>
                  </a:lnTo>
                  <a:lnTo>
                    <a:pt x="1483" y="224"/>
                  </a:lnTo>
                  <a:cubicBezTo>
                    <a:pt x="1476" y="220"/>
                    <a:pt x="1469" y="218"/>
                    <a:pt x="1464" y="219"/>
                  </a:cubicBezTo>
                  <a:cubicBezTo>
                    <a:pt x="1459" y="220"/>
                    <a:pt x="1452" y="224"/>
                    <a:pt x="1444" y="230"/>
                  </a:cubicBezTo>
                  <a:lnTo>
                    <a:pt x="1311" y="345"/>
                  </a:lnTo>
                  <a:lnTo>
                    <a:pt x="1306" y="342"/>
                  </a:lnTo>
                  <a:lnTo>
                    <a:pt x="1301" y="340"/>
                  </a:lnTo>
                  <a:lnTo>
                    <a:pt x="1321" y="157"/>
                  </a:lnTo>
                  <a:close/>
                  <a:moveTo>
                    <a:pt x="1393" y="386"/>
                  </a:moveTo>
                  <a:lnTo>
                    <a:pt x="1401" y="377"/>
                  </a:lnTo>
                  <a:lnTo>
                    <a:pt x="1412" y="388"/>
                  </a:lnTo>
                  <a:cubicBezTo>
                    <a:pt x="1417" y="391"/>
                    <a:pt x="1420" y="393"/>
                    <a:pt x="1423" y="393"/>
                  </a:cubicBezTo>
                  <a:cubicBezTo>
                    <a:pt x="1426" y="393"/>
                    <a:pt x="1430" y="391"/>
                    <a:pt x="1433" y="387"/>
                  </a:cubicBezTo>
                  <a:lnTo>
                    <a:pt x="1532" y="282"/>
                  </a:lnTo>
                  <a:cubicBezTo>
                    <a:pt x="1536" y="278"/>
                    <a:pt x="1538" y="275"/>
                    <a:pt x="1538" y="272"/>
                  </a:cubicBezTo>
                  <a:cubicBezTo>
                    <a:pt x="1537" y="269"/>
                    <a:pt x="1535" y="265"/>
                    <a:pt x="1531" y="261"/>
                  </a:cubicBezTo>
                  <a:lnTo>
                    <a:pt x="1520" y="251"/>
                  </a:lnTo>
                  <a:lnTo>
                    <a:pt x="1528" y="242"/>
                  </a:lnTo>
                  <a:lnTo>
                    <a:pt x="1573" y="283"/>
                  </a:lnTo>
                  <a:lnTo>
                    <a:pt x="1649" y="354"/>
                  </a:lnTo>
                  <a:lnTo>
                    <a:pt x="1627" y="381"/>
                  </a:lnTo>
                  <a:lnTo>
                    <a:pt x="1604" y="408"/>
                  </a:lnTo>
                  <a:lnTo>
                    <a:pt x="1596" y="401"/>
                  </a:lnTo>
                  <a:cubicBezTo>
                    <a:pt x="1609" y="380"/>
                    <a:pt x="1616" y="365"/>
                    <a:pt x="1615" y="354"/>
                  </a:cubicBezTo>
                  <a:cubicBezTo>
                    <a:pt x="1614" y="343"/>
                    <a:pt x="1606" y="330"/>
                    <a:pt x="1589" y="315"/>
                  </a:cubicBezTo>
                  <a:lnTo>
                    <a:pt x="1575" y="302"/>
                  </a:lnTo>
                  <a:cubicBezTo>
                    <a:pt x="1571" y="298"/>
                    <a:pt x="1567" y="296"/>
                    <a:pt x="1564" y="296"/>
                  </a:cubicBezTo>
                  <a:cubicBezTo>
                    <a:pt x="1562" y="296"/>
                    <a:pt x="1558" y="299"/>
                    <a:pt x="1554" y="303"/>
                  </a:cubicBezTo>
                  <a:lnTo>
                    <a:pt x="1512" y="348"/>
                  </a:lnTo>
                  <a:lnTo>
                    <a:pt x="1518" y="353"/>
                  </a:lnTo>
                  <a:cubicBezTo>
                    <a:pt x="1527" y="362"/>
                    <a:pt x="1536" y="366"/>
                    <a:pt x="1544" y="366"/>
                  </a:cubicBezTo>
                  <a:cubicBezTo>
                    <a:pt x="1552" y="366"/>
                    <a:pt x="1561" y="361"/>
                    <a:pt x="1572" y="352"/>
                  </a:cubicBezTo>
                  <a:lnTo>
                    <a:pt x="1581" y="360"/>
                  </a:lnTo>
                  <a:lnTo>
                    <a:pt x="1550" y="392"/>
                  </a:lnTo>
                  <a:lnTo>
                    <a:pt x="1519" y="425"/>
                  </a:lnTo>
                  <a:lnTo>
                    <a:pt x="1510" y="417"/>
                  </a:lnTo>
                  <a:cubicBezTo>
                    <a:pt x="1519" y="406"/>
                    <a:pt x="1524" y="397"/>
                    <a:pt x="1525" y="389"/>
                  </a:cubicBezTo>
                  <a:cubicBezTo>
                    <a:pt x="1526" y="381"/>
                    <a:pt x="1522" y="374"/>
                    <a:pt x="1514" y="366"/>
                  </a:cubicBezTo>
                  <a:lnTo>
                    <a:pt x="1504" y="357"/>
                  </a:lnTo>
                  <a:lnTo>
                    <a:pt x="1454" y="409"/>
                  </a:lnTo>
                  <a:cubicBezTo>
                    <a:pt x="1451" y="412"/>
                    <a:pt x="1450" y="415"/>
                    <a:pt x="1450" y="418"/>
                  </a:cubicBezTo>
                  <a:cubicBezTo>
                    <a:pt x="1450" y="421"/>
                    <a:pt x="1452" y="424"/>
                    <a:pt x="1455" y="427"/>
                  </a:cubicBezTo>
                  <a:lnTo>
                    <a:pt x="1473" y="443"/>
                  </a:lnTo>
                  <a:cubicBezTo>
                    <a:pt x="1489" y="458"/>
                    <a:pt x="1502" y="465"/>
                    <a:pt x="1513" y="465"/>
                  </a:cubicBezTo>
                  <a:cubicBezTo>
                    <a:pt x="1525" y="465"/>
                    <a:pt x="1541" y="458"/>
                    <a:pt x="1563" y="443"/>
                  </a:cubicBezTo>
                  <a:lnTo>
                    <a:pt x="1571" y="451"/>
                  </a:lnTo>
                  <a:lnTo>
                    <a:pt x="1544" y="476"/>
                  </a:lnTo>
                  <a:lnTo>
                    <a:pt x="1517" y="501"/>
                  </a:lnTo>
                  <a:lnTo>
                    <a:pt x="1437" y="427"/>
                  </a:lnTo>
                  <a:lnTo>
                    <a:pt x="1393" y="386"/>
                  </a:lnTo>
                  <a:close/>
                  <a:moveTo>
                    <a:pt x="1568" y="525"/>
                  </a:moveTo>
                  <a:lnTo>
                    <a:pt x="1692" y="448"/>
                  </a:lnTo>
                  <a:cubicBezTo>
                    <a:pt x="1696" y="445"/>
                    <a:pt x="1699" y="443"/>
                    <a:pt x="1699" y="440"/>
                  </a:cubicBezTo>
                  <a:cubicBezTo>
                    <a:pt x="1700" y="437"/>
                    <a:pt x="1699" y="433"/>
                    <a:pt x="1696" y="428"/>
                  </a:cubicBezTo>
                  <a:lnTo>
                    <a:pt x="1688" y="415"/>
                  </a:lnTo>
                  <a:lnTo>
                    <a:pt x="1698" y="409"/>
                  </a:lnTo>
                  <a:lnTo>
                    <a:pt x="1722" y="447"/>
                  </a:lnTo>
                  <a:lnTo>
                    <a:pt x="1749" y="489"/>
                  </a:lnTo>
                  <a:cubicBezTo>
                    <a:pt x="1761" y="508"/>
                    <a:pt x="1767" y="526"/>
                    <a:pt x="1767" y="541"/>
                  </a:cubicBezTo>
                  <a:cubicBezTo>
                    <a:pt x="1766" y="556"/>
                    <a:pt x="1760" y="567"/>
                    <a:pt x="1747" y="575"/>
                  </a:cubicBezTo>
                  <a:cubicBezTo>
                    <a:pt x="1734" y="584"/>
                    <a:pt x="1719" y="585"/>
                    <a:pt x="1704" y="578"/>
                  </a:cubicBezTo>
                  <a:cubicBezTo>
                    <a:pt x="1693" y="573"/>
                    <a:pt x="1682" y="564"/>
                    <a:pt x="1671" y="550"/>
                  </a:cubicBezTo>
                  <a:cubicBezTo>
                    <a:pt x="1675" y="558"/>
                    <a:pt x="1676" y="566"/>
                    <a:pt x="1676" y="572"/>
                  </a:cubicBezTo>
                  <a:cubicBezTo>
                    <a:pt x="1676" y="584"/>
                    <a:pt x="1669" y="596"/>
                    <a:pt x="1656" y="608"/>
                  </a:cubicBezTo>
                  <a:lnTo>
                    <a:pt x="1642" y="622"/>
                  </a:lnTo>
                  <a:cubicBezTo>
                    <a:pt x="1637" y="627"/>
                    <a:pt x="1633" y="632"/>
                    <a:pt x="1632" y="636"/>
                  </a:cubicBezTo>
                  <a:cubicBezTo>
                    <a:pt x="1630" y="639"/>
                    <a:pt x="1629" y="642"/>
                    <a:pt x="1631" y="644"/>
                  </a:cubicBezTo>
                  <a:cubicBezTo>
                    <a:pt x="1633" y="647"/>
                    <a:pt x="1636" y="649"/>
                    <a:pt x="1640" y="648"/>
                  </a:cubicBezTo>
                  <a:cubicBezTo>
                    <a:pt x="1645" y="647"/>
                    <a:pt x="1651" y="644"/>
                    <a:pt x="1660" y="639"/>
                  </a:cubicBezTo>
                  <a:lnTo>
                    <a:pt x="1666" y="648"/>
                  </a:lnTo>
                  <a:cubicBezTo>
                    <a:pt x="1652" y="656"/>
                    <a:pt x="1640" y="660"/>
                    <a:pt x="1631" y="660"/>
                  </a:cubicBezTo>
                  <a:cubicBezTo>
                    <a:pt x="1622" y="659"/>
                    <a:pt x="1614" y="654"/>
                    <a:pt x="1608" y="645"/>
                  </a:cubicBezTo>
                  <a:cubicBezTo>
                    <a:pt x="1603" y="637"/>
                    <a:pt x="1602" y="628"/>
                    <a:pt x="1605" y="620"/>
                  </a:cubicBezTo>
                  <a:cubicBezTo>
                    <a:pt x="1608" y="612"/>
                    <a:pt x="1616" y="603"/>
                    <a:pt x="1629" y="593"/>
                  </a:cubicBezTo>
                  <a:lnTo>
                    <a:pt x="1637" y="587"/>
                  </a:lnTo>
                  <a:cubicBezTo>
                    <a:pt x="1652" y="576"/>
                    <a:pt x="1660" y="566"/>
                    <a:pt x="1661" y="557"/>
                  </a:cubicBezTo>
                  <a:cubicBezTo>
                    <a:pt x="1663" y="548"/>
                    <a:pt x="1659" y="536"/>
                    <a:pt x="1649" y="521"/>
                  </a:cubicBezTo>
                  <a:lnTo>
                    <a:pt x="1644" y="513"/>
                  </a:lnTo>
                  <a:lnTo>
                    <a:pt x="1584" y="550"/>
                  </a:lnTo>
                  <a:cubicBezTo>
                    <a:pt x="1580" y="553"/>
                    <a:pt x="1577" y="556"/>
                    <a:pt x="1577" y="559"/>
                  </a:cubicBezTo>
                  <a:cubicBezTo>
                    <a:pt x="1576" y="562"/>
                    <a:pt x="1577" y="565"/>
                    <a:pt x="1580" y="570"/>
                  </a:cubicBezTo>
                  <a:lnTo>
                    <a:pt x="1588" y="583"/>
                  </a:lnTo>
                  <a:lnTo>
                    <a:pt x="1578" y="590"/>
                  </a:lnTo>
                  <a:lnTo>
                    <a:pt x="1554" y="551"/>
                  </a:lnTo>
                  <a:lnTo>
                    <a:pt x="1529" y="513"/>
                  </a:lnTo>
                  <a:lnTo>
                    <a:pt x="1540" y="506"/>
                  </a:lnTo>
                  <a:lnTo>
                    <a:pt x="1548" y="519"/>
                  </a:lnTo>
                  <a:cubicBezTo>
                    <a:pt x="1551" y="524"/>
                    <a:pt x="1554" y="527"/>
                    <a:pt x="1557" y="528"/>
                  </a:cubicBezTo>
                  <a:cubicBezTo>
                    <a:pt x="1560" y="528"/>
                    <a:pt x="1564" y="527"/>
                    <a:pt x="1568" y="525"/>
                  </a:cubicBezTo>
                  <a:close/>
                  <a:moveTo>
                    <a:pt x="1655" y="506"/>
                  </a:moveTo>
                  <a:lnTo>
                    <a:pt x="1667" y="526"/>
                  </a:lnTo>
                  <a:cubicBezTo>
                    <a:pt x="1676" y="541"/>
                    <a:pt x="1686" y="550"/>
                    <a:pt x="1696" y="553"/>
                  </a:cubicBezTo>
                  <a:cubicBezTo>
                    <a:pt x="1706" y="557"/>
                    <a:pt x="1717" y="555"/>
                    <a:pt x="1728" y="548"/>
                  </a:cubicBezTo>
                  <a:cubicBezTo>
                    <a:pt x="1740" y="541"/>
                    <a:pt x="1747" y="533"/>
                    <a:pt x="1747" y="524"/>
                  </a:cubicBezTo>
                  <a:cubicBezTo>
                    <a:pt x="1748" y="516"/>
                    <a:pt x="1744" y="504"/>
                    <a:pt x="1734" y="488"/>
                  </a:cubicBezTo>
                  <a:lnTo>
                    <a:pt x="1728" y="479"/>
                  </a:lnTo>
                  <a:cubicBezTo>
                    <a:pt x="1725" y="474"/>
                    <a:pt x="1722" y="471"/>
                    <a:pt x="1719" y="470"/>
                  </a:cubicBezTo>
                  <a:cubicBezTo>
                    <a:pt x="1716" y="470"/>
                    <a:pt x="1712" y="471"/>
                    <a:pt x="1707" y="474"/>
                  </a:cubicBezTo>
                  <a:lnTo>
                    <a:pt x="1655" y="506"/>
                  </a:lnTo>
                  <a:close/>
                  <a:moveTo>
                    <a:pt x="1793" y="761"/>
                  </a:moveTo>
                  <a:cubicBezTo>
                    <a:pt x="1809" y="751"/>
                    <a:pt x="1821" y="740"/>
                    <a:pt x="1828" y="725"/>
                  </a:cubicBezTo>
                  <a:cubicBezTo>
                    <a:pt x="1836" y="711"/>
                    <a:pt x="1837" y="697"/>
                    <a:pt x="1833" y="683"/>
                  </a:cubicBezTo>
                  <a:cubicBezTo>
                    <a:pt x="1829" y="672"/>
                    <a:pt x="1824" y="663"/>
                    <a:pt x="1816" y="658"/>
                  </a:cubicBezTo>
                  <a:cubicBezTo>
                    <a:pt x="1808" y="653"/>
                    <a:pt x="1800" y="652"/>
                    <a:pt x="1791" y="655"/>
                  </a:cubicBezTo>
                  <a:cubicBezTo>
                    <a:pt x="1781" y="658"/>
                    <a:pt x="1774" y="664"/>
                    <a:pt x="1771" y="672"/>
                  </a:cubicBezTo>
                  <a:cubicBezTo>
                    <a:pt x="1768" y="681"/>
                    <a:pt x="1767" y="695"/>
                    <a:pt x="1768" y="715"/>
                  </a:cubicBezTo>
                  <a:cubicBezTo>
                    <a:pt x="1770" y="742"/>
                    <a:pt x="1768" y="761"/>
                    <a:pt x="1762" y="774"/>
                  </a:cubicBezTo>
                  <a:cubicBezTo>
                    <a:pt x="1756" y="787"/>
                    <a:pt x="1745" y="795"/>
                    <a:pt x="1728" y="801"/>
                  </a:cubicBezTo>
                  <a:cubicBezTo>
                    <a:pt x="1711" y="806"/>
                    <a:pt x="1695" y="804"/>
                    <a:pt x="1681" y="796"/>
                  </a:cubicBezTo>
                  <a:cubicBezTo>
                    <a:pt x="1667" y="787"/>
                    <a:pt x="1657" y="774"/>
                    <a:pt x="1651" y="755"/>
                  </a:cubicBezTo>
                  <a:cubicBezTo>
                    <a:pt x="1645" y="735"/>
                    <a:pt x="1646" y="714"/>
                    <a:pt x="1654" y="694"/>
                  </a:cubicBezTo>
                  <a:lnTo>
                    <a:pt x="1633" y="688"/>
                  </a:lnTo>
                  <a:lnTo>
                    <a:pt x="1630" y="679"/>
                  </a:lnTo>
                  <a:lnTo>
                    <a:pt x="1704" y="655"/>
                  </a:lnTo>
                  <a:lnTo>
                    <a:pt x="1708" y="665"/>
                  </a:lnTo>
                  <a:cubicBezTo>
                    <a:pt x="1688" y="676"/>
                    <a:pt x="1674" y="689"/>
                    <a:pt x="1666" y="703"/>
                  </a:cubicBezTo>
                  <a:cubicBezTo>
                    <a:pt x="1659" y="718"/>
                    <a:pt x="1658" y="734"/>
                    <a:pt x="1663" y="751"/>
                  </a:cubicBezTo>
                  <a:cubicBezTo>
                    <a:pt x="1667" y="764"/>
                    <a:pt x="1673" y="773"/>
                    <a:pt x="1683" y="779"/>
                  </a:cubicBezTo>
                  <a:cubicBezTo>
                    <a:pt x="1692" y="785"/>
                    <a:pt x="1702" y="786"/>
                    <a:pt x="1713" y="782"/>
                  </a:cubicBezTo>
                  <a:cubicBezTo>
                    <a:pt x="1724" y="779"/>
                    <a:pt x="1730" y="773"/>
                    <a:pt x="1734" y="764"/>
                  </a:cubicBezTo>
                  <a:cubicBezTo>
                    <a:pt x="1737" y="755"/>
                    <a:pt x="1737" y="740"/>
                    <a:pt x="1736" y="718"/>
                  </a:cubicBezTo>
                  <a:cubicBezTo>
                    <a:pt x="1734" y="693"/>
                    <a:pt x="1736" y="675"/>
                    <a:pt x="1741" y="663"/>
                  </a:cubicBezTo>
                  <a:cubicBezTo>
                    <a:pt x="1747" y="651"/>
                    <a:pt x="1758" y="642"/>
                    <a:pt x="1773" y="638"/>
                  </a:cubicBezTo>
                  <a:cubicBezTo>
                    <a:pt x="1789" y="633"/>
                    <a:pt x="1804" y="634"/>
                    <a:pt x="1817" y="642"/>
                  </a:cubicBezTo>
                  <a:cubicBezTo>
                    <a:pt x="1830" y="649"/>
                    <a:pt x="1839" y="662"/>
                    <a:pt x="1845" y="679"/>
                  </a:cubicBezTo>
                  <a:cubicBezTo>
                    <a:pt x="1850" y="696"/>
                    <a:pt x="1849" y="714"/>
                    <a:pt x="1842" y="733"/>
                  </a:cubicBezTo>
                  <a:lnTo>
                    <a:pt x="1861" y="738"/>
                  </a:lnTo>
                  <a:lnTo>
                    <a:pt x="1863" y="747"/>
                  </a:lnTo>
                  <a:lnTo>
                    <a:pt x="1796" y="771"/>
                  </a:lnTo>
                  <a:lnTo>
                    <a:pt x="1793" y="761"/>
                  </a:lnTo>
                  <a:close/>
                  <a:moveTo>
                    <a:pt x="1702" y="856"/>
                  </a:moveTo>
                  <a:lnTo>
                    <a:pt x="1846" y="834"/>
                  </a:lnTo>
                  <a:cubicBezTo>
                    <a:pt x="1851" y="833"/>
                    <a:pt x="1854" y="831"/>
                    <a:pt x="1856" y="829"/>
                  </a:cubicBezTo>
                  <a:cubicBezTo>
                    <a:pt x="1858" y="826"/>
                    <a:pt x="1858" y="822"/>
                    <a:pt x="1857" y="817"/>
                  </a:cubicBezTo>
                  <a:lnTo>
                    <a:pt x="1855" y="802"/>
                  </a:lnTo>
                  <a:lnTo>
                    <a:pt x="1867" y="800"/>
                  </a:lnTo>
                  <a:lnTo>
                    <a:pt x="1874" y="844"/>
                  </a:lnTo>
                  <a:lnTo>
                    <a:pt x="1881" y="889"/>
                  </a:lnTo>
                  <a:lnTo>
                    <a:pt x="1869" y="891"/>
                  </a:lnTo>
                  <a:lnTo>
                    <a:pt x="1867" y="876"/>
                  </a:lnTo>
                  <a:cubicBezTo>
                    <a:pt x="1866" y="870"/>
                    <a:pt x="1864" y="867"/>
                    <a:pt x="1862" y="865"/>
                  </a:cubicBezTo>
                  <a:cubicBezTo>
                    <a:pt x="1859" y="863"/>
                    <a:pt x="1856" y="862"/>
                    <a:pt x="1850" y="863"/>
                  </a:cubicBezTo>
                  <a:lnTo>
                    <a:pt x="1707" y="886"/>
                  </a:lnTo>
                  <a:cubicBezTo>
                    <a:pt x="1701" y="887"/>
                    <a:pt x="1698" y="888"/>
                    <a:pt x="1696" y="891"/>
                  </a:cubicBezTo>
                  <a:cubicBezTo>
                    <a:pt x="1694" y="893"/>
                    <a:pt x="1694" y="897"/>
                    <a:pt x="1695" y="903"/>
                  </a:cubicBezTo>
                  <a:lnTo>
                    <a:pt x="1697" y="918"/>
                  </a:lnTo>
                  <a:lnTo>
                    <a:pt x="1685" y="920"/>
                  </a:lnTo>
                  <a:lnTo>
                    <a:pt x="1678" y="875"/>
                  </a:lnTo>
                  <a:lnTo>
                    <a:pt x="1671" y="830"/>
                  </a:lnTo>
                  <a:lnTo>
                    <a:pt x="1683" y="828"/>
                  </a:lnTo>
                  <a:lnTo>
                    <a:pt x="1685" y="844"/>
                  </a:lnTo>
                  <a:cubicBezTo>
                    <a:pt x="1686" y="849"/>
                    <a:pt x="1688" y="853"/>
                    <a:pt x="1690" y="855"/>
                  </a:cubicBezTo>
                  <a:cubicBezTo>
                    <a:pt x="1693" y="857"/>
                    <a:pt x="1697" y="857"/>
                    <a:pt x="1702" y="856"/>
                  </a:cubicBezTo>
                  <a:close/>
                  <a:moveTo>
                    <a:pt x="1709" y="996"/>
                  </a:moveTo>
                  <a:lnTo>
                    <a:pt x="1853" y="1006"/>
                  </a:lnTo>
                  <a:cubicBezTo>
                    <a:pt x="1860" y="1007"/>
                    <a:pt x="1864" y="1006"/>
                    <a:pt x="1866" y="1004"/>
                  </a:cubicBezTo>
                  <a:cubicBezTo>
                    <a:pt x="1868" y="1002"/>
                    <a:pt x="1869" y="998"/>
                    <a:pt x="1869" y="992"/>
                  </a:cubicBezTo>
                  <a:cubicBezTo>
                    <a:pt x="1869" y="980"/>
                    <a:pt x="1865" y="971"/>
                    <a:pt x="1857" y="963"/>
                  </a:cubicBezTo>
                  <a:cubicBezTo>
                    <a:pt x="1848" y="955"/>
                    <a:pt x="1831" y="949"/>
                    <a:pt x="1808" y="943"/>
                  </a:cubicBezTo>
                  <a:lnTo>
                    <a:pt x="1809" y="932"/>
                  </a:lnTo>
                  <a:lnTo>
                    <a:pt x="1847" y="937"/>
                  </a:lnTo>
                  <a:lnTo>
                    <a:pt x="1885" y="941"/>
                  </a:lnTo>
                  <a:lnTo>
                    <a:pt x="1880" y="1023"/>
                  </a:lnTo>
                  <a:lnTo>
                    <a:pt x="1874" y="1105"/>
                  </a:lnTo>
                  <a:lnTo>
                    <a:pt x="1835" y="1104"/>
                  </a:lnTo>
                  <a:lnTo>
                    <a:pt x="1797" y="1103"/>
                  </a:lnTo>
                  <a:lnTo>
                    <a:pt x="1798" y="1092"/>
                  </a:lnTo>
                  <a:cubicBezTo>
                    <a:pt x="1821" y="1090"/>
                    <a:pt x="1838" y="1085"/>
                    <a:pt x="1849" y="1079"/>
                  </a:cubicBezTo>
                  <a:cubicBezTo>
                    <a:pt x="1858" y="1073"/>
                    <a:pt x="1863" y="1064"/>
                    <a:pt x="1865" y="1052"/>
                  </a:cubicBezTo>
                  <a:cubicBezTo>
                    <a:pt x="1866" y="1046"/>
                    <a:pt x="1865" y="1042"/>
                    <a:pt x="1863" y="1040"/>
                  </a:cubicBezTo>
                  <a:cubicBezTo>
                    <a:pt x="1861" y="1038"/>
                    <a:pt x="1857" y="1036"/>
                    <a:pt x="1851" y="1036"/>
                  </a:cubicBezTo>
                  <a:lnTo>
                    <a:pt x="1707" y="1026"/>
                  </a:lnTo>
                  <a:cubicBezTo>
                    <a:pt x="1701" y="1026"/>
                    <a:pt x="1698" y="1027"/>
                    <a:pt x="1695" y="1029"/>
                  </a:cubicBezTo>
                  <a:cubicBezTo>
                    <a:pt x="1693" y="1031"/>
                    <a:pt x="1692" y="1035"/>
                    <a:pt x="1691" y="1042"/>
                  </a:cubicBezTo>
                  <a:lnTo>
                    <a:pt x="1690" y="1059"/>
                  </a:lnTo>
                  <a:lnTo>
                    <a:pt x="1678" y="1058"/>
                  </a:lnTo>
                  <a:lnTo>
                    <a:pt x="1681" y="1009"/>
                  </a:lnTo>
                  <a:lnTo>
                    <a:pt x="1685" y="961"/>
                  </a:lnTo>
                  <a:lnTo>
                    <a:pt x="1697" y="961"/>
                  </a:lnTo>
                  <a:lnTo>
                    <a:pt x="1696" y="979"/>
                  </a:lnTo>
                  <a:cubicBezTo>
                    <a:pt x="1695" y="985"/>
                    <a:pt x="1696" y="989"/>
                    <a:pt x="1698" y="992"/>
                  </a:cubicBezTo>
                  <a:cubicBezTo>
                    <a:pt x="1700" y="994"/>
                    <a:pt x="1704" y="996"/>
                    <a:pt x="1709" y="996"/>
                  </a:cubicBezTo>
                  <a:close/>
                  <a:moveTo>
                    <a:pt x="1721" y="1195"/>
                  </a:moveTo>
                  <a:lnTo>
                    <a:pt x="1826" y="1169"/>
                  </a:lnTo>
                  <a:cubicBezTo>
                    <a:pt x="1834" y="1167"/>
                    <a:pt x="1840" y="1165"/>
                    <a:pt x="1843" y="1162"/>
                  </a:cubicBezTo>
                  <a:cubicBezTo>
                    <a:pt x="1845" y="1160"/>
                    <a:pt x="1848" y="1155"/>
                    <a:pt x="1851" y="1147"/>
                  </a:cubicBezTo>
                  <a:lnTo>
                    <a:pt x="1851" y="1145"/>
                  </a:lnTo>
                  <a:lnTo>
                    <a:pt x="1863" y="1148"/>
                  </a:lnTo>
                  <a:lnTo>
                    <a:pt x="1850" y="1189"/>
                  </a:lnTo>
                  <a:lnTo>
                    <a:pt x="1836" y="1230"/>
                  </a:lnTo>
                  <a:lnTo>
                    <a:pt x="1824" y="1227"/>
                  </a:lnTo>
                  <a:lnTo>
                    <a:pt x="1829" y="1213"/>
                  </a:lnTo>
                  <a:cubicBezTo>
                    <a:pt x="1831" y="1207"/>
                    <a:pt x="1831" y="1203"/>
                    <a:pt x="1829" y="1201"/>
                  </a:cubicBezTo>
                  <a:cubicBezTo>
                    <a:pt x="1827" y="1199"/>
                    <a:pt x="1824" y="1199"/>
                    <a:pt x="1818" y="1200"/>
                  </a:cubicBezTo>
                  <a:lnTo>
                    <a:pt x="1732" y="1222"/>
                  </a:lnTo>
                  <a:lnTo>
                    <a:pt x="1777" y="1269"/>
                  </a:lnTo>
                  <a:cubicBezTo>
                    <a:pt x="1786" y="1279"/>
                    <a:pt x="1794" y="1284"/>
                    <a:pt x="1799" y="1283"/>
                  </a:cubicBezTo>
                  <a:cubicBezTo>
                    <a:pt x="1804" y="1281"/>
                    <a:pt x="1809" y="1274"/>
                    <a:pt x="1813" y="1260"/>
                  </a:cubicBezTo>
                  <a:lnTo>
                    <a:pt x="1825" y="1264"/>
                  </a:lnTo>
                  <a:lnTo>
                    <a:pt x="1813" y="1300"/>
                  </a:lnTo>
                  <a:lnTo>
                    <a:pt x="1801" y="1337"/>
                  </a:lnTo>
                  <a:lnTo>
                    <a:pt x="1789" y="1333"/>
                  </a:lnTo>
                  <a:cubicBezTo>
                    <a:pt x="1792" y="1324"/>
                    <a:pt x="1793" y="1317"/>
                    <a:pt x="1792" y="1311"/>
                  </a:cubicBezTo>
                  <a:cubicBezTo>
                    <a:pt x="1790" y="1305"/>
                    <a:pt x="1785" y="1299"/>
                    <a:pt x="1778" y="1291"/>
                  </a:cubicBezTo>
                  <a:lnTo>
                    <a:pt x="1715" y="1224"/>
                  </a:lnTo>
                  <a:lnTo>
                    <a:pt x="1663" y="1207"/>
                  </a:lnTo>
                  <a:cubicBezTo>
                    <a:pt x="1658" y="1206"/>
                    <a:pt x="1654" y="1206"/>
                    <a:pt x="1651" y="1207"/>
                  </a:cubicBezTo>
                  <a:cubicBezTo>
                    <a:pt x="1648" y="1208"/>
                    <a:pt x="1646" y="1212"/>
                    <a:pt x="1644" y="1217"/>
                  </a:cubicBezTo>
                  <a:lnTo>
                    <a:pt x="1640" y="1232"/>
                  </a:lnTo>
                  <a:lnTo>
                    <a:pt x="1628" y="1228"/>
                  </a:lnTo>
                  <a:lnTo>
                    <a:pt x="1642" y="1185"/>
                  </a:lnTo>
                  <a:lnTo>
                    <a:pt x="1656" y="1142"/>
                  </a:lnTo>
                  <a:lnTo>
                    <a:pt x="1668" y="1146"/>
                  </a:lnTo>
                  <a:lnTo>
                    <a:pt x="1663" y="1160"/>
                  </a:lnTo>
                  <a:cubicBezTo>
                    <a:pt x="1661" y="1166"/>
                    <a:pt x="1661" y="1170"/>
                    <a:pt x="1662" y="1172"/>
                  </a:cubicBezTo>
                  <a:cubicBezTo>
                    <a:pt x="1664" y="1175"/>
                    <a:pt x="1667" y="1177"/>
                    <a:pt x="1672" y="1179"/>
                  </a:cubicBezTo>
                  <a:lnTo>
                    <a:pt x="1721" y="1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32" tIns="45716" rIns="91432" bIns="45716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66645" y="2349500"/>
            <a:ext cx="478790" cy="441960"/>
            <a:chOff x="1979712" y="-1010471"/>
            <a:chExt cx="1472474" cy="1472474"/>
          </a:xfrm>
          <a:solidFill>
            <a:schemeClr val="bg1"/>
          </a:solidFill>
        </p:grpSpPr>
        <p:grpSp>
          <p:nvGrpSpPr>
            <p:cNvPr id="21" name="组合 20"/>
            <p:cNvGrpSpPr/>
            <p:nvPr/>
          </p:nvGrpSpPr>
          <p:grpSpPr>
            <a:xfrm>
              <a:off x="1979712" y="-1010471"/>
              <a:ext cx="1472474" cy="147247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161807" y="-825035"/>
              <a:ext cx="1108284" cy="1101602"/>
            </a:xfrm>
            <a:custGeom>
              <a:avLst/>
              <a:gdLst>
                <a:gd name="T0" fmla="*/ 747413 w 1956"/>
                <a:gd name="T1" fmla="*/ 66485 h 1956"/>
                <a:gd name="T2" fmla="*/ 996550 w 1956"/>
                <a:gd name="T3" fmla="*/ 329182 h 1956"/>
                <a:gd name="T4" fmla="*/ 1005698 w 1956"/>
                <a:gd name="T5" fmla="*/ 704850 h 1956"/>
                <a:gd name="T6" fmla="*/ 769475 w 1956"/>
                <a:gd name="T7" fmla="*/ 979439 h 1956"/>
                <a:gd name="T8" fmla="*/ 399266 w 1956"/>
                <a:gd name="T9" fmla="*/ 1025384 h 1956"/>
                <a:gd name="T10" fmla="*/ 103314 w 1956"/>
                <a:gd name="T11" fmla="*/ 815118 h 1956"/>
                <a:gd name="T12" fmla="*/ 22062 w 1956"/>
                <a:gd name="T13" fmla="*/ 450801 h 1956"/>
                <a:gd name="T14" fmla="*/ 202323 w 1956"/>
                <a:gd name="T15" fmla="*/ 132970 h 1956"/>
                <a:gd name="T16" fmla="*/ 527332 w 1956"/>
                <a:gd name="T17" fmla="*/ 171888 h 1956"/>
                <a:gd name="T18" fmla="*/ 288418 w 1956"/>
                <a:gd name="T19" fmla="*/ 264859 h 1956"/>
                <a:gd name="T20" fmla="*/ 173266 w 1956"/>
                <a:gd name="T21" fmla="*/ 492963 h 1956"/>
                <a:gd name="T22" fmla="*/ 242142 w 1956"/>
                <a:gd name="T23" fmla="*/ 742687 h 1956"/>
                <a:gd name="T24" fmla="*/ 455766 w 1956"/>
                <a:gd name="T25" fmla="*/ 879441 h 1956"/>
                <a:gd name="T26" fmla="*/ 711360 w 1956"/>
                <a:gd name="T27" fmla="*/ 834577 h 1956"/>
                <a:gd name="T28" fmla="*/ 866870 w 1956"/>
                <a:gd name="T29" fmla="*/ 635662 h 1956"/>
                <a:gd name="T30" fmla="*/ 847498 w 1956"/>
                <a:gd name="T31" fmla="*/ 374587 h 1956"/>
                <a:gd name="T32" fmla="*/ 665622 w 1956"/>
                <a:gd name="T33" fmla="*/ 199996 h 1956"/>
                <a:gd name="T34" fmla="*/ 293799 w 1956"/>
                <a:gd name="T35" fmla="*/ 837820 h 1956"/>
                <a:gd name="T36" fmla="*/ 400880 w 1956"/>
                <a:gd name="T37" fmla="*/ 948088 h 1956"/>
                <a:gd name="T38" fmla="*/ 424018 w 1956"/>
                <a:gd name="T39" fmla="*/ 905386 h 1956"/>
                <a:gd name="T40" fmla="*/ 646789 w 1956"/>
                <a:gd name="T41" fmla="*/ 1003763 h 1956"/>
                <a:gd name="T42" fmla="*/ 787770 w 1956"/>
                <a:gd name="T43" fmla="*/ 927007 h 1956"/>
                <a:gd name="T44" fmla="*/ 789384 w 1956"/>
                <a:gd name="T45" fmla="*/ 859982 h 1956"/>
                <a:gd name="T46" fmla="*/ 476751 w 1956"/>
                <a:gd name="T47" fmla="*/ 348101 h 1956"/>
                <a:gd name="T48" fmla="*/ 443928 w 1956"/>
                <a:gd name="T49" fmla="*/ 638905 h 1956"/>
                <a:gd name="T50" fmla="*/ 547242 w 1956"/>
                <a:gd name="T51" fmla="*/ 314588 h 1956"/>
                <a:gd name="T52" fmla="*/ 592980 w 1956"/>
                <a:gd name="T53" fmla="*/ 521611 h 1956"/>
                <a:gd name="T54" fmla="*/ 668851 w 1956"/>
                <a:gd name="T55" fmla="*/ 605393 h 1956"/>
                <a:gd name="T56" fmla="*/ 634413 w 1956"/>
                <a:gd name="T57" fmla="*/ 618365 h 1956"/>
                <a:gd name="T58" fmla="*/ 65109 w 1956"/>
                <a:gd name="T59" fmla="*/ 629176 h 1956"/>
                <a:gd name="T60" fmla="*/ 144747 w 1956"/>
                <a:gd name="T61" fmla="*/ 630798 h 1956"/>
                <a:gd name="T62" fmla="*/ 174342 w 1956"/>
                <a:gd name="T63" fmla="*/ 672418 h 1956"/>
                <a:gd name="T64" fmla="*/ 62419 w 1956"/>
                <a:gd name="T65" fmla="*/ 571339 h 1956"/>
                <a:gd name="T66" fmla="*/ 73719 w 1956"/>
                <a:gd name="T67" fmla="*/ 505935 h 1956"/>
                <a:gd name="T68" fmla="*/ 154971 w 1956"/>
                <a:gd name="T69" fmla="*/ 482152 h 1956"/>
                <a:gd name="T70" fmla="*/ 72105 w 1956"/>
                <a:gd name="T71" fmla="*/ 429721 h 1956"/>
                <a:gd name="T72" fmla="*/ 209857 w 1956"/>
                <a:gd name="T73" fmla="*/ 308102 h 1956"/>
                <a:gd name="T74" fmla="*/ 128604 w 1956"/>
                <a:gd name="T75" fmla="*/ 293507 h 1956"/>
                <a:gd name="T76" fmla="*/ 160890 w 1956"/>
                <a:gd name="T77" fmla="*/ 212968 h 1956"/>
                <a:gd name="T78" fmla="*/ 298104 w 1956"/>
                <a:gd name="T79" fmla="*/ 223779 h 1956"/>
                <a:gd name="T80" fmla="*/ 395499 w 1956"/>
                <a:gd name="T81" fmla="*/ 55134 h 1956"/>
                <a:gd name="T82" fmla="*/ 460070 w 1956"/>
                <a:gd name="T83" fmla="*/ 36756 h 1956"/>
                <a:gd name="T84" fmla="*/ 505808 w 1956"/>
                <a:gd name="T85" fmla="*/ 43783 h 1956"/>
                <a:gd name="T86" fmla="*/ 587061 w 1956"/>
                <a:gd name="T87" fmla="*/ 59999 h 1956"/>
                <a:gd name="T88" fmla="*/ 676384 w 1956"/>
                <a:gd name="T89" fmla="*/ 64863 h 1956"/>
                <a:gd name="T90" fmla="*/ 710284 w 1956"/>
                <a:gd name="T91" fmla="*/ 75674 h 1956"/>
                <a:gd name="T92" fmla="*/ 766246 w 1956"/>
                <a:gd name="T93" fmla="*/ 96755 h 1956"/>
                <a:gd name="T94" fmla="*/ 824360 w 1956"/>
                <a:gd name="T95" fmla="*/ 152429 h 1956"/>
                <a:gd name="T96" fmla="*/ 813598 w 1956"/>
                <a:gd name="T97" fmla="*/ 188104 h 1956"/>
                <a:gd name="T98" fmla="*/ 814136 w 1956"/>
                <a:gd name="T99" fmla="*/ 251346 h 1956"/>
                <a:gd name="T100" fmla="*/ 950812 w 1956"/>
                <a:gd name="T101" fmla="*/ 292426 h 1956"/>
                <a:gd name="T102" fmla="*/ 876555 w 1956"/>
                <a:gd name="T103" fmla="*/ 320534 h 1956"/>
                <a:gd name="T104" fmla="*/ 843732 w 1956"/>
                <a:gd name="T105" fmla="*/ 283778 h 1956"/>
                <a:gd name="T106" fmla="*/ 963726 w 1956"/>
                <a:gd name="T107" fmla="*/ 354047 h 1956"/>
                <a:gd name="T108" fmla="*/ 921755 w 1956"/>
                <a:gd name="T109" fmla="*/ 422694 h 1956"/>
                <a:gd name="T110" fmla="*/ 999241 w 1956"/>
                <a:gd name="T111" fmla="*/ 441612 h 1956"/>
                <a:gd name="T112" fmla="*/ 899155 w 1956"/>
                <a:gd name="T113" fmla="*/ 448639 h 1956"/>
                <a:gd name="T114" fmla="*/ 1008388 w 1956"/>
                <a:gd name="T115" fmla="*/ 597285 h 1956"/>
                <a:gd name="T116" fmla="*/ 913146 w 1956"/>
                <a:gd name="T117" fmla="*/ 519449 h 1956"/>
                <a:gd name="T118" fmla="*/ 978255 w 1956"/>
                <a:gd name="T119" fmla="*/ 648635 h 1956"/>
                <a:gd name="T120" fmla="*/ 884627 w 1956"/>
                <a:gd name="T121" fmla="*/ 657824 h 19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6" h="1956">
                  <a:moveTo>
                    <a:pt x="978" y="0"/>
                  </a:moveTo>
                  <a:cubicBezTo>
                    <a:pt x="1517" y="0"/>
                    <a:pt x="1956" y="439"/>
                    <a:pt x="1956" y="978"/>
                  </a:cubicBezTo>
                  <a:cubicBezTo>
                    <a:pt x="1956" y="1517"/>
                    <a:pt x="1517" y="1956"/>
                    <a:pt x="978" y="1956"/>
                  </a:cubicBezTo>
                  <a:cubicBezTo>
                    <a:pt x="440" y="1956"/>
                    <a:pt x="0" y="1517"/>
                    <a:pt x="0" y="978"/>
                  </a:cubicBezTo>
                  <a:cubicBezTo>
                    <a:pt x="0" y="439"/>
                    <a:pt x="440" y="0"/>
                    <a:pt x="978" y="0"/>
                  </a:cubicBezTo>
                  <a:close/>
                  <a:moveTo>
                    <a:pt x="978" y="29"/>
                  </a:moveTo>
                  <a:lnTo>
                    <a:pt x="1027" y="30"/>
                  </a:lnTo>
                  <a:lnTo>
                    <a:pt x="1075" y="34"/>
                  </a:lnTo>
                  <a:lnTo>
                    <a:pt x="1123" y="40"/>
                  </a:lnTo>
                  <a:lnTo>
                    <a:pt x="1169" y="49"/>
                  </a:lnTo>
                  <a:lnTo>
                    <a:pt x="1215" y="59"/>
                  </a:lnTo>
                  <a:lnTo>
                    <a:pt x="1260" y="72"/>
                  </a:lnTo>
                  <a:lnTo>
                    <a:pt x="1304" y="87"/>
                  </a:lnTo>
                  <a:lnTo>
                    <a:pt x="1347" y="104"/>
                  </a:lnTo>
                  <a:lnTo>
                    <a:pt x="1389" y="123"/>
                  </a:lnTo>
                  <a:lnTo>
                    <a:pt x="1430" y="144"/>
                  </a:lnTo>
                  <a:lnTo>
                    <a:pt x="1470" y="167"/>
                  </a:lnTo>
                  <a:lnTo>
                    <a:pt x="1508" y="192"/>
                  </a:lnTo>
                  <a:lnTo>
                    <a:pt x="1545" y="218"/>
                  </a:lnTo>
                  <a:lnTo>
                    <a:pt x="1581" y="246"/>
                  </a:lnTo>
                  <a:lnTo>
                    <a:pt x="1616" y="276"/>
                  </a:lnTo>
                  <a:lnTo>
                    <a:pt x="1649" y="308"/>
                  </a:lnTo>
                  <a:lnTo>
                    <a:pt x="1680" y="341"/>
                  </a:lnTo>
                  <a:lnTo>
                    <a:pt x="1710" y="375"/>
                  </a:lnTo>
                  <a:lnTo>
                    <a:pt x="1738" y="411"/>
                  </a:lnTo>
                  <a:lnTo>
                    <a:pt x="1765" y="448"/>
                  </a:lnTo>
                  <a:lnTo>
                    <a:pt x="1789" y="487"/>
                  </a:lnTo>
                  <a:lnTo>
                    <a:pt x="1812" y="526"/>
                  </a:lnTo>
                  <a:lnTo>
                    <a:pt x="1833" y="567"/>
                  </a:lnTo>
                  <a:lnTo>
                    <a:pt x="1852" y="609"/>
                  </a:lnTo>
                  <a:lnTo>
                    <a:pt x="1869" y="652"/>
                  </a:lnTo>
                  <a:lnTo>
                    <a:pt x="1884" y="696"/>
                  </a:lnTo>
                  <a:lnTo>
                    <a:pt x="1897" y="741"/>
                  </a:lnTo>
                  <a:lnTo>
                    <a:pt x="1908" y="787"/>
                  </a:lnTo>
                  <a:lnTo>
                    <a:pt x="1916" y="834"/>
                  </a:lnTo>
                  <a:lnTo>
                    <a:pt x="1922" y="881"/>
                  </a:lnTo>
                  <a:lnTo>
                    <a:pt x="1926" y="929"/>
                  </a:lnTo>
                  <a:lnTo>
                    <a:pt x="1927" y="978"/>
                  </a:lnTo>
                  <a:lnTo>
                    <a:pt x="1926" y="1027"/>
                  </a:lnTo>
                  <a:lnTo>
                    <a:pt x="1922" y="1075"/>
                  </a:lnTo>
                  <a:lnTo>
                    <a:pt x="1916" y="1122"/>
                  </a:lnTo>
                  <a:lnTo>
                    <a:pt x="1908" y="1169"/>
                  </a:lnTo>
                  <a:lnTo>
                    <a:pt x="1897" y="1215"/>
                  </a:lnTo>
                  <a:lnTo>
                    <a:pt x="1884" y="1259"/>
                  </a:lnTo>
                  <a:lnTo>
                    <a:pt x="1869" y="1304"/>
                  </a:lnTo>
                  <a:lnTo>
                    <a:pt x="1852" y="1347"/>
                  </a:lnTo>
                  <a:lnTo>
                    <a:pt x="1833" y="1389"/>
                  </a:lnTo>
                  <a:lnTo>
                    <a:pt x="1812" y="1429"/>
                  </a:lnTo>
                  <a:lnTo>
                    <a:pt x="1789" y="1469"/>
                  </a:lnTo>
                  <a:lnTo>
                    <a:pt x="1765" y="1508"/>
                  </a:lnTo>
                  <a:lnTo>
                    <a:pt x="1738" y="1545"/>
                  </a:lnTo>
                  <a:lnTo>
                    <a:pt x="1710" y="1581"/>
                  </a:lnTo>
                  <a:lnTo>
                    <a:pt x="1680" y="1615"/>
                  </a:lnTo>
                  <a:lnTo>
                    <a:pt x="1649" y="1648"/>
                  </a:lnTo>
                  <a:lnTo>
                    <a:pt x="1616" y="1680"/>
                  </a:lnTo>
                  <a:lnTo>
                    <a:pt x="1581" y="1710"/>
                  </a:lnTo>
                  <a:lnTo>
                    <a:pt x="1545" y="1738"/>
                  </a:lnTo>
                  <a:lnTo>
                    <a:pt x="1508" y="1764"/>
                  </a:lnTo>
                  <a:lnTo>
                    <a:pt x="1470" y="1789"/>
                  </a:lnTo>
                  <a:lnTo>
                    <a:pt x="1430" y="1812"/>
                  </a:lnTo>
                  <a:lnTo>
                    <a:pt x="1389" y="1833"/>
                  </a:lnTo>
                  <a:lnTo>
                    <a:pt x="1347" y="1852"/>
                  </a:lnTo>
                  <a:lnTo>
                    <a:pt x="1304" y="1869"/>
                  </a:lnTo>
                  <a:lnTo>
                    <a:pt x="1260" y="1884"/>
                  </a:lnTo>
                  <a:lnTo>
                    <a:pt x="1215" y="1897"/>
                  </a:lnTo>
                  <a:lnTo>
                    <a:pt x="1169" y="1907"/>
                  </a:lnTo>
                  <a:lnTo>
                    <a:pt x="1123" y="1916"/>
                  </a:lnTo>
                  <a:lnTo>
                    <a:pt x="1075" y="1922"/>
                  </a:lnTo>
                  <a:lnTo>
                    <a:pt x="1027" y="1925"/>
                  </a:lnTo>
                  <a:lnTo>
                    <a:pt x="978" y="1927"/>
                  </a:lnTo>
                  <a:lnTo>
                    <a:pt x="930" y="1925"/>
                  </a:lnTo>
                  <a:lnTo>
                    <a:pt x="882" y="1922"/>
                  </a:lnTo>
                  <a:lnTo>
                    <a:pt x="834" y="1916"/>
                  </a:lnTo>
                  <a:lnTo>
                    <a:pt x="788" y="1907"/>
                  </a:lnTo>
                  <a:lnTo>
                    <a:pt x="742" y="1897"/>
                  </a:lnTo>
                  <a:lnTo>
                    <a:pt x="697" y="1884"/>
                  </a:lnTo>
                  <a:lnTo>
                    <a:pt x="653" y="1869"/>
                  </a:lnTo>
                  <a:lnTo>
                    <a:pt x="610" y="1852"/>
                  </a:lnTo>
                  <a:lnTo>
                    <a:pt x="568" y="1833"/>
                  </a:lnTo>
                  <a:lnTo>
                    <a:pt x="527" y="1812"/>
                  </a:lnTo>
                  <a:lnTo>
                    <a:pt x="487" y="1789"/>
                  </a:lnTo>
                  <a:lnTo>
                    <a:pt x="449" y="1764"/>
                  </a:lnTo>
                  <a:lnTo>
                    <a:pt x="411" y="1738"/>
                  </a:lnTo>
                  <a:lnTo>
                    <a:pt x="376" y="1710"/>
                  </a:lnTo>
                  <a:lnTo>
                    <a:pt x="341" y="1680"/>
                  </a:lnTo>
                  <a:lnTo>
                    <a:pt x="308" y="1648"/>
                  </a:lnTo>
                  <a:lnTo>
                    <a:pt x="277" y="1615"/>
                  </a:lnTo>
                  <a:lnTo>
                    <a:pt x="247" y="1581"/>
                  </a:lnTo>
                  <a:lnTo>
                    <a:pt x="219" y="1545"/>
                  </a:lnTo>
                  <a:lnTo>
                    <a:pt x="192" y="1508"/>
                  </a:lnTo>
                  <a:lnTo>
                    <a:pt x="167" y="1469"/>
                  </a:lnTo>
                  <a:lnTo>
                    <a:pt x="144" y="1429"/>
                  </a:lnTo>
                  <a:lnTo>
                    <a:pt x="123" y="1389"/>
                  </a:lnTo>
                  <a:lnTo>
                    <a:pt x="104" y="1347"/>
                  </a:lnTo>
                  <a:lnTo>
                    <a:pt x="87" y="1304"/>
                  </a:lnTo>
                  <a:lnTo>
                    <a:pt x="72" y="1259"/>
                  </a:lnTo>
                  <a:lnTo>
                    <a:pt x="60" y="1215"/>
                  </a:lnTo>
                  <a:lnTo>
                    <a:pt x="49" y="1169"/>
                  </a:lnTo>
                  <a:lnTo>
                    <a:pt x="41" y="1122"/>
                  </a:lnTo>
                  <a:lnTo>
                    <a:pt x="35" y="1075"/>
                  </a:lnTo>
                  <a:lnTo>
                    <a:pt x="31" y="1027"/>
                  </a:lnTo>
                  <a:lnTo>
                    <a:pt x="30" y="978"/>
                  </a:lnTo>
                  <a:lnTo>
                    <a:pt x="31" y="929"/>
                  </a:lnTo>
                  <a:lnTo>
                    <a:pt x="35" y="881"/>
                  </a:lnTo>
                  <a:lnTo>
                    <a:pt x="41" y="834"/>
                  </a:lnTo>
                  <a:lnTo>
                    <a:pt x="49" y="787"/>
                  </a:lnTo>
                  <a:lnTo>
                    <a:pt x="60" y="741"/>
                  </a:lnTo>
                  <a:lnTo>
                    <a:pt x="72" y="696"/>
                  </a:lnTo>
                  <a:lnTo>
                    <a:pt x="87" y="652"/>
                  </a:lnTo>
                  <a:lnTo>
                    <a:pt x="104" y="609"/>
                  </a:lnTo>
                  <a:lnTo>
                    <a:pt x="123" y="567"/>
                  </a:lnTo>
                  <a:lnTo>
                    <a:pt x="144" y="526"/>
                  </a:lnTo>
                  <a:lnTo>
                    <a:pt x="167" y="487"/>
                  </a:lnTo>
                  <a:lnTo>
                    <a:pt x="192" y="448"/>
                  </a:lnTo>
                  <a:lnTo>
                    <a:pt x="219" y="411"/>
                  </a:lnTo>
                  <a:lnTo>
                    <a:pt x="247" y="375"/>
                  </a:lnTo>
                  <a:lnTo>
                    <a:pt x="277" y="341"/>
                  </a:lnTo>
                  <a:lnTo>
                    <a:pt x="308" y="308"/>
                  </a:lnTo>
                  <a:lnTo>
                    <a:pt x="341" y="276"/>
                  </a:lnTo>
                  <a:lnTo>
                    <a:pt x="376" y="246"/>
                  </a:lnTo>
                  <a:lnTo>
                    <a:pt x="411" y="218"/>
                  </a:lnTo>
                  <a:lnTo>
                    <a:pt x="449" y="192"/>
                  </a:lnTo>
                  <a:lnTo>
                    <a:pt x="487" y="167"/>
                  </a:lnTo>
                  <a:lnTo>
                    <a:pt x="527" y="144"/>
                  </a:lnTo>
                  <a:lnTo>
                    <a:pt x="568" y="123"/>
                  </a:lnTo>
                  <a:lnTo>
                    <a:pt x="610" y="104"/>
                  </a:lnTo>
                  <a:lnTo>
                    <a:pt x="653" y="87"/>
                  </a:lnTo>
                  <a:lnTo>
                    <a:pt x="697" y="72"/>
                  </a:lnTo>
                  <a:lnTo>
                    <a:pt x="742" y="59"/>
                  </a:lnTo>
                  <a:lnTo>
                    <a:pt x="788" y="49"/>
                  </a:lnTo>
                  <a:lnTo>
                    <a:pt x="834" y="40"/>
                  </a:lnTo>
                  <a:lnTo>
                    <a:pt x="882" y="34"/>
                  </a:lnTo>
                  <a:lnTo>
                    <a:pt x="930" y="30"/>
                  </a:lnTo>
                  <a:lnTo>
                    <a:pt x="978" y="29"/>
                  </a:lnTo>
                  <a:close/>
                  <a:moveTo>
                    <a:pt x="980" y="318"/>
                  </a:moveTo>
                  <a:lnTo>
                    <a:pt x="946" y="319"/>
                  </a:lnTo>
                  <a:lnTo>
                    <a:pt x="912" y="322"/>
                  </a:lnTo>
                  <a:lnTo>
                    <a:pt x="879" y="326"/>
                  </a:lnTo>
                  <a:lnTo>
                    <a:pt x="847" y="332"/>
                  </a:lnTo>
                  <a:lnTo>
                    <a:pt x="815" y="339"/>
                  </a:lnTo>
                  <a:lnTo>
                    <a:pt x="783" y="348"/>
                  </a:lnTo>
                  <a:lnTo>
                    <a:pt x="753" y="358"/>
                  </a:lnTo>
                  <a:lnTo>
                    <a:pt x="723" y="370"/>
                  </a:lnTo>
                  <a:lnTo>
                    <a:pt x="693" y="384"/>
                  </a:lnTo>
                  <a:lnTo>
                    <a:pt x="665" y="398"/>
                  </a:lnTo>
                  <a:lnTo>
                    <a:pt x="637" y="414"/>
                  </a:lnTo>
                  <a:lnTo>
                    <a:pt x="610" y="431"/>
                  </a:lnTo>
                  <a:lnTo>
                    <a:pt x="585" y="450"/>
                  </a:lnTo>
                  <a:lnTo>
                    <a:pt x="560" y="470"/>
                  </a:lnTo>
                  <a:lnTo>
                    <a:pt x="536" y="490"/>
                  </a:lnTo>
                  <a:lnTo>
                    <a:pt x="513" y="512"/>
                  </a:lnTo>
                  <a:lnTo>
                    <a:pt x="491" y="535"/>
                  </a:lnTo>
                  <a:lnTo>
                    <a:pt x="470" y="559"/>
                  </a:lnTo>
                  <a:lnTo>
                    <a:pt x="450" y="584"/>
                  </a:lnTo>
                  <a:lnTo>
                    <a:pt x="432" y="610"/>
                  </a:lnTo>
                  <a:lnTo>
                    <a:pt x="415" y="637"/>
                  </a:lnTo>
                  <a:lnTo>
                    <a:pt x="399" y="665"/>
                  </a:lnTo>
                  <a:lnTo>
                    <a:pt x="384" y="693"/>
                  </a:lnTo>
                  <a:lnTo>
                    <a:pt x="371" y="722"/>
                  </a:lnTo>
                  <a:lnTo>
                    <a:pt x="359" y="752"/>
                  </a:lnTo>
                  <a:lnTo>
                    <a:pt x="348" y="783"/>
                  </a:lnTo>
                  <a:lnTo>
                    <a:pt x="340" y="814"/>
                  </a:lnTo>
                  <a:lnTo>
                    <a:pt x="332" y="846"/>
                  </a:lnTo>
                  <a:lnTo>
                    <a:pt x="326" y="879"/>
                  </a:lnTo>
                  <a:lnTo>
                    <a:pt x="322" y="912"/>
                  </a:lnTo>
                  <a:lnTo>
                    <a:pt x="320" y="945"/>
                  </a:lnTo>
                  <a:lnTo>
                    <a:pt x="319" y="979"/>
                  </a:lnTo>
                  <a:lnTo>
                    <a:pt x="320" y="1013"/>
                  </a:lnTo>
                  <a:lnTo>
                    <a:pt x="322" y="1047"/>
                  </a:lnTo>
                  <a:lnTo>
                    <a:pt x="326" y="1080"/>
                  </a:lnTo>
                  <a:lnTo>
                    <a:pt x="332" y="1112"/>
                  </a:lnTo>
                  <a:lnTo>
                    <a:pt x="340" y="1144"/>
                  </a:lnTo>
                  <a:lnTo>
                    <a:pt x="348" y="1176"/>
                  </a:lnTo>
                  <a:lnTo>
                    <a:pt x="359" y="1206"/>
                  </a:lnTo>
                  <a:lnTo>
                    <a:pt x="371" y="1236"/>
                  </a:lnTo>
                  <a:lnTo>
                    <a:pt x="384" y="1265"/>
                  </a:lnTo>
                  <a:lnTo>
                    <a:pt x="399" y="1294"/>
                  </a:lnTo>
                  <a:lnTo>
                    <a:pt x="415" y="1322"/>
                  </a:lnTo>
                  <a:lnTo>
                    <a:pt x="432" y="1348"/>
                  </a:lnTo>
                  <a:lnTo>
                    <a:pt x="450" y="1374"/>
                  </a:lnTo>
                  <a:lnTo>
                    <a:pt x="470" y="1399"/>
                  </a:lnTo>
                  <a:lnTo>
                    <a:pt x="491" y="1423"/>
                  </a:lnTo>
                  <a:lnTo>
                    <a:pt x="513" y="1446"/>
                  </a:lnTo>
                  <a:lnTo>
                    <a:pt x="536" y="1468"/>
                  </a:lnTo>
                  <a:lnTo>
                    <a:pt x="560" y="1489"/>
                  </a:lnTo>
                  <a:lnTo>
                    <a:pt x="585" y="1509"/>
                  </a:lnTo>
                  <a:lnTo>
                    <a:pt x="610" y="1527"/>
                  </a:lnTo>
                  <a:lnTo>
                    <a:pt x="637" y="1544"/>
                  </a:lnTo>
                  <a:lnTo>
                    <a:pt x="665" y="1560"/>
                  </a:lnTo>
                  <a:lnTo>
                    <a:pt x="693" y="1575"/>
                  </a:lnTo>
                  <a:lnTo>
                    <a:pt x="723" y="1588"/>
                  </a:lnTo>
                  <a:lnTo>
                    <a:pt x="753" y="1600"/>
                  </a:lnTo>
                  <a:lnTo>
                    <a:pt x="783" y="1610"/>
                  </a:lnTo>
                  <a:lnTo>
                    <a:pt x="815" y="1619"/>
                  </a:lnTo>
                  <a:lnTo>
                    <a:pt x="847" y="1627"/>
                  </a:lnTo>
                  <a:lnTo>
                    <a:pt x="879" y="1633"/>
                  </a:lnTo>
                  <a:lnTo>
                    <a:pt x="912" y="1637"/>
                  </a:lnTo>
                  <a:lnTo>
                    <a:pt x="946" y="1639"/>
                  </a:lnTo>
                  <a:lnTo>
                    <a:pt x="980" y="1640"/>
                  </a:lnTo>
                  <a:lnTo>
                    <a:pt x="1014" y="1639"/>
                  </a:lnTo>
                  <a:lnTo>
                    <a:pt x="1047" y="1637"/>
                  </a:lnTo>
                  <a:lnTo>
                    <a:pt x="1080" y="1633"/>
                  </a:lnTo>
                  <a:lnTo>
                    <a:pt x="1113" y="1627"/>
                  </a:lnTo>
                  <a:lnTo>
                    <a:pt x="1145" y="1619"/>
                  </a:lnTo>
                  <a:lnTo>
                    <a:pt x="1176" y="1610"/>
                  </a:lnTo>
                  <a:lnTo>
                    <a:pt x="1207" y="1600"/>
                  </a:lnTo>
                  <a:lnTo>
                    <a:pt x="1237" y="1588"/>
                  </a:lnTo>
                  <a:lnTo>
                    <a:pt x="1266" y="1575"/>
                  </a:lnTo>
                  <a:lnTo>
                    <a:pt x="1294" y="1560"/>
                  </a:lnTo>
                  <a:lnTo>
                    <a:pt x="1322" y="1544"/>
                  </a:lnTo>
                  <a:lnTo>
                    <a:pt x="1349" y="1527"/>
                  </a:lnTo>
                  <a:lnTo>
                    <a:pt x="1375" y="1509"/>
                  </a:lnTo>
                  <a:lnTo>
                    <a:pt x="1400" y="1489"/>
                  </a:lnTo>
                  <a:lnTo>
                    <a:pt x="1424" y="1468"/>
                  </a:lnTo>
                  <a:lnTo>
                    <a:pt x="1447" y="1446"/>
                  </a:lnTo>
                  <a:lnTo>
                    <a:pt x="1469" y="1423"/>
                  </a:lnTo>
                  <a:lnTo>
                    <a:pt x="1489" y="1399"/>
                  </a:lnTo>
                  <a:lnTo>
                    <a:pt x="1509" y="1374"/>
                  </a:lnTo>
                  <a:lnTo>
                    <a:pt x="1528" y="1348"/>
                  </a:lnTo>
                  <a:lnTo>
                    <a:pt x="1545" y="1322"/>
                  </a:lnTo>
                  <a:lnTo>
                    <a:pt x="1561" y="1294"/>
                  </a:lnTo>
                  <a:lnTo>
                    <a:pt x="1575" y="1265"/>
                  </a:lnTo>
                  <a:lnTo>
                    <a:pt x="1589" y="1236"/>
                  </a:lnTo>
                  <a:lnTo>
                    <a:pt x="1600" y="1206"/>
                  </a:lnTo>
                  <a:lnTo>
                    <a:pt x="1611" y="1176"/>
                  </a:lnTo>
                  <a:lnTo>
                    <a:pt x="1620" y="1144"/>
                  </a:lnTo>
                  <a:lnTo>
                    <a:pt x="1627" y="1112"/>
                  </a:lnTo>
                  <a:lnTo>
                    <a:pt x="1633" y="1080"/>
                  </a:lnTo>
                  <a:lnTo>
                    <a:pt x="1637" y="1047"/>
                  </a:lnTo>
                  <a:lnTo>
                    <a:pt x="1640" y="1013"/>
                  </a:lnTo>
                  <a:lnTo>
                    <a:pt x="1641" y="979"/>
                  </a:lnTo>
                  <a:lnTo>
                    <a:pt x="1640" y="945"/>
                  </a:lnTo>
                  <a:lnTo>
                    <a:pt x="1637" y="912"/>
                  </a:lnTo>
                  <a:lnTo>
                    <a:pt x="1633" y="879"/>
                  </a:lnTo>
                  <a:lnTo>
                    <a:pt x="1627" y="846"/>
                  </a:lnTo>
                  <a:lnTo>
                    <a:pt x="1620" y="814"/>
                  </a:lnTo>
                  <a:lnTo>
                    <a:pt x="1611" y="783"/>
                  </a:lnTo>
                  <a:lnTo>
                    <a:pt x="1600" y="752"/>
                  </a:lnTo>
                  <a:lnTo>
                    <a:pt x="1589" y="722"/>
                  </a:lnTo>
                  <a:lnTo>
                    <a:pt x="1575" y="693"/>
                  </a:lnTo>
                  <a:lnTo>
                    <a:pt x="1561" y="665"/>
                  </a:lnTo>
                  <a:lnTo>
                    <a:pt x="1545" y="637"/>
                  </a:lnTo>
                  <a:lnTo>
                    <a:pt x="1528" y="610"/>
                  </a:lnTo>
                  <a:lnTo>
                    <a:pt x="1509" y="584"/>
                  </a:lnTo>
                  <a:lnTo>
                    <a:pt x="1489" y="559"/>
                  </a:lnTo>
                  <a:lnTo>
                    <a:pt x="1469" y="535"/>
                  </a:lnTo>
                  <a:lnTo>
                    <a:pt x="1447" y="512"/>
                  </a:lnTo>
                  <a:lnTo>
                    <a:pt x="1424" y="490"/>
                  </a:lnTo>
                  <a:lnTo>
                    <a:pt x="1400" y="470"/>
                  </a:lnTo>
                  <a:lnTo>
                    <a:pt x="1375" y="450"/>
                  </a:lnTo>
                  <a:lnTo>
                    <a:pt x="1349" y="431"/>
                  </a:lnTo>
                  <a:lnTo>
                    <a:pt x="1322" y="414"/>
                  </a:lnTo>
                  <a:lnTo>
                    <a:pt x="1294" y="398"/>
                  </a:lnTo>
                  <a:lnTo>
                    <a:pt x="1266" y="384"/>
                  </a:lnTo>
                  <a:lnTo>
                    <a:pt x="1237" y="370"/>
                  </a:lnTo>
                  <a:lnTo>
                    <a:pt x="1207" y="358"/>
                  </a:lnTo>
                  <a:lnTo>
                    <a:pt x="1176" y="348"/>
                  </a:lnTo>
                  <a:lnTo>
                    <a:pt x="1145" y="339"/>
                  </a:lnTo>
                  <a:lnTo>
                    <a:pt x="1113" y="332"/>
                  </a:lnTo>
                  <a:lnTo>
                    <a:pt x="1080" y="326"/>
                  </a:lnTo>
                  <a:lnTo>
                    <a:pt x="1047" y="322"/>
                  </a:lnTo>
                  <a:lnTo>
                    <a:pt x="1014" y="319"/>
                  </a:lnTo>
                  <a:lnTo>
                    <a:pt x="980" y="318"/>
                  </a:lnTo>
                  <a:close/>
                  <a:moveTo>
                    <a:pt x="469" y="1725"/>
                  </a:moveTo>
                  <a:lnTo>
                    <a:pt x="447" y="1709"/>
                  </a:lnTo>
                  <a:lnTo>
                    <a:pt x="546" y="1574"/>
                  </a:lnTo>
                  <a:cubicBezTo>
                    <a:pt x="538" y="1575"/>
                    <a:pt x="528" y="1575"/>
                    <a:pt x="516" y="1574"/>
                  </a:cubicBezTo>
                  <a:cubicBezTo>
                    <a:pt x="504" y="1572"/>
                    <a:pt x="494" y="1571"/>
                    <a:pt x="485" y="1568"/>
                  </a:cubicBezTo>
                  <a:lnTo>
                    <a:pt x="500" y="1548"/>
                  </a:lnTo>
                  <a:cubicBezTo>
                    <a:pt x="516" y="1551"/>
                    <a:pt x="532" y="1552"/>
                    <a:pt x="546" y="1550"/>
                  </a:cubicBezTo>
                  <a:cubicBezTo>
                    <a:pt x="561" y="1549"/>
                    <a:pt x="573" y="1546"/>
                    <a:pt x="582" y="1541"/>
                  </a:cubicBezTo>
                  <a:lnTo>
                    <a:pt x="596" y="1551"/>
                  </a:lnTo>
                  <a:lnTo>
                    <a:pt x="469" y="1725"/>
                  </a:lnTo>
                  <a:close/>
                  <a:moveTo>
                    <a:pt x="720" y="1792"/>
                  </a:moveTo>
                  <a:lnTo>
                    <a:pt x="745" y="1796"/>
                  </a:lnTo>
                  <a:cubicBezTo>
                    <a:pt x="744" y="1808"/>
                    <a:pt x="746" y="1817"/>
                    <a:pt x="750" y="1824"/>
                  </a:cubicBezTo>
                  <a:cubicBezTo>
                    <a:pt x="755" y="1831"/>
                    <a:pt x="761" y="1835"/>
                    <a:pt x="771" y="1838"/>
                  </a:cubicBezTo>
                  <a:cubicBezTo>
                    <a:pt x="778" y="1840"/>
                    <a:pt x="786" y="1840"/>
                    <a:pt x="793" y="1838"/>
                  </a:cubicBezTo>
                  <a:cubicBezTo>
                    <a:pt x="800" y="1836"/>
                    <a:pt x="806" y="1832"/>
                    <a:pt x="811" y="1827"/>
                  </a:cubicBezTo>
                  <a:cubicBezTo>
                    <a:pt x="816" y="1822"/>
                    <a:pt x="822" y="1815"/>
                    <a:pt x="827" y="1805"/>
                  </a:cubicBezTo>
                  <a:cubicBezTo>
                    <a:pt x="832" y="1796"/>
                    <a:pt x="836" y="1786"/>
                    <a:pt x="839" y="1775"/>
                  </a:cubicBezTo>
                  <a:cubicBezTo>
                    <a:pt x="839" y="1774"/>
                    <a:pt x="840" y="1772"/>
                    <a:pt x="840" y="1770"/>
                  </a:cubicBezTo>
                  <a:cubicBezTo>
                    <a:pt x="833" y="1777"/>
                    <a:pt x="824" y="1782"/>
                    <a:pt x="814" y="1784"/>
                  </a:cubicBezTo>
                  <a:cubicBezTo>
                    <a:pt x="804" y="1787"/>
                    <a:pt x="794" y="1787"/>
                    <a:pt x="783" y="1784"/>
                  </a:cubicBezTo>
                  <a:cubicBezTo>
                    <a:pt x="766" y="1780"/>
                    <a:pt x="753" y="1770"/>
                    <a:pt x="745" y="1754"/>
                  </a:cubicBezTo>
                  <a:cubicBezTo>
                    <a:pt x="736" y="1739"/>
                    <a:pt x="735" y="1721"/>
                    <a:pt x="740" y="1700"/>
                  </a:cubicBezTo>
                  <a:cubicBezTo>
                    <a:pt x="746" y="1679"/>
                    <a:pt x="756" y="1664"/>
                    <a:pt x="772" y="1654"/>
                  </a:cubicBezTo>
                  <a:cubicBezTo>
                    <a:pt x="788" y="1645"/>
                    <a:pt x="805" y="1643"/>
                    <a:pt x="824" y="1647"/>
                  </a:cubicBezTo>
                  <a:cubicBezTo>
                    <a:pt x="837" y="1651"/>
                    <a:pt x="849" y="1658"/>
                    <a:pt x="858" y="1668"/>
                  </a:cubicBezTo>
                  <a:cubicBezTo>
                    <a:pt x="867" y="1678"/>
                    <a:pt x="873" y="1691"/>
                    <a:pt x="875" y="1706"/>
                  </a:cubicBezTo>
                  <a:cubicBezTo>
                    <a:pt x="877" y="1721"/>
                    <a:pt x="875" y="1741"/>
                    <a:pt x="868" y="1767"/>
                  </a:cubicBezTo>
                  <a:cubicBezTo>
                    <a:pt x="861" y="1793"/>
                    <a:pt x="853" y="1813"/>
                    <a:pt x="843" y="1828"/>
                  </a:cubicBezTo>
                  <a:cubicBezTo>
                    <a:pt x="833" y="1842"/>
                    <a:pt x="821" y="1851"/>
                    <a:pt x="808" y="1857"/>
                  </a:cubicBezTo>
                  <a:cubicBezTo>
                    <a:pt x="794" y="1862"/>
                    <a:pt x="780" y="1862"/>
                    <a:pt x="765" y="1858"/>
                  </a:cubicBezTo>
                  <a:cubicBezTo>
                    <a:pt x="748" y="1854"/>
                    <a:pt x="736" y="1846"/>
                    <a:pt x="728" y="1834"/>
                  </a:cubicBezTo>
                  <a:cubicBezTo>
                    <a:pt x="720" y="1823"/>
                    <a:pt x="718" y="1808"/>
                    <a:pt x="720" y="1792"/>
                  </a:cubicBezTo>
                  <a:close/>
                  <a:moveTo>
                    <a:pt x="848" y="1728"/>
                  </a:moveTo>
                  <a:cubicBezTo>
                    <a:pt x="852" y="1713"/>
                    <a:pt x="851" y="1700"/>
                    <a:pt x="846" y="1690"/>
                  </a:cubicBezTo>
                  <a:cubicBezTo>
                    <a:pt x="840" y="1679"/>
                    <a:pt x="832" y="1672"/>
                    <a:pt x="821" y="1669"/>
                  </a:cubicBezTo>
                  <a:cubicBezTo>
                    <a:pt x="810" y="1666"/>
                    <a:pt x="799" y="1668"/>
                    <a:pt x="788" y="1675"/>
                  </a:cubicBezTo>
                  <a:cubicBezTo>
                    <a:pt x="777" y="1682"/>
                    <a:pt x="770" y="1693"/>
                    <a:pt x="766" y="1708"/>
                  </a:cubicBezTo>
                  <a:cubicBezTo>
                    <a:pt x="762" y="1721"/>
                    <a:pt x="764" y="1733"/>
                    <a:pt x="769" y="1743"/>
                  </a:cubicBezTo>
                  <a:cubicBezTo>
                    <a:pt x="775" y="1754"/>
                    <a:pt x="784" y="1760"/>
                    <a:pt x="796" y="1764"/>
                  </a:cubicBezTo>
                  <a:cubicBezTo>
                    <a:pt x="807" y="1767"/>
                    <a:pt x="818" y="1765"/>
                    <a:pt x="828" y="1759"/>
                  </a:cubicBezTo>
                  <a:cubicBezTo>
                    <a:pt x="838" y="1753"/>
                    <a:pt x="845" y="1742"/>
                    <a:pt x="848" y="1728"/>
                  </a:cubicBezTo>
                  <a:close/>
                  <a:moveTo>
                    <a:pt x="1078" y="1780"/>
                  </a:moveTo>
                  <a:cubicBezTo>
                    <a:pt x="1074" y="1755"/>
                    <a:pt x="1073" y="1734"/>
                    <a:pt x="1076" y="1718"/>
                  </a:cubicBezTo>
                  <a:cubicBezTo>
                    <a:pt x="1078" y="1702"/>
                    <a:pt x="1084" y="1689"/>
                    <a:pt x="1092" y="1679"/>
                  </a:cubicBezTo>
                  <a:cubicBezTo>
                    <a:pt x="1101" y="1669"/>
                    <a:pt x="1113" y="1663"/>
                    <a:pt x="1128" y="1660"/>
                  </a:cubicBezTo>
                  <a:cubicBezTo>
                    <a:pt x="1140" y="1658"/>
                    <a:pt x="1150" y="1659"/>
                    <a:pt x="1160" y="1662"/>
                  </a:cubicBezTo>
                  <a:cubicBezTo>
                    <a:pt x="1169" y="1665"/>
                    <a:pt x="1177" y="1670"/>
                    <a:pt x="1184" y="1678"/>
                  </a:cubicBezTo>
                  <a:cubicBezTo>
                    <a:pt x="1191" y="1685"/>
                    <a:pt x="1197" y="1695"/>
                    <a:pt x="1203" y="1707"/>
                  </a:cubicBezTo>
                  <a:cubicBezTo>
                    <a:pt x="1208" y="1719"/>
                    <a:pt x="1212" y="1735"/>
                    <a:pt x="1216" y="1756"/>
                  </a:cubicBezTo>
                  <a:cubicBezTo>
                    <a:pt x="1220" y="1781"/>
                    <a:pt x="1221" y="1801"/>
                    <a:pt x="1219" y="1817"/>
                  </a:cubicBezTo>
                  <a:cubicBezTo>
                    <a:pt x="1216" y="1834"/>
                    <a:pt x="1211" y="1847"/>
                    <a:pt x="1202" y="1857"/>
                  </a:cubicBezTo>
                  <a:cubicBezTo>
                    <a:pt x="1193" y="1867"/>
                    <a:pt x="1181" y="1873"/>
                    <a:pt x="1166" y="1876"/>
                  </a:cubicBezTo>
                  <a:cubicBezTo>
                    <a:pt x="1145" y="1879"/>
                    <a:pt x="1128" y="1875"/>
                    <a:pt x="1114" y="1862"/>
                  </a:cubicBezTo>
                  <a:cubicBezTo>
                    <a:pt x="1097" y="1847"/>
                    <a:pt x="1085" y="1820"/>
                    <a:pt x="1078" y="1780"/>
                  </a:cubicBezTo>
                  <a:close/>
                  <a:moveTo>
                    <a:pt x="1105" y="1775"/>
                  </a:moveTo>
                  <a:cubicBezTo>
                    <a:pt x="1111" y="1810"/>
                    <a:pt x="1119" y="1832"/>
                    <a:pt x="1129" y="1843"/>
                  </a:cubicBezTo>
                  <a:cubicBezTo>
                    <a:pt x="1139" y="1853"/>
                    <a:pt x="1150" y="1857"/>
                    <a:pt x="1162" y="1855"/>
                  </a:cubicBezTo>
                  <a:cubicBezTo>
                    <a:pt x="1174" y="1853"/>
                    <a:pt x="1183" y="1845"/>
                    <a:pt x="1189" y="1832"/>
                  </a:cubicBezTo>
                  <a:cubicBezTo>
                    <a:pt x="1195" y="1819"/>
                    <a:pt x="1195" y="1795"/>
                    <a:pt x="1189" y="1761"/>
                  </a:cubicBezTo>
                  <a:cubicBezTo>
                    <a:pt x="1183" y="1726"/>
                    <a:pt x="1175" y="1704"/>
                    <a:pt x="1165" y="1694"/>
                  </a:cubicBezTo>
                  <a:cubicBezTo>
                    <a:pt x="1155" y="1683"/>
                    <a:pt x="1144" y="1679"/>
                    <a:pt x="1132" y="1682"/>
                  </a:cubicBezTo>
                  <a:cubicBezTo>
                    <a:pt x="1120" y="1684"/>
                    <a:pt x="1111" y="1690"/>
                    <a:pt x="1106" y="1702"/>
                  </a:cubicBezTo>
                  <a:cubicBezTo>
                    <a:pt x="1099" y="1716"/>
                    <a:pt x="1099" y="1741"/>
                    <a:pt x="1105" y="1775"/>
                  </a:cubicBezTo>
                  <a:close/>
                  <a:moveTo>
                    <a:pt x="1413" y="1720"/>
                  </a:moveTo>
                  <a:lnTo>
                    <a:pt x="1433" y="1701"/>
                  </a:lnTo>
                  <a:cubicBezTo>
                    <a:pt x="1444" y="1710"/>
                    <a:pt x="1454" y="1715"/>
                    <a:pt x="1464" y="1715"/>
                  </a:cubicBezTo>
                  <a:cubicBezTo>
                    <a:pt x="1474" y="1716"/>
                    <a:pt x="1483" y="1713"/>
                    <a:pt x="1491" y="1706"/>
                  </a:cubicBezTo>
                  <a:cubicBezTo>
                    <a:pt x="1501" y="1698"/>
                    <a:pt x="1506" y="1688"/>
                    <a:pt x="1507" y="1675"/>
                  </a:cubicBezTo>
                  <a:cubicBezTo>
                    <a:pt x="1508" y="1662"/>
                    <a:pt x="1503" y="1649"/>
                    <a:pt x="1493" y="1637"/>
                  </a:cubicBezTo>
                  <a:cubicBezTo>
                    <a:pt x="1484" y="1625"/>
                    <a:pt x="1473" y="1619"/>
                    <a:pt x="1461" y="1617"/>
                  </a:cubicBezTo>
                  <a:cubicBezTo>
                    <a:pt x="1449" y="1616"/>
                    <a:pt x="1437" y="1620"/>
                    <a:pt x="1427" y="1628"/>
                  </a:cubicBezTo>
                  <a:cubicBezTo>
                    <a:pt x="1420" y="1634"/>
                    <a:pt x="1416" y="1640"/>
                    <a:pt x="1413" y="1647"/>
                  </a:cubicBezTo>
                  <a:cubicBezTo>
                    <a:pt x="1410" y="1654"/>
                    <a:pt x="1409" y="1662"/>
                    <a:pt x="1410" y="1669"/>
                  </a:cubicBezTo>
                  <a:lnTo>
                    <a:pt x="1389" y="1682"/>
                  </a:lnTo>
                  <a:lnTo>
                    <a:pt x="1335" y="1584"/>
                  </a:lnTo>
                  <a:lnTo>
                    <a:pt x="1418" y="1516"/>
                  </a:lnTo>
                  <a:lnTo>
                    <a:pt x="1434" y="1536"/>
                  </a:lnTo>
                  <a:lnTo>
                    <a:pt x="1367" y="1590"/>
                  </a:lnTo>
                  <a:lnTo>
                    <a:pt x="1395" y="1642"/>
                  </a:lnTo>
                  <a:cubicBezTo>
                    <a:pt x="1399" y="1627"/>
                    <a:pt x="1407" y="1615"/>
                    <a:pt x="1418" y="1606"/>
                  </a:cubicBezTo>
                  <a:cubicBezTo>
                    <a:pt x="1432" y="1594"/>
                    <a:pt x="1448" y="1589"/>
                    <a:pt x="1467" y="1591"/>
                  </a:cubicBezTo>
                  <a:cubicBezTo>
                    <a:pt x="1485" y="1593"/>
                    <a:pt x="1500" y="1602"/>
                    <a:pt x="1513" y="1617"/>
                  </a:cubicBezTo>
                  <a:cubicBezTo>
                    <a:pt x="1526" y="1632"/>
                    <a:pt x="1532" y="1649"/>
                    <a:pt x="1532" y="1667"/>
                  </a:cubicBezTo>
                  <a:cubicBezTo>
                    <a:pt x="1532" y="1689"/>
                    <a:pt x="1523" y="1708"/>
                    <a:pt x="1505" y="1723"/>
                  </a:cubicBezTo>
                  <a:cubicBezTo>
                    <a:pt x="1490" y="1735"/>
                    <a:pt x="1474" y="1741"/>
                    <a:pt x="1457" y="1740"/>
                  </a:cubicBezTo>
                  <a:cubicBezTo>
                    <a:pt x="1441" y="1740"/>
                    <a:pt x="1426" y="1733"/>
                    <a:pt x="1413" y="1720"/>
                  </a:cubicBezTo>
                  <a:close/>
                  <a:moveTo>
                    <a:pt x="978" y="350"/>
                  </a:moveTo>
                  <a:cubicBezTo>
                    <a:pt x="1324" y="350"/>
                    <a:pt x="1607" y="632"/>
                    <a:pt x="1607" y="978"/>
                  </a:cubicBezTo>
                  <a:cubicBezTo>
                    <a:pt x="1607" y="1324"/>
                    <a:pt x="1324" y="1606"/>
                    <a:pt x="978" y="1606"/>
                  </a:cubicBezTo>
                  <a:cubicBezTo>
                    <a:pt x="632" y="1606"/>
                    <a:pt x="350" y="1324"/>
                    <a:pt x="350" y="978"/>
                  </a:cubicBezTo>
                  <a:cubicBezTo>
                    <a:pt x="350" y="632"/>
                    <a:pt x="632" y="350"/>
                    <a:pt x="978" y="350"/>
                  </a:cubicBezTo>
                  <a:close/>
                  <a:moveTo>
                    <a:pt x="448" y="808"/>
                  </a:moveTo>
                  <a:cubicBezTo>
                    <a:pt x="484" y="686"/>
                    <a:pt x="641" y="646"/>
                    <a:pt x="743" y="695"/>
                  </a:cubicBezTo>
                  <a:cubicBezTo>
                    <a:pt x="788" y="716"/>
                    <a:pt x="806" y="781"/>
                    <a:pt x="813" y="834"/>
                  </a:cubicBezTo>
                  <a:cubicBezTo>
                    <a:pt x="819" y="856"/>
                    <a:pt x="919" y="720"/>
                    <a:pt x="920" y="716"/>
                  </a:cubicBezTo>
                  <a:cubicBezTo>
                    <a:pt x="939" y="566"/>
                    <a:pt x="906" y="631"/>
                    <a:pt x="886" y="644"/>
                  </a:cubicBezTo>
                  <a:cubicBezTo>
                    <a:pt x="842" y="674"/>
                    <a:pt x="821" y="679"/>
                    <a:pt x="819" y="670"/>
                  </a:cubicBezTo>
                  <a:cubicBezTo>
                    <a:pt x="804" y="619"/>
                    <a:pt x="889" y="582"/>
                    <a:pt x="914" y="510"/>
                  </a:cubicBezTo>
                  <a:cubicBezTo>
                    <a:pt x="925" y="479"/>
                    <a:pt x="923" y="445"/>
                    <a:pt x="930" y="423"/>
                  </a:cubicBezTo>
                  <a:cubicBezTo>
                    <a:pt x="946" y="372"/>
                    <a:pt x="963" y="358"/>
                    <a:pt x="976" y="375"/>
                  </a:cubicBezTo>
                  <a:cubicBezTo>
                    <a:pt x="1031" y="450"/>
                    <a:pt x="970" y="526"/>
                    <a:pt x="949" y="558"/>
                  </a:cubicBezTo>
                  <a:cubicBezTo>
                    <a:pt x="945" y="564"/>
                    <a:pt x="980" y="585"/>
                    <a:pt x="986" y="622"/>
                  </a:cubicBezTo>
                  <a:cubicBezTo>
                    <a:pt x="992" y="670"/>
                    <a:pt x="970" y="725"/>
                    <a:pt x="974" y="732"/>
                  </a:cubicBezTo>
                  <a:cubicBezTo>
                    <a:pt x="979" y="741"/>
                    <a:pt x="1033" y="764"/>
                    <a:pt x="958" y="923"/>
                  </a:cubicBezTo>
                  <a:cubicBezTo>
                    <a:pt x="876" y="1098"/>
                    <a:pt x="961" y="1466"/>
                    <a:pt x="971" y="1530"/>
                  </a:cubicBezTo>
                  <a:cubicBezTo>
                    <a:pt x="979" y="1582"/>
                    <a:pt x="937" y="1554"/>
                    <a:pt x="928" y="1545"/>
                  </a:cubicBezTo>
                  <a:cubicBezTo>
                    <a:pt x="908" y="1527"/>
                    <a:pt x="888" y="1402"/>
                    <a:pt x="884" y="1364"/>
                  </a:cubicBezTo>
                  <a:cubicBezTo>
                    <a:pt x="868" y="1212"/>
                    <a:pt x="857" y="1234"/>
                    <a:pt x="840" y="1231"/>
                  </a:cubicBezTo>
                  <a:cubicBezTo>
                    <a:pt x="746" y="1215"/>
                    <a:pt x="561" y="1293"/>
                    <a:pt x="508" y="1278"/>
                  </a:cubicBezTo>
                  <a:cubicBezTo>
                    <a:pt x="448" y="1260"/>
                    <a:pt x="478" y="1233"/>
                    <a:pt x="513" y="1222"/>
                  </a:cubicBezTo>
                  <a:cubicBezTo>
                    <a:pt x="609" y="1193"/>
                    <a:pt x="754" y="1195"/>
                    <a:pt x="825" y="1182"/>
                  </a:cubicBezTo>
                  <a:cubicBezTo>
                    <a:pt x="853" y="1177"/>
                    <a:pt x="868" y="1161"/>
                    <a:pt x="866" y="1153"/>
                  </a:cubicBezTo>
                  <a:cubicBezTo>
                    <a:pt x="850" y="1068"/>
                    <a:pt x="870" y="964"/>
                    <a:pt x="912" y="895"/>
                  </a:cubicBezTo>
                  <a:cubicBezTo>
                    <a:pt x="950" y="833"/>
                    <a:pt x="930" y="779"/>
                    <a:pt x="925" y="788"/>
                  </a:cubicBezTo>
                  <a:cubicBezTo>
                    <a:pt x="899" y="835"/>
                    <a:pt x="858" y="857"/>
                    <a:pt x="818" y="870"/>
                  </a:cubicBezTo>
                  <a:cubicBezTo>
                    <a:pt x="872" y="1141"/>
                    <a:pt x="626" y="1135"/>
                    <a:pt x="541" y="1099"/>
                  </a:cubicBezTo>
                  <a:cubicBezTo>
                    <a:pt x="448" y="1060"/>
                    <a:pt x="435" y="871"/>
                    <a:pt x="448" y="808"/>
                  </a:cubicBezTo>
                  <a:close/>
                  <a:moveTo>
                    <a:pt x="506" y="888"/>
                  </a:moveTo>
                  <a:cubicBezTo>
                    <a:pt x="477" y="755"/>
                    <a:pt x="580" y="740"/>
                    <a:pt x="626" y="730"/>
                  </a:cubicBezTo>
                  <a:cubicBezTo>
                    <a:pt x="669" y="720"/>
                    <a:pt x="816" y="752"/>
                    <a:pt x="748" y="872"/>
                  </a:cubicBezTo>
                  <a:cubicBezTo>
                    <a:pt x="668" y="877"/>
                    <a:pt x="587" y="882"/>
                    <a:pt x="506" y="888"/>
                  </a:cubicBezTo>
                  <a:close/>
                  <a:moveTo>
                    <a:pt x="764" y="921"/>
                  </a:moveTo>
                  <a:cubicBezTo>
                    <a:pt x="783" y="1034"/>
                    <a:pt x="714" y="1051"/>
                    <a:pt x="664" y="1064"/>
                  </a:cubicBezTo>
                  <a:cubicBezTo>
                    <a:pt x="621" y="1075"/>
                    <a:pt x="498" y="1047"/>
                    <a:pt x="510" y="938"/>
                  </a:cubicBezTo>
                  <a:cubicBezTo>
                    <a:pt x="590" y="933"/>
                    <a:pt x="683" y="927"/>
                    <a:pt x="764" y="921"/>
                  </a:cubicBezTo>
                  <a:close/>
                  <a:moveTo>
                    <a:pt x="1017" y="582"/>
                  </a:moveTo>
                  <a:cubicBezTo>
                    <a:pt x="1148" y="532"/>
                    <a:pt x="1342" y="557"/>
                    <a:pt x="1402" y="586"/>
                  </a:cubicBezTo>
                  <a:cubicBezTo>
                    <a:pt x="1435" y="602"/>
                    <a:pt x="1408" y="641"/>
                    <a:pt x="1376" y="629"/>
                  </a:cubicBezTo>
                  <a:cubicBezTo>
                    <a:pt x="1313" y="605"/>
                    <a:pt x="1213" y="601"/>
                    <a:pt x="1032" y="628"/>
                  </a:cubicBezTo>
                  <a:cubicBezTo>
                    <a:pt x="998" y="634"/>
                    <a:pt x="988" y="593"/>
                    <a:pt x="1017" y="582"/>
                  </a:cubicBezTo>
                  <a:close/>
                  <a:moveTo>
                    <a:pt x="1046" y="805"/>
                  </a:moveTo>
                  <a:cubicBezTo>
                    <a:pt x="1060" y="862"/>
                    <a:pt x="1311" y="823"/>
                    <a:pt x="1362" y="815"/>
                  </a:cubicBezTo>
                  <a:cubicBezTo>
                    <a:pt x="1432" y="804"/>
                    <a:pt x="1427" y="715"/>
                    <a:pt x="1385" y="677"/>
                  </a:cubicBezTo>
                  <a:cubicBezTo>
                    <a:pt x="1342" y="640"/>
                    <a:pt x="1261" y="657"/>
                    <a:pt x="1177" y="666"/>
                  </a:cubicBezTo>
                  <a:cubicBezTo>
                    <a:pt x="1089" y="674"/>
                    <a:pt x="1022" y="708"/>
                    <a:pt x="1046" y="805"/>
                  </a:cubicBezTo>
                  <a:close/>
                  <a:moveTo>
                    <a:pt x="1102" y="779"/>
                  </a:moveTo>
                  <a:cubicBezTo>
                    <a:pt x="1110" y="801"/>
                    <a:pt x="1275" y="769"/>
                    <a:pt x="1313" y="773"/>
                  </a:cubicBezTo>
                  <a:cubicBezTo>
                    <a:pt x="1360" y="777"/>
                    <a:pt x="1358" y="727"/>
                    <a:pt x="1329" y="711"/>
                  </a:cubicBezTo>
                  <a:cubicBezTo>
                    <a:pt x="1300" y="694"/>
                    <a:pt x="1245" y="705"/>
                    <a:pt x="1188" y="711"/>
                  </a:cubicBezTo>
                  <a:cubicBezTo>
                    <a:pt x="1129" y="717"/>
                    <a:pt x="1084" y="735"/>
                    <a:pt x="1102" y="779"/>
                  </a:cubicBezTo>
                  <a:close/>
                  <a:moveTo>
                    <a:pt x="1102" y="965"/>
                  </a:moveTo>
                  <a:cubicBezTo>
                    <a:pt x="1110" y="985"/>
                    <a:pt x="1275" y="955"/>
                    <a:pt x="1313" y="959"/>
                  </a:cubicBezTo>
                  <a:cubicBezTo>
                    <a:pt x="1370" y="964"/>
                    <a:pt x="1379" y="926"/>
                    <a:pt x="1336" y="909"/>
                  </a:cubicBezTo>
                  <a:cubicBezTo>
                    <a:pt x="1304" y="897"/>
                    <a:pt x="1245" y="896"/>
                    <a:pt x="1188" y="902"/>
                  </a:cubicBezTo>
                  <a:cubicBezTo>
                    <a:pt x="1129" y="908"/>
                    <a:pt x="1084" y="924"/>
                    <a:pt x="1102" y="965"/>
                  </a:cubicBezTo>
                  <a:close/>
                  <a:moveTo>
                    <a:pt x="1040" y="987"/>
                  </a:moveTo>
                  <a:cubicBezTo>
                    <a:pt x="1059" y="1033"/>
                    <a:pt x="1318" y="997"/>
                    <a:pt x="1364" y="996"/>
                  </a:cubicBezTo>
                  <a:cubicBezTo>
                    <a:pt x="1434" y="994"/>
                    <a:pt x="1434" y="910"/>
                    <a:pt x="1391" y="877"/>
                  </a:cubicBezTo>
                  <a:cubicBezTo>
                    <a:pt x="1349" y="844"/>
                    <a:pt x="1255" y="855"/>
                    <a:pt x="1172" y="862"/>
                  </a:cubicBezTo>
                  <a:cubicBezTo>
                    <a:pt x="1084" y="870"/>
                    <a:pt x="1008" y="904"/>
                    <a:pt x="1040" y="987"/>
                  </a:cubicBezTo>
                  <a:close/>
                  <a:moveTo>
                    <a:pt x="1062" y="1122"/>
                  </a:moveTo>
                  <a:cubicBezTo>
                    <a:pt x="1042" y="1105"/>
                    <a:pt x="1060" y="1078"/>
                    <a:pt x="1070" y="1077"/>
                  </a:cubicBezTo>
                  <a:cubicBezTo>
                    <a:pt x="1082" y="1077"/>
                    <a:pt x="1137" y="1067"/>
                    <a:pt x="1185" y="1055"/>
                  </a:cubicBezTo>
                  <a:cubicBezTo>
                    <a:pt x="1224" y="1046"/>
                    <a:pt x="1258" y="1033"/>
                    <a:pt x="1267" y="1039"/>
                  </a:cubicBezTo>
                  <a:cubicBezTo>
                    <a:pt x="1284" y="1050"/>
                    <a:pt x="1306" y="1067"/>
                    <a:pt x="1244" y="1092"/>
                  </a:cubicBezTo>
                  <a:cubicBezTo>
                    <a:pt x="1233" y="1096"/>
                    <a:pt x="1235" y="1111"/>
                    <a:pt x="1243" y="1120"/>
                  </a:cubicBezTo>
                  <a:cubicBezTo>
                    <a:pt x="1248" y="1125"/>
                    <a:pt x="1330" y="1117"/>
                    <a:pt x="1338" y="1097"/>
                  </a:cubicBezTo>
                  <a:cubicBezTo>
                    <a:pt x="1351" y="1064"/>
                    <a:pt x="1370" y="1004"/>
                    <a:pt x="1395" y="1023"/>
                  </a:cubicBezTo>
                  <a:cubicBezTo>
                    <a:pt x="1403" y="1029"/>
                    <a:pt x="1418" y="1038"/>
                    <a:pt x="1414" y="1049"/>
                  </a:cubicBezTo>
                  <a:cubicBezTo>
                    <a:pt x="1404" y="1074"/>
                    <a:pt x="1392" y="1166"/>
                    <a:pt x="1384" y="1257"/>
                  </a:cubicBezTo>
                  <a:cubicBezTo>
                    <a:pt x="1381" y="1295"/>
                    <a:pt x="1277" y="1260"/>
                    <a:pt x="1254" y="1289"/>
                  </a:cubicBezTo>
                  <a:cubicBezTo>
                    <a:pt x="1238" y="1310"/>
                    <a:pt x="1299" y="1420"/>
                    <a:pt x="1304" y="1431"/>
                  </a:cubicBezTo>
                  <a:cubicBezTo>
                    <a:pt x="1312" y="1453"/>
                    <a:pt x="1257" y="1461"/>
                    <a:pt x="1244" y="1445"/>
                  </a:cubicBezTo>
                  <a:cubicBezTo>
                    <a:pt x="1222" y="1416"/>
                    <a:pt x="1211" y="1354"/>
                    <a:pt x="1192" y="1316"/>
                  </a:cubicBezTo>
                  <a:cubicBezTo>
                    <a:pt x="1181" y="1296"/>
                    <a:pt x="1045" y="1365"/>
                    <a:pt x="1016" y="1388"/>
                  </a:cubicBezTo>
                  <a:cubicBezTo>
                    <a:pt x="1001" y="1400"/>
                    <a:pt x="987" y="1374"/>
                    <a:pt x="994" y="1339"/>
                  </a:cubicBezTo>
                  <a:cubicBezTo>
                    <a:pt x="1000" y="1305"/>
                    <a:pt x="1157" y="1273"/>
                    <a:pt x="1174" y="1247"/>
                  </a:cubicBezTo>
                  <a:cubicBezTo>
                    <a:pt x="1184" y="1232"/>
                    <a:pt x="1188" y="1206"/>
                    <a:pt x="1175" y="1191"/>
                  </a:cubicBezTo>
                  <a:cubicBezTo>
                    <a:pt x="1159" y="1172"/>
                    <a:pt x="1026" y="1277"/>
                    <a:pt x="1000" y="1265"/>
                  </a:cubicBezTo>
                  <a:cubicBezTo>
                    <a:pt x="993" y="1262"/>
                    <a:pt x="967" y="1249"/>
                    <a:pt x="978" y="1226"/>
                  </a:cubicBezTo>
                  <a:cubicBezTo>
                    <a:pt x="988" y="1205"/>
                    <a:pt x="1159" y="1164"/>
                    <a:pt x="1179" y="1144"/>
                  </a:cubicBezTo>
                  <a:cubicBezTo>
                    <a:pt x="1185" y="1137"/>
                    <a:pt x="1193" y="1110"/>
                    <a:pt x="1174" y="1107"/>
                  </a:cubicBezTo>
                  <a:cubicBezTo>
                    <a:pt x="1139" y="1102"/>
                    <a:pt x="1073" y="1143"/>
                    <a:pt x="1062" y="1122"/>
                  </a:cubicBezTo>
                  <a:close/>
                  <a:moveTo>
                    <a:pt x="1336" y="1154"/>
                  </a:moveTo>
                  <a:cubicBezTo>
                    <a:pt x="1335" y="1141"/>
                    <a:pt x="1252" y="1154"/>
                    <a:pt x="1244" y="1176"/>
                  </a:cubicBezTo>
                  <a:cubicBezTo>
                    <a:pt x="1235" y="1197"/>
                    <a:pt x="1236" y="1225"/>
                    <a:pt x="1246" y="1230"/>
                  </a:cubicBezTo>
                  <a:cubicBezTo>
                    <a:pt x="1273" y="1244"/>
                    <a:pt x="1314" y="1230"/>
                    <a:pt x="1332" y="1211"/>
                  </a:cubicBezTo>
                  <a:cubicBezTo>
                    <a:pt x="1345" y="1198"/>
                    <a:pt x="1338" y="1174"/>
                    <a:pt x="1336" y="1154"/>
                  </a:cubicBezTo>
                  <a:close/>
                  <a:moveTo>
                    <a:pt x="324" y="1244"/>
                  </a:moveTo>
                  <a:lnTo>
                    <a:pt x="184" y="1284"/>
                  </a:lnTo>
                  <a:cubicBezTo>
                    <a:pt x="178" y="1285"/>
                    <a:pt x="175" y="1287"/>
                    <a:pt x="174" y="1290"/>
                  </a:cubicBezTo>
                  <a:cubicBezTo>
                    <a:pt x="172" y="1292"/>
                    <a:pt x="172" y="1296"/>
                    <a:pt x="174" y="1302"/>
                  </a:cubicBezTo>
                  <a:lnTo>
                    <a:pt x="178" y="1316"/>
                  </a:lnTo>
                  <a:lnTo>
                    <a:pt x="166" y="1320"/>
                  </a:lnTo>
                  <a:lnTo>
                    <a:pt x="150" y="1262"/>
                  </a:lnTo>
                  <a:lnTo>
                    <a:pt x="121" y="1164"/>
                  </a:lnTo>
                  <a:lnTo>
                    <a:pt x="155" y="1152"/>
                  </a:lnTo>
                  <a:lnTo>
                    <a:pt x="188" y="1141"/>
                  </a:lnTo>
                  <a:lnTo>
                    <a:pt x="192" y="1151"/>
                  </a:lnTo>
                  <a:cubicBezTo>
                    <a:pt x="169" y="1162"/>
                    <a:pt x="156" y="1172"/>
                    <a:pt x="151" y="1182"/>
                  </a:cubicBezTo>
                  <a:cubicBezTo>
                    <a:pt x="146" y="1191"/>
                    <a:pt x="147" y="1207"/>
                    <a:pt x="153" y="1228"/>
                  </a:cubicBezTo>
                  <a:lnTo>
                    <a:pt x="157" y="1244"/>
                  </a:lnTo>
                  <a:cubicBezTo>
                    <a:pt x="159" y="1250"/>
                    <a:pt x="161" y="1254"/>
                    <a:pt x="164" y="1255"/>
                  </a:cubicBezTo>
                  <a:cubicBezTo>
                    <a:pt x="166" y="1256"/>
                    <a:pt x="170" y="1256"/>
                    <a:pt x="176" y="1254"/>
                  </a:cubicBezTo>
                  <a:lnTo>
                    <a:pt x="235" y="1238"/>
                  </a:lnTo>
                  <a:lnTo>
                    <a:pt x="233" y="1230"/>
                  </a:lnTo>
                  <a:cubicBezTo>
                    <a:pt x="229" y="1217"/>
                    <a:pt x="224" y="1209"/>
                    <a:pt x="217" y="1205"/>
                  </a:cubicBezTo>
                  <a:cubicBezTo>
                    <a:pt x="210" y="1201"/>
                    <a:pt x="200" y="1201"/>
                    <a:pt x="186" y="1204"/>
                  </a:cubicBezTo>
                  <a:lnTo>
                    <a:pt x="183" y="1192"/>
                  </a:lnTo>
                  <a:lnTo>
                    <a:pt x="226" y="1180"/>
                  </a:lnTo>
                  <a:lnTo>
                    <a:pt x="269" y="1167"/>
                  </a:lnTo>
                  <a:lnTo>
                    <a:pt x="272" y="1179"/>
                  </a:lnTo>
                  <a:cubicBezTo>
                    <a:pt x="259" y="1183"/>
                    <a:pt x="250" y="1189"/>
                    <a:pt x="246" y="1195"/>
                  </a:cubicBezTo>
                  <a:cubicBezTo>
                    <a:pt x="241" y="1202"/>
                    <a:pt x="240" y="1210"/>
                    <a:pt x="243" y="1220"/>
                  </a:cubicBezTo>
                  <a:lnTo>
                    <a:pt x="247" y="1234"/>
                  </a:lnTo>
                  <a:lnTo>
                    <a:pt x="315" y="1215"/>
                  </a:lnTo>
                  <a:cubicBezTo>
                    <a:pt x="320" y="1214"/>
                    <a:pt x="323" y="1211"/>
                    <a:pt x="325" y="1208"/>
                  </a:cubicBezTo>
                  <a:cubicBezTo>
                    <a:pt x="326" y="1205"/>
                    <a:pt x="326" y="1201"/>
                    <a:pt x="324" y="1195"/>
                  </a:cubicBezTo>
                  <a:lnTo>
                    <a:pt x="319" y="1178"/>
                  </a:lnTo>
                  <a:lnTo>
                    <a:pt x="331" y="1175"/>
                  </a:lnTo>
                  <a:lnTo>
                    <a:pt x="344" y="1220"/>
                  </a:lnTo>
                  <a:lnTo>
                    <a:pt x="358" y="1266"/>
                  </a:lnTo>
                  <a:lnTo>
                    <a:pt x="346" y="1269"/>
                  </a:lnTo>
                  <a:lnTo>
                    <a:pt x="341" y="1254"/>
                  </a:lnTo>
                  <a:cubicBezTo>
                    <a:pt x="340" y="1249"/>
                    <a:pt x="338" y="1245"/>
                    <a:pt x="335" y="1244"/>
                  </a:cubicBezTo>
                  <a:cubicBezTo>
                    <a:pt x="332" y="1242"/>
                    <a:pt x="329" y="1242"/>
                    <a:pt x="324" y="1244"/>
                  </a:cubicBezTo>
                  <a:close/>
                  <a:moveTo>
                    <a:pt x="218" y="930"/>
                  </a:moveTo>
                  <a:cubicBezTo>
                    <a:pt x="243" y="928"/>
                    <a:pt x="263" y="933"/>
                    <a:pt x="277" y="945"/>
                  </a:cubicBezTo>
                  <a:cubicBezTo>
                    <a:pt x="291" y="958"/>
                    <a:pt x="298" y="976"/>
                    <a:pt x="300" y="1001"/>
                  </a:cubicBezTo>
                  <a:cubicBezTo>
                    <a:pt x="302" y="1025"/>
                    <a:pt x="298" y="1045"/>
                    <a:pt x="288" y="1059"/>
                  </a:cubicBezTo>
                  <a:cubicBezTo>
                    <a:pt x="278" y="1073"/>
                    <a:pt x="264" y="1080"/>
                    <a:pt x="244" y="1082"/>
                  </a:cubicBezTo>
                  <a:lnTo>
                    <a:pt x="130" y="1089"/>
                  </a:lnTo>
                  <a:cubicBezTo>
                    <a:pt x="124" y="1090"/>
                    <a:pt x="121" y="1091"/>
                    <a:pt x="119" y="1094"/>
                  </a:cubicBezTo>
                  <a:cubicBezTo>
                    <a:pt x="117" y="1096"/>
                    <a:pt x="116" y="1100"/>
                    <a:pt x="116" y="1105"/>
                  </a:cubicBezTo>
                  <a:lnTo>
                    <a:pt x="117" y="1121"/>
                  </a:lnTo>
                  <a:lnTo>
                    <a:pt x="105" y="1121"/>
                  </a:lnTo>
                  <a:lnTo>
                    <a:pt x="102" y="1076"/>
                  </a:lnTo>
                  <a:lnTo>
                    <a:pt x="99" y="1031"/>
                  </a:lnTo>
                  <a:lnTo>
                    <a:pt x="111" y="1030"/>
                  </a:lnTo>
                  <a:lnTo>
                    <a:pt x="112" y="1046"/>
                  </a:lnTo>
                  <a:cubicBezTo>
                    <a:pt x="112" y="1051"/>
                    <a:pt x="114" y="1055"/>
                    <a:pt x="116" y="1057"/>
                  </a:cubicBezTo>
                  <a:cubicBezTo>
                    <a:pt x="118" y="1059"/>
                    <a:pt x="122" y="1060"/>
                    <a:pt x="127" y="1060"/>
                  </a:cubicBezTo>
                  <a:lnTo>
                    <a:pt x="230" y="1052"/>
                  </a:lnTo>
                  <a:cubicBezTo>
                    <a:pt x="250" y="1051"/>
                    <a:pt x="265" y="1046"/>
                    <a:pt x="274" y="1036"/>
                  </a:cubicBezTo>
                  <a:cubicBezTo>
                    <a:pt x="283" y="1026"/>
                    <a:pt x="287" y="1012"/>
                    <a:pt x="286" y="994"/>
                  </a:cubicBezTo>
                  <a:cubicBezTo>
                    <a:pt x="285" y="978"/>
                    <a:pt x="279" y="965"/>
                    <a:pt x="268" y="956"/>
                  </a:cubicBezTo>
                  <a:cubicBezTo>
                    <a:pt x="257" y="946"/>
                    <a:pt x="243" y="942"/>
                    <a:pt x="227" y="943"/>
                  </a:cubicBezTo>
                  <a:lnTo>
                    <a:pt x="138" y="949"/>
                  </a:lnTo>
                  <a:cubicBezTo>
                    <a:pt x="126" y="950"/>
                    <a:pt x="118" y="953"/>
                    <a:pt x="113" y="958"/>
                  </a:cubicBezTo>
                  <a:cubicBezTo>
                    <a:pt x="109" y="963"/>
                    <a:pt x="107" y="972"/>
                    <a:pt x="108" y="983"/>
                  </a:cubicBezTo>
                  <a:lnTo>
                    <a:pt x="95" y="984"/>
                  </a:lnTo>
                  <a:lnTo>
                    <a:pt x="93" y="946"/>
                  </a:lnTo>
                  <a:lnTo>
                    <a:pt x="90" y="908"/>
                  </a:lnTo>
                  <a:lnTo>
                    <a:pt x="102" y="908"/>
                  </a:lnTo>
                  <a:cubicBezTo>
                    <a:pt x="103" y="919"/>
                    <a:pt x="106" y="927"/>
                    <a:pt x="111" y="931"/>
                  </a:cubicBezTo>
                  <a:cubicBezTo>
                    <a:pt x="116" y="935"/>
                    <a:pt x="125" y="936"/>
                    <a:pt x="137" y="936"/>
                  </a:cubicBezTo>
                  <a:lnTo>
                    <a:pt x="218" y="930"/>
                  </a:lnTo>
                  <a:close/>
                  <a:moveTo>
                    <a:pt x="269" y="856"/>
                  </a:moveTo>
                  <a:lnTo>
                    <a:pt x="127" y="824"/>
                  </a:lnTo>
                  <a:cubicBezTo>
                    <a:pt x="122" y="823"/>
                    <a:pt x="118" y="823"/>
                    <a:pt x="115" y="824"/>
                  </a:cubicBezTo>
                  <a:cubicBezTo>
                    <a:pt x="113" y="826"/>
                    <a:pt x="111" y="830"/>
                    <a:pt x="109" y="835"/>
                  </a:cubicBezTo>
                  <a:lnTo>
                    <a:pt x="106" y="850"/>
                  </a:lnTo>
                  <a:lnTo>
                    <a:pt x="94" y="847"/>
                  </a:lnTo>
                  <a:lnTo>
                    <a:pt x="104" y="803"/>
                  </a:lnTo>
                  <a:lnTo>
                    <a:pt x="115" y="757"/>
                  </a:lnTo>
                  <a:cubicBezTo>
                    <a:pt x="122" y="725"/>
                    <a:pt x="136" y="703"/>
                    <a:pt x="156" y="690"/>
                  </a:cubicBezTo>
                  <a:cubicBezTo>
                    <a:pt x="176" y="677"/>
                    <a:pt x="201" y="675"/>
                    <a:pt x="232" y="682"/>
                  </a:cubicBezTo>
                  <a:cubicBezTo>
                    <a:pt x="264" y="689"/>
                    <a:pt x="287" y="702"/>
                    <a:pt x="300" y="722"/>
                  </a:cubicBezTo>
                  <a:cubicBezTo>
                    <a:pt x="314" y="742"/>
                    <a:pt x="317" y="766"/>
                    <a:pt x="310" y="796"/>
                  </a:cubicBezTo>
                  <a:lnTo>
                    <a:pt x="298" y="848"/>
                  </a:lnTo>
                  <a:lnTo>
                    <a:pt x="288" y="892"/>
                  </a:lnTo>
                  <a:lnTo>
                    <a:pt x="276" y="889"/>
                  </a:lnTo>
                  <a:lnTo>
                    <a:pt x="279" y="874"/>
                  </a:lnTo>
                  <a:cubicBezTo>
                    <a:pt x="280" y="868"/>
                    <a:pt x="280" y="864"/>
                    <a:pt x="279" y="862"/>
                  </a:cubicBezTo>
                  <a:cubicBezTo>
                    <a:pt x="277" y="859"/>
                    <a:pt x="274" y="857"/>
                    <a:pt x="269" y="856"/>
                  </a:cubicBezTo>
                  <a:close/>
                  <a:moveTo>
                    <a:pt x="277" y="827"/>
                  </a:moveTo>
                  <a:cubicBezTo>
                    <a:pt x="281" y="828"/>
                    <a:pt x="285" y="828"/>
                    <a:pt x="287" y="827"/>
                  </a:cubicBezTo>
                  <a:cubicBezTo>
                    <a:pt x="289" y="825"/>
                    <a:pt x="291" y="822"/>
                    <a:pt x="292" y="818"/>
                  </a:cubicBezTo>
                  <a:lnTo>
                    <a:pt x="296" y="802"/>
                  </a:lnTo>
                  <a:cubicBezTo>
                    <a:pt x="302" y="777"/>
                    <a:pt x="299" y="759"/>
                    <a:pt x="289" y="746"/>
                  </a:cubicBezTo>
                  <a:cubicBezTo>
                    <a:pt x="279" y="733"/>
                    <a:pt x="258" y="723"/>
                    <a:pt x="227" y="716"/>
                  </a:cubicBezTo>
                  <a:cubicBezTo>
                    <a:pt x="195" y="709"/>
                    <a:pt x="172" y="709"/>
                    <a:pt x="157" y="717"/>
                  </a:cubicBezTo>
                  <a:cubicBezTo>
                    <a:pt x="142" y="724"/>
                    <a:pt x="131" y="741"/>
                    <a:pt x="125" y="768"/>
                  </a:cubicBezTo>
                  <a:lnTo>
                    <a:pt x="123" y="777"/>
                  </a:lnTo>
                  <a:cubicBezTo>
                    <a:pt x="122" y="783"/>
                    <a:pt x="122" y="787"/>
                    <a:pt x="123" y="789"/>
                  </a:cubicBezTo>
                  <a:cubicBezTo>
                    <a:pt x="125" y="791"/>
                    <a:pt x="128" y="793"/>
                    <a:pt x="134" y="795"/>
                  </a:cubicBezTo>
                  <a:lnTo>
                    <a:pt x="277" y="827"/>
                  </a:lnTo>
                  <a:close/>
                  <a:moveTo>
                    <a:pt x="314" y="658"/>
                  </a:moveTo>
                  <a:lnTo>
                    <a:pt x="203" y="519"/>
                  </a:lnTo>
                  <a:lnTo>
                    <a:pt x="206" y="514"/>
                  </a:lnTo>
                  <a:lnTo>
                    <a:pt x="209" y="509"/>
                  </a:lnTo>
                  <a:lnTo>
                    <a:pt x="395" y="536"/>
                  </a:lnTo>
                  <a:cubicBezTo>
                    <a:pt x="403" y="537"/>
                    <a:pt x="408" y="537"/>
                    <a:pt x="411" y="535"/>
                  </a:cubicBezTo>
                  <a:cubicBezTo>
                    <a:pt x="414" y="534"/>
                    <a:pt x="417" y="530"/>
                    <a:pt x="421" y="523"/>
                  </a:cubicBezTo>
                  <a:lnTo>
                    <a:pt x="422" y="521"/>
                  </a:lnTo>
                  <a:lnTo>
                    <a:pt x="433" y="528"/>
                  </a:lnTo>
                  <a:lnTo>
                    <a:pt x="412" y="564"/>
                  </a:lnTo>
                  <a:lnTo>
                    <a:pt x="390" y="600"/>
                  </a:lnTo>
                  <a:lnTo>
                    <a:pt x="380" y="594"/>
                  </a:lnTo>
                  <a:lnTo>
                    <a:pt x="387" y="582"/>
                  </a:lnTo>
                  <a:cubicBezTo>
                    <a:pt x="390" y="577"/>
                    <a:pt x="391" y="573"/>
                    <a:pt x="390" y="570"/>
                  </a:cubicBezTo>
                  <a:cubicBezTo>
                    <a:pt x="389" y="567"/>
                    <a:pt x="386" y="565"/>
                    <a:pt x="381" y="564"/>
                  </a:cubicBezTo>
                  <a:lnTo>
                    <a:pt x="338" y="558"/>
                  </a:lnTo>
                  <a:lnTo>
                    <a:pt x="302" y="621"/>
                  </a:lnTo>
                  <a:lnTo>
                    <a:pt x="314" y="636"/>
                  </a:lnTo>
                  <a:cubicBezTo>
                    <a:pt x="323" y="647"/>
                    <a:pt x="330" y="653"/>
                    <a:pt x="336" y="653"/>
                  </a:cubicBezTo>
                  <a:cubicBezTo>
                    <a:pt x="343" y="652"/>
                    <a:pt x="349" y="646"/>
                    <a:pt x="356" y="634"/>
                  </a:cubicBezTo>
                  <a:lnTo>
                    <a:pt x="367" y="640"/>
                  </a:lnTo>
                  <a:lnTo>
                    <a:pt x="349" y="671"/>
                  </a:lnTo>
                  <a:lnTo>
                    <a:pt x="331" y="702"/>
                  </a:lnTo>
                  <a:lnTo>
                    <a:pt x="320" y="696"/>
                  </a:lnTo>
                  <a:cubicBezTo>
                    <a:pt x="324" y="689"/>
                    <a:pt x="326" y="683"/>
                    <a:pt x="325" y="678"/>
                  </a:cubicBezTo>
                  <a:cubicBezTo>
                    <a:pt x="324" y="673"/>
                    <a:pt x="320" y="667"/>
                    <a:pt x="314" y="658"/>
                  </a:cubicBezTo>
                  <a:close/>
                  <a:moveTo>
                    <a:pt x="292" y="609"/>
                  </a:moveTo>
                  <a:lnTo>
                    <a:pt x="324" y="556"/>
                  </a:lnTo>
                  <a:lnTo>
                    <a:pt x="239" y="543"/>
                  </a:lnTo>
                  <a:lnTo>
                    <a:pt x="292" y="609"/>
                  </a:lnTo>
                  <a:close/>
                  <a:moveTo>
                    <a:pt x="429" y="465"/>
                  </a:moveTo>
                  <a:cubicBezTo>
                    <a:pt x="437" y="474"/>
                    <a:pt x="444" y="479"/>
                    <a:pt x="451" y="479"/>
                  </a:cubicBezTo>
                  <a:cubicBezTo>
                    <a:pt x="458" y="479"/>
                    <a:pt x="466" y="475"/>
                    <a:pt x="474" y="467"/>
                  </a:cubicBezTo>
                  <a:lnTo>
                    <a:pt x="483" y="476"/>
                  </a:lnTo>
                  <a:lnTo>
                    <a:pt x="454" y="503"/>
                  </a:lnTo>
                  <a:lnTo>
                    <a:pt x="426" y="529"/>
                  </a:lnTo>
                  <a:lnTo>
                    <a:pt x="417" y="520"/>
                  </a:lnTo>
                  <a:cubicBezTo>
                    <a:pt x="426" y="512"/>
                    <a:pt x="430" y="505"/>
                    <a:pt x="431" y="498"/>
                  </a:cubicBezTo>
                  <a:cubicBezTo>
                    <a:pt x="431" y="491"/>
                    <a:pt x="427" y="484"/>
                    <a:pt x="418" y="475"/>
                  </a:cubicBezTo>
                  <a:lnTo>
                    <a:pt x="326" y="377"/>
                  </a:lnTo>
                  <a:cubicBezTo>
                    <a:pt x="324" y="376"/>
                    <a:pt x="322" y="377"/>
                    <a:pt x="320" y="377"/>
                  </a:cubicBezTo>
                  <a:cubicBezTo>
                    <a:pt x="316" y="379"/>
                    <a:pt x="310" y="384"/>
                    <a:pt x="301" y="392"/>
                  </a:cubicBezTo>
                  <a:lnTo>
                    <a:pt x="299" y="394"/>
                  </a:lnTo>
                  <a:lnTo>
                    <a:pt x="290" y="385"/>
                  </a:lnTo>
                  <a:lnTo>
                    <a:pt x="311" y="366"/>
                  </a:lnTo>
                  <a:lnTo>
                    <a:pt x="332" y="346"/>
                  </a:lnTo>
                  <a:lnTo>
                    <a:pt x="512" y="381"/>
                  </a:lnTo>
                  <a:lnTo>
                    <a:pt x="441" y="306"/>
                  </a:lnTo>
                  <a:cubicBezTo>
                    <a:pt x="433" y="298"/>
                    <a:pt x="426" y="293"/>
                    <a:pt x="419" y="293"/>
                  </a:cubicBezTo>
                  <a:cubicBezTo>
                    <a:pt x="412" y="292"/>
                    <a:pt x="404" y="296"/>
                    <a:pt x="396" y="304"/>
                  </a:cubicBezTo>
                  <a:lnTo>
                    <a:pt x="387" y="295"/>
                  </a:lnTo>
                  <a:lnTo>
                    <a:pt x="416" y="269"/>
                  </a:lnTo>
                  <a:lnTo>
                    <a:pt x="444" y="243"/>
                  </a:lnTo>
                  <a:lnTo>
                    <a:pt x="453" y="252"/>
                  </a:lnTo>
                  <a:cubicBezTo>
                    <a:pt x="444" y="260"/>
                    <a:pt x="440" y="267"/>
                    <a:pt x="439" y="274"/>
                  </a:cubicBezTo>
                  <a:cubicBezTo>
                    <a:pt x="439" y="280"/>
                    <a:pt x="443" y="288"/>
                    <a:pt x="452" y="297"/>
                  </a:cubicBezTo>
                  <a:lnTo>
                    <a:pt x="558" y="410"/>
                  </a:lnTo>
                  <a:lnTo>
                    <a:pt x="554" y="414"/>
                  </a:lnTo>
                  <a:lnTo>
                    <a:pt x="550" y="418"/>
                  </a:lnTo>
                  <a:lnTo>
                    <a:pt x="347" y="378"/>
                  </a:lnTo>
                  <a:lnTo>
                    <a:pt x="429" y="465"/>
                  </a:lnTo>
                  <a:close/>
                  <a:moveTo>
                    <a:pt x="860" y="197"/>
                  </a:moveTo>
                  <a:cubicBezTo>
                    <a:pt x="867" y="221"/>
                    <a:pt x="866" y="241"/>
                    <a:pt x="857" y="257"/>
                  </a:cubicBezTo>
                  <a:cubicBezTo>
                    <a:pt x="848" y="273"/>
                    <a:pt x="831" y="284"/>
                    <a:pt x="807" y="291"/>
                  </a:cubicBezTo>
                  <a:cubicBezTo>
                    <a:pt x="783" y="298"/>
                    <a:pt x="764" y="298"/>
                    <a:pt x="748" y="292"/>
                  </a:cubicBezTo>
                  <a:cubicBezTo>
                    <a:pt x="732" y="285"/>
                    <a:pt x="721" y="272"/>
                    <a:pt x="716" y="254"/>
                  </a:cubicBezTo>
                  <a:lnTo>
                    <a:pt x="684" y="144"/>
                  </a:lnTo>
                  <a:cubicBezTo>
                    <a:pt x="683" y="139"/>
                    <a:pt x="681" y="136"/>
                    <a:pt x="678" y="135"/>
                  </a:cubicBezTo>
                  <a:cubicBezTo>
                    <a:pt x="675" y="133"/>
                    <a:pt x="671" y="133"/>
                    <a:pt x="666" y="135"/>
                  </a:cubicBezTo>
                  <a:lnTo>
                    <a:pt x="651" y="139"/>
                  </a:lnTo>
                  <a:lnTo>
                    <a:pt x="647" y="127"/>
                  </a:lnTo>
                  <a:lnTo>
                    <a:pt x="691" y="115"/>
                  </a:lnTo>
                  <a:lnTo>
                    <a:pt x="735" y="102"/>
                  </a:lnTo>
                  <a:lnTo>
                    <a:pt x="739" y="114"/>
                  </a:lnTo>
                  <a:lnTo>
                    <a:pt x="724" y="118"/>
                  </a:lnTo>
                  <a:cubicBezTo>
                    <a:pt x="718" y="120"/>
                    <a:pt x="715" y="122"/>
                    <a:pt x="713" y="125"/>
                  </a:cubicBezTo>
                  <a:cubicBezTo>
                    <a:pt x="712" y="127"/>
                    <a:pt x="712" y="131"/>
                    <a:pt x="713" y="136"/>
                  </a:cubicBezTo>
                  <a:lnTo>
                    <a:pt x="742" y="234"/>
                  </a:lnTo>
                  <a:cubicBezTo>
                    <a:pt x="747" y="253"/>
                    <a:pt x="756" y="266"/>
                    <a:pt x="767" y="273"/>
                  </a:cubicBezTo>
                  <a:cubicBezTo>
                    <a:pt x="779" y="280"/>
                    <a:pt x="794" y="281"/>
                    <a:pt x="811" y="276"/>
                  </a:cubicBezTo>
                  <a:cubicBezTo>
                    <a:pt x="827" y="272"/>
                    <a:pt x="838" y="263"/>
                    <a:pt x="845" y="251"/>
                  </a:cubicBezTo>
                  <a:cubicBezTo>
                    <a:pt x="852" y="238"/>
                    <a:pt x="853" y="224"/>
                    <a:pt x="849" y="209"/>
                  </a:cubicBezTo>
                  <a:lnTo>
                    <a:pt x="824" y="124"/>
                  </a:lnTo>
                  <a:cubicBezTo>
                    <a:pt x="821" y="112"/>
                    <a:pt x="816" y="105"/>
                    <a:pt x="810" y="101"/>
                  </a:cubicBezTo>
                  <a:cubicBezTo>
                    <a:pt x="805" y="98"/>
                    <a:pt x="796" y="98"/>
                    <a:pt x="784" y="101"/>
                  </a:cubicBezTo>
                  <a:lnTo>
                    <a:pt x="781" y="89"/>
                  </a:lnTo>
                  <a:lnTo>
                    <a:pt x="818" y="79"/>
                  </a:lnTo>
                  <a:lnTo>
                    <a:pt x="855" y="68"/>
                  </a:lnTo>
                  <a:lnTo>
                    <a:pt x="858" y="80"/>
                  </a:lnTo>
                  <a:cubicBezTo>
                    <a:pt x="847" y="83"/>
                    <a:pt x="840" y="88"/>
                    <a:pt x="837" y="94"/>
                  </a:cubicBezTo>
                  <a:cubicBezTo>
                    <a:pt x="834" y="99"/>
                    <a:pt x="834" y="108"/>
                    <a:pt x="838" y="120"/>
                  </a:cubicBezTo>
                  <a:lnTo>
                    <a:pt x="860" y="197"/>
                  </a:lnTo>
                  <a:close/>
                  <a:moveTo>
                    <a:pt x="959" y="219"/>
                  </a:moveTo>
                  <a:cubicBezTo>
                    <a:pt x="959" y="231"/>
                    <a:pt x="961" y="239"/>
                    <a:pt x="966" y="244"/>
                  </a:cubicBezTo>
                  <a:cubicBezTo>
                    <a:pt x="970" y="249"/>
                    <a:pt x="979" y="251"/>
                    <a:pt x="991" y="251"/>
                  </a:cubicBezTo>
                  <a:lnTo>
                    <a:pt x="991" y="263"/>
                  </a:lnTo>
                  <a:lnTo>
                    <a:pt x="952" y="263"/>
                  </a:lnTo>
                  <a:lnTo>
                    <a:pt x="913" y="263"/>
                  </a:lnTo>
                  <a:lnTo>
                    <a:pt x="913" y="251"/>
                  </a:lnTo>
                  <a:cubicBezTo>
                    <a:pt x="925" y="251"/>
                    <a:pt x="933" y="249"/>
                    <a:pt x="938" y="244"/>
                  </a:cubicBezTo>
                  <a:cubicBezTo>
                    <a:pt x="942" y="239"/>
                    <a:pt x="945" y="231"/>
                    <a:pt x="945" y="219"/>
                  </a:cubicBezTo>
                  <a:lnTo>
                    <a:pt x="945" y="84"/>
                  </a:lnTo>
                  <a:cubicBezTo>
                    <a:pt x="943" y="83"/>
                    <a:pt x="942" y="82"/>
                    <a:pt x="940" y="81"/>
                  </a:cubicBezTo>
                  <a:cubicBezTo>
                    <a:pt x="936" y="80"/>
                    <a:pt x="928" y="79"/>
                    <a:pt x="916" y="79"/>
                  </a:cubicBezTo>
                  <a:lnTo>
                    <a:pt x="913" y="79"/>
                  </a:lnTo>
                  <a:lnTo>
                    <a:pt x="913" y="66"/>
                  </a:lnTo>
                  <a:lnTo>
                    <a:pt x="941" y="66"/>
                  </a:lnTo>
                  <a:lnTo>
                    <a:pt x="970" y="66"/>
                  </a:lnTo>
                  <a:lnTo>
                    <a:pt x="1077" y="213"/>
                  </a:lnTo>
                  <a:lnTo>
                    <a:pt x="1077" y="111"/>
                  </a:lnTo>
                  <a:cubicBezTo>
                    <a:pt x="1077" y="99"/>
                    <a:pt x="1075" y="90"/>
                    <a:pt x="1070" y="86"/>
                  </a:cubicBezTo>
                  <a:cubicBezTo>
                    <a:pt x="1066" y="81"/>
                    <a:pt x="1057" y="79"/>
                    <a:pt x="1045" y="79"/>
                  </a:cubicBezTo>
                  <a:lnTo>
                    <a:pt x="1045" y="66"/>
                  </a:lnTo>
                  <a:lnTo>
                    <a:pt x="1085" y="66"/>
                  </a:lnTo>
                  <a:lnTo>
                    <a:pt x="1124" y="66"/>
                  </a:lnTo>
                  <a:lnTo>
                    <a:pt x="1124" y="79"/>
                  </a:lnTo>
                  <a:cubicBezTo>
                    <a:pt x="1112" y="79"/>
                    <a:pt x="1103" y="81"/>
                    <a:pt x="1099" y="86"/>
                  </a:cubicBezTo>
                  <a:cubicBezTo>
                    <a:pt x="1094" y="90"/>
                    <a:pt x="1091" y="99"/>
                    <a:pt x="1091" y="111"/>
                  </a:cubicBezTo>
                  <a:lnTo>
                    <a:pt x="1091" y="266"/>
                  </a:lnTo>
                  <a:lnTo>
                    <a:pt x="1086" y="266"/>
                  </a:lnTo>
                  <a:lnTo>
                    <a:pt x="1080" y="266"/>
                  </a:lnTo>
                  <a:lnTo>
                    <a:pt x="959" y="100"/>
                  </a:lnTo>
                  <a:lnTo>
                    <a:pt x="959" y="219"/>
                  </a:lnTo>
                  <a:close/>
                  <a:moveTo>
                    <a:pt x="1167" y="258"/>
                  </a:moveTo>
                  <a:lnTo>
                    <a:pt x="1209" y="120"/>
                  </a:lnTo>
                  <a:cubicBezTo>
                    <a:pt x="1211" y="115"/>
                    <a:pt x="1211" y="111"/>
                    <a:pt x="1209" y="109"/>
                  </a:cubicBezTo>
                  <a:cubicBezTo>
                    <a:pt x="1208" y="106"/>
                    <a:pt x="1204" y="104"/>
                    <a:pt x="1199" y="102"/>
                  </a:cubicBezTo>
                  <a:lnTo>
                    <a:pt x="1184" y="98"/>
                  </a:lnTo>
                  <a:lnTo>
                    <a:pt x="1188" y="86"/>
                  </a:lnTo>
                  <a:lnTo>
                    <a:pt x="1232" y="99"/>
                  </a:lnTo>
                  <a:lnTo>
                    <a:pt x="1275" y="113"/>
                  </a:lnTo>
                  <a:lnTo>
                    <a:pt x="1272" y="124"/>
                  </a:lnTo>
                  <a:lnTo>
                    <a:pt x="1257" y="120"/>
                  </a:lnTo>
                  <a:cubicBezTo>
                    <a:pt x="1251" y="118"/>
                    <a:pt x="1247" y="118"/>
                    <a:pt x="1245" y="119"/>
                  </a:cubicBezTo>
                  <a:cubicBezTo>
                    <a:pt x="1242" y="121"/>
                    <a:pt x="1240" y="124"/>
                    <a:pt x="1238" y="129"/>
                  </a:cubicBezTo>
                  <a:lnTo>
                    <a:pt x="1196" y="267"/>
                  </a:lnTo>
                  <a:cubicBezTo>
                    <a:pt x="1194" y="272"/>
                    <a:pt x="1194" y="276"/>
                    <a:pt x="1196" y="278"/>
                  </a:cubicBezTo>
                  <a:cubicBezTo>
                    <a:pt x="1197" y="281"/>
                    <a:pt x="1201" y="283"/>
                    <a:pt x="1206" y="285"/>
                  </a:cubicBezTo>
                  <a:lnTo>
                    <a:pt x="1221" y="289"/>
                  </a:lnTo>
                  <a:lnTo>
                    <a:pt x="1217" y="301"/>
                  </a:lnTo>
                  <a:lnTo>
                    <a:pt x="1173" y="288"/>
                  </a:lnTo>
                  <a:lnTo>
                    <a:pt x="1130" y="275"/>
                  </a:lnTo>
                  <a:lnTo>
                    <a:pt x="1133" y="263"/>
                  </a:lnTo>
                  <a:lnTo>
                    <a:pt x="1148" y="267"/>
                  </a:lnTo>
                  <a:cubicBezTo>
                    <a:pt x="1154" y="269"/>
                    <a:pt x="1158" y="269"/>
                    <a:pt x="1160" y="268"/>
                  </a:cubicBezTo>
                  <a:cubicBezTo>
                    <a:pt x="1163" y="266"/>
                    <a:pt x="1165" y="263"/>
                    <a:pt x="1167" y="258"/>
                  </a:cubicBezTo>
                  <a:close/>
                  <a:moveTo>
                    <a:pt x="1321" y="157"/>
                  </a:moveTo>
                  <a:cubicBezTo>
                    <a:pt x="1321" y="149"/>
                    <a:pt x="1321" y="143"/>
                    <a:pt x="1320" y="140"/>
                  </a:cubicBezTo>
                  <a:cubicBezTo>
                    <a:pt x="1318" y="138"/>
                    <a:pt x="1313" y="134"/>
                    <a:pt x="1306" y="130"/>
                  </a:cubicBezTo>
                  <a:lnTo>
                    <a:pt x="1304" y="129"/>
                  </a:lnTo>
                  <a:lnTo>
                    <a:pt x="1310" y="118"/>
                  </a:lnTo>
                  <a:lnTo>
                    <a:pt x="1348" y="138"/>
                  </a:lnTo>
                  <a:lnTo>
                    <a:pt x="1386" y="158"/>
                  </a:lnTo>
                  <a:lnTo>
                    <a:pt x="1380" y="169"/>
                  </a:lnTo>
                  <a:lnTo>
                    <a:pt x="1367" y="163"/>
                  </a:lnTo>
                  <a:cubicBezTo>
                    <a:pt x="1362" y="160"/>
                    <a:pt x="1358" y="159"/>
                    <a:pt x="1355" y="160"/>
                  </a:cubicBezTo>
                  <a:cubicBezTo>
                    <a:pt x="1352" y="161"/>
                    <a:pt x="1350" y="164"/>
                    <a:pt x="1350" y="170"/>
                  </a:cubicBezTo>
                  <a:lnTo>
                    <a:pt x="1334" y="308"/>
                  </a:lnTo>
                  <a:lnTo>
                    <a:pt x="1422" y="231"/>
                  </a:lnTo>
                  <a:cubicBezTo>
                    <a:pt x="1433" y="222"/>
                    <a:pt x="1438" y="215"/>
                    <a:pt x="1437" y="208"/>
                  </a:cubicBezTo>
                  <a:cubicBezTo>
                    <a:pt x="1437" y="202"/>
                    <a:pt x="1430" y="196"/>
                    <a:pt x="1418" y="189"/>
                  </a:cubicBezTo>
                  <a:lnTo>
                    <a:pt x="1424" y="179"/>
                  </a:lnTo>
                  <a:lnTo>
                    <a:pt x="1457" y="196"/>
                  </a:lnTo>
                  <a:lnTo>
                    <a:pt x="1489" y="213"/>
                  </a:lnTo>
                  <a:lnTo>
                    <a:pt x="1483" y="224"/>
                  </a:lnTo>
                  <a:cubicBezTo>
                    <a:pt x="1476" y="220"/>
                    <a:pt x="1469" y="218"/>
                    <a:pt x="1464" y="219"/>
                  </a:cubicBezTo>
                  <a:cubicBezTo>
                    <a:pt x="1459" y="220"/>
                    <a:pt x="1452" y="224"/>
                    <a:pt x="1444" y="230"/>
                  </a:cubicBezTo>
                  <a:lnTo>
                    <a:pt x="1311" y="345"/>
                  </a:lnTo>
                  <a:lnTo>
                    <a:pt x="1306" y="342"/>
                  </a:lnTo>
                  <a:lnTo>
                    <a:pt x="1301" y="340"/>
                  </a:lnTo>
                  <a:lnTo>
                    <a:pt x="1321" y="157"/>
                  </a:lnTo>
                  <a:close/>
                  <a:moveTo>
                    <a:pt x="1393" y="386"/>
                  </a:moveTo>
                  <a:lnTo>
                    <a:pt x="1401" y="377"/>
                  </a:lnTo>
                  <a:lnTo>
                    <a:pt x="1412" y="388"/>
                  </a:lnTo>
                  <a:cubicBezTo>
                    <a:pt x="1417" y="391"/>
                    <a:pt x="1420" y="393"/>
                    <a:pt x="1423" y="393"/>
                  </a:cubicBezTo>
                  <a:cubicBezTo>
                    <a:pt x="1426" y="393"/>
                    <a:pt x="1430" y="391"/>
                    <a:pt x="1433" y="387"/>
                  </a:cubicBezTo>
                  <a:lnTo>
                    <a:pt x="1532" y="282"/>
                  </a:lnTo>
                  <a:cubicBezTo>
                    <a:pt x="1536" y="278"/>
                    <a:pt x="1538" y="275"/>
                    <a:pt x="1538" y="272"/>
                  </a:cubicBezTo>
                  <a:cubicBezTo>
                    <a:pt x="1537" y="269"/>
                    <a:pt x="1535" y="265"/>
                    <a:pt x="1531" y="261"/>
                  </a:cubicBezTo>
                  <a:lnTo>
                    <a:pt x="1520" y="251"/>
                  </a:lnTo>
                  <a:lnTo>
                    <a:pt x="1528" y="242"/>
                  </a:lnTo>
                  <a:lnTo>
                    <a:pt x="1573" y="283"/>
                  </a:lnTo>
                  <a:lnTo>
                    <a:pt x="1649" y="354"/>
                  </a:lnTo>
                  <a:lnTo>
                    <a:pt x="1627" y="381"/>
                  </a:lnTo>
                  <a:lnTo>
                    <a:pt x="1604" y="408"/>
                  </a:lnTo>
                  <a:lnTo>
                    <a:pt x="1596" y="401"/>
                  </a:lnTo>
                  <a:cubicBezTo>
                    <a:pt x="1609" y="380"/>
                    <a:pt x="1616" y="365"/>
                    <a:pt x="1615" y="354"/>
                  </a:cubicBezTo>
                  <a:cubicBezTo>
                    <a:pt x="1614" y="343"/>
                    <a:pt x="1606" y="330"/>
                    <a:pt x="1589" y="315"/>
                  </a:cubicBezTo>
                  <a:lnTo>
                    <a:pt x="1575" y="302"/>
                  </a:lnTo>
                  <a:cubicBezTo>
                    <a:pt x="1571" y="298"/>
                    <a:pt x="1567" y="296"/>
                    <a:pt x="1564" y="296"/>
                  </a:cubicBezTo>
                  <a:cubicBezTo>
                    <a:pt x="1562" y="296"/>
                    <a:pt x="1558" y="299"/>
                    <a:pt x="1554" y="303"/>
                  </a:cubicBezTo>
                  <a:lnTo>
                    <a:pt x="1512" y="348"/>
                  </a:lnTo>
                  <a:lnTo>
                    <a:pt x="1518" y="353"/>
                  </a:lnTo>
                  <a:cubicBezTo>
                    <a:pt x="1527" y="362"/>
                    <a:pt x="1536" y="366"/>
                    <a:pt x="1544" y="366"/>
                  </a:cubicBezTo>
                  <a:cubicBezTo>
                    <a:pt x="1552" y="366"/>
                    <a:pt x="1561" y="361"/>
                    <a:pt x="1572" y="352"/>
                  </a:cubicBezTo>
                  <a:lnTo>
                    <a:pt x="1581" y="360"/>
                  </a:lnTo>
                  <a:lnTo>
                    <a:pt x="1550" y="392"/>
                  </a:lnTo>
                  <a:lnTo>
                    <a:pt x="1519" y="425"/>
                  </a:lnTo>
                  <a:lnTo>
                    <a:pt x="1510" y="417"/>
                  </a:lnTo>
                  <a:cubicBezTo>
                    <a:pt x="1519" y="406"/>
                    <a:pt x="1524" y="397"/>
                    <a:pt x="1525" y="389"/>
                  </a:cubicBezTo>
                  <a:cubicBezTo>
                    <a:pt x="1526" y="381"/>
                    <a:pt x="1522" y="374"/>
                    <a:pt x="1514" y="366"/>
                  </a:cubicBezTo>
                  <a:lnTo>
                    <a:pt x="1504" y="357"/>
                  </a:lnTo>
                  <a:lnTo>
                    <a:pt x="1454" y="409"/>
                  </a:lnTo>
                  <a:cubicBezTo>
                    <a:pt x="1451" y="412"/>
                    <a:pt x="1450" y="415"/>
                    <a:pt x="1450" y="418"/>
                  </a:cubicBezTo>
                  <a:cubicBezTo>
                    <a:pt x="1450" y="421"/>
                    <a:pt x="1452" y="424"/>
                    <a:pt x="1455" y="427"/>
                  </a:cubicBezTo>
                  <a:lnTo>
                    <a:pt x="1473" y="443"/>
                  </a:lnTo>
                  <a:cubicBezTo>
                    <a:pt x="1489" y="458"/>
                    <a:pt x="1502" y="465"/>
                    <a:pt x="1513" y="465"/>
                  </a:cubicBezTo>
                  <a:cubicBezTo>
                    <a:pt x="1525" y="465"/>
                    <a:pt x="1541" y="458"/>
                    <a:pt x="1563" y="443"/>
                  </a:cubicBezTo>
                  <a:lnTo>
                    <a:pt x="1571" y="451"/>
                  </a:lnTo>
                  <a:lnTo>
                    <a:pt x="1544" y="476"/>
                  </a:lnTo>
                  <a:lnTo>
                    <a:pt x="1517" y="501"/>
                  </a:lnTo>
                  <a:lnTo>
                    <a:pt x="1437" y="427"/>
                  </a:lnTo>
                  <a:lnTo>
                    <a:pt x="1393" y="386"/>
                  </a:lnTo>
                  <a:close/>
                  <a:moveTo>
                    <a:pt x="1568" y="525"/>
                  </a:moveTo>
                  <a:lnTo>
                    <a:pt x="1692" y="448"/>
                  </a:lnTo>
                  <a:cubicBezTo>
                    <a:pt x="1696" y="445"/>
                    <a:pt x="1699" y="443"/>
                    <a:pt x="1699" y="440"/>
                  </a:cubicBezTo>
                  <a:cubicBezTo>
                    <a:pt x="1700" y="437"/>
                    <a:pt x="1699" y="433"/>
                    <a:pt x="1696" y="428"/>
                  </a:cubicBezTo>
                  <a:lnTo>
                    <a:pt x="1688" y="415"/>
                  </a:lnTo>
                  <a:lnTo>
                    <a:pt x="1698" y="409"/>
                  </a:lnTo>
                  <a:lnTo>
                    <a:pt x="1722" y="447"/>
                  </a:lnTo>
                  <a:lnTo>
                    <a:pt x="1749" y="489"/>
                  </a:lnTo>
                  <a:cubicBezTo>
                    <a:pt x="1761" y="508"/>
                    <a:pt x="1767" y="526"/>
                    <a:pt x="1767" y="541"/>
                  </a:cubicBezTo>
                  <a:cubicBezTo>
                    <a:pt x="1766" y="556"/>
                    <a:pt x="1760" y="567"/>
                    <a:pt x="1747" y="575"/>
                  </a:cubicBezTo>
                  <a:cubicBezTo>
                    <a:pt x="1734" y="584"/>
                    <a:pt x="1719" y="585"/>
                    <a:pt x="1704" y="578"/>
                  </a:cubicBezTo>
                  <a:cubicBezTo>
                    <a:pt x="1693" y="573"/>
                    <a:pt x="1682" y="564"/>
                    <a:pt x="1671" y="550"/>
                  </a:cubicBezTo>
                  <a:cubicBezTo>
                    <a:pt x="1675" y="558"/>
                    <a:pt x="1676" y="566"/>
                    <a:pt x="1676" y="572"/>
                  </a:cubicBezTo>
                  <a:cubicBezTo>
                    <a:pt x="1676" y="584"/>
                    <a:pt x="1669" y="596"/>
                    <a:pt x="1656" y="608"/>
                  </a:cubicBezTo>
                  <a:lnTo>
                    <a:pt x="1642" y="622"/>
                  </a:lnTo>
                  <a:cubicBezTo>
                    <a:pt x="1637" y="627"/>
                    <a:pt x="1633" y="632"/>
                    <a:pt x="1632" y="636"/>
                  </a:cubicBezTo>
                  <a:cubicBezTo>
                    <a:pt x="1630" y="639"/>
                    <a:pt x="1629" y="642"/>
                    <a:pt x="1631" y="644"/>
                  </a:cubicBezTo>
                  <a:cubicBezTo>
                    <a:pt x="1633" y="647"/>
                    <a:pt x="1636" y="649"/>
                    <a:pt x="1640" y="648"/>
                  </a:cubicBezTo>
                  <a:cubicBezTo>
                    <a:pt x="1645" y="647"/>
                    <a:pt x="1651" y="644"/>
                    <a:pt x="1660" y="639"/>
                  </a:cubicBezTo>
                  <a:lnTo>
                    <a:pt x="1666" y="648"/>
                  </a:lnTo>
                  <a:cubicBezTo>
                    <a:pt x="1652" y="656"/>
                    <a:pt x="1640" y="660"/>
                    <a:pt x="1631" y="660"/>
                  </a:cubicBezTo>
                  <a:cubicBezTo>
                    <a:pt x="1622" y="659"/>
                    <a:pt x="1614" y="654"/>
                    <a:pt x="1608" y="645"/>
                  </a:cubicBezTo>
                  <a:cubicBezTo>
                    <a:pt x="1603" y="637"/>
                    <a:pt x="1602" y="628"/>
                    <a:pt x="1605" y="620"/>
                  </a:cubicBezTo>
                  <a:cubicBezTo>
                    <a:pt x="1608" y="612"/>
                    <a:pt x="1616" y="603"/>
                    <a:pt x="1629" y="593"/>
                  </a:cubicBezTo>
                  <a:lnTo>
                    <a:pt x="1637" y="587"/>
                  </a:lnTo>
                  <a:cubicBezTo>
                    <a:pt x="1652" y="576"/>
                    <a:pt x="1660" y="566"/>
                    <a:pt x="1661" y="557"/>
                  </a:cubicBezTo>
                  <a:cubicBezTo>
                    <a:pt x="1663" y="548"/>
                    <a:pt x="1659" y="536"/>
                    <a:pt x="1649" y="521"/>
                  </a:cubicBezTo>
                  <a:lnTo>
                    <a:pt x="1644" y="513"/>
                  </a:lnTo>
                  <a:lnTo>
                    <a:pt x="1584" y="550"/>
                  </a:lnTo>
                  <a:cubicBezTo>
                    <a:pt x="1580" y="553"/>
                    <a:pt x="1577" y="556"/>
                    <a:pt x="1577" y="559"/>
                  </a:cubicBezTo>
                  <a:cubicBezTo>
                    <a:pt x="1576" y="562"/>
                    <a:pt x="1577" y="565"/>
                    <a:pt x="1580" y="570"/>
                  </a:cubicBezTo>
                  <a:lnTo>
                    <a:pt x="1588" y="583"/>
                  </a:lnTo>
                  <a:lnTo>
                    <a:pt x="1578" y="590"/>
                  </a:lnTo>
                  <a:lnTo>
                    <a:pt x="1554" y="551"/>
                  </a:lnTo>
                  <a:lnTo>
                    <a:pt x="1529" y="513"/>
                  </a:lnTo>
                  <a:lnTo>
                    <a:pt x="1540" y="506"/>
                  </a:lnTo>
                  <a:lnTo>
                    <a:pt x="1548" y="519"/>
                  </a:lnTo>
                  <a:cubicBezTo>
                    <a:pt x="1551" y="524"/>
                    <a:pt x="1554" y="527"/>
                    <a:pt x="1557" y="528"/>
                  </a:cubicBezTo>
                  <a:cubicBezTo>
                    <a:pt x="1560" y="528"/>
                    <a:pt x="1564" y="527"/>
                    <a:pt x="1568" y="525"/>
                  </a:cubicBezTo>
                  <a:close/>
                  <a:moveTo>
                    <a:pt x="1655" y="506"/>
                  </a:moveTo>
                  <a:lnTo>
                    <a:pt x="1667" y="526"/>
                  </a:lnTo>
                  <a:cubicBezTo>
                    <a:pt x="1676" y="541"/>
                    <a:pt x="1686" y="550"/>
                    <a:pt x="1696" y="553"/>
                  </a:cubicBezTo>
                  <a:cubicBezTo>
                    <a:pt x="1706" y="557"/>
                    <a:pt x="1717" y="555"/>
                    <a:pt x="1728" y="548"/>
                  </a:cubicBezTo>
                  <a:cubicBezTo>
                    <a:pt x="1740" y="541"/>
                    <a:pt x="1747" y="533"/>
                    <a:pt x="1747" y="524"/>
                  </a:cubicBezTo>
                  <a:cubicBezTo>
                    <a:pt x="1748" y="516"/>
                    <a:pt x="1744" y="504"/>
                    <a:pt x="1734" y="488"/>
                  </a:cubicBezTo>
                  <a:lnTo>
                    <a:pt x="1728" y="479"/>
                  </a:lnTo>
                  <a:cubicBezTo>
                    <a:pt x="1725" y="474"/>
                    <a:pt x="1722" y="471"/>
                    <a:pt x="1719" y="470"/>
                  </a:cubicBezTo>
                  <a:cubicBezTo>
                    <a:pt x="1716" y="470"/>
                    <a:pt x="1712" y="471"/>
                    <a:pt x="1707" y="474"/>
                  </a:cubicBezTo>
                  <a:lnTo>
                    <a:pt x="1655" y="506"/>
                  </a:lnTo>
                  <a:close/>
                  <a:moveTo>
                    <a:pt x="1793" y="761"/>
                  </a:moveTo>
                  <a:cubicBezTo>
                    <a:pt x="1809" y="751"/>
                    <a:pt x="1821" y="740"/>
                    <a:pt x="1828" y="725"/>
                  </a:cubicBezTo>
                  <a:cubicBezTo>
                    <a:pt x="1836" y="711"/>
                    <a:pt x="1837" y="697"/>
                    <a:pt x="1833" y="683"/>
                  </a:cubicBezTo>
                  <a:cubicBezTo>
                    <a:pt x="1829" y="672"/>
                    <a:pt x="1824" y="663"/>
                    <a:pt x="1816" y="658"/>
                  </a:cubicBezTo>
                  <a:cubicBezTo>
                    <a:pt x="1808" y="653"/>
                    <a:pt x="1800" y="652"/>
                    <a:pt x="1791" y="655"/>
                  </a:cubicBezTo>
                  <a:cubicBezTo>
                    <a:pt x="1781" y="658"/>
                    <a:pt x="1774" y="664"/>
                    <a:pt x="1771" y="672"/>
                  </a:cubicBezTo>
                  <a:cubicBezTo>
                    <a:pt x="1768" y="681"/>
                    <a:pt x="1767" y="695"/>
                    <a:pt x="1768" y="715"/>
                  </a:cubicBezTo>
                  <a:cubicBezTo>
                    <a:pt x="1770" y="742"/>
                    <a:pt x="1768" y="761"/>
                    <a:pt x="1762" y="774"/>
                  </a:cubicBezTo>
                  <a:cubicBezTo>
                    <a:pt x="1756" y="787"/>
                    <a:pt x="1745" y="795"/>
                    <a:pt x="1728" y="801"/>
                  </a:cubicBezTo>
                  <a:cubicBezTo>
                    <a:pt x="1711" y="806"/>
                    <a:pt x="1695" y="804"/>
                    <a:pt x="1681" y="796"/>
                  </a:cubicBezTo>
                  <a:cubicBezTo>
                    <a:pt x="1667" y="787"/>
                    <a:pt x="1657" y="774"/>
                    <a:pt x="1651" y="755"/>
                  </a:cubicBezTo>
                  <a:cubicBezTo>
                    <a:pt x="1645" y="735"/>
                    <a:pt x="1646" y="714"/>
                    <a:pt x="1654" y="694"/>
                  </a:cubicBezTo>
                  <a:lnTo>
                    <a:pt x="1633" y="688"/>
                  </a:lnTo>
                  <a:lnTo>
                    <a:pt x="1630" y="679"/>
                  </a:lnTo>
                  <a:lnTo>
                    <a:pt x="1704" y="655"/>
                  </a:lnTo>
                  <a:lnTo>
                    <a:pt x="1708" y="665"/>
                  </a:lnTo>
                  <a:cubicBezTo>
                    <a:pt x="1688" y="676"/>
                    <a:pt x="1674" y="689"/>
                    <a:pt x="1666" y="703"/>
                  </a:cubicBezTo>
                  <a:cubicBezTo>
                    <a:pt x="1659" y="718"/>
                    <a:pt x="1658" y="734"/>
                    <a:pt x="1663" y="751"/>
                  </a:cubicBezTo>
                  <a:cubicBezTo>
                    <a:pt x="1667" y="764"/>
                    <a:pt x="1673" y="773"/>
                    <a:pt x="1683" y="779"/>
                  </a:cubicBezTo>
                  <a:cubicBezTo>
                    <a:pt x="1692" y="785"/>
                    <a:pt x="1702" y="786"/>
                    <a:pt x="1713" y="782"/>
                  </a:cubicBezTo>
                  <a:cubicBezTo>
                    <a:pt x="1724" y="779"/>
                    <a:pt x="1730" y="773"/>
                    <a:pt x="1734" y="764"/>
                  </a:cubicBezTo>
                  <a:cubicBezTo>
                    <a:pt x="1737" y="755"/>
                    <a:pt x="1737" y="740"/>
                    <a:pt x="1736" y="718"/>
                  </a:cubicBezTo>
                  <a:cubicBezTo>
                    <a:pt x="1734" y="693"/>
                    <a:pt x="1736" y="675"/>
                    <a:pt x="1741" y="663"/>
                  </a:cubicBezTo>
                  <a:cubicBezTo>
                    <a:pt x="1747" y="651"/>
                    <a:pt x="1758" y="642"/>
                    <a:pt x="1773" y="638"/>
                  </a:cubicBezTo>
                  <a:cubicBezTo>
                    <a:pt x="1789" y="633"/>
                    <a:pt x="1804" y="634"/>
                    <a:pt x="1817" y="642"/>
                  </a:cubicBezTo>
                  <a:cubicBezTo>
                    <a:pt x="1830" y="649"/>
                    <a:pt x="1839" y="662"/>
                    <a:pt x="1845" y="679"/>
                  </a:cubicBezTo>
                  <a:cubicBezTo>
                    <a:pt x="1850" y="696"/>
                    <a:pt x="1849" y="714"/>
                    <a:pt x="1842" y="733"/>
                  </a:cubicBezTo>
                  <a:lnTo>
                    <a:pt x="1861" y="738"/>
                  </a:lnTo>
                  <a:lnTo>
                    <a:pt x="1863" y="747"/>
                  </a:lnTo>
                  <a:lnTo>
                    <a:pt x="1796" y="771"/>
                  </a:lnTo>
                  <a:lnTo>
                    <a:pt x="1793" y="761"/>
                  </a:lnTo>
                  <a:close/>
                  <a:moveTo>
                    <a:pt x="1702" y="856"/>
                  </a:moveTo>
                  <a:lnTo>
                    <a:pt x="1846" y="834"/>
                  </a:lnTo>
                  <a:cubicBezTo>
                    <a:pt x="1851" y="833"/>
                    <a:pt x="1854" y="831"/>
                    <a:pt x="1856" y="829"/>
                  </a:cubicBezTo>
                  <a:cubicBezTo>
                    <a:pt x="1858" y="826"/>
                    <a:pt x="1858" y="822"/>
                    <a:pt x="1857" y="817"/>
                  </a:cubicBezTo>
                  <a:lnTo>
                    <a:pt x="1855" y="802"/>
                  </a:lnTo>
                  <a:lnTo>
                    <a:pt x="1867" y="800"/>
                  </a:lnTo>
                  <a:lnTo>
                    <a:pt x="1874" y="844"/>
                  </a:lnTo>
                  <a:lnTo>
                    <a:pt x="1881" y="889"/>
                  </a:lnTo>
                  <a:lnTo>
                    <a:pt x="1869" y="891"/>
                  </a:lnTo>
                  <a:lnTo>
                    <a:pt x="1867" y="876"/>
                  </a:lnTo>
                  <a:cubicBezTo>
                    <a:pt x="1866" y="870"/>
                    <a:pt x="1864" y="867"/>
                    <a:pt x="1862" y="865"/>
                  </a:cubicBezTo>
                  <a:cubicBezTo>
                    <a:pt x="1859" y="863"/>
                    <a:pt x="1856" y="862"/>
                    <a:pt x="1850" y="863"/>
                  </a:cubicBezTo>
                  <a:lnTo>
                    <a:pt x="1707" y="886"/>
                  </a:lnTo>
                  <a:cubicBezTo>
                    <a:pt x="1701" y="887"/>
                    <a:pt x="1698" y="888"/>
                    <a:pt x="1696" y="891"/>
                  </a:cubicBezTo>
                  <a:cubicBezTo>
                    <a:pt x="1694" y="893"/>
                    <a:pt x="1694" y="897"/>
                    <a:pt x="1695" y="903"/>
                  </a:cubicBezTo>
                  <a:lnTo>
                    <a:pt x="1697" y="918"/>
                  </a:lnTo>
                  <a:lnTo>
                    <a:pt x="1685" y="920"/>
                  </a:lnTo>
                  <a:lnTo>
                    <a:pt x="1678" y="875"/>
                  </a:lnTo>
                  <a:lnTo>
                    <a:pt x="1671" y="830"/>
                  </a:lnTo>
                  <a:lnTo>
                    <a:pt x="1683" y="828"/>
                  </a:lnTo>
                  <a:lnTo>
                    <a:pt x="1685" y="844"/>
                  </a:lnTo>
                  <a:cubicBezTo>
                    <a:pt x="1686" y="849"/>
                    <a:pt x="1688" y="853"/>
                    <a:pt x="1690" y="855"/>
                  </a:cubicBezTo>
                  <a:cubicBezTo>
                    <a:pt x="1693" y="857"/>
                    <a:pt x="1697" y="857"/>
                    <a:pt x="1702" y="856"/>
                  </a:cubicBezTo>
                  <a:close/>
                  <a:moveTo>
                    <a:pt x="1709" y="996"/>
                  </a:moveTo>
                  <a:lnTo>
                    <a:pt x="1853" y="1006"/>
                  </a:lnTo>
                  <a:cubicBezTo>
                    <a:pt x="1860" y="1007"/>
                    <a:pt x="1864" y="1006"/>
                    <a:pt x="1866" y="1004"/>
                  </a:cubicBezTo>
                  <a:cubicBezTo>
                    <a:pt x="1868" y="1002"/>
                    <a:pt x="1869" y="998"/>
                    <a:pt x="1869" y="992"/>
                  </a:cubicBezTo>
                  <a:cubicBezTo>
                    <a:pt x="1869" y="980"/>
                    <a:pt x="1865" y="971"/>
                    <a:pt x="1857" y="963"/>
                  </a:cubicBezTo>
                  <a:cubicBezTo>
                    <a:pt x="1848" y="955"/>
                    <a:pt x="1831" y="949"/>
                    <a:pt x="1808" y="943"/>
                  </a:cubicBezTo>
                  <a:lnTo>
                    <a:pt x="1809" y="932"/>
                  </a:lnTo>
                  <a:lnTo>
                    <a:pt x="1847" y="937"/>
                  </a:lnTo>
                  <a:lnTo>
                    <a:pt x="1885" y="941"/>
                  </a:lnTo>
                  <a:lnTo>
                    <a:pt x="1880" y="1023"/>
                  </a:lnTo>
                  <a:lnTo>
                    <a:pt x="1874" y="1105"/>
                  </a:lnTo>
                  <a:lnTo>
                    <a:pt x="1835" y="1104"/>
                  </a:lnTo>
                  <a:lnTo>
                    <a:pt x="1797" y="1103"/>
                  </a:lnTo>
                  <a:lnTo>
                    <a:pt x="1798" y="1092"/>
                  </a:lnTo>
                  <a:cubicBezTo>
                    <a:pt x="1821" y="1090"/>
                    <a:pt x="1838" y="1085"/>
                    <a:pt x="1849" y="1079"/>
                  </a:cubicBezTo>
                  <a:cubicBezTo>
                    <a:pt x="1858" y="1073"/>
                    <a:pt x="1863" y="1064"/>
                    <a:pt x="1865" y="1052"/>
                  </a:cubicBezTo>
                  <a:cubicBezTo>
                    <a:pt x="1866" y="1046"/>
                    <a:pt x="1865" y="1042"/>
                    <a:pt x="1863" y="1040"/>
                  </a:cubicBezTo>
                  <a:cubicBezTo>
                    <a:pt x="1861" y="1038"/>
                    <a:pt x="1857" y="1036"/>
                    <a:pt x="1851" y="1036"/>
                  </a:cubicBezTo>
                  <a:lnTo>
                    <a:pt x="1707" y="1026"/>
                  </a:lnTo>
                  <a:cubicBezTo>
                    <a:pt x="1701" y="1026"/>
                    <a:pt x="1698" y="1027"/>
                    <a:pt x="1695" y="1029"/>
                  </a:cubicBezTo>
                  <a:cubicBezTo>
                    <a:pt x="1693" y="1031"/>
                    <a:pt x="1692" y="1035"/>
                    <a:pt x="1691" y="1042"/>
                  </a:cubicBezTo>
                  <a:lnTo>
                    <a:pt x="1690" y="1059"/>
                  </a:lnTo>
                  <a:lnTo>
                    <a:pt x="1678" y="1058"/>
                  </a:lnTo>
                  <a:lnTo>
                    <a:pt x="1681" y="1009"/>
                  </a:lnTo>
                  <a:lnTo>
                    <a:pt x="1685" y="961"/>
                  </a:lnTo>
                  <a:lnTo>
                    <a:pt x="1697" y="961"/>
                  </a:lnTo>
                  <a:lnTo>
                    <a:pt x="1696" y="979"/>
                  </a:lnTo>
                  <a:cubicBezTo>
                    <a:pt x="1695" y="985"/>
                    <a:pt x="1696" y="989"/>
                    <a:pt x="1698" y="992"/>
                  </a:cubicBezTo>
                  <a:cubicBezTo>
                    <a:pt x="1700" y="994"/>
                    <a:pt x="1704" y="996"/>
                    <a:pt x="1709" y="996"/>
                  </a:cubicBezTo>
                  <a:close/>
                  <a:moveTo>
                    <a:pt x="1721" y="1195"/>
                  </a:moveTo>
                  <a:lnTo>
                    <a:pt x="1826" y="1169"/>
                  </a:lnTo>
                  <a:cubicBezTo>
                    <a:pt x="1834" y="1167"/>
                    <a:pt x="1840" y="1165"/>
                    <a:pt x="1843" y="1162"/>
                  </a:cubicBezTo>
                  <a:cubicBezTo>
                    <a:pt x="1845" y="1160"/>
                    <a:pt x="1848" y="1155"/>
                    <a:pt x="1851" y="1147"/>
                  </a:cubicBezTo>
                  <a:lnTo>
                    <a:pt x="1851" y="1145"/>
                  </a:lnTo>
                  <a:lnTo>
                    <a:pt x="1863" y="1148"/>
                  </a:lnTo>
                  <a:lnTo>
                    <a:pt x="1850" y="1189"/>
                  </a:lnTo>
                  <a:lnTo>
                    <a:pt x="1836" y="1230"/>
                  </a:lnTo>
                  <a:lnTo>
                    <a:pt x="1824" y="1227"/>
                  </a:lnTo>
                  <a:lnTo>
                    <a:pt x="1829" y="1213"/>
                  </a:lnTo>
                  <a:cubicBezTo>
                    <a:pt x="1831" y="1207"/>
                    <a:pt x="1831" y="1203"/>
                    <a:pt x="1829" y="1201"/>
                  </a:cubicBezTo>
                  <a:cubicBezTo>
                    <a:pt x="1827" y="1199"/>
                    <a:pt x="1824" y="1199"/>
                    <a:pt x="1818" y="1200"/>
                  </a:cubicBezTo>
                  <a:lnTo>
                    <a:pt x="1732" y="1222"/>
                  </a:lnTo>
                  <a:lnTo>
                    <a:pt x="1777" y="1269"/>
                  </a:lnTo>
                  <a:cubicBezTo>
                    <a:pt x="1786" y="1279"/>
                    <a:pt x="1794" y="1284"/>
                    <a:pt x="1799" y="1283"/>
                  </a:cubicBezTo>
                  <a:cubicBezTo>
                    <a:pt x="1804" y="1281"/>
                    <a:pt x="1809" y="1274"/>
                    <a:pt x="1813" y="1260"/>
                  </a:cubicBezTo>
                  <a:lnTo>
                    <a:pt x="1825" y="1264"/>
                  </a:lnTo>
                  <a:lnTo>
                    <a:pt x="1813" y="1300"/>
                  </a:lnTo>
                  <a:lnTo>
                    <a:pt x="1801" y="1337"/>
                  </a:lnTo>
                  <a:lnTo>
                    <a:pt x="1789" y="1333"/>
                  </a:lnTo>
                  <a:cubicBezTo>
                    <a:pt x="1792" y="1324"/>
                    <a:pt x="1793" y="1317"/>
                    <a:pt x="1792" y="1311"/>
                  </a:cubicBezTo>
                  <a:cubicBezTo>
                    <a:pt x="1790" y="1305"/>
                    <a:pt x="1785" y="1299"/>
                    <a:pt x="1778" y="1291"/>
                  </a:cubicBezTo>
                  <a:lnTo>
                    <a:pt x="1715" y="1224"/>
                  </a:lnTo>
                  <a:lnTo>
                    <a:pt x="1663" y="1207"/>
                  </a:lnTo>
                  <a:cubicBezTo>
                    <a:pt x="1658" y="1206"/>
                    <a:pt x="1654" y="1206"/>
                    <a:pt x="1651" y="1207"/>
                  </a:cubicBezTo>
                  <a:cubicBezTo>
                    <a:pt x="1648" y="1208"/>
                    <a:pt x="1646" y="1212"/>
                    <a:pt x="1644" y="1217"/>
                  </a:cubicBezTo>
                  <a:lnTo>
                    <a:pt x="1640" y="1232"/>
                  </a:lnTo>
                  <a:lnTo>
                    <a:pt x="1628" y="1228"/>
                  </a:lnTo>
                  <a:lnTo>
                    <a:pt x="1642" y="1185"/>
                  </a:lnTo>
                  <a:lnTo>
                    <a:pt x="1656" y="1142"/>
                  </a:lnTo>
                  <a:lnTo>
                    <a:pt x="1668" y="1146"/>
                  </a:lnTo>
                  <a:lnTo>
                    <a:pt x="1663" y="1160"/>
                  </a:lnTo>
                  <a:cubicBezTo>
                    <a:pt x="1661" y="1166"/>
                    <a:pt x="1661" y="1170"/>
                    <a:pt x="1662" y="1172"/>
                  </a:cubicBezTo>
                  <a:cubicBezTo>
                    <a:pt x="1664" y="1175"/>
                    <a:pt x="1667" y="1177"/>
                    <a:pt x="1672" y="1179"/>
                  </a:cubicBezTo>
                  <a:lnTo>
                    <a:pt x="1721" y="1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32" tIns="45716" rIns="91432" bIns="45716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322195" y="1781810"/>
            <a:ext cx="478790" cy="441960"/>
            <a:chOff x="1979712" y="-1010471"/>
            <a:chExt cx="1472474" cy="1472474"/>
          </a:xfrm>
          <a:solidFill>
            <a:schemeClr val="bg1"/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1979712" y="-1010471"/>
              <a:ext cx="1472474" cy="147247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7" name="同心圆 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2161807" y="-825035"/>
              <a:ext cx="1108284" cy="1101602"/>
            </a:xfrm>
            <a:custGeom>
              <a:avLst/>
              <a:gdLst>
                <a:gd name="T0" fmla="*/ 747413 w 1956"/>
                <a:gd name="T1" fmla="*/ 66485 h 1956"/>
                <a:gd name="T2" fmla="*/ 996550 w 1956"/>
                <a:gd name="T3" fmla="*/ 329182 h 1956"/>
                <a:gd name="T4" fmla="*/ 1005698 w 1956"/>
                <a:gd name="T5" fmla="*/ 704850 h 1956"/>
                <a:gd name="T6" fmla="*/ 769475 w 1956"/>
                <a:gd name="T7" fmla="*/ 979439 h 1956"/>
                <a:gd name="T8" fmla="*/ 399266 w 1956"/>
                <a:gd name="T9" fmla="*/ 1025384 h 1956"/>
                <a:gd name="T10" fmla="*/ 103314 w 1956"/>
                <a:gd name="T11" fmla="*/ 815118 h 1956"/>
                <a:gd name="T12" fmla="*/ 22062 w 1956"/>
                <a:gd name="T13" fmla="*/ 450801 h 1956"/>
                <a:gd name="T14" fmla="*/ 202323 w 1956"/>
                <a:gd name="T15" fmla="*/ 132970 h 1956"/>
                <a:gd name="T16" fmla="*/ 527332 w 1956"/>
                <a:gd name="T17" fmla="*/ 171888 h 1956"/>
                <a:gd name="T18" fmla="*/ 288418 w 1956"/>
                <a:gd name="T19" fmla="*/ 264859 h 1956"/>
                <a:gd name="T20" fmla="*/ 173266 w 1956"/>
                <a:gd name="T21" fmla="*/ 492963 h 1956"/>
                <a:gd name="T22" fmla="*/ 242142 w 1956"/>
                <a:gd name="T23" fmla="*/ 742687 h 1956"/>
                <a:gd name="T24" fmla="*/ 455766 w 1956"/>
                <a:gd name="T25" fmla="*/ 879441 h 1956"/>
                <a:gd name="T26" fmla="*/ 711360 w 1956"/>
                <a:gd name="T27" fmla="*/ 834577 h 1956"/>
                <a:gd name="T28" fmla="*/ 866870 w 1956"/>
                <a:gd name="T29" fmla="*/ 635662 h 1956"/>
                <a:gd name="T30" fmla="*/ 847498 w 1956"/>
                <a:gd name="T31" fmla="*/ 374587 h 1956"/>
                <a:gd name="T32" fmla="*/ 665622 w 1956"/>
                <a:gd name="T33" fmla="*/ 199996 h 1956"/>
                <a:gd name="T34" fmla="*/ 293799 w 1956"/>
                <a:gd name="T35" fmla="*/ 837820 h 1956"/>
                <a:gd name="T36" fmla="*/ 400880 w 1956"/>
                <a:gd name="T37" fmla="*/ 948088 h 1956"/>
                <a:gd name="T38" fmla="*/ 424018 w 1956"/>
                <a:gd name="T39" fmla="*/ 905386 h 1956"/>
                <a:gd name="T40" fmla="*/ 646789 w 1956"/>
                <a:gd name="T41" fmla="*/ 1003763 h 1956"/>
                <a:gd name="T42" fmla="*/ 787770 w 1956"/>
                <a:gd name="T43" fmla="*/ 927007 h 1956"/>
                <a:gd name="T44" fmla="*/ 789384 w 1956"/>
                <a:gd name="T45" fmla="*/ 859982 h 1956"/>
                <a:gd name="T46" fmla="*/ 476751 w 1956"/>
                <a:gd name="T47" fmla="*/ 348101 h 1956"/>
                <a:gd name="T48" fmla="*/ 443928 w 1956"/>
                <a:gd name="T49" fmla="*/ 638905 h 1956"/>
                <a:gd name="T50" fmla="*/ 547242 w 1956"/>
                <a:gd name="T51" fmla="*/ 314588 h 1956"/>
                <a:gd name="T52" fmla="*/ 592980 w 1956"/>
                <a:gd name="T53" fmla="*/ 521611 h 1956"/>
                <a:gd name="T54" fmla="*/ 668851 w 1956"/>
                <a:gd name="T55" fmla="*/ 605393 h 1956"/>
                <a:gd name="T56" fmla="*/ 634413 w 1956"/>
                <a:gd name="T57" fmla="*/ 618365 h 1956"/>
                <a:gd name="T58" fmla="*/ 65109 w 1956"/>
                <a:gd name="T59" fmla="*/ 629176 h 1956"/>
                <a:gd name="T60" fmla="*/ 144747 w 1956"/>
                <a:gd name="T61" fmla="*/ 630798 h 1956"/>
                <a:gd name="T62" fmla="*/ 174342 w 1956"/>
                <a:gd name="T63" fmla="*/ 672418 h 1956"/>
                <a:gd name="T64" fmla="*/ 62419 w 1956"/>
                <a:gd name="T65" fmla="*/ 571339 h 1956"/>
                <a:gd name="T66" fmla="*/ 73719 w 1956"/>
                <a:gd name="T67" fmla="*/ 505935 h 1956"/>
                <a:gd name="T68" fmla="*/ 154971 w 1956"/>
                <a:gd name="T69" fmla="*/ 482152 h 1956"/>
                <a:gd name="T70" fmla="*/ 72105 w 1956"/>
                <a:gd name="T71" fmla="*/ 429721 h 1956"/>
                <a:gd name="T72" fmla="*/ 209857 w 1956"/>
                <a:gd name="T73" fmla="*/ 308102 h 1956"/>
                <a:gd name="T74" fmla="*/ 128604 w 1956"/>
                <a:gd name="T75" fmla="*/ 293507 h 1956"/>
                <a:gd name="T76" fmla="*/ 160890 w 1956"/>
                <a:gd name="T77" fmla="*/ 212968 h 1956"/>
                <a:gd name="T78" fmla="*/ 298104 w 1956"/>
                <a:gd name="T79" fmla="*/ 223779 h 1956"/>
                <a:gd name="T80" fmla="*/ 395499 w 1956"/>
                <a:gd name="T81" fmla="*/ 55134 h 1956"/>
                <a:gd name="T82" fmla="*/ 460070 w 1956"/>
                <a:gd name="T83" fmla="*/ 36756 h 1956"/>
                <a:gd name="T84" fmla="*/ 505808 w 1956"/>
                <a:gd name="T85" fmla="*/ 43783 h 1956"/>
                <a:gd name="T86" fmla="*/ 587061 w 1956"/>
                <a:gd name="T87" fmla="*/ 59999 h 1956"/>
                <a:gd name="T88" fmla="*/ 676384 w 1956"/>
                <a:gd name="T89" fmla="*/ 64863 h 1956"/>
                <a:gd name="T90" fmla="*/ 710284 w 1956"/>
                <a:gd name="T91" fmla="*/ 75674 h 1956"/>
                <a:gd name="T92" fmla="*/ 766246 w 1956"/>
                <a:gd name="T93" fmla="*/ 96755 h 1956"/>
                <a:gd name="T94" fmla="*/ 824360 w 1956"/>
                <a:gd name="T95" fmla="*/ 152429 h 1956"/>
                <a:gd name="T96" fmla="*/ 813598 w 1956"/>
                <a:gd name="T97" fmla="*/ 188104 h 1956"/>
                <a:gd name="T98" fmla="*/ 814136 w 1956"/>
                <a:gd name="T99" fmla="*/ 251346 h 1956"/>
                <a:gd name="T100" fmla="*/ 950812 w 1956"/>
                <a:gd name="T101" fmla="*/ 292426 h 1956"/>
                <a:gd name="T102" fmla="*/ 876555 w 1956"/>
                <a:gd name="T103" fmla="*/ 320534 h 1956"/>
                <a:gd name="T104" fmla="*/ 843732 w 1956"/>
                <a:gd name="T105" fmla="*/ 283778 h 1956"/>
                <a:gd name="T106" fmla="*/ 963726 w 1956"/>
                <a:gd name="T107" fmla="*/ 354047 h 1956"/>
                <a:gd name="T108" fmla="*/ 921755 w 1956"/>
                <a:gd name="T109" fmla="*/ 422694 h 1956"/>
                <a:gd name="T110" fmla="*/ 999241 w 1956"/>
                <a:gd name="T111" fmla="*/ 441612 h 1956"/>
                <a:gd name="T112" fmla="*/ 899155 w 1956"/>
                <a:gd name="T113" fmla="*/ 448639 h 1956"/>
                <a:gd name="T114" fmla="*/ 1008388 w 1956"/>
                <a:gd name="T115" fmla="*/ 597285 h 1956"/>
                <a:gd name="T116" fmla="*/ 913146 w 1956"/>
                <a:gd name="T117" fmla="*/ 519449 h 1956"/>
                <a:gd name="T118" fmla="*/ 978255 w 1956"/>
                <a:gd name="T119" fmla="*/ 648635 h 1956"/>
                <a:gd name="T120" fmla="*/ 884627 w 1956"/>
                <a:gd name="T121" fmla="*/ 657824 h 19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6" h="1956">
                  <a:moveTo>
                    <a:pt x="978" y="0"/>
                  </a:moveTo>
                  <a:cubicBezTo>
                    <a:pt x="1517" y="0"/>
                    <a:pt x="1956" y="439"/>
                    <a:pt x="1956" y="978"/>
                  </a:cubicBezTo>
                  <a:cubicBezTo>
                    <a:pt x="1956" y="1517"/>
                    <a:pt x="1517" y="1956"/>
                    <a:pt x="978" y="1956"/>
                  </a:cubicBezTo>
                  <a:cubicBezTo>
                    <a:pt x="440" y="1956"/>
                    <a:pt x="0" y="1517"/>
                    <a:pt x="0" y="978"/>
                  </a:cubicBezTo>
                  <a:cubicBezTo>
                    <a:pt x="0" y="439"/>
                    <a:pt x="440" y="0"/>
                    <a:pt x="978" y="0"/>
                  </a:cubicBezTo>
                  <a:close/>
                  <a:moveTo>
                    <a:pt x="978" y="29"/>
                  </a:moveTo>
                  <a:lnTo>
                    <a:pt x="1027" y="30"/>
                  </a:lnTo>
                  <a:lnTo>
                    <a:pt x="1075" y="34"/>
                  </a:lnTo>
                  <a:lnTo>
                    <a:pt x="1123" y="40"/>
                  </a:lnTo>
                  <a:lnTo>
                    <a:pt x="1169" y="49"/>
                  </a:lnTo>
                  <a:lnTo>
                    <a:pt x="1215" y="59"/>
                  </a:lnTo>
                  <a:lnTo>
                    <a:pt x="1260" y="72"/>
                  </a:lnTo>
                  <a:lnTo>
                    <a:pt x="1304" y="87"/>
                  </a:lnTo>
                  <a:lnTo>
                    <a:pt x="1347" y="104"/>
                  </a:lnTo>
                  <a:lnTo>
                    <a:pt x="1389" y="123"/>
                  </a:lnTo>
                  <a:lnTo>
                    <a:pt x="1430" y="144"/>
                  </a:lnTo>
                  <a:lnTo>
                    <a:pt x="1470" y="167"/>
                  </a:lnTo>
                  <a:lnTo>
                    <a:pt x="1508" y="192"/>
                  </a:lnTo>
                  <a:lnTo>
                    <a:pt x="1545" y="218"/>
                  </a:lnTo>
                  <a:lnTo>
                    <a:pt x="1581" y="246"/>
                  </a:lnTo>
                  <a:lnTo>
                    <a:pt x="1616" y="276"/>
                  </a:lnTo>
                  <a:lnTo>
                    <a:pt x="1649" y="308"/>
                  </a:lnTo>
                  <a:lnTo>
                    <a:pt x="1680" y="341"/>
                  </a:lnTo>
                  <a:lnTo>
                    <a:pt x="1710" y="375"/>
                  </a:lnTo>
                  <a:lnTo>
                    <a:pt x="1738" y="411"/>
                  </a:lnTo>
                  <a:lnTo>
                    <a:pt x="1765" y="448"/>
                  </a:lnTo>
                  <a:lnTo>
                    <a:pt x="1789" y="487"/>
                  </a:lnTo>
                  <a:lnTo>
                    <a:pt x="1812" y="526"/>
                  </a:lnTo>
                  <a:lnTo>
                    <a:pt x="1833" y="567"/>
                  </a:lnTo>
                  <a:lnTo>
                    <a:pt x="1852" y="609"/>
                  </a:lnTo>
                  <a:lnTo>
                    <a:pt x="1869" y="652"/>
                  </a:lnTo>
                  <a:lnTo>
                    <a:pt x="1884" y="696"/>
                  </a:lnTo>
                  <a:lnTo>
                    <a:pt x="1897" y="741"/>
                  </a:lnTo>
                  <a:lnTo>
                    <a:pt x="1908" y="787"/>
                  </a:lnTo>
                  <a:lnTo>
                    <a:pt x="1916" y="834"/>
                  </a:lnTo>
                  <a:lnTo>
                    <a:pt x="1922" y="881"/>
                  </a:lnTo>
                  <a:lnTo>
                    <a:pt x="1926" y="929"/>
                  </a:lnTo>
                  <a:lnTo>
                    <a:pt x="1927" y="978"/>
                  </a:lnTo>
                  <a:lnTo>
                    <a:pt x="1926" y="1027"/>
                  </a:lnTo>
                  <a:lnTo>
                    <a:pt x="1922" y="1075"/>
                  </a:lnTo>
                  <a:lnTo>
                    <a:pt x="1916" y="1122"/>
                  </a:lnTo>
                  <a:lnTo>
                    <a:pt x="1908" y="1169"/>
                  </a:lnTo>
                  <a:lnTo>
                    <a:pt x="1897" y="1215"/>
                  </a:lnTo>
                  <a:lnTo>
                    <a:pt x="1884" y="1259"/>
                  </a:lnTo>
                  <a:lnTo>
                    <a:pt x="1869" y="1304"/>
                  </a:lnTo>
                  <a:lnTo>
                    <a:pt x="1852" y="1347"/>
                  </a:lnTo>
                  <a:lnTo>
                    <a:pt x="1833" y="1389"/>
                  </a:lnTo>
                  <a:lnTo>
                    <a:pt x="1812" y="1429"/>
                  </a:lnTo>
                  <a:lnTo>
                    <a:pt x="1789" y="1469"/>
                  </a:lnTo>
                  <a:lnTo>
                    <a:pt x="1765" y="1508"/>
                  </a:lnTo>
                  <a:lnTo>
                    <a:pt x="1738" y="1545"/>
                  </a:lnTo>
                  <a:lnTo>
                    <a:pt x="1710" y="1581"/>
                  </a:lnTo>
                  <a:lnTo>
                    <a:pt x="1680" y="1615"/>
                  </a:lnTo>
                  <a:lnTo>
                    <a:pt x="1649" y="1648"/>
                  </a:lnTo>
                  <a:lnTo>
                    <a:pt x="1616" y="1680"/>
                  </a:lnTo>
                  <a:lnTo>
                    <a:pt x="1581" y="1710"/>
                  </a:lnTo>
                  <a:lnTo>
                    <a:pt x="1545" y="1738"/>
                  </a:lnTo>
                  <a:lnTo>
                    <a:pt x="1508" y="1764"/>
                  </a:lnTo>
                  <a:lnTo>
                    <a:pt x="1470" y="1789"/>
                  </a:lnTo>
                  <a:lnTo>
                    <a:pt x="1430" y="1812"/>
                  </a:lnTo>
                  <a:lnTo>
                    <a:pt x="1389" y="1833"/>
                  </a:lnTo>
                  <a:lnTo>
                    <a:pt x="1347" y="1852"/>
                  </a:lnTo>
                  <a:lnTo>
                    <a:pt x="1304" y="1869"/>
                  </a:lnTo>
                  <a:lnTo>
                    <a:pt x="1260" y="1884"/>
                  </a:lnTo>
                  <a:lnTo>
                    <a:pt x="1215" y="1897"/>
                  </a:lnTo>
                  <a:lnTo>
                    <a:pt x="1169" y="1907"/>
                  </a:lnTo>
                  <a:lnTo>
                    <a:pt x="1123" y="1916"/>
                  </a:lnTo>
                  <a:lnTo>
                    <a:pt x="1075" y="1922"/>
                  </a:lnTo>
                  <a:lnTo>
                    <a:pt x="1027" y="1925"/>
                  </a:lnTo>
                  <a:lnTo>
                    <a:pt x="978" y="1927"/>
                  </a:lnTo>
                  <a:lnTo>
                    <a:pt x="930" y="1925"/>
                  </a:lnTo>
                  <a:lnTo>
                    <a:pt x="882" y="1922"/>
                  </a:lnTo>
                  <a:lnTo>
                    <a:pt x="834" y="1916"/>
                  </a:lnTo>
                  <a:lnTo>
                    <a:pt x="788" y="1907"/>
                  </a:lnTo>
                  <a:lnTo>
                    <a:pt x="742" y="1897"/>
                  </a:lnTo>
                  <a:lnTo>
                    <a:pt x="697" y="1884"/>
                  </a:lnTo>
                  <a:lnTo>
                    <a:pt x="653" y="1869"/>
                  </a:lnTo>
                  <a:lnTo>
                    <a:pt x="610" y="1852"/>
                  </a:lnTo>
                  <a:lnTo>
                    <a:pt x="568" y="1833"/>
                  </a:lnTo>
                  <a:lnTo>
                    <a:pt x="527" y="1812"/>
                  </a:lnTo>
                  <a:lnTo>
                    <a:pt x="487" y="1789"/>
                  </a:lnTo>
                  <a:lnTo>
                    <a:pt x="449" y="1764"/>
                  </a:lnTo>
                  <a:lnTo>
                    <a:pt x="411" y="1738"/>
                  </a:lnTo>
                  <a:lnTo>
                    <a:pt x="376" y="1710"/>
                  </a:lnTo>
                  <a:lnTo>
                    <a:pt x="341" y="1680"/>
                  </a:lnTo>
                  <a:lnTo>
                    <a:pt x="308" y="1648"/>
                  </a:lnTo>
                  <a:lnTo>
                    <a:pt x="277" y="1615"/>
                  </a:lnTo>
                  <a:lnTo>
                    <a:pt x="247" y="1581"/>
                  </a:lnTo>
                  <a:lnTo>
                    <a:pt x="219" y="1545"/>
                  </a:lnTo>
                  <a:lnTo>
                    <a:pt x="192" y="1508"/>
                  </a:lnTo>
                  <a:lnTo>
                    <a:pt x="167" y="1469"/>
                  </a:lnTo>
                  <a:lnTo>
                    <a:pt x="144" y="1429"/>
                  </a:lnTo>
                  <a:lnTo>
                    <a:pt x="123" y="1389"/>
                  </a:lnTo>
                  <a:lnTo>
                    <a:pt x="104" y="1347"/>
                  </a:lnTo>
                  <a:lnTo>
                    <a:pt x="87" y="1304"/>
                  </a:lnTo>
                  <a:lnTo>
                    <a:pt x="72" y="1259"/>
                  </a:lnTo>
                  <a:lnTo>
                    <a:pt x="60" y="1215"/>
                  </a:lnTo>
                  <a:lnTo>
                    <a:pt x="49" y="1169"/>
                  </a:lnTo>
                  <a:lnTo>
                    <a:pt x="41" y="1122"/>
                  </a:lnTo>
                  <a:lnTo>
                    <a:pt x="35" y="1075"/>
                  </a:lnTo>
                  <a:lnTo>
                    <a:pt x="31" y="1027"/>
                  </a:lnTo>
                  <a:lnTo>
                    <a:pt x="30" y="978"/>
                  </a:lnTo>
                  <a:lnTo>
                    <a:pt x="31" y="929"/>
                  </a:lnTo>
                  <a:lnTo>
                    <a:pt x="35" y="881"/>
                  </a:lnTo>
                  <a:lnTo>
                    <a:pt x="41" y="834"/>
                  </a:lnTo>
                  <a:lnTo>
                    <a:pt x="49" y="787"/>
                  </a:lnTo>
                  <a:lnTo>
                    <a:pt x="60" y="741"/>
                  </a:lnTo>
                  <a:lnTo>
                    <a:pt x="72" y="696"/>
                  </a:lnTo>
                  <a:lnTo>
                    <a:pt x="87" y="652"/>
                  </a:lnTo>
                  <a:lnTo>
                    <a:pt x="104" y="609"/>
                  </a:lnTo>
                  <a:lnTo>
                    <a:pt x="123" y="567"/>
                  </a:lnTo>
                  <a:lnTo>
                    <a:pt x="144" y="526"/>
                  </a:lnTo>
                  <a:lnTo>
                    <a:pt x="167" y="487"/>
                  </a:lnTo>
                  <a:lnTo>
                    <a:pt x="192" y="448"/>
                  </a:lnTo>
                  <a:lnTo>
                    <a:pt x="219" y="411"/>
                  </a:lnTo>
                  <a:lnTo>
                    <a:pt x="247" y="375"/>
                  </a:lnTo>
                  <a:lnTo>
                    <a:pt x="277" y="341"/>
                  </a:lnTo>
                  <a:lnTo>
                    <a:pt x="308" y="308"/>
                  </a:lnTo>
                  <a:lnTo>
                    <a:pt x="341" y="276"/>
                  </a:lnTo>
                  <a:lnTo>
                    <a:pt x="376" y="246"/>
                  </a:lnTo>
                  <a:lnTo>
                    <a:pt x="411" y="218"/>
                  </a:lnTo>
                  <a:lnTo>
                    <a:pt x="449" y="192"/>
                  </a:lnTo>
                  <a:lnTo>
                    <a:pt x="487" y="167"/>
                  </a:lnTo>
                  <a:lnTo>
                    <a:pt x="527" y="144"/>
                  </a:lnTo>
                  <a:lnTo>
                    <a:pt x="568" y="123"/>
                  </a:lnTo>
                  <a:lnTo>
                    <a:pt x="610" y="104"/>
                  </a:lnTo>
                  <a:lnTo>
                    <a:pt x="653" y="87"/>
                  </a:lnTo>
                  <a:lnTo>
                    <a:pt x="697" y="72"/>
                  </a:lnTo>
                  <a:lnTo>
                    <a:pt x="742" y="59"/>
                  </a:lnTo>
                  <a:lnTo>
                    <a:pt x="788" y="49"/>
                  </a:lnTo>
                  <a:lnTo>
                    <a:pt x="834" y="40"/>
                  </a:lnTo>
                  <a:lnTo>
                    <a:pt x="882" y="34"/>
                  </a:lnTo>
                  <a:lnTo>
                    <a:pt x="930" y="30"/>
                  </a:lnTo>
                  <a:lnTo>
                    <a:pt x="978" y="29"/>
                  </a:lnTo>
                  <a:close/>
                  <a:moveTo>
                    <a:pt x="980" y="318"/>
                  </a:moveTo>
                  <a:lnTo>
                    <a:pt x="946" y="319"/>
                  </a:lnTo>
                  <a:lnTo>
                    <a:pt x="912" y="322"/>
                  </a:lnTo>
                  <a:lnTo>
                    <a:pt x="879" y="326"/>
                  </a:lnTo>
                  <a:lnTo>
                    <a:pt x="847" y="332"/>
                  </a:lnTo>
                  <a:lnTo>
                    <a:pt x="815" y="339"/>
                  </a:lnTo>
                  <a:lnTo>
                    <a:pt x="783" y="348"/>
                  </a:lnTo>
                  <a:lnTo>
                    <a:pt x="753" y="358"/>
                  </a:lnTo>
                  <a:lnTo>
                    <a:pt x="723" y="370"/>
                  </a:lnTo>
                  <a:lnTo>
                    <a:pt x="693" y="384"/>
                  </a:lnTo>
                  <a:lnTo>
                    <a:pt x="665" y="398"/>
                  </a:lnTo>
                  <a:lnTo>
                    <a:pt x="637" y="414"/>
                  </a:lnTo>
                  <a:lnTo>
                    <a:pt x="610" y="431"/>
                  </a:lnTo>
                  <a:lnTo>
                    <a:pt x="585" y="450"/>
                  </a:lnTo>
                  <a:lnTo>
                    <a:pt x="560" y="470"/>
                  </a:lnTo>
                  <a:lnTo>
                    <a:pt x="536" y="490"/>
                  </a:lnTo>
                  <a:lnTo>
                    <a:pt x="513" y="512"/>
                  </a:lnTo>
                  <a:lnTo>
                    <a:pt x="491" y="535"/>
                  </a:lnTo>
                  <a:lnTo>
                    <a:pt x="470" y="559"/>
                  </a:lnTo>
                  <a:lnTo>
                    <a:pt x="450" y="584"/>
                  </a:lnTo>
                  <a:lnTo>
                    <a:pt x="432" y="610"/>
                  </a:lnTo>
                  <a:lnTo>
                    <a:pt x="415" y="637"/>
                  </a:lnTo>
                  <a:lnTo>
                    <a:pt x="399" y="665"/>
                  </a:lnTo>
                  <a:lnTo>
                    <a:pt x="384" y="693"/>
                  </a:lnTo>
                  <a:lnTo>
                    <a:pt x="371" y="722"/>
                  </a:lnTo>
                  <a:lnTo>
                    <a:pt x="359" y="752"/>
                  </a:lnTo>
                  <a:lnTo>
                    <a:pt x="348" y="783"/>
                  </a:lnTo>
                  <a:lnTo>
                    <a:pt x="340" y="814"/>
                  </a:lnTo>
                  <a:lnTo>
                    <a:pt x="332" y="846"/>
                  </a:lnTo>
                  <a:lnTo>
                    <a:pt x="326" y="879"/>
                  </a:lnTo>
                  <a:lnTo>
                    <a:pt x="322" y="912"/>
                  </a:lnTo>
                  <a:lnTo>
                    <a:pt x="320" y="945"/>
                  </a:lnTo>
                  <a:lnTo>
                    <a:pt x="319" y="979"/>
                  </a:lnTo>
                  <a:lnTo>
                    <a:pt x="320" y="1013"/>
                  </a:lnTo>
                  <a:lnTo>
                    <a:pt x="322" y="1047"/>
                  </a:lnTo>
                  <a:lnTo>
                    <a:pt x="326" y="1080"/>
                  </a:lnTo>
                  <a:lnTo>
                    <a:pt x="332" y="1112"/>
                  </a:lnTo>
                  <a:lnTo>
                    <a:pt x="340" y="1144"/>
                  </a:lnTo>
                  <a:lnTo>
                    <a:pt x="348" y="1176"/>
                  </a:lnTo>
                  <a:lnTo>
                    <a:pt x="359" y="1206"/>
                  </a:lnTo>
                  <a:lnTo>
                    <a:pt x="371" y="1236"/>
                  </a:lnTo>
                  <a:lnTo>
                    <a:pt x="384" y="1265"/>
                  </a:lnTo>
                  <a:lnTo>
                    <a:pt x="399" y="1294"/>
                  </a:lnTo>
                  <a:lnTo>
                    <a:pt x="415" y="1322"/>
                  </a:lnTo>
                  <a:lnTo>
                    <a:pt x="432" y="1348"/>
                  </a:lnTo>
                  <a:lnTo>
                    <a:pt x="450" y="1374"/>
                  </a:lnTo>
                  <a:lnTo>
                    <a:pt x="470" y="1399"/>
                  </a:lnTo>
                  <a:lnTo>
                    <a:pt x="491" y="1423"/>
                  </a:lnTo>
                  <a:lnTo>
                    <a:pt x="513" y="1446"/>
                  </a:lnTo>
                  <a:lnTo>
                    <a:pt x="536" y="1468"/>
                  </a:lnTo>
                  <a:lnTo>
                    <a:pt x="560" y="1489"/>
                  </a:lnTo>
                  <a:lnTo>
                    <a:pt x="585" y="1509"/>
                  </a:lnTo>
                  <a:lnTo>
                    <a:pt x="610" y="1527"/>
                  </a:lnTo>
                  <a:lnTo>
                    <a:pt x="637" y="1544"/>
                  </a:lnTo>
                  <a:lnTo>
                    <a:pt x="665" y="1560"/>
                  </a:lnTo>
                  <a:lnTo>
                    <a:pt x="693" y="1575"/>
                  </a:lnTo>
                  <a:lnTo>
                    <a:pt x="723" y="1588"/>
                  </a:lnTo>
                  <a:lnTo>
                    <a:pt x="753" y="1600"/>
                  </a:lnTo>
                  <a:lnTo>
                    <a:pt x="783" y="1610"/>
                  </a:lnTo>
                  <a:lnTo>
                    <a:pt x="815" y="1619"/>
                  </a:lnTo>
                  <a:lnTo>
                    <a:pt x="847" y="1627"/>
                  </a:lnTo>
                  <a:lnTo>
                    <a:pt x="879" y="1633"/>
                  </a:lnTo>
                  <a:lnTo>
                    <a:pt x="912" y="1637"/>
                  </a:lnTo>
                  <a:lnTo>
                    <a:pt x="946" y="1639"/>
                  </a:lnTo>
                  <a:lnTo>
                    <a:pt x="980" y="1640"/>
                  </a:lnTo>
                  <a:lnTo>
                    <a:pt x="1014" y="1639"/>
                  </a:lnTo>
                  <a:lnTo>
                    <a:pt x="1047" y="1637"/>
                  </a:lnTo>
                  <a:lnTo>
                    <a:pt x="1080" y="1633"/>
                  </a:lnTo>
                  <a:lnTo>
                    <a:pt x="1113" y="1627"/>
                  </a:lnTo>
                  <a:lnTo>
                    <a:pt x="1145" y="1619"/>
                  </a:lnTo>
                  <a:lnTo>
                    <a:pt x="1176" y="1610"/>
                  </a:lnTo>
                  <a:lnTo>
                    <a:pt x="1207" y="1600"/>
                  </a:lnTo>
                  <a:lnTo>
                    <a:pt x="1237" y="1588"/>
                  </a:lnTo>
                  <a:lnTo>
                    <a:pt x="1266" y="1575"/>
                  </a:lnTo>
                  <a:lnTo>
                    <a:pt x="1294" y="1560"/>
                  </a:lnTo>
                  <a:lnTo>
                    <a:pt x="1322" y="1544"/>
                  </a:lnTo>
                  <a:lnTo>
                    <a:pt x="1349" y="1527"/>
                  </a:lnTo>
                  <a:lnTo>
                    <a:pt x="1375" y="1509"/>
                  </a:lnTo>
                  <a:lnTo>
                    <a:pt x="1400" y="1489"/>
                  </a:lnTo>
                  <a:lnTo>
                    <a:pt x="1424" y="1468"/>
                  </a:lnTo>
                  <a:lnTo>
                    <a:pt x="1447" y="1446"/>
                  </a:lnTo>
                  <a:lnTo>
                    <a:pt x="1469" y="1423"/>
                  </a:lnTo>
                  <a:lnTo>
                    <a:pt x="1489" y="1399"/>
                  </a:lnTo>
                  <a:lnTo>
                    <a:pt x="1509" y="1374"/>
                  </a:lnTo>
                  <a:lnTo>
                    <a:pt x="1528" y="1348"/>
                  </a:lnTo>
                  <a:lnTo>
                    <a:pt x="1545" y="1322"/>
                  </a:lnTo>
                  <a:lnTo>
                    <a:pt x="1561" y="1294"/>
                  </a:lnTo>
                  <a:lnTo>
                    <a:pt x="1575" y="1265"/>
                  </a:lnTo>
                  <a:lnTo>
                    <a:pt x="1589" y="1236"/>
                  </a:lnTo>
                  <a:lnTo>
                    <a:pt x="1600" y="1206"/>
                  </a:lnTo>
                  <a:lnTo>
                    <a:pt x="1611" y="1176"/>
                  </a:lnTo>
                  <a:lnTo>
                    <a:pt x="1620" y="1144"/>
                  </a:lnTo>
                  <a:lnTo>
                    <a:pt x="1627" y="1112"/>
                  </a:lnTo>
                  <a:lnTo>
                    <a:pt x="1633" y="1080"/>
                  </a:lnTo>
                  <a:lnTo>
                    <a:pt x="1637" y="1047"/>
                  </a:lnTo>
                  <a:lnTo>
                    <a:pt x="1640" y="1013"/>
                  </a:lnTo>
                  <a:lnTo>
                    <a:pt x="1641" y="979"/>
                  </a:lnTo>
                  <a:lnTo>
                    <a:pt x="1640" y="945"/>
                  </a:lnTo>
                  <a:lnTo>
                    <a:pt x="1637" y="912"/>
                  </a:lnTo>
                  <a:lnTo>
                    <a:pt x="1633" y="879"/>
                  </a:lnTo>
                  <a:lnTo>
                    <a:pt x="1627" y="846"/>
                  </a:lnTo>
                  <a:lnTo>
                    <a:pt x="1620" y="814"/>
                  </a:lnTo>
                  <a:lnTo>
                    <a:pt x="1611" y="783"/>
                  </a:lnTo>
                  <a:lnTo>
                    <a:pt x="1600" y="752"/>
                  </a:lnTo>
                  <a:lnTo>
                    <a:pt x="1589" y="722"/>
                  </a:lnTo>
                  <a:lnTo>
                    <a:pt x="1575" y="693"/>
                  </a:lnTo>
                  <a:lnTo>
                    <a:pt x="1561" y="665"/>
                  </a:lnTo>
                  <a:lnTo>
                    <a:pt x="1545" y="637"/>
                  </a:lnTo>
                  <a:lnTo>
                    <a:pt x="1528" y="610"/>
                  </a:lnTo>
                  <a:lnTo>
                    <a:pt x="1509" y="584"/>
                  </a:lnTo>
                  <a:lnTo>
                    <a:pt x="1489" y="559"/>
                  </a:lnTo>
                  <a:lnTo>
                    <a:pt x="1469" y="535"/>
                  </a:lnTo>
                  <a:lnTo>
                    <a:pt x="1447" y="512"/>
                  </a:lnTo>
                  <a:lnTo>
                    <a:pt x="1424" y="490"/>
                  </a:lnTo>
                  <a:lnTo>
                    <a:pt x="1400" y="470"/>
                  </a:lnTo>
                  <a:lnTo>
                    <a:pt x="1375" y="450"/>
                  </a:lnTo>
                  <a:lnTo>
                    <a:pt x="1349" y="431"/>
                  </a:lnTo>
                  <a:lnTo>
                    <a:pt x="1322" y="414"/>
                  </a:lnTo>
                  <a:lnTo>
                    <a:pt x="1294" y="398"/>
                  </a:lnTo>
                  <a:lnTo>
                    <a:pt x="1266" y="384"/>
                  </a:lnTo>
                  <a:lnTo>
                    <a:pt x="1237" y="370"/>
                  </a:lnTo>
                  <a:lnTo>
                    <a:pt x="1207" y="358"/>
                  </a:lnTo>
                  <a:lnTo>
                    <a:pt x="1176" y="348"/>
                  </a:lnTo>
                  <a:lnTo>
                    <a:pt x="1145" y="339"/>
                  </a:lnTo>
                  <a:lnTo>
                    <a:pt x="1113" y="332"/>
                  </a:lnTo>
                  <a:lnTo>
                    <a:pt x="1080" y="326"/>
                  </a:lnTo>
                  <a:lnTo>
                    <a:pt x="1047" y="322"/>
                  </a:lnTo>
                  <a:lnTo>
                    <a:pt x="1014" y="319"/>
                  </a:lnTo>
                  <a:lnTo>
                    <a:pt x="980" y="318"/>
                  </a:lnTo>
                  <a:close/>
                  <a:moveTo>
                    <a:pt x="469" y="1725"/>
                  </a:moveTo>
                  <a:lnTo>
                    <a:pt x="447" y="1709"/>
                  </a:lnTo>
                  <a:lnTo>
                    <a:pt x="546" y="1574"/>
                  </a:lnTo>
                  <a:cubicBezTo>
                    <a:pt x="538" y="1575"/>
                    <a:pt x="528" y="1575"/>
                    <a:pt x="516" y="1574"/>
                  </a:cubicBezTo>
                  <a:cubicBezTo>
                    <a:pt x="504" y="1572"/>
                    <a:pt x="494" y="1571"/>
                    <a:pt x="485" y="1568"/>
                  </a:cubicBezTo>
                  <a:lnTo>
                    <a:pt x="500" y="1548"/>
                  </a:lnTo>
                  <a:cubicBezTo>
                    <a:pt x="516" y="1551"/>
                    <a:pt x="532" y="1552"/>
                    <a:pt x="546" y="1550"/>
                  </a:cubicBezTo>
                  <a:cubicBezTo>
                    <a:pt x="561" y="1549"/>
                    <a:pt x="573" y="1546"/>
                    <a:pt x="582" y="1541"/>
                  </a:cubicBezTo>
                  <a:lnTo>
                    <a:pt x="596" y="1551"/>
                  </a:lnTo>
                  <a:lnTo>
                    <a:pt x="469" y="1725"/>
                  </a:lnTo>
                  <a:close/>
                  <a:moveTo>
                    <a:pt x="720" y="1792"/>
                  </a:moveTo>
                  <a:lnTo>
                    <a:pt x="745" y="1796"/>
                  </a:lnTo>
                  <a:cubicBezTo>
                    <a:pt x="744" y="1808"/>
                    <a:pt x="746" y="1817"/>
                    <a:pt x="750" y="1824"/>
                  </a:cubicBezTo>
                  <a:cubicBezTo>
                    <a:pt x="755" y="1831"/>
                    <a:pt x="761" y="1835"/>
                    <a:pt x="771" y="1838"/>
                  </a:cubicBezTo>
                  <a:cubicBezTo>
                    <a:pt x="778" y="1840"/>
                    <a:pt x="786" y="1840"/>
                    <a:pt x="793" y="1838"/>
                  </a:cubicBezTo>
                  <a:cubicBezTo>
                    <a:pt x="800" y="1836"/>
                    <a:pt x="806" y="1832"/>
                    <a:pt x="811" y="1827"/>
                  </a:cubicBezTo>
                  <a:cubicBezTo>
                    <a:pt x="816" y="1822"/>
                    <a:pt x="822" y="1815"/>
                    <a:pt x="827" y="1805"/>
                  </a:cubicBezTo>
                  <a:cubicBezTo>
                    <a:pt x="832" y="1796"/>
                    <a:pt x="836" y="1786"/>
                    <a:pt x="839" y="1775"/>
                  </a:cubicBezTo>
                  <a:cubicBezTo>
                    <a:pt x="839" y="1774"/>
                    <a:pt x="840" y="1772"/>
                    <a:pt x="840" y="1770"/>
                  </a:cubicBezTo>
                  <a:cubicBezTo>
                    <a:pt x="833" y="1777"/>
                    <a:pt x="824" y="1782"/>
                    <a:pt x="814" y="1784"/>
                  </a:cubicBezTo>
                  <a:cubicBezTo>
                    <a:pt x="804" y="1787"/>
                    <a:pt x="794" y="1787"/>
                    <a:pt x="783" y="1784"/>
                  </a:cubicBezTo>
                  <a:cubicBezTo>
                    <a:pt x="766" y="1780"/>
                    <a:pt x="753" y="1770"/>
                    <a:pt x="745" y="1754"/>
                  </a:cubicBezTo>
                  <a:cubicBezTo>
                    <a:pt x="736" y="1739"/>
                    <a:pt x="735" y="1721"/>
                    <a:pt x="740" y="1700"/>
                  </a:cubicBezTo>
                  <a:cubicBezTo>
                    <a:pt x="746" y="1679"/>
                    <a:pt x="756" y="1664"/>
                    <a:pt x="772" y="1654"/>
                  </a:cubicBezTo>
                  <a:cubicBezTo>
                    <a:pt x="788" y="1645"/>
                    <a:pt x="805" y="1643"/>
                    <a:pt x="824" y="1647"/>
                  </a:cubicBezTo>
                  <a:cubicBezTo>
                    <a:pt x="837" y="1651"/>
                    <a:pt x="849" y="1658"/>
                    <a:pt x="858" y="1668"/>
                  </a:cubicBezTo>
                  <a:cubicBezTo>
                    <a:pt x="867" y="1678"/>
                    <a:pt x="873" y="1691"/>
                    <a:pt x="875" y="1706"/>
                  </a:cubicBezTo>
                  <a:cubicBezTo>
                    <a:pt x="877" y="1721"/>
                    <a:pt x="875" y="1741"/>
                    <a:pt x="868" y="1767"/>
                  </a:cubicBezTo>
                  <a:cubicBezTo>
                    <a:pt x="861" y="1793"/>
                    <a:pt x="853" y="1813"/>
                    <a:pt x="843" y="1828"/>
                  </a:cubicBezTo>
                  <a:cubicBezTo>
                    <a:pt x="833" y="1842"/>
                    <a:pt x="821" y="1851"/>
                    <a:pt x="808" y="1857"/>
                  </a:cubicBezTo>
                  <a:cubicBezTo>
                    <a:pt x="794" y="1862"/>
                    <a:pt x="780" y="1862"/>
                    <a:pt x="765" y="1858"/>
                  </a:cubicBezTo>
                  <a:cubicBezTo>
                    <a:pt x="748" y="1854"/>
                    <a:pt x="736" y="1846"/>
                    <a:pt x="728" y="1834"/>
                  </a:cubicBezTo>
                  <a:cubicBezTo>
                    <a:pt x="720" y="1823"/>
                    <a:pt x="718" y="1808"/>
                    <a:pt x="720" y="1792"/>
                  </a:cubicBezTo>
                  <a:close/>
                  <a:moveTo>
                    <a:pt x="848" y="1728"/>
                  </a:moveTo>
                  <a:cubicBezTo>
                    <a:pt x="852" y="1713"/>
                    <a:pt x="851" y="1700"/>
                    <a:pt x="846" y="1690"/>
                  </a:cubicBezTo>
                  <a:cubicBezTo>
                    <a:pt x="840" y="1679"/>
                    <a:pt x="832" y="1672"/>
                    <a:pt x="821" y="1669"/>
                  </a:cubicBezTo>
                  <a:cubicBezTo>
                    <a:pt x="810" y="1666"/>
                    <a:pt x="799" y="1668"/>
                    <a:pt x="788" y="1675"/>
                  </a:cubicBezTo>
                  <a:cubicBezTo>
                    <a:pt x="777" y="1682"/>
                    <a:pt x="770" y="1693"/>
                    <a:pt x="766" y="1708"/>
                  </a:cubicBezTo>
                  <a:cubicBezTo>
                    <a:pt x="762" y="1721"/>
                    <a:pt x="764" y="1733"/>
                    <a:pt x="769" y="1743"/>
                  </a:cubicBezTo>
                  <a:cubicBezTo>
                    <a:pt x="775" y="1754"/>
                    <a:pt x="784" y="1760"/>
                    <a:pt x="796" y="1764"/>
                  </a:cubicBezTo>
                  <a:cubicBezTo>
                    <a:pt x="807" y="1767"/>
                    <a:pt x="818" y="1765"/>
                    <a:pt x="828" y="1759"/>
                  </a:cubicBezTo>
                  <a:cubicBezTo>
                    <a:pt x="838" y="1753"/>
                    <a:pt x="845" y="1742"/>
                    <a:pt x="848" y="1728"/>
                  </a:cubicBezTo>
                  <a:close/>
                  <a:moveTo>
                    <a:pt x="1078" y="1780"/>
                  </a:moveTo>
                  <a:cubicBezTo>
                    <a:pt x="1074" y="1755"/>
                    <a:pt x="1073" y="1734"/>
                    <a:pt x="1076" y="1718"/>
                  </a:cubicBezTo>
                  <a:cubicBezTo>
                    <a:pt x="1078" y="1702"/>
                    <a:pt x="1084" y="1689"/>
                    <a:pt x="1092" y="1679"/>
                  </a:cubicBezTo>
                  <a:cubicBezTo>
                    <a:pt x="1101" y="1669"/>
                    <a:pt x="1113" y="1663"/>
                    <a:pt x="1128" y="1660"/>
                  </a:cubicBezTo>
                  <a:cubicBezTo>
                    <a:pt x="1140" y="1658"/>
                    <a:pt x="1150" y="1659"/>
                    <a:pt x="1160" y="1662"/>
                  </a:cubicBezTo>
                  <a:cubicBezTo>
                    <a:pt x="1169" y="1665"/>
                    <a:pt x="1177" y="1670"/>
                    <a:pt x="1184" y="1678"/>
                  </a:cubicBezTo>
                  <a:cubicBezTo>
                    <a:pt x="1191" y="1685"/>
                    <a:pt x="1197" y="1695"/>
                    <a:pt x="1203" y="1707"/>
                  </a:cubicBezTo>
                  <a:cubicBezTo>
                    <a:pt x="1208" y="1719"/>
                    <a:pt x="1212" y="1735"/>
                    <a:pt x="1216" y="1756"/>
                  </a:cubicBezTo>
                  <a:cubicBezTo>
                    <a:pt x="1220" y="1781"/>
                    <a:pt x="1221" y="1801"/>
                    <a:pt x="1219" y="1817"/>
                  </a:cubicBezTo>
                  <a:cubicBezTo>
                    <a:pt x="1216" y="1834"/>
                    <a:pt x="1211" y="1847"/>
                    <a:pt x="1202" y="1857"/>
                  </a:cubicBezTo>
                  <a:cubicBezTo>
                    <a:pt x="1193" y="1867"/>
                    <a:pt x="1181" y="1873"/>
                    <a:pt x="1166" y="1876"/>
                  </a:cubicBezTo>
                  <a:cubicBezTo>
                    <a:pt x="1145" y="1879"/>
                    <a:pt x="1128" y="1875"/>
                    <a:pt x="1114" y="1862"/>
                  </a:cubicBezTo>
                  <a:cubicBezTo>
                    <a:pt x="1097" y="1847"/>
                    <a:pt x="1085" y="1820"/>
                    <a:pt x="1078" y="1780"/>
                  </a:cubicBezTo>
                  <a:close/>
                  <a:moveTo>
                    <a:pt x="1105" y="1775"/>
                  </a:moveTo>
                  <a:cubicBezTo>
                    <a:pt x="1111" y="1810"/>
                    <a:pt x="1119" y="1832"/>
                    <a:pt x="1129" y="1843"/>
                  </a:cubicBezTo>
                  <a:cubicBezTo>
                    <a:pt x="1139" y="1853"/>
                    <a:pt x="1150" y="1857"/>
                    <a:pt x="1162" y="1855"/>
                  </a:cubicBezTo>
                  <a:cubicBezTo>
                    <a:pt x="1174" y="1853"/>
                    <a:pt x="1183" y="1845"/>
                    <a:pt x="1189" y="1832"/>
                  </a:cubicBezTo>
                  <a:cubicBezTo>
                    <a:pt x="1195" y="1819"/>
                    <a:pt x="1195" y="1795"/>
                    <a:pt x="1189" y="1761"/>
                  </a:cubicBezTo>
                  <a:cubicBezTo>
                    <a:pt x="1183" y="1726"/>
                    <a:pt x="1175" y="1704"/>
                    <a:pt x="1165" y="1694"/>
                  </a:cubicBezTo>
                  <a:cubicBezTo>
                    <a:pt x="1155" y="1683"/>
                    <a:pt x="1144" y="1679"/>
                    <a:pt x="1132" y="1682"/>
                  </a:cubicBezTo>
                  <a:cubicBezTo>
                    <a:pt x="1120" y="1684"/>
                    <a:pt x="1111" y="1690"/>
                    <a:pt x="1106" y="1702"/>
                  </a:cubicBezTo>
                  <a:cubicBezTo>
                    <a:pt x="1099" y="1716"/>
                    <a:pt x="1099" y="1741"/>
                    <a:pt x="1105" y="1775"/>
                  </a:cubicBezTo>
                  <a:close/>
                  <a:moveTo>
                    <a:pt x="1413" y="1720"/>
                  </a:moveTo>
                  <a:lnTo>
                    <a:pt x="1433" y="1701"/>
                  </a:lnTo>
                  <a:cubicBezTo>
                    <a:pt x="1444" y="1710"/>
                    <a:pt x="1454" y="1715"/>
                    <a:pt x="1464" y="1715"/>
                  </a:cubicBezTo>
                  <a:cubicBezTo>
                    <a:pt x="1474" y="1716"/>
                    <a:pt x="1483" y="1713"/>
                    <a:pt x="1491" y="1706"/>
                  </a:cubicBezTo>
                  <a:cubicBezTo>
                    <a:pt x="1501" y="1698"/>
                    <a:pt x="1506" y="1688"/>
                    <a:pt x="1507" y="1675"/>
                  </a:cubicBezTo>
                  <a:cubicBezTo>
                    <a:pt x="1508" y="1662"/>
                    <a:pt x="1503" y="1649"/>
                    <a:pt x="1493" y="1637"/>
                  </a:cubicBezTo>
                  <a:cubicBezTo>
                    <a:pt x="1484" y="1625"/>
                    <a:pt x="1473" y="1619"/>
                    <a:pt x="1461" y="1617"/>
                  </a:cubicBezTo>
                  <a:cubicBezTo>
                    <a:pt x="1449" y="1616"/>
                    <a:pt x="1437" y="1620"/>
                    <a:pt x="1427" y="1628"/>
                  </a:cubicBezTo>
                  <a:cubicBezTo>
                    <a:pt x="1420" y="1634"/>
                    <a:pt x="1416" y="1640"/>
                    <a:pt x="1413" y="1647"/>
                  </a:cubicBezTo>
                  <a:cubicBezTo>
                    <a:pt x="1410" y="1654"/>
                    <a:pt x="1409" y="1662"/>
                    <a:pt x="1410" y="1669"/>
                  </a:cubicBezTo>
                  <a:lnTo>
                    <a:pt x="1389" y="1682"/>
                  </a:lnTo>
                  <a:lnTo>
                    <a:pt x="1335" y="1584"/>
                  </a:lnTo>
                  <a:lnTo>
                    <a:pt x="1418" y="1516"/>
                  </a:lnTo>
                  <a:lnTo>
                    <a:pt x="1434" y="1536"/>
                  </a:lnTo>
                  <a:lnTo>
                    <a:pt x="1367" y="1590"/>
                  </a:lnTo>
                  <a:lnTo>
                    <a:pt x="1395" y="1642"/>
                  </a:lnTo>
                  <a:cubicBezTo>
                    <a:pt x="1399" y="1627"/>
                    <a:pt x="1407" y="1615"/>
                    <a:pt x="1418" y="1606"/>
                  </a:cubicBezTo>
                  <a:cubicBezTo>
                    <a:pt x="1432" y="1594"/>
                    <a:pt x="1448" y="1589"/>
                    <a:pt x="1467" y="1591"/>
                  </a:cubicBezTo>
                  <a:cubicBezTo>
                    <a:pt x="1485" y="1593"/>
                    <a:pt x="1500" y="1602"/>
                    <a:pt x="1513" y="1617"/>
                  </a:cubicBezTo>
                  <a:cubicBezTo>
                    <a:pt x="1526" y="1632"/>
                    <a:pt x="1532" y="1649"/>
                    <a:pt x="1532" y="1667"/>
                  </a:cubicBezTo>
                  <a:cubicBezTo>
                    <a:pt x="1532" y="1689"/>
                    <a:pt x="1523" y="1708"/>
                    <a:pt x="1505" y="1723"/>
                  </a:cubicBezTo>
                  <a:cubicBezTo>
                    <a:pt x="1490" y="1735"/>
                    <a:pt x="1474" y="1741"/>
                    <a:pt x="1457" y="1740"/>
                  </a:cubicBezTo>
                  <a:cubicBezTo>
                    <a:pt x="1441" y="1740"/>
                    <a:pt x="1426" y="1733"/>
                    <a:pt x="1413" y="1720"/>
                  </a:cubicBezTo>
                  <a:close/>
                  <a:moveTo>
                    <a:pt x="978" y="350"/>
                  </a:moveTo>
                  <a:cubicBezTo>
                    <a:pt x="1324" y="350"/>
                    <a:pt x="1607" y="632"/>
                    <a:pt x="1607" y="978"/>
                  </a:cubicBezTo>
                  <a:cubicBezTo>
                    <a:pt x="1607" y="1324"/>
                    <a:pt x="1324" y="1606"/>
                    <a:pt x="978" y="1606"/>
                  </a:cubicBezTo>
                  <a:cubicBezTo>
                    <a:pt x="632" y="1606"/>
                    <a:pt x="350" y="1324"/>
                    <a:pt x="350" y="978"/>
                  </a:cubicBezTo>
                  <a:cubicBezTo>
                    <a:pt x="350" y="632"/>
                    <a:pt x="632" y="350"/>
                    <a:pt x="978" y="350"/>
                  </a:cubicBezTo>
                  <a:close/>
                  <a:moveTo>
                    <a:pt x="448" y="808"/>
                  </a:moveTo>
                  <a:cubicBezTo>
                    <a:pt x="484" y="686"/>
                    <a:pt x="641" y="646"/>
                    <a:pt x="743" y="695"/>
                  </a:cubicBezTo>
                  <a:cubicBezTo>
                    <a:pt x="788" y="716"/>
                    <a:pt x="806" y="781"/>
                    <a:pt x="813" y="834"/>
                  </a:cubicBezTo>
                  <a:cubicBezTo>
                    <a:pt x="819" y="856"/>
                    <a:pt x="919" y="720"/>
                    <a:pt x="920" y="716"/>
                  </a:cubicBezTo>
                  <a:cubicBezTo>
                    <a:pt x="939" y="566"/>
                    <a:pt x="906" y="631"/>
                    <a:pt x="886" y="644"/>
                  </a:cubicBezTo>
                  <a:cubicBezTo>
                    <a:pt x="842" y="674"/>
                    <a:pt x="821" y="679"/>
                    <a:pt x="819" y="670"/>
                  </a:cubicBezTo>
                  <a:cubicBezTo>
                    <a:pt x="804" y="619"/>
                    <a:pt x="889" y="582"/>
                    <a:pt x="914" y="510"/>
                  </a:cubicBezTo>
                  <a:cubicBezTo>
                    <a:pt x="925" y="479"/>
                    <a:pt x="923" y="445"/>
                    <a:pt x="930" y="423"/>
                  </a:cubicBezTo>
                  <a:cubicBezTo>
                    <a:pt x="946" y="372"/>
                    <a:pt x="963" y="358"/>
                    <a:pt x="976" y="375"/>
                  </a:cubicBezTo>
                  <a:cubicBezTo>
                    <a:pt x="1031" y="450"/>
                    <a:pt x="970" y="526"/>
                    <a:pt x="949" y="558"/>
                  </a:cubicBezTo>
                  <a:cubicBezTo>
                    <a:pt x="945" y="564"/>
                    <a:pt x="980" y="585"/>
                    <a:pt x="986" y="622"/>
                  </a:cubicBezTo>
                  <a:cubicBezTo>
                    <a:pt x="992" y="670"/>
                    <a:pt x="970" y="725"/>
                    <a:pt x="974" y="732"/>
                  </a:cubicBezTo>
                  <a:cubicBezTo>
                    <a:pt x="979" y="741"/>
                    <a:pt x="1033" y="764"/>
                    <a:pt x="958" y="923"/>
                  </a:cubicBezTo>
                  <a:cubicBezTo>
                    <a:pt x="876" y="1098"/>
                    <a:pt x="961" y="1466"/>
                    <a:pt x="971" y="1530"/>
                  </a:cubicBezTo>
                  <a:cubicBezTo>
                    <a:pt x="979" y="1582"/>
                    <a:pt x="937" y="1554"/>
                    <a:pt x="928" y="1545"/>
                  </a:cubicBezTo>
                  <a:cubicBezTo>
                    <a:pt x="908" y="1527"/>
                    <a:pt x="888" y="1402"/>
                    <a:pt x="884" y="1364"/>
                  </a:cubicBezTo>
                  <a:cubicBezTo>
                    <a:pt x="868" y="1212"/>
                    <a:pt x="857" y="1234"/>
                    <a:pt x="840" y="1231"/>
                  </a:cubicBezTo>
                  <a:cubicBezTo>
                    <a:pt x="746" y="1215"/>
                    <a:pt x="561" y="1293"/>
                    <a:pt x="508" y="1278"/>
                  </a:cubicBezTo>
                  <a:cubicBezTo>
                    <a:pt x="448" y="1260"/>
                    <a:pt x="478" y="1233"/>
                    <a:pt x="513" y="1222"/>
                  </a:cubicBezTo>
                  <a:cubicBezTo>
                    <a:pt x="609" y="1193"/>
                    <a:pt x="754" y="1195"/>
                    <a:pt x="825" y="1182"/>
                  </a:cubicBezTo>
                  <a:cubicBezTo>
                    <a:pt x="853" y="1177"/>
                    <a:pt x="868" y="1161"/>
                    <a:pt x="866" y="1153"/>
                  </a:cubicBezTo>
                  <a:cubicBezTo>
                    <a:pt x="850" y="1068"/>
                    <a:pt x="870" y="964"/>
                    <a:pt x="912" y="895"/>
                  </a:cubicBezTo>
                  <a:cubicBezTo>
                    <a:pt x="950" y="833"/>
                    <a:pt x="930" y="779"/>
                    <a:pt x="925" y="788"/>
                  </a:cubicBezTo>
                  <a:cubicBezTo>
                    <a:pt x="899" y="835"/>
                    <a:pt x="858" y="857"/>
                    <a:pt x="818" y="870"/>
                  </a:cubicBezTo>
                  <a:cubicBezTo>
                    <a:pt x="872" y="1141"/>
                    <a:pt x="626" y="1135"/>
                    <a:pt x="541" y="1099"/>
                  </a:cubicBezTo>
                  <a:cubicBezTo>
                    <a:pt x="448" y="1060"/>
                    <a:pt x="435" y="871"/>
                    <a:pt x="448" y="808"/>
                  </a:cubicBezTo>
                  <a:close/>
                  <a:moveTo>
                    <a:pt x="506" y="888"/>
                  </a:moveTo>
                  <a:cubicBezTo>
                    <a:pt x="477" y="755"/>
                    <a:pt x="580" y="740"/>
                    <a:pt x="626" y="730"/>
                  </a:cubicBezTo>
                  <a:cubicBezTo>
                    <a:pt x="669" y="720"/>
                    <a:pt x="816" y="752"/>
                    <a:pt x="748" y="872"/>
                  </a:cubicBezTo>
                  <a:cubicBezTo>
                    <a:pt x="668" y="877"/>
                    <a:pt x="587" y="882"/>
                    <a:pt x="506" y="888"/>
                  </a:cubicBezTo>
                  <a:close/>
                  <a:moveTo>
                    <a:pt x="764" y="921"/>
                  </a:moveTo>
                  <a:cubicBezTo>
                    <a:pt x="783" y="1034"/>
                    <a:pt x="714" y="1051"/>
                    <a:pt x="664" y="1064"/>
                  </a:cubicBezTo>
                  <a:cubicBezTo>
                    <a:pt x="621" y="1075"/>
                    <a:pt x="498" y="1047"/>
                    <a:pt x="510" y="938"/>
                  </a:cubicBezTo>
                  <a:cubicBezTo>
                    <a:pt x="590" y="933"/>
                    <a:pt x="683" y="927"/>
                    <a:pt x="764" y="921"/>
                  </a:cubicBezTo>
                  <a:close/>
                  <a:moveTo>
                    <a:pt x="1017" y="582"/>
                  </a:moveTo>
                  <a:cubicBezTo>
                    <a:pt x="1148" y="532"/>
                    <a:pt x="1342" y="557"/>
                    <a:pt x="1402" y="586"/>
                  </a:cubicBezTo>
                  <a:cubicBezTo>
                    <a:pt x="1435" y="602"/>
                    <a:pt x="1408" y="641"/>
                    <a:pt x="1376" y="629"/>
                  </a:cubicBezTo>
                  <a:cubicBezTo>
                    <a:pt x="1313" y="605"/>
                    <a:pt x="1213" y="601"/>
                    <a:pt x="1032" y="628"/>
                  </a:cubicBezTo>
                  <a:cubicBezTo>
                    <a:pt x="998" y="634"/>
                    <a:pt x="988" y="593"/>
                    <a:pt x="1017" y="582"/>
                  </a:cubicBezTo>
                  <a:close/>
                  <a:moveTo>
                    <a:pt x="1046" y="805"/>
                  </a:moveTo>
                  <a:cubicBezTo>
                    <a:pt x="1060" y="862"/>
                    <a:pt x="1311" y="823"/>
                    <a:pt x="1362" y="815"/>
                  </a:cubicBezTo>
                  <a:cubicBezTo>
                    <a:pt x="1432" y="804"/>
                    <a:pt x="1427" y="715"/>
                    <a:pt x="1385" y="677"/>
                  </a:cubicBezTo>
                  <a:cubicBezTo>
                    <a:pt x="1342" y="640"/>
                    <a:pt x="1261" y="657"/>
                    <a:pt x="1177" y="666"/>
                  </a:cubicBezTo>
                  <a:cubicBezTo>
                    <a:pt x="1089" y="674"/>
                    <a:pt x="1022" y="708"/>
                    <a:pt x="1046" y="805"/>
                  </a:cubicBezTo>
                  <a:close/>
                  <a:moveTo>
                    <a:pt x="1102" y="779"/>
                  </a:moveTo>
                  <a:cubicBezTo>
                    <a:pt x="1110" y="801"/>
                    <a:pt x="1275" y="769"/>
                    <a:pt x="1313" y="773"/>
                  </a:cubicBezTo>
                  <a:cubicBezTo>
                    <a:pt x="1360" y="777"/>
                    <a:pt x="1358" y="727"/>
                    <a:pt x="1329" y="711"/>
                  </a:cubicBezTo>
                  <a:cubicBezTo>
                    <a:pt x="1300" y="694"/>
                    <a:pt x="1245" y="705"/>
                    <a:pt x="1188" y="711"/>
                  </a:cubicBezTo>
                  <a:cubicBezTo>
                    <a:pt x="1129" y="717"/>
                    <a:pt x="1084" y="735"/>
                    <a:pt x="1102" y="779"/>
                  </a:cubicBezTo>
                  <a:close/>
                  <a:moveTo>
                    <a:pt x="1102" y="965"/>
                  </a:moveTo>
                  <a:cubicBezTo>
                    <a:pt x="1110" y="985"/>
                    <a:pt x="1275" y="955"/>
                    <a:pt x="1313" y="959"/>
                  </a:cubicBezTo>
                  <a:cubicBezTo>
                    <a:pt x="1370" y="964"/>
                    <a:pt x="1379" y="926"/>
                    <a:pt x="1336" y="909"/>
                  </a:cubicBezTo>
                  <a:cubicBezTo>
                    <a:pt x="1304" y="897"/>
                    <a:pt x="1245" y="896"/>
                    <a:pt x="1188" y="902"/>
                  </a:cubicBezTo>
                  <a:cubicBezTo>
                    <a:pt x="1129" y="908"/>
                    <a:pt x="1084" y="924"/>
                    <a:pt x="1102" y="965"/>
                  </a:cubicBezTo>
                  <a:close/>
                  <a:moveTo>
                    <a:pt x="1040" y="987"/>
                  </a:moveTo>
                  <a:cubicBezTo>
                    <a:pt x="1059" y="1033"/>
                    <a:pt x="1318" y="997"/>
                    <a:pt x="1364" y="996"/>
                  </a:cubicBezTo>
                  <a:cubicBezTo>
                    <a:pt x="1434" y="994"/>
                    <a:pt x="1434" y="910"/>
                    <a:pt x="1391" y="877"/>
                  </a:cubicBezTo>
                  <a:cubicBezTo>
                    <a:pt x="1349" y="844"/>
                    <a:pt x="1255" y="855"/>
                    <a:pt x="1172" y="862"/>
                  </a:cubicBezTo>
                  <a:cubicBezTo>
                    <a:pt x="1084" y="870"/>
                    <a:pt x="1008" y="904"/>
                    <a:pt x="1040" y="987"/>
                  </a:cubicBezTo>
                  <a:close/>
                  <a:moveTo>
                    <a:pt x="1062" y="1122"/>
                  </a:moveTo>
                  <a:cubicBezTo>
                    <a:pt x="1042" y="1105"/>
                    <a:pt x="1060" y="1078"/>
                    <a:pt x="1070" y="1077"/>
                  </a:cubicBezTo>
                  <a:cubicBezTo>
                    <a:pt x="1082" y="1077"/>
                    <a:pt x="1137" y="1067"/>
                    <a:pt x="1185" y="1055"/>
                  </a:cubicBezTo>
                  <a:cubicBezTo>
                    <a:pt x="1224" y="1046"/>
                    <a:pt x="1258" y="1033"/>
                    <a:pt x="1267" y="1039"/>
                  </a:cubicBezTo>
                  <a:cubicBezTo>
                    <a:pt x="1284" y="1050"/>
                    <a:pt x="1306" y="1067"/>
                    <a:pt x="1244" y="1092"/>
                  </a:cubicBezTo>
                  <a:cubicBezTo>
                    <a:pt x="1233" y="1096"/>
                    <a:pt x="1235" y="1111"/>
                    <a:pt x="1243" y="1120"/>
                  </a:cubicBezTo>
                  <a:cubicBezTo>
                    <a:pt x="1248" y="1125"/>
                    <a:pt x="1330" y="1117"/>
                    <a:pt x="1338" y="1097"/>
                  </a:cubicBezTo>
                  <a:cubicBezTo>
                    <a:pt x="1351" y="1064"/>
                    <a:pt x="1370" y="1004"/>
                    <a:pt x="1395" y="1023"/>
                  </a:cubicBezTo>
                  <a:cubicBezTo>
                    <a:pt x="1403" y="1029"/>
                    <a:pt x="1418" y="1038"/>
                    <a:pt x="1414" y="1049"/>
                  </a:cubicBezTo>
                  <a:cubicBezTo>
                    <a:pt x="1404" y="1074"/>
                    <a:pt x="1392" y="1166"/>
                    <a:pt x="1384" y="1257"/>
                  </a:cubicBezTo>
                  <a:cubicBezTo>
                    <a:pt x="1381" y="1295"/>
                    <a:pt x="1277" y="1260"/>
                    <a:pt x="1254" y="1289"/>
                  </a:cubicBezTo>
                  <a:cubicBezTo>
                    <a:pt x="1238" y="1310"/>
                    <a:pt x="1299" y="1420"/>
                    <a:pt x="1304" y="1431"/>
                  </a:cubicBezTo>
                  <a:cubicBezTo>
                    <a:pt x="1312" y="1453"/>
                    <a:pt x="1257" y="1461"/>
                    <a:pt x="1244" y="1445"/>
                  </a:cubicBezTo>
                  <a:cubicBezTo>
                    <a:pt x="1222" y="1416"/>
                    <a:pt x="1211" y="1354"/>
                    <a:pt x="1192" y="1316"/>
                  </a:cubicBezTo>
                  <a:cubicBezTo>
                    <a:pt x="1181" y="1296"/>
                    <a:pt x="1045" y="1365"/>
                    <a:pt x="1016" y="1388"/>
                  </a:cubicBezTo>
                  <a:cubicBezTo>
                    <a:pt x="1001" y="1400"/>
                    <a:pt x="987" y="1374"/>
                    <a:pt x="994" y="1339"/>
                  </a:cubicBezTo>
                  <a:cubicBezTo>
                    <a:pt x="1000" y="1305"/>
                    <a:pt x="1157" y="1273"/>
                    <a:pt x="1174" y="1247"/>
                  </a:cubicBezTo>
                  <a:cubicBezTo>
                    <a:pt x="1184" y="1232"/>
                    <a:pt x="1188" y="1206"/>
                    <a:pt x="1175" y="1191"/>
                  </a:cubicBezTo>
                  <a:cubicBezTo>
                    <a:pt x="1159" y="1172"/>
                    <a:pt x="1026" y="1277"/>
                    <a:pt x="1000" y="1265"/>
                  </a:cubicBezTo>
                  <a:cubicBezTo>
                    <a:pt x="993" y="1262"/>
                    <a:pt x="967" y="1249"/>
                    <a:pt x="978" y="1226"/>
                  </a:cubicBezTo>
                  <a:cubicBezTo>
                    <a:pt x="988" y="1205"/>
                    <a:pt x="1159" y="1164"/>
                    <a:pt x="1179" y="1144"/>
                  </a:cubicBezTo>
                  <a:cubicBezTo>
                    <a:pt x="1185" y="1137"/>
                    <a:pt x="1193" y="1110"/>
                    <a:pt x="1174" y="1107"/>
                  </a:cubicBezTo>
                  <a:cubicBezTo>
                    <a:pt x="1139" y="1102"/>
                    <a:pt x="1073" y="1143"/>
                    <a:pt x="1062" y="1122"/>
                  </a:cubicBezTo>
                  <a:close/>
                  <a:moveTo>
                    <a:pt x="1336" y="1154"/>
                  </a:moveTo>
                  <a:cubicBezTo>
                    <a:pt x="1335" y="1141"/>
                    <a:pt x="1252" y="1154"/>
                    <a:pt x="1244" y="1176"/>
                  </a:cubicBezTo>
                  <a:cubicBezTo>
                    <a:pt x="1235" y="1197"/>
                    <a:pt x="1236" y="1225"/>
                    <a:pt x="1246" y="1230"/>
                  </a:cubicBezTo>
                  <a:cubicBezTo>
                    <a:pt x="1273" y="1244"/>
                    <a:pt x="1314" y="1230"/>
                    <a:pt x="1332" y="1211"/>
                  </a:cubicBezTo>
                  <a:cubicBezTo>
                    <a:pt x="1345" y="1198"/>
                    <a:pt x="1338" y="1174"/>
                    <a:pt x="1336" y="1154"/>
                  </a:cubicBezTo>
                  <a:close/>
                  <a:moveTo>
                    <a:pt x="324" y="1244"/>
                  </a:moveTo>
                  <a:lnTo>
                    <a:pt x="184" y="1284"/>
                  </a:lnTo>
                  <a:cubicBezTo>
                    <a:pt x="178" y="1285"/>
                    <a:pt x="175" y="1287"/>
                    <a:pt x="174" y="1290"/>
                  </a:cubicBezTo>
                  <a:cubicBezTo>
                    <a:pt x="172" y="1292"/>
                    <a:pt x="172" y="1296"/>
                    <a:pt x="174" y="1302"/>
                  </a:cubicBezTo>
                  <a:lnTo>
                    <a:pt x="178" y="1316"/>
                  </a:lnTo>
                  <a:lnTo>
                    <a:pt x="166" y="1320"/>
                  </a:lnTo>
                  <a:lnTo>
                    <a:pt x="150" y="1262"/>
                  </a:lnTo>
                  <a:lnTo>
                    <a:pt x="121" y="1164"/>
                  </a:lnTo>
                  <a:lnTo>
                    <a:pt x="155" y="1152"/>
                  </a:lnTo>
                  <a:lnTo>
                    <a:pt x="188" y="1141"/>
                  </a:lnTo>
                  <a:lnTo>
                    <a:pt x="192" y="1151"/>
                  </a:lnTo>
                  <a:cubicBezTo>
                    <a:pt x="169" y="1162"/>
                    <a:pt x="156" y="1172"/>
                    <a:pt x="151" y="1182"/>
                  </a:cubicBezTo>
                  <a:cubicBezTo>
                    <a:pt x="146" y="1191"/>
                    <a:pt x="147" y="1207"/>
                    <a:pt x="153" y="1228"/>
                  </a:cubicBezTo>
                  <a:lnTo>
                    <a:pt x="157" y="1244"/>
                  </a:lnTo>
                  <a:cubicBezTo>
                    <a:pt x="159" y="1250"/>
                    <a:pt x="161" y="1254"/>
                    <a:pt x="164" y="1255"/>
                  </a:cubicBezTo>
                  <a:cubicBezTo>
                    <a:pt x="166" y="1256"/>
                    <a:pt x="170" y="1256"/>
                    <a:pt x="176" y="1254"/>
                  </a:cubicBezTo>
                  <a:lnTo>
                    <a:pt x="235" y="1238"/>
                  </a:lnTo>
                  <a:lnTo>
                    <a:pt x="233" y="1230"/>
                  </a:lnTo>
                  <a:cubicBezTo>
                    <a:pt x="229" y="1217"/>
                    <a:pt x="224" y="1209"/>
                    <a:pt x="217" y="1205"/>
                  </a:cubicBezTo>
                  <a:cubicBezTo>
                    <a:pt x="210" y="1201"/>
                    <a:pt x="200" y="1201"/>
                    <a:pt x="186" y="1204"/>
                  </a:cubicBezTo>
                  <a:lnTo>
                    <a:pt x="183" y="1192"/>
                  </a:lnTo>
                  <a:lnTo>
                    <a:pt x="226" y="1180"/>
                  </a:lnTo>
                  <a:lnTo>
                    <a:pt x="269" y="1167"/>
                  </a:lnTo>
                  <a:lnTo>
                    <a:pt x="272" y="1179"/>
                  </a:lnTo>
                  <a:cubicBezTo>
                    <a:pt x="259" y="1183"/>
                    <a:pt x="250" y="1189"/>
                    <a:pt x="246" y="1195"/>
                  </a:cubicBezTo>
                  <a:cubicBezTo>
                    <a:pt x="241" y="1202"/>
                    <a:pt x="240" y="1210"/>
                    <a:pt x="243" y="1220"/>
                  </a:cubicBezTo>
                  <a:lnTo>
                    <a:pt x="247" y="1234"/>
                  </a:lnTo>
                  <a:lnTo>
                    <a:pt x="315" y="1215"/>
                  </a:lnTo>
                  <a:cubicBezTo>
                    <a:pt x="320" y="1214"/>
                    <a:pt x="323" y="1211"/>
                    <a:pt x="325" y="1208"/>
                  </a:cubicBezTo>
                  <a:cubicBezTo>
                    <a:pt x="326" y="1205"/>
                    <a:pt x="326" y="1201"/>
                    <a:pt x="324" y="1195"/>
                  </a:cubicBezTo>
                  <a:lnTo>
                    <a:pt x="319" y="1178"/>
                  </a:lnTo>
                  <a:lnTo>
                    <a:pt x="331" y="1175"/>
                  </a:lnTo>
                  <a:lnTo>
                    <a:pt x="344" y="1220"/>
                  </a:lnTo>
                  <a:lnTo>
                    <a:pt x="358" y="1266"/>
                  </a:lnTo>
                  <a:lnTo>
                    <a:pt x="346" y="1269"/>
                  </a:lnTo>
                  <a:lnTo>
                    <a:pt x="341" y="1254"/>
                  </a:lnTo>
                  <a:cubicBezTo>
                    <a:pt x="340" y="1249"/>
                    <a:pt x="338" y="1245"/>
                    <a:pt x="335" y="1244"/>
                  </a:cubicBezTo>
                  <a:cubicBezTo>
                    <a:pt x="332" y="1242"/>
                    <a:pt x="329" y="1242"/>
                    <a:pt x="324" y="1244"/>
                  </a:cubicBezTo>
                  <a:close/>
                  <a:moveTo>
                    <a:pt x="218" y="930"/>
                  </a:moveTo>
                  <a:cubicBezTo>
                    <a:pt x="243" y="928"/>
                    <a:pt x="263" y="933"/>
                    <a:pt x="277" y="945"/>
                  </a:cubicBezTo>
                  <a:cubicBezTo>
                    <a:pt x="291" y="958"/>
                    <a:pt x="298" y="976"/>
                    <a:pt x="300" y="1001"/>
                  </a:cubicBezTo>
                  <a:cubicBezTo>
                    <a:pt x="302" y="1025"/>
                    <a:pt x="298" y="1045"/>
                    <a:pt x="288" y="1059"/>
                  </a:cubicBezTo>
                  <a:cubicBezTo>
                    <a:pt x="278" y="1073"/>
                    <a:pt x="264" y="1080"/>
                    <a:pt x="244" y="1082"/>
                  </a:cubicBezTo>
                  <a:lnTo>
                    <a:pt x="130" y="1089"/>
                  </a:lnTo>
                  <a:cubicBezTo>
                    <a:pt x="124" y="1090"/>
                    <a:pt x="121" y="1091"/>
                    <a:pt x="119" y="1094"/>
                  </a:cubicBezTo>
                  <a:cubicBezTo>
                    <a:pt x="117" y="1096"/>
                    <a:pt x="116" y="1100"/>
                    <a:pt x="116" y="1105"/>
                  </a:cubicBezTo>
                  <a:lnTo>
                    <a:pt x="117" y="1121"/>
                  </a:lnTo>
                  <a:lnTo>
                    <a:pt x="105" y="1121"/>
                  </a:lnTo>
                  <a:lnTo>
                    <a:pt x="102" y="1076"/>
                  </a:lnTo>
                  <a:lnTo>
                    <a:pt x="99" y="1031"/>
                  </a:lnTo>
                  <a:lnTo>
                    <a:pt x="111" y="1030"/>
                  </a:lnTo>
                  <a:lnTo>
                    <a:pt x="112" y="1046"/>
                  </a:lnTo>
                  <a:cubicBezTo>
                    <a:pt x="112" y="1051"/>
                    <a:pt x="114" y="1055"/>
                    <a:pt x="116" y="1057"/>
                  </a:cubicBezTo>
                  <a:cubicBezTo>
                    <a:pt x="118" y="1059"/>
                    <a:pt x="122" y="1060"/>
                    <a:pt x="127" y="1060"/>
                  </a:cubicBezTo>
                  <a:lnTo>
                    <a:pt x="230" y="1052"/>
                  </a:lnTo>
                  <a:cubicBezTo>
                    <a:pt x="250" y="1051"/>
                    <a:pt x="265" y="1046"/>
                    <a:pt x="274" y="1036"/>
                  </a:cubicBezTo>
                  <a:cubicBezTo>
                    <a:pt x="283" y="1026"/>
                    <a:pt x="287" y="1012"/>
                    <a:pt x="286" y="994"/>
                  </a:cubicBezTo>
                  <a:cubicBezTo>
                    <a:pt x="285" y="978"/>
                    <a:pt x="279" y="965"/>
                    <a:pt x="268" y="956"/>
                  </a:cubicBezTo>
                  <a:cubicBezTo>
                    <a:pt x="257" y="946"/>
                    <a:pt x="243" y="942"/>
                    <a:pt x="227" y="943"/>
                  </a:cubicBezTo>
                  <a:lnTo>
                    <a:pt x="138" y="949"/>
                  </a:lnTo>
                  <a:cubicBezTo>
                    <a:pt x="126" y="950"/>
                    <a:pt x="118" y="953"/>
                    <a:pt x="113" y="958"/>
                  </a:cubicBezTo>
                  <a:cubicBezTo>
                    <a:pt x="109" y="963"/>
                    <a:pt x="107" y="972"/>
                    <a:pt x="108" y="983"/>
                  </a:cubicBezTo>
                  <a:lnTo>
                    <a:pt x="95" y="984"/>
                  </a:lnTo>
                  <a:lnTo>
                    <a:pt x="93" y="946"/>
                  </a:lnTo>
                  <a:lnTo>
                    <a:pt x="90" y="908"/>
                  </a:lnTo>
                  <a:lnTo>
                    <a:pt x="102" y="908"/>
                  </a:lnTo>
                  <a:cubicBezTo>
                    <a:pt x="103" y="919"/>
                    <a:pt x="106" y="927"/>
                    <a:pt x="111" y="931"/>
                  </a:cubicBezTo>
                  <a:cubicBezTo>
                    <a:pt x="116" y="935"/>
                    <a:pt x="125" y="936"/>
                    <a:pt x="137" y="936"/>
                  </a:cubicBezTo>
                  <a:lnTo>
                    <a:pt x="218" y="930"/>
                  </a:lnTo>
                  <a:close/>
                  <a:moveTo>
                    <a:pt x="269" y="856"/>
                  </a:moveTo>
                  <a:lnTo>
                    <a:pt x="127" y="824"/>
                  </a:lnTo>
                  <a:cubicBezTo>
                    <a:pt x="122" y="823"/>
                    <a:pt x="118" y="823"/>
                    <a:pt x="115" y="824"/>
                  </a:cubicBezTo>
                  <a:cubicBezTo>
                    <a:pt x="113" y="826"/>
                    <a:pt x="111" y="830"/>
                    <a:pt x="109" y="835"/>
                  </a:cubicBezTo>
                  <a:lnTo>
                    <a:pt x="106" y="850"/>
                  </a:lnTo>
                  <a:lnTo>
                    <a:pt x="94" y="847"/>
                  </a:lnTo>
                  <a:lnTo>
                    <a:pt x="104" y="803"/>
                  </a:lnTo>
                  <a:lnTo>
                    <a:pt x="115" y="757"/>
                  </a:lnTo>
                  <a:cubicBezTo>
                    <a:pt x="122" y="725"/>
                    <a:pt x="136" y="703"/>
                    <a:pt x="156" y="690"/>
                  </a:cubicBezTo>
                  <a:cubicBezTo>
                    <a:pt x="176" y="677"/>
                    <a:pt x="201" y="675"/>
                    <a:pt x="232" y="682"/>
                  </a:cubicBezTo>
                  <a:cubicBezTo>
                    <a:pt x="264" y="689"/>
                    <a:pt x="287" y="702"/>
                    <a:pt x="300" y="722"/>
                  </a:cubicBezTo>
                  <a:cubicBezTo>
                    <a:pt x="314" y="742"/>
                    <a:pt x="317" y="766"/>
                    <a:pt x="310" y="796"/>
                  </a:cubicBezTo>
                  <a:lnTo>
                    <a:pt x="298" y="848"/>
                  </a:lnTo>
                  <a:lnTo>
                    <a:pt x="288" y="892"/>
                  </a:lnTo>
                  <a:lnTo>
                    <a:pt x="276" y="889"/>
                  </a:lnTo>
                  <a:lnTo>
                    <a:pt x="279" y="874"/>
                  </a:lnTo>
                  <a:cubicBezTo>
                    <a:pt x="280" y="868"/>
                    <a:pt x="280" y="864"/>
                    <a:pt x="279" y="862"/>
                  </a:cubicBezTo>
                  <a:cubicBezTo>
                    <a:pt x="277" y="859"/>
                    <a:pt x="274" y="857"/>
                    <a:pt x="269" y="856"/>
                  </a:cubicBezTo>
                  <a:close/>
                  <a:moveTo>
                    <a:pt x="277" y="827"/>
                  </a:moveTo>
                  <a:cubicBezTo>
                    <a:pt x="281" y="828"/>
                    <a:pt x="285" y="828"/>
                    <a:pt x="287" y="827"/>
                  </a:cubicBezTo>
                  <a:cubicBezTo>
                    <a:pt x="289" y="825"/>
                    <a:pt x="291" y="822"/>
                    <a:pt x="292" y="818"/>
                  </a:cubicBezTo>
                  <a:lnTo>
                    <a:pt x="296" y="802"/>
                  </a:lnTo>
                  <a:cubicBezTo>
                    <a:pt x="302" y="777"/>
                    <a:pt x="299" y="759"/>
                    <a:pt x="289" y="746"/>
                  </a:cubicBezTo>
                  <a:cubicBezTo>
                    <a:pt x="279" y="733"/>
                    <a:pt x="258" y="723"/>
                    <a:pt x="227" y="716"/>
                  </a:cubicBezTo>
                  <a:cubicBezTo>
                    <a:pt x="195" y="709"/>
                    <a:pt x="172" y="709"/>
                    <a:pt x="157" y="717"/>
                  </a:cubicBezTo>
                  <a:cubicBezTo>
                    <a:pt x="142" y="724"/>
                    <a:pt x="131" y="741"/>
                    <a:pt x="125" y="768"/>
                  </a:cubicBezTo>
                  <a:lnTo>
                    <a:pt x="123" y="777"/>
                  </a:lnTo>
                  <a:cubicBezTo>
                    <a:pt x="122" y="783"/>
                    <a:pt x="122" y="787"/>
                    <a:pt x="123" y="789"/>
                  </a:cubicBezTo>
                  <a:cubicBezTo>
                    <a:pt x="125" y="791"/>
                    <a:pt x="128" y="793"/>
                    <a:pt x="134" y="795"/>
                  </a:cubicBezTo>
                  <a:lnTo>
                    <a:pt x="277" y="827"/>
                  </a:lnTo>
                  <a:close/>
                  <a:moveTo>
                    <a:pt x="314" y="658"/>
                  </a:moveTo>
                  <a:lnTo>
                    <a:pt x="203" y="519"/>
                  </a:lnTo>
                  <a:lnTo>
                    <a:pt x="206" y="514"/>
                  </a:lnTo>
                  <a:lnTo>
                    <a:pt x="209" y="509"/>
                  </a:lnTo>
                  <a:lnTo>
                    <a:pt x="395" y="536"/>
                  </a:lnTo>
                  <a:cubicBezTo>
                    <a:pt x="403" y="537"/>
                    <a:pt x="408" y="537"/>
                    <a:pt x="411" y="535"/>
                  </a:cubicBezTo>
                  <a:cubicBezTo>
                    <a:pt x="414" y="534"/>
                    <a:pt x="417" y="530"/>
                    <a:pt x="421" y="523"/>
                  </a:cubicBezTo>
                  <a:lnTo>
                    <a:pt x="422" y="521"/>
                  </a:lnTo>
                  <a:lnTo>
                    <a:pt x="433" y="528"/>
                  </a:lnTo>
                  <a:lnTo>
                    <a:pt x="412" y="564"/>
                  </a:lnTo>
                  <a:lnTo>
                    <a:pt x="390" y="600"/>
                  </a:lnTo>
                  <a:lnTo>
                    <a:pt x="380" y="594"/>
                  </a:lnTo>
                  <a:lnTo>
                    <a:pt x="387" y="582"/>
                  </a:lnTo>
                  <a:cubicBezTo>
                    <a:pt x="390" y="577"/>
                    <a:pt x="391" y="573"/>
                    <a:pt x="390" y="570"/>
                  </a:cubicBezTo>
                  <a:cubicBezTo>
                    <a:pt x="389" y="567"/>
                    <a:pt x="386" y="565"/>
                    <a:pt x="381" y="564"/>
                  </a:cubicBezTo>
                  <a:lnTo>
                    <a:pt x="338" y="558"/>
                  </a:lnTo>
                  <a:lnTo>
                    <a:pt x="302" y="621"/>
                  </a:lnTo>
                  <a:lnTo>
                    <a:pt x="314" y="636"/>
                  </a:lnTo>
                  <a:cubicBezTo>
                    <a:pt x="323" y="647"/>
                    <a:pt x="330" y="653"/>
                    <a:pt x="336" y="653"/>
                  </a:cubicBezTo>
                  <a:cubicBezTo>
                    <a:pt x="343" y="652"/>
                    <a:pt x="349" y="646"/>
                    <a:pt x="356" y="634"/>
                  </a:cubicBezTo>
                  <a:lnTo>
                    <a:pt x="367" y="640"/>
                  </a:lnTo>
                  <a:lnTo>
                    <a:pt x="349" y="671"/>
                  </a:lnTo>
                  <a:lnTo>
                    <a:pt x="331" y="702"/>
                  </a:lnTo>
                  <a:lnTo>
                    <a:pt x="320" y="696"/>
                  </a:lnTo>
                  <a:cubicBezTo>
                    <a:pt x="324" y="689"/>
                    <a:pt x="326" y="683"/>
                    <a:pt x="325" y="678"/>
                  </a:cubicBezTo>
                  <a:cubicBezTo>
                    <a:pt x="324" y="673"/>
                    <a:pt x="320" y="667"/>
                    <a:pt x="314" y="658"/>
                  </a:cubicBezTo>
                  <a:close/>
                  <a:moveTo>
                    <a:pt x="292" y="609"/>
                  </a:moveTo>
                  <a:lnTo>
                    <a:pt x="324" y="556"/>
                  </a:lnTo>
                  <a:lnTo>
                    <a:pt x="239" y="543"/>
                  </a:lnTo>
                  <a:lnTo>
                    <a:pt x="292" y="609"/>
                  </a:lnTo>
                  <a:close/>
                  <a:moveTo>
                    <a:pt x="429" y="465"/>
                  </a:moveTo>
                  <a:cubicBezTo>
                    <a:pt x="437" y="474"/>
                    <a:pt x="444" y="479"/>
                    <a:pt x="451" y="479"/>
                  </a:cubicBezTo>
                  <a:cubicBezTo>
                    <a:pt x="458" y="479"/>
                    <a:pt x="466" y="475"/>
                    <a:pt x="474" y="467"/>
                  </a:cubicBezTo>
                  <a:lnTo>
                    <a:pt x="483" y="476"/>
                  </a:lnTo>
                  <a:lnTo>
                    <a:pt x="454" y="503"/>
                  </a:lnTo>
                  <a:lnTo>
                    <a:pt x="426" y="529"/>
                  </a:lnTo>
                  <a:lnTo>
                    <a:pt x="417" y="520"/>
                  </a:lnTo>
                  <a:cubicBezTo>
                    <a:pt x="426" y="512"/>
                    <a:pt x="430" y="505"/>
                    <a:pt x="431" y="498"/>
                  </a:cubicBezTo>
                  <a:cubicBezTo>
                    <a:pt x="431" y="491"/>
                    <a:pt x="427" y="484"/>
                    <a:pt x="418" y="475"/>
                  </a:cubicBezTo>
                  <a:lnTo>
                    <a:pt x="326" y="377"/>
                  </a:lnTo>
                  <a:cubicBezTo>
                    <a:pt x="324" y="376"/>
                    <a:pt x="322" y="377"/>
                    <a:pt x="320" y="377"/>
                  </a:cubicBezTo>
                  <a:cubicBezTo>
                    <a:pt x="316" y="379"/>
                    <a:pt x="310" y="384"/>
                    <a:pt x="301" y="392"/>
                  </a:cubicBezTo>
                  <a:lnTo>
                    <a:pt x="299" y="394"/>
                  </a:lnTo>
                  <a:lnTo>
                    <a:pt x="290" y="385"/>
                  </a:lnTo>
                  <a:lnTo>
                    <a:pt x="311" y="366"/>
                  </a:lnTo>
                  <a:lnTo>
                    <a:pt x="332" y="346"/>
                  </a:lnTo>
                  <a:lnTo>
                    <a:pt x="512" y="381"/>
                  </a:lnTo>
                  <a:lnTo>
                    <a:pt x="441" y="306"/>
                  </a:lnTo>
                  <a:cubicBezTo>
                    <a:pt x="433" y="298"/>
                    <a:pt x="426" y="293"/>
                    <a:pt x="419" y="293"/>
                  </a:cubicBezTo>
                  <a:cubicBezTo>
                    <a:pt x="412" y="292"/>
                    <a:pt x="404" y="296"/>
                    <a:pt x="396" y="304"/>
                  </a:cubicBezTo>
                  <a:lnTo>
                    <a:pt x="387" y="295"/>
                  </a:lnTo>
                  <a:lnTo>
                    <a:pt x="416" y="269"/>
                  </a:lnTo>
                  <a:lnTo>
                    <a:pt x="444" y="243"/>
                  </a:lnTo>
                  <a:lnTo>
                    <a:pt x="453" y="252"/>
                  </a:lnTo>
                  <a:cubicBezTo>
                    <a:pt x="444" y="260"/>
                    <a:pt x="440" y="267"/>
                    <a:pt x="439" y="274"/>
                  </a:cubicBezTo>
                  <a:cubicBezTo>
                    <a:pt x="439" y="280"/>
                    <a:pt x="443" y="288"/>
                    <a:pt x="452" y="297"/>
                  </a:cubicBezTo>
                  <a:lnTo>
                    <a:pt x="558" y="410"/>
                  </a:lnTo>
                  <a:lnTo>
                    <a:pt x="554" y="414"/>
                  </a:lnTo>
                  <a:lnTo>
                    <a:pt x="550" y="418"/>
                  </a:lnTo>
                  <a:lnTo>
                    <a:pt x="347" y="378"/>
                  </a:lnTo>
                  <a:lnTo>
                    <a:pt x="429" y="465"/>
                  </a:lnTo>
                  <a:close/>
                  <a:moveTo>
                    <a:pt x="860" y="197"/>
                  </a:moveTo>
                  <a:cubicBezTo>
                    <a:pt x="867" y="221"/>
                    <a:pt x="866" y="241"/>
                    <a:pt x="857" y="257"/>
                  </a:cubicBezTo>
                  <a:cubicBezTo>
                    <a:pt x="848" y="273"/>
                    <a:pt x="831" y="284"/>
                    <a:pt x="807" y="291"/>
                  </a:cubicBezTo>
                  <a:cubicBezTo>
                    <a:pt x="783" y="298"/>
                    <a:pt x="764" y="298"/>
                    <a:pt x="748" y="292"/>
                  </a:cubicBezTo>
                  <a:cubicBezTo>
                    <a:pt x="732" y="285"/>
                    <a:pt x="721" y="272"/>
                    <a:pt x="716" y="254"/>
                  </a:cubicBezTo>
                  <a:lnTo>
                    <a:pt x="684" y="144"/>
                  </a:lnTo>
                  <a:cubicBezTo>
                    <a:pt x="683" y="139"/>
                    <a:pt x="681" y="136"/>
                    <a:pt x="678" y="135"/>
                  </a:cubicBezTo>
                  <a:cubicBezTo>
                    <a:pt x="675" y="133"/>
                    <a:pt x="671" y="133"/>
                    <a:pt x="666" y="135"/>
                  </a:cubicBezTo>
                  <a:lnTo>
                    <a:pt x="651" y="139"/>
                  </a:lnTo>
                  <a:lnTo>
                    <a:pt x="647" y="127"/>
                  </a:lnTo>
                  <a:lnTo>
                    <a:pt x="691" y="115"/>
                  </a:lnTo>
                  <a:lnTo>
                    <a:pt x="735" y="102"/>
                  </a:lnTo>
                  <a:lnTo>
                    <a:pt x="739" y="114"/>
                  </a:lnTo>
                  <a:lnTo>
                    <a:pt x="724" y="118"/>
                  </a:lnTo>
                  <a:cubicBezTo>
                    <a:pt x="718" y="120"/>
                    <a:pt x="715" y="122"/>
                    <a:pt x="713" y="125"/>
                  </a:cubicBezTo>
                  <a:cubicBezTo>
                    <a:pt x="712" y="127"/>
                    <a:pt x="712" y="131"/>
                    <a:pt x="713" y="136"/>
                  </a:cubicBezTo>
                  <a:lnTo>
                    <a:pt x="742" y="234"/>
                  </a:lnTo>
                  <a:cubicBezTo>
                    <a:pt x="747" y="253"/>
                    <a:pt x="756" y="266"/>
                    <a:pt x="767" y="273"/>
                  </a:cubicBezTo>
                  <a:cubicBezTo>
                    <a:pt x="779" y="280"/>
                    <a:pt x="794" y="281"/>
                    <a:pt x="811" y="276"/>
                  </a:cubicBezTo>
                  <a:cubicBezTo>
                    <a:pt x="827" y="272"/>
                    <a:pt x="838" y="263"/>
                    <a:pt x="845" y="251"/>
                  </a:cubicBezTo>
                  <a:cubicBezTo>
                    <a:pt x="852" y="238"/>
                    <a:pt x="853" y="224"/>
                    <a:pt x="849" y="209"/>
                  </a:cubicBezTo>
                  <a:lnTo>
                    <a:pt x="824" y="124"/>
                  </a:lnTo>
                  <a:cubicBezTo>
                    <a:pt x="821" y="112"/>
                    <a:pt x="816" y="105"/>
                    <a:pt x="810" y="101"/>
                  </a:cubicBezTo>
                  <a:cubicBezTo>
                    <a:pt x="805" y="98"/>
                    <a:pt x="796" y="98"/>
                    <a:pt x="784" y="101"/>
                  </a:cubicBezTo>
                  <a:lnTo>
                    <a:pt x="781" y="89"/>
                  </a:lnTo>
                  <a:lnTo>
                    <a:pt x="818" y="79"/>
                  </a:lnTo>
                  <a:lnTo>
                    <a:pt x="855" y="68"/>
                  </a:lnTo>
                  <a:lnTo>
                    <a:pt x="858" y="80"/>
                  </a:lnTo>
                  <a:cubicBezTo>
                    <a:pt x="847" y="83"/>
                    <a:pt x="840" y="88"/>
                    <a:pt x="837" y="94"/>
                  </a:cubicBezTo>
                  <a:cubicBezTo>
                    <a:pt x="834" y="99"/>
                    <a:pt x="834" y="108"/>
                    <a:pt x="838" y="120"/>
                  </a:cubicBezTo>
                  <a:lnTo>
                    <a:pt x="860" y="197"/>
                  </a:lnTo>
                  <a:close/>
                  <a:moveTo>
                    <a:pt x="959" y="219"/>
                  </a:moveTo>
                  <a:cubicBezTo>
                    <a:pt x="959" y="231"/>
                    <a:pt x="961" y="239"/>
                    <a:pt x="966" y="244"/>
                  </a:cubicBezTo>
                  <a:cubicBezTo>
                    <a:pt x="970" y="249"/>
                    <a:pt x="979" y="251"/>
                    <a:pt x="991" y="251"/>
                  </a:cubicBezTo>
                  <a:lnTo>
                    <a:pt x="991" y="263"/>
                  </a:lnTo>
                  <a:lnTo>
                    <a:pt x="952" y="263"/>
                  </a:lnTo>
                  <a:lnTo>
                    <a:pt x="913" y="263"/>
                  </a:lnTo>
                  <a:lnTo>
                    <a:pt x="913" y="251"/>
                  </a:lnTo>
                  <a:cubicBezTo>
                    <a:pt x="925" y="251"/>
                    <a:pt x="933" y="249"/>
                    <a:pt x="938" y="244"/>
                  </a:cubicBezTo>
                  <a:cubicBezTo>
                    <a:pt x="942" y="239"/>
                    <a:pt x="945" y="231"/>
                    <a:pt x="945" y="219"/>
                  </a:cubicBezTo>
                  <a:lnTo>
                    <a:pt x="945" y="84"/>
                  </a:lnTo>
                  <a:cubicBezTo>
                    <a:pt x="943" y="83"/>
                    <a:pt x="942" y="82"/>
                    <a:pt x="940" y="81"/>
                  </a:cubicBezTo>
                  <a:cubicBezTo>
                    <a:pt x="936" y="80"/>
                    <a:pt x="928" y="79"/>
                    <a:pt x="916" y="79"/>
                  </a:cubicBezTo>
                  <a:lnTo>
                    <a:pt x="913" y="79"/>
                  </a:lnTo>
                  <a:lnTo>
                    <a:pt x="913" y="66"/>
                  </a:lnTo>
                  <a:lnTo>
                    <a:pt x="941" y="66"/>
                  </a:lnTo>
                  <a:lnTo>
                    <a:pt x="970" y="66"/>
                  </a:lnTo>
                  <a:lnTo>
                    <a:pt x="1077" y="213"/>
                  </a:lnTo>
                  <a:lnTo>
                    <a:pt x="1077" y="111"/>
                  </a:lnTo>
                  <a:cubicBezTo>
                    <a:pt x="1077" y="99"/>
                    <a:pt x="1075" y="90"/>
                    <a:pt x="1070" y="86"/>
                  </a:cubicBezTo>
                  <a:cubicBezTo>
                    <a:pt x="1066" y="81"/>
                    <a:pt x="1057" y="79"/>
                    <a:pt x="1045" y="79"/>
                  </a:cubicBezTo>
                  <a:lnTo>
                    <a:pt x="1045" y="66"/>
                  </a:lnTo>
                  <a:lnTo>
                    <a:pt x="1085" y="66"/>
                  </a:lnTo>
                  <a:lnTo>
                    <a:pt x="1124" y="66"/>
                  </a:lnTo>
                  <a:lnTo>
                    <a:pt x="1124" y="79"/>
                  </a:lnTo>
                  <a:cubicBezTo>
                    <a:pt x="1112" y="79"/>
                    <a:pt x="1103" y="81"/>
                    <a:pt x="1099" y="86"/>
                  </a:cubicBezTo>
                  <a:cubicBezTo>
                    <a:pt x="1094" y="90"/>
                    <a:pt x="1091" y="99"/>
                    <a:pt x="1091" y="111"/>
                  </a:cubicBezTo>
                  <a:lnTo>
                    <a:pt x="1091" y="266"/>
                  </a:lnTo>
                  <a:lnTo>
                    <a:pt x="1086" y="266"/>
                  </a:lnTo>
                  <a:lnTo>
                    <a:pt x="1080" y="266"/>
                  </a:lnTo>
                  <a:lnTo>
                    <a:pt x="959" y="100"/>
                  </a:lnTo>
                  <a:lnTo>
                    <a:pt x="959" y="219"/>
                  </a:lnTo>
                  <a:close/>
                  <a:moveTo>
                    <a:pt x="1167" y="258"/>
                  </a:moveTo>
                  <a:lnTo>
                    <a:pt x="1209" y="120"/>
                  </a:lnTo>
                  <a:cubicBezTo>
                    <a:pt x="1211" y="115"/>
                    <a:pt x="1211" y="111"/>
                    <a:pt x="1209" y="109"/>
                  </a:cubicBezTo>
                  <a:cubicBezTo>
                    <a:pt x="1208" y="106"/>
                    <a:pt x="1204" y="104"/>
                    <a:pt x="1199" y="102"/>
                  </a:cubicBezTo>
                  <a:lnTo>
                    <a:pt x="1184" y="98"/>
                  </a:lnTo>
                  <a:lnTo>
                    <a:pt x="1188" y="86"/>
                  </a:lnTo>
                  <a:lnTo>
                    <a:pt x="1232" y="99"/>
                  </a:lnTo>
                  <a:lnTo>
                    <a:pt x="1275" y="113"/>
                  </a:lnTo>
                  <a:lnTo>
                    <a:pt x="1272" y="124"/>
                  </a:lnTo>
                  <a:lnTo>
                    <a:pt x="1257" y="120"/>
                  </a:lnTo>
                  <a:cubicBezTo>
                    <a:pt x="1251" y="118"/>
                    <a:pt x="1247" y="118"/>
                    <a:pt x="1245" y="119"/>
                  </a:cubicBezTo>
                  <a:cubicBezTo>
                    <a:pt x="1242" y="121"/>
                    <a:pt x="1240" y="124"/>
                    <a:pt x="1238" y="129"/>
                  </a:cubicBezTo>
                  <a:lnTo>
                    <a:pt x="1196" y="267"/>
                  </a:lnTo>
                  <a:cubicBezTo>
                    <a:pt x="1194" y="272"/>
                    <a:pt x="1194" y="276"/>
                    <a:pt x="1196" y="278"/>
                  </a:cubicBezTo>
                  <a:cubicBezTo>
                    <a:pt x="1197" y="281"/>
                    <a:pt x="1201" y="283"/>
                    <a:pt x="1206" y="285"/>
                  </a:cubicBezTo>
                  <a:lnTo>
                    <a:pt x="1221" y="289"/>
                  </a:lnTo>
                  <a:lnTo>
                    <a:pt x="1217" y="301"/>
                  </a:lnTo>
                  <a:lnTo>
                    <a:pt x="1173" y="288"/>
                  </a:lnTo>
                  <a:lnTo>
                    <a:pt x="1130" y="275"/>
                  </a:lnTo>
                  <a:lnTo>
                    <a:pt x="1133" y="263"/>
                  </a:lnTo>
                  <a:lnTo>
                    <a:pt x="1148" y="267"/>
                  </a:lnTo>
                  <a:cubicBezTo>
                    <a:pt x="1154" y="269"/>
                    <a:pt x="1158" y="269"/>
                    <a:pt x="1160" y="268"/>
                  </a:cubicBezTo>
                  <a:cubicBezTo>
                    <a:pt x="1163" y="266"/>
                    <a:pt x="1165" y="263"/>
                    <a:pt x="1167" y="258"/>
                  </a:cubicBezTo>
                  <a:close/>
                  <a:moveTo>
                    <a:pt x="1321" y="157"/>
                  </a:moveTo>
                  <a:cubicBezTo>
                    <a:pt x="1321" y="149"/>
                    <a:pt x="1321" y="143"/>
                    <a:pt x="1320" y="140"/>
                  </a:cubicBezTo>
                  <a:cubicBezTo>
                    <a:pt x="1318" y="138"/>
                    <a:pt x="1313" y="134"/>
                    <a:pt x="1306" y="130"/>
                  </a:cubicBezTo>
                  <a:lnTo>
                    <a:pt x="1304" y="129"/>
                  </a:lnTo>
                  <a:lnTo>
                    <a:pt x="1310" y="118"/>
                  </a:lnTo>
                  <a:lnTo>
                    <a:pt x="1348" y="138"/>
                  </a:lnTo>
                  <a:lnTo>
                    <a:pt x="1386" y="158"/>
                  </a:lnTo>
                  <a:lnTo>
                    <a:pt x="1380" y="169"/>
                  </a:lnTo>
                  <a:lnTo>
                    <a:pt x="1367" y="163"/>
                  </a:lnTo>
                  <a:cubicBezTo>
                    <a:pt x="1362" y="160"/>
                    <a:pt x="1358" y="159"/>
                    <a:pt x="1355" y="160"/>
                  </a:cubicBezTo>
                  <a:cubicBezTo>
                    <a:pt x="1352" y="161"/>
                    <a:pt x="1350" y="164"/>
                    <a:pt x="1350" y="170"/>
                  </a:cubicBezTo>
                  <a:lnTo>
                    <a:pt x="1334" y="308"/>
                  </a:lnTo>
                  <a:lnTo>
                    <a:pt x="1422" y="231"/>
                  </a:lnTo>
                  <a:cubicBezTo>
                    <a:pt x="1433" y="222"/>
                    <a:pt x="1438" y="215"/>
                    <a:pt x="1437" y="208"/>
                  </a:cubicBezTo>
                  <a:cubicBezTo>
                    <a:pt x="1437" y="202"/>
                    <a:pt x="1430" y="196"/>
                    <a:pt x="1418" y="189"/>
                  </a:cubicBezTo>
                  <a:lnTo>
                    <a:pt x="1424" y="179"/>
                  </a:lnTo>
                  <a:lnTo>
                    <a:pt x="1457" y="196"/>
                  </a:lnTo>
                  <a:lnTo>
                    <a:pt x="1489" y="213"/>
                  </a:lnTo>
                  <a:lnTo>
                    <a:pt x="1483" y="224"/>
                  </a:lnTo>
                  <a:cubicBezTo>
                    <a:pt x="1476" y="220"/>
                    <a:pt x="1469" y="218"/>
                    <a:pt x="1464" y="219"/>
                  </a:cubicBezTo>
                  <a:cubicBezTo>
                    <a:pt x="1459" y="220"/>
                    <a:pt x="1452" y="224"/>
                    <a:pt x="1444" y="230"/>
                  </a:cubicBezTo>
                  <a:lnTo>
                    <a:pt x="1311" y="345"/>
                  </a:lnTo>
                  <a:lnTo>
                    <a:pt x="1306" y="342"/>
                  </a:lnTo>
                  <a:lnTo>
                    <a:pt x="1301" y="340"/>
                  </a:lnTo>
                  <a:lnTo>
                    <a:pt x="1321" y="157"/>
                  </a:lnTo>
                  <a:close/>
                  <a:moveTo>
                    <a:pt x="1393" y="386"/>
                  </a:moveTo>
                  <a:lnTo>
                    <a:pt x="1401" y="377"/>
                  </a:lnTo>
                  <a:lnTo>
                    <a:pt x="1412" y="388"/>
                  </a:lnTo>
                  <a:cubicBezTo>
                    <a:pt x="1417" y="391"/>
                    <a:pt x="1420" y="393"/>
                    <a:pt x="1423" y="393"/>
                  </a:cubicBezTo>
                  <a:cubicBezTo>
                    <a:pt x="1426" y="393"/>
                    <a:pt x="1430" y="391"/>
                    <a:pt x="1433" y="387"/>
                  </a:cubicBezTo>
                  <a:lnTo>
                    <a:pt x="1532" y="282"/>
                  </a:lnTo>
                  <a:cubicBezTo>
                    <a:pt x="1536" y="278"/>
                    <a:pt x="1538" y="275"/>
                    <a:pt x="1538" y="272"/>
                  </a:cubicBezTo>
                  <a:cubicBezTo>
                    <a:pt x="1537" y="269"/>
                    <a:pt x="1535" y="265"/>
                    <a:pt x="1531" y="261"/>
                  </a:cubicBezTo>
                  <a:lnTo>
                    <a:pt x="1520" y="251"/>
                  </a:lnTo>
                  <a:lnTo>
                    <a:pt x="1528" y="242"/>
                  </a:lnTo>
                  <a:lnTo>
                    <a:pt x="1573" y="283"/>
                  </a:lnTo>
                  <a:lnTo>
                    <a:pt x="1649" y="354"/>
                  </a:lnTo>
                  <a:lnTo>
                    <a:pt x="1627" y="381"/>
                  </a:lnTo>
                  <a:lnTo>
                    <a:pt x="1604" y="408"/>
                  </a:lnTo>
                  <a:lnTo>
                    <a:pt x="1596" y="401"/>
                  </a:lnTo>
                  <a:cubicBezTo>
                    <a:pt x="1609" y="380"/>
                    <a:pt x="1616" y="365"/>
                    <a:pt x="1615" y="354"/>
                  </a:cubicBezTo>
                  <a:cubicBezTo>
                    <a:pt x="1614" y="343"/>
                    <a:pt x="1606" y="330"/>
                    <a:pt x="1589" y="315"/>
                  </a:cubicBezTo>
                  <a:lnTo>
                    <a:pt x="1575" y="302"/>
                  </a:lnTo>
                  <a:cubicBezTo>
                    <a:pt x="1571" y="298"/>
                    <a:pt x="1567" y="296"/>
                    <a:pt x="1564" y="296"/>
                  </a:cubicBezTo>
                  <a:cubicBezTo>
                    <a:pt x="1562" y="296"/>
                    <a:pt x="1558" y="299"/>
                    <a:pt x="1554" y="303"/>
                  </a:cubicBezTo>
                  <a:lnTo>
                    <a:pt x="1512" y="348"/>
                  </a:lnTo>
                  <a:lnTo>
                    <a:pt x="1518" y="353"/>
                  </a:lnTo>
                  <a:cubicBezTo>
                    <a:pt x="1527" y="362"/>
                    <a:pt x="1536" y="366"/>
                    <a:pt x="1544" y="366"/>
                  </a:cubicBezTo>
                  <a:cubicBezTo>
                    <a:pt x="1552" y="366"/>
                    <a:pt x="1561" y="361"/>
                    <a:pt x="1572" y="352"/>
                  </a:cubicBezTo>
                  <a:lnTo>
                    <a:pt x="1581" y="360"/>
                  </a:lnTo>
                  <a:lnTo>
                    <a:pt x="1550" y="392"/>
                  </a:lnTo>
                  <a:lnTo>
                    <a:pt x="1519" y="425"/>
                  </a:lnTo>
                  <a:lnTo>
                    <a:pt x="1510" y="417"/>
                  </a:lnTo>
                  <a:cubicBezTo>
                    <a:pt x="1519" y="406"/>
                    <a:pt x="1524" y="397"/>
                    <a:pt x="1525" y="389"/>
                  </a:cubicBezTo>
                  <a:cubicBezTo>
                    <a:pt x="1526" y="381"/>
                    <a:pt x="1522" y="374"/>
                    <a:pt x="1514" y="366"/>
                  </a:cubicBezTo>
                  <a:lnTo>
                    <a:pt x="1504" y="357"/>
                  </a:lnTo>
                  <a:lnTo>
                    <a:pt x="1454" y="409"/>
                  </a:lnTo>
                  <a:cubicBezTo>
                    <a:pt x="1451" y="412"/>
                    <a:pt x="1450" y="415"/>
                    <a:pt x="1450" y="418"/>
                  </a:cubicBezTo>
                  <a:cubicBezTo>
                    <a:pt x="1450" y="421"/>
                    <a:pt x="1452" y="424"/>
                    <a:pt x="1455" y="427"/>
                  </a:cubicBezTo>
                  <a:lnTo>
                    <a:pt x="1473" y="443"/>
                  </a:lnTo>
                  <a:cubicBezTo>
                    <a:pt x="1489" y="458"/>
                    <a:pt x="1502" y="465"/>
                    <a:pt x="1513" y="465"/>
                  </a:cubicBezTo>
                  <a:cubicBezTo>
                    <a:pt x="1525" y="465"/>
                    <a:pt x="1541" y="458"/>
                    <a:pt x="1563" y="443"/>
                  </a:cubicBezTo>
                  <a:lnTo>
                    <a:pt x="1571" y="451"/>
                  </a:lnTo>
                  <a:lnTo>
                    <a:pt x="1544" y="476"/>
                  </a:lnTo>
                  <a:lnTo>
                    <a:pt x="1517" y="501"/>
                  </a:lnTo>
                  <a:lnTo>
                    <a:pt x="1437" y="427"/>
                  </a:lnTo>
                  <a:lnTo>
                    <a:pt x="1393" y="386"/>
                  </a:lnTo>
                  <a:close/>
                  <a:moveTo>
                    <a:pt x="1568" y="525"/>
                  </a:moveTo>
                  <a:lnTo>
                    <a:pt x="1692" y="448"/>
                  </a:lnTo>
                  <a:cubicBezTo>
                    <a:pt x="1696" y="445"/>
                    <a:pt x="1699" y="443"/>
                    <a:pt x="1699" y="440"/>
                  </a:cubicBezTo>
                  <a:cubicBezTo>
                    <a:pt x="1700" y="437"/>
                    <a:pt x="1699" y="433"/>
                    <a:pt x="1696" y="428"/>
                  </a:cubicBezTo>
                  <a:lnTo>
                    <a:pt x="1688" y="415"/>
                  </a:lnTo>
                  <a:lnTo>
                    <a:pt x="1698" y="409"/>
                  </a:lnTo>
                  <a:lnTo>
                    <a:pt x="1722" y="447"/>
                  </a:lnTo>
                  <a:lnTo>
                    <a:pt x="1749" y="489"/>
                  </a:lnTo>
                  <a:cubicBezTo>
                    <a:pt x="1761" y="508"/>
                    <a:pt x="1767" y="526"/>
                    <a:pt x="1767" y="541"/>
                  </a:cubicBezTo>
                  <a:cubicBezTo>
                    <a:pt x="1766" y="556"/>
                    <a:pt x="1760" y="567"/>
                    <a:pt x="1747" y="575"/>
                  </a:cubicBezTo>
                  <a:cubicBezTo>
                    <a:pt x="1734" y="584"/>
                    <a:pt x="1719" y="585"/>
                    <a:pt x="1704" y="578"/>
                  </a:cubicBezTo>
                  <a:cubicBezTo>
                    <a:pt x="1693" y="573"/>
                    <a:pt x="1682" y="564"/>
                    <a:pt x="1671" y="550"/>
                  </a:cubicBezTo>
                  <a:cubicBezTo>
                    <a:pt x="1675" y="558"/>
                    <a:pt x="1676" y="566"/>
                    <a:pt x="1676" y="572"/>
                  </a:cubicBezTo>
                  <a:cubicBezTo>
                    <a:pt x="1676" y="584"/>
                    <a:pt x="1669" y="596"/>
                    <a:pt x="1656" y="608"/>
                  </a:cubicBezTo>
                  <a:lnTo>
                    <a:pt x="1642" y="622"/>
                  </a:lnTo>
                  <a:cubicBezTo>
                    <a:pt x="1637" y="627"/>
                    <a:pt x="1633" y="632"/>
                    <a:pt x="1632" y="636"/>
                  </a:cubicBezTo>
                  <a:cubicBezTo>
                    <a:pt x="1630" y="639"/>
                    <a:pt x="1629" y="642"/>
                    <a:pt x="1631" y="644"/>
                  </a:cubicBezTo>
                  <a:cubicBezTo>
                    <a:pt x="1633" y="647"/>
                    <a:pt x="1636" y="649"/>
                    <a:pt x="1640" y="648"/>
                  </a:cubicBezTo>
                  <a:cubicBezTo>
                    <a:pt x="1645" y="647"/>
                    <a:pt x="1651" y="644"/>
                    <a:pt x="1660" y="639"/>
                  </a:cubicBezTo>
                  <a:lnTo>
                    <a:pt x="1666" y="648"/>
                  </a:lnTo>
                  <a:cubicBezTo>
                    <a:pt x="1652" y="656"/>
                    <a:pt x="1640" y="660"/>
                    <a:pt x="1631" y="660"/>
                  </a:cubicBezTo>
                  <a:cubicBezTo>
                    <a:pt x="1622" y="659"/>
                    <a:pt x="1614" y="654"/>
                    <a:pt x="1608" y="645"/>
                  </a:cubicBezTo>
                  <a:cubicBezTo>
                    <a:pt x="1603" y="637"/>
                    <a:pt x="1602" y="628"/>
                    <a:pt x="1605" y="620"/>
                  </a:cubicBezTo>
                  <a:cubicBezTo>
                    <a:pt x="1608" y="612"/>
                    <a:pt x="1616" y="603"/>
                    <a:pt x="1629" y="593"/>
                  </a:cubicBezTo>
                  <a:lnTo>
                    <a:pt x="1637" y="587"/>
                  </a:lnTo>
                  <a:cubicBezTo>
                    <a:pt x="1652" y="576"/>
                    <a:pt x="1660" y="566"/>
                    <a:pt x="1661" y="557"/>
                  </a:cubicBezTo>
                  <a:cubicBezTo>
                    <a:pt x="1663" y="548"/>
                    <a:pt x="1659" y="536"/>
                    <a:pt x="1649" y="521"/>
                  </a:cubicBezTo>
                  <a:lnTo>
                    <a:pt x="1644" y="513"/>
                  </a:lnTo>
                  <a:lnTo>
                    <a:pt x="1584" y="550"/>
                  </a:lnTo>
                  <a:cubicBezTo>
                    <a:pt x="1580" y="553"/>
                    <a:pt x="1577" y="556"/>
                    <a:pt x="1577" y="559"/>
                  </a:cubicBezTo>
                  <a:cubicBezTo>
                    <a:pt x="1576" y="562"/>
                    <a:pt x="1577" y="565"/>
                    <a:pt x="1580" y="570"/>
                  </a:cubicBezTo>
                  <a:lnTo>
                    <a:pt x="1588" y="583"/>
                  </a:lnTo>
                  <a:lnTo>
                    <a:pt x="1578" y="590"/>
                  </a:lnTo>
                  <a:lnTo>
                    <a:pt x="1554" y="551"/>
                  </a:lnTo>
                  <a:lnTo>
                    <a:pt x="1529" y="513"/>
                  </a:lnTo>
                  <a:lnTo>
                    <a:pt x="1540" y="506"/>
                  </a:lnTo>
                  <a:lnTo>
                    <a:pt x="1548" y="519"/>
                  </a:lnTo>
                  <a:cubicBezTo>
                    <a:pt x="1551" y="524"/>
                    <a:pt x="1554" y="527"/>
                    <a:pt x="1557" y="528"/>
                  </a:cubicBezTo>
                  <a:cubicBezTo>
                    <a:pt x="1560" y="528"/>
                    <a:pt x="1564" y="527"/>
                    <a:pt x="1568" y="525"/>
                  </a:cubicBezTo>
                  <a:close/>
                  <a:moveTo>
                    <a:pt x="1655" y="506"/>
                  </a:moveTo>
                  <a:lnTo>
                    <a:pt x="1667" y="526"/>
                  </a:lnTo>
                  <a:cubicBezTo>
                    <a:pt x="1676" y="541"/>
                    <a:pt x="1686" y="550"/>
                    <a:pt x="1696" y="553"/>
                  </a:cubicBezTo>
                  <a:cubicBezTo>
                    <a:pt x="1706" y="557"/>
                    <a:pt x="1717" y="555"/>
                    <a:pt x="1728" y="548"/>
                  </a:cubicBezTo>
                  <a:cubicBezTo>
                    <a:pt x="1740" y="541"/>
                    <a:pt x="1747" y="533"/>
                    <a:pt x="1747" y="524"/>
                  </a:cubicBezTo>
                  <a:cubicBezTo>
                    <a:pt x="1748" y="516"/>
                    <a:pt x="1744" y="504"/>
                    <a:pt x="1734" y="488"/>
                  </a:cubicBezTo>
                  <a:lnTo>
                    <a:pt x="1728" y="479"/>
                  </a:lnTo>
                  <a:cubicBezTo>
                    <a:pt x="1725" y="474"/>
                    <a:pt x="1722" y="471"/>
                    <a:pt x="1719" y="470"/>
                  </a:cubicBezTo>
                  <a:cubicBezTo>
                    <a:pt x="1716" y="470"/>
                    <a:pt x="1712" y="471"/>
                    <a:pt x="1707" y="474"/>
                  </a:cubicBezTo>
                  <a:lnTo>
                    <a:pt x="1655" y="506"/>
                  </a:lnTo>
                  <a:close/>
                  <a:moveTo>
                    <a:pt x="1793" y="761"/>
                  </a:moveTo>
                  <a:cubicBezTo>
                    <a:pt x="1809" y="751"/>
                    <a:pt x="1821" y="740"/>
                    <a:pt x="1828" y="725"/>
                  </a:cubicBezTo>
                  <a:cubicBezTo>
                    <a:pt x="1836" y="711"/>
                    <a:pt x="1837" y="697"/>
                    <a:pt x="1833" y="683"/>
                  </a:cubicBezTo>
                  <a:cubicBezTo>
                    <a:pt x="1829" y="672"/>
                    <a:pt x="1824" y="663"/>
                    <a:pt x="1816" y="658"/>
                  </a:cubicBezTo>
                  <a:cubicBezTo>
                    <a:pt x="1808" y="653"/>
                    <a:pt x="1800" y="652"/>
                    <a:pt x="1791" y="655"/>
                  </a:cubicBezTo>
                  <a:cubicBezTo>
                    <a:pt x="1781" y="658"/>
                    <a:pt x="1774" y="664"/>
                    <a:pt x="1771" y="672"/>
                  </a:cubicBezTo>
                  <a:cubicBezTo>
                    <a:pt x="1768" y="681"/>
                    <a:pt x="1767" y="695"/>
                    <a:pt x="1768" y="715"/>
                  </a:cubicBezTo>
                  <a:cubicBezTo>
                    <a:pt x="1770" y="742"/>
                    <a:pt x="1768" y="761"/>
                    <a:pt x="1762" y="774"/>
                  </a:cubicBezTo>
                  <a:cubicBezTo>
                    <a:pt x="1756" y="787"/>
                    <a:pt x="1745" y="795"/>
                    <a:pt x="1728" y="801"/>
                  </a:cubicBezTo>
                  <a:cubicBezTo>
                    <a:pt x="1711" y="806"/>
                    <a:pt x="1695" y="804"/>
                    <a:pt x="1681" y="796"/>
                  </a:cubicBezTo>
                  <a:cubicBezTo>
                    <a:pt x="1667" y="787"/>
                    <a:pt x="1657" y="774"/>
                    <a:pt x="1651" y="755"/>
                  </a:cubicBezTo>
                  <a:cubicBezTo>
                    <a:pt x="1645" y="735"/>
                    <a:pt x="1646" y="714"/>
                    <a:pt x="1654" y="694"/>
                  </a:cubicBezTo>
                  <a:lnTo>
                    <a:pt x="1633" y="688"/>
                  </a:lnTo>
                  <a:lnTo>
                    <a:pt x="1630" y="679"/>
                  </a:lnTo>
                  <a:lnTo>
                    <a:pt x="1704" y="655"/>
                  </a:lnTo>
                  <a:lnTo>
                    <a:pt x="1708" y="665"/>
                  </a:lnTo>
                  <a:cubicBezTo>
                    <a:pt x="1688" y="676"/>
                    <a:pt x="1674" y="689"/>
                    <a:pt x="1666" y="703"/>
                  </a:cubicBezTo>
                  <a:cubicBezTo>
                    <a:pt x="1659" y="718"/>
                    <a:pt x="1658" y="734"/>
                    <a:pt x="1663" y="751"/>
                  </a:cubicBezTo>
                  <a:cubicBezTo>
                    <a:pt x="1667" y="764"/>
                    <a:pt x="1673" y="773"/>
                    <a:pt x="1683" y="779"/>
                  </a:cubicBezTo>
                  <a:cubicBezTo>
                    <a:pt x="1692" y="785"/>
                    <a:pt x="1702" y="786"/>
                    <a:pt x="1713" y="782"/>
                  </a:cubicBezTo>
                  <a:cubicBezTo>
                    <a:pt x="1724" y="779"/>
                    <a:pt x="1730" y="773"/>
                    <a:pt x="1734" y="764"/>
                  </a:cubicBezTo>
                  <a:cubicBezTo>
                    <a:pt x="1737" y="755"/>
                    <a:pt x="1737" y="740"/>
                    <a:pt x="1736" y="718"/>
                  </a:cubicBezTo>
                  <a:cubicBezTo>
                    <a:pt x="1734" y="693"/>
                    <a:pt x="1736" y="675"/>
                    <a:pt x="1741" y="663"/>
                  </a:cubicBezTo>
                  <a:cubicBezTo>
                    <a:pt x="1747" y="651"/>
                    <a:pt x="1758" y="642"/>
                    <a:pt x="1773" y="638"/>
                  </a:cubicBezTo>
                  <a:cubicBezTo>
                    <a:pt x="1789" y="633"/>
                    <a:pt x="1804" y="634"/>
                    <a:pt x="1817" y="642"/>
                  </a:cubicBezTo>
                  <a:cubicBezTo>
                    <a:pt x="1830" y="649"/>
                    <a:pt x="1839" y="662"/>
                    <a:pt x="1845" y="679"/>
                  </a:cubicBezTo>
                  <a:cubicBezTo>
                    <a:pt x="1850" y="696"/>
                    <a:pt x="1849" y="714"/>
                    <a:pt x="1842" y="733"/>
                  </a:cubicBezTo>
                  <a:lnTo>
                    <a:pt x="1861" y="738"/>
                  </a:lnTo>
                  <a:lnTo>
                    <a:pt x="1863" y="747"/>
                  </a:lnTo>
                  <a:lnTo>
                    <a:pt x="1796" y="771"/>
                  </a:lnTo>
                  <a:lnTo>
                    <a:pt x="1793" y="761"/>
                  </a:lnTo>
                  <a:close/>
                  <a:moveTo>
                    <a:pt x="1702" y="856"/>
                  </a:moveTo>
                  <a:lnTo>
                    <a:pt x="1846" y="834"/>
                  </a:lnTo>
                  <a:cubicBezTo>
                    <a:pt x="1851" y="833"/>
                    <a:pt x="1854" y="831"/>
                    <a:pt x="1856" y="829"/>
                  </a:cubicBezTo>
                  <a:cubicBezTo>
                    <a:pt x="1858" y="826"/>
                    <a:pt x="1858" y="822"/>
                    <a:pt x="1857" y="817"/>
                  </a:cubicBezTo>
                  <a:lnTo>
                    <a:pt x="1855" y="802"/>
                  </a:lnTo>
                  <a:lnTo>
                    <a:pt x="1867" y="800"/>
                  </a:lnTo>
                  <a:lnTo>
                    <a:pt x="1874" y="844"/>
                  </a:lnTo>
                  <a:lnTo>
                    <a:pt x="1881" y="889"/>
                  </a:lnTo>
                  <a:lnTo>
                    <a:pt x="1869" y="891"/>
                  </a:lnTo>
                  <a:lnTo>
                    <a:pt x="1867" y="876"/>
                  </a:lnTo>
                  <a:cubicBezTo>
                    <a:pt x="1866" y="870"/>
                    <a:pt x="1864" y="867"/>
                    <a:pt x="1862" y="865"/>
                  </a:cubicBezTo>
                  <a:cubicBezTo>
                    <a:pt x="1859" y="863"/>
                    <a:pt x="1856" y="862"/>
                    <a:pt x="1850" y="863"/>
                  </a:cubicBezTo>
                  <a:lnTo>
                    <a:pt x="1707" y="886"/>
                  </a:lnTo>
                  <a:cubicBezTo>
                    <a:pt x="1701" y="887"/>
                    <a:pt x="1698" y="888"/>
                    <a:pt x="1696" y="891"/>
                  </a:cubicBezTo>
                  <a:cubicBezTo>
                    <a:pt x="1694" y="893"/>
                    <a:pt x="1694" y="897"/>
                    <a:pt x="1695" y="903"/>
                  </a:cubicBezTo>
                  <a:lnTo>
                    <a:pt x="1697" y="918"/>
                  </a:lnTo>
                  <a:lnTo>
                    <a:pt x="1685" y="920"/>
                  </a:lnTo>
                  <a:lnTo>
                    <a:pt x="1678" y="875"/>
                  </a:lnTo>
                  <a:lnTo>
                    <a:pt x="1671" y="830"/>
                  </a:lnTo>
                  <a:lnTo>
                    <a:pt x="1683" y="828"/>
                  </a:lnTo>
                  <a:lnTo>
                    <a:pt x="1685" y="844"/>
                  </a:lnTo>
                  <a:cubicBezTo>
                    <a:pt x="1686" y="849"/>
                    <a:pt x="1688" y="853"/>
                    <a:pt x="1690" y="855"/>
                  </a:cubicBezTo>
                  <a:cubicBezTo>
                    <a:pt x="1693" y="857"/>
                    <a:pt x="1697" y="857"/>
                    <a:pt x="1702" y="856"/>
                  </a:cubicBezTo>
                  <a:close/>
                  <a:moveTo>
                    <a:pt x="1709" y="996"/>
                  </a:moveTo>
                  <a:lnTo>
                    <a:pt x="1853" y="1006"/>
                  </a:lnTo>
                  <a:cubicBezTo>
                    <a:pt x="1860" y="1007"/>
                    <a:pt x="1864" y="1006"/>
                    <a:pt x="1866" y="1004"/>
                  </a:cubicBezTo>
                  <a:cubicBezTo>
                    <a:pt x="1868" y="1002"/>
                    <a:pt x="1869" y="998"/>
                    <a:pt x="1869" y="992"/>
                  </a:cubicBezTo>
                  <a:cubicBezTo>
                    <a:pt x="1869" y="980"/>
                    <a:pt x="1865" y="971"/>
                    <a:pt x="1857" y="963"/>
                  </a:cubicBezTo>
                  <a:cubicBezTo>
                    <a:pt x="1848" y="955"/>
                    <a:pt x="1831" y="949"/>
                    <a:pt x="1808" y="943"/>
                  </a:cubicBezTo>
                  <a:lnTo>
                    <a:pt x="1809" y="932"/>
                  </a:lnTo>
                  <a:lnTo>
                    <a:pt x="1847" y="937"/>
                  </a:lnTo>
                  <a:lnTo>
                    <a:pt x="1885" y="941"/>
                  </a:lnTo>
                  <a:lnTo>
                    <a:pt x="1880" y="1023"/>
                  </a:lnTo>
                  <a:lnTo>
                    <a:pt x="1874" y="1105"/>
                  </a:lnTo>
                  <a:lnTo>
                    <a:pt x="1835" y="1104"/>
                  </a:lnTo>
                  <a:lnTo>
                    <a:pt x="1797" y="1103"/>
                  </a:lnTo>
                  <a:lnTo>
                    <a:pt x="1798" y="1092"/>
                  </a:lnTo>
                  <a:cubicBezTo>
                    <a:pt x="1821" y="1090"/>
                    <a:pt x="1838" y="1085"/>
                    <a:pt x="1849" y="1079"/>
                  </a:cubicBezTo>
                  <a:cubicBezTo>
                    <a:pt x="1858" y="1073"/>
                    <a:pt x="1863" y="1064"/>
                    <a:pt x="1865" y="1052"/>
                  </a:cubicBezTo>
                  <a:cubicBezTo>
                    <a:pt x="1866" y="1046"/>
                    <a:pt x="1865" y="1042"/>
                    <a:pt x="1863" y="1040"/>
                  </a:cubicBezTo>
                  <a:cubicBezTo>
                    <a:pt x="1861" y="1038"/>
                    <a:pt x="1857" y="1036"/>
                    <a:pt x="1851" y="1036"/>
                  </a:cubicBezTo>
                  <a:lnTo>
                    <a:pt x="1707" y="1026"/>
                  </a:lnTo>
                  <a:cubicBezTo>
                    <a:pt x="1701" y="1026"/>
                    <a:pt x="1698" y="1027"/>
                    <a:pt x="1695" y="1029"/>
                  </a:cubicBezTo>
                  <a:cubicBezTo>
                    <a:pt x="1693" y="1031"/>
                    <a:pt x="1692" y="1035"/>
                    <a:pt x="1691" y="1042"/>
                  </a:cubicBezTo>
                  <a:lnTo>
                    <a:pt x="1690" y="1059"/>
                  </a:lnTo>
                  <a:lnTo>
                    <a:pt x="1678" y="1058"/>
                  </a:lnTo>
                  <a:lnTo>
                    <a:pt x="1681" y="1009"/>
                  </a:lnTo>
                  <a:lnTo>
                    <a:pt x="1685" y="961"/>
                  </a:lnTo>
                  <a:lnTo>
                    <a:pt x="1697" y="961"/>
                  </a:lnTo>
                  <a:lnTo>
                    <a:pt x="1696" y="979"/>
                  </a:lnTo>
                  <a:cubicBezTo>
                    <a:pt x="1695" y="985"/>
                    <a:pt x="1696" y="989"/>
                    <a:pt x="1698" y="992"/>
                  </a:cubicBezTo>
                  <a:cubicBezTo>
                    <a:pt x="1700" y="994"/>
                    <a:pt x="1704" y="996"/>
                    <a:pt x="1709" y="996"/>
                  </a:cubicBezTo>
                  <a:close/>
                  <a:moveTo>
                    <a:pt x="1721" y="1195"/>
                  </a:moveTo>
                  <a:lnTo>
                    <a:pt x="1826" y="1169"/>
                  </a:lnTo>
                  <a:cubicBezTo>
                    <a:pt x="1834" y="1167"/>
                    <a:pt x="1840" y="1165"/>
                    <a:pt x="1843" y="1162"/>
                  </a:cubicBezTo>
                  <a:cubicBezTo>
                    <a:pt x="1845" y="1160"/>
                    <a:pt x="1848" y="1155"/>
                    <a:pt x="1851" y="1147"/>
                  </a:cubicBezTo>
                  <a:lnTo>
                    <a:pt x="1851" y="1145"/>
                  </a:lnTo>
                  <a:lnTo>
                    <a:pt x="1863" y="1148"/>
                  </a:lnTo>
                  <a:lnTo>
                    <a:pt x="1850" y="1189"/>
                  </a:lnTo>
                  <a:lnTo>
                    <a:pt x="1836" y="1230"/>
                  </a:lnTo>
                  <a:lnTo>
                    <a:pt x="1824" y="1227"/>
                  </a:lnTo>
                  <a:lnTo>
                    <a:pt x="1829" y="1213"/>
                  </a:lnTo>
                  <a:cubicBezTo>
                    <a:pt x="1831" y="1207"/>
                    <a:pt x="1831" y="1203"/>
                    <a:pt x="1829" y="1201"/>
                  </a:cubicBezTo>
                  <a:cubicBezTo>
                    <a:pt x="1827" y="1199"/>
                    <a:pt x="1824" y="1199"/>
                    <a:pt x="1818" y="1200"/>
                  </a:cubicBezTo>
                  <a:lnTo>
                    <a:pt x="1732" y="1222"/>
                  </a:lnTo>
                  <a:lnTo>
                    <a:pt x="1777" y="1269"/>
                  </a:lnTo>
                  <a:cubicBezTo>
                    <a:pt x="1786" y="1279"/>
                    <a:pt x="1794" y="1284"/>
                    <a:pt x="1799" y="1283"/>
                  </a:cubicBezTo>
                  <a:cubicBezTo>
                    <a:pt x="1804" y="1281"/>
                    <a:pt x="1809" y="1274"/>
                    <a:pt x="1813" y="1260"/>
                  </a:cubicBezTo>
                  <a:lnTo>
                    <a:pt x="1825" y="1264"/>
                  </a:lnTo>
                  <a:lnTo>
                    <a:pt x="1813" y="1300"/>
                  </a:lnTo>
                  <a:lnTo>
                    <a:pt x="1801" y="1337"/>
                  </a:lnTo>
                  <a:lnTo>
                    <a:pt x="1789" y="1333"/>
                  </a:lnTo>
                  <a:cubicBezTo>
                    <a:pt x="1792" y="1324"/>
                    <a:pt x="1793" y="1317"/>
                    <a:pt x="1792" y="1311"/>
                  </a:cubicBezTo>
                  <a:cubicBezTo>
                    <a:pt x="1790" y="1305"/>
                    <a:pt x="1785" y="1299"/>
                    <a:pt x="1778" y="1291"/>
                  </a:cubicBezTo>
                  <a:lnTo>
                    <a:pt x="1715" y="1224"/>
                  </a:lnTo>
                  <a:lnTo>
                    <a:pt x="1663" y="1207"/>
                  </a:lnTo>
                  <a:cubicBezTo>
                    <a:pt x="1658" y="1206"/>
                    <a:pt x="1654" y="1206"/>
                    <a:pt x="1651" y="1207"/>
                  </a:cubicBezTo>
                  <a:cubicBezTo>
                    <a:pt x="1648" y="1208"/>
                    <a:pt x="1646" y="1212"/>
                    <a:pt x="1644" y="1217"/>
                  </a:cubicBezTo>
                  <a:lnTo>
                    <a:pt x="1640" y="1232"/>
                  </a:lnTo>
                  <a:lnTo>
                    <a:pt x="1628" y="1228"/>
                  </a:lnTo>
                  <a:lnTo>
                    <a:pt x="1642" y="1185"/>
                  </a:lnTo>
                  <a:lnTo>
                    <a:pt x="1656" y="1142"/>
                  </a:lnTo>
                  <a:lnTo>
                    <a:pt x="1668" y="1146"/>
                  </a:lnTo>
                  <a:lnTo>
                    <a:pt x="1663" y="1160"/>
                  </a:lnTo>
                  <a:cubicBezTo>
                    <a:pt x="1661" y="1166"/>
                    <a:pt x="1661" y="1170"/>
                    <a:pt x="1662" y="1172"/>
                  </a:cubicBezTo>
                  <a:cubicBezTo>
                    <a:pt x="1664" y="1175"/>
                    <a:pt x="1667" y="1177"/>
                    <a:pt x="1672" y="1179"/>
                  </a:cubicBezTo>
                  <a:lnTo>
                    <a:pt x="1721" y="1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32" tIns="45716" rIns="91432" bIns="45716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354580" y="3521075"/>
            <a:ext cx="478790" cy="441960"/>
            <a:chOff x="1979712" y="-1010471"/>
            <a:chExt cx="1472474" cy="1472474"/>
          </a:xfrm>
          <a:solidFill>
            <a:schemeClr val="bg1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1979712" y="-1010471"/>
              <a:ext cx="1472474" cy="147247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161807" y="-825035"/>
              <a:ext cx="1108284" cy="1101602"/>
            </a:xfrm>
            <a:custGeom>
              <a:avLst/>
              <a:gdLst>
                <a:gd name="T0" fmla="*/ 747413 w 1956"/>
                <a:gd name="T1" fmla="*/ 66485 h 1956"/>
                <a:gd name="T2" fmla="*/ 996550 w 1956"/>
                <a:gd name="T3" fmla="*/ 329182 h 1956"/>
                <a:gd name="T4" fmla="*/ 1005698 w 1956"/>
                <a:gd name="T5" fmla="*/ 704850 h 1956"/>
                <a:gd name="T6" fmla="*/ 769475 w 1956"/>
                <a:gd name="T7" fmla="*/ 979439 h 1956"/>
                <a:gd name="T8" fmla="*/ 399266 w 1956"/>
                <a:gd name="T9" fmla="*/ 1025384 h 1956"/>
                <a:gd name="T10" fmla="*/ 103314 w 1956"/>
                <a:gd name="T11" fmla="*/ 815118 h 1956"/>
                <a:gd name="T12" fmla="*/ 22062 w 1956"/>
                <a:gd name="T13" fmla="*/ 450801 h 1956"/>
                <a:gd name="T14" fmla="*/ 202323 w 1956"/>
                <a:gd name="T15" fmla="*/ 132970 h 1956"/>
                <a:gd name="T16" fmla="*/ 527332 w 1956"/>
                <a:gd name="T17" fmla="*/ 171888 h 1956"/>
                <a:gd name="T18" fmla="*/ 288418 w 1956"/>
                <a:gd name="T19" fmla="*/ 264859 h 1956"/>
                <a:gd name="T20" fmla="*/ 173266 w 1956"/>
                <a:gd name="T21" fmla="*/ 492963 h 1956"/>
                <a:gd name="T22" fmla="*/ 242142 w 1956"/>
                <a:gd name="T23" fmla="*/ 742687 h 1956"/>
                <a:gd name="T24" fmla="*/ 455766 w 1956"/>
                <a:gd name="T25" fmla="*/ 879441 h 1956"/>
                <a:gd name="T26" fmla="*/ 711360 w 1956"/>
                <a:gd name="T27" fmla="*/ 834577 h 1956"/>
                <a:gd name="T28" fmla="*/ 866870 w 1956"/>
                <a:gd name="T29" fmla="*/ 635662 h 1956"/>
                <a:gd name="T30" fmla="*/ 847498 w 1956"/>
                <a:gd name="T31" fmla="*/ 374587 h 1956"/>
                <a:gd name="T32" fmla="*/ 665622 w 1956"/>
                <a:gd name="T33" fmla="*/ 199996 h 1956"/>
                <a:gd name="T34" fmla="*/ 293799 w 1956"/>
                <a:gd name="T35" fmla="*/ 837820 h 1956"/>
                <a:gd name="T36" fmla="*/ 400880 w 1956"/>
                <a:gd name="T37" fmla="*/ 948088 h 1956"/>
                <a:gd name="T38" fmla="*/ 424018 w 1956"/>
                <a:gd name="T39" fmla="*/ 905386 h 1956"/>
                <a:gd name="T40" fmla="*/ 646789 w 1956"/>
                <a:gd name="T41" fmla="*/ 1003763 h 1956"/>
                <a:gd name="T42" fmla="*/ 787770 w 1956"/>
                <a:gd name="T43" fmla="*/ 927007 h 1956"/>
                <a:gd name="T44" fmla="*/ 789384 w 1956"/>
                <a:gd name="T45" fmla="*/ 859982 h 1956"/>
                <a:gd name="T46" fmla="*/ 476751 w 1956"/>
                <a:gd name="T47" fmla="*/ 348101 h 1956"/>
                <a:gd name="T48" fmla="*/ 443928 w 1956"/>
                <a:gd name="T49" fmla="*/ 638905 h 1956"/>
                <a:gd name="T50" fmla="*/ 547242 w 1956"/>
                <a:gd name="T51" fmla="*/ 314588 h 1956"/>
                <a:gd name="T52" fmla="*/ 592980 w 1956"/>
                <a:gd name="T53" fmla="*/ 521611 h 1956"/>
                <a:gd name="T54" fmla="*/ 668851 w 1956"/>
                <a:gd name="T55" fmla="*/ 605393 h 1956"/>
                <a:gd name="T56" fmla="*/ 634413 w 1956"/>
                <a:gd name="T57" fmla="*/ 618365 h 1956"/>
                <a:gd name="T58" fmla="*/ 65109 w 1956"/>
                <a:gd name="T59" fmla="*/ 629176 h 1956"/>
                <a:gd name="T60" fmla="*/ 144747 w 1956"/>
                <a:gd name="T61" fmla="*/ 630798 h 1956"/>
                <a:gd name="T62" fmla="*/ 174342 w 1956"/>
                <a:gd name="T63" fmla="*/ 672418 h 1956"/>
                <a:gd name="T64" fmla="*/ 62419 w 1956"/>
                <a:gd name="T65" fmla="*/ 571339 h 1956"/>
                <a:gd name="T66" fmla="*/ 73719 w 1956"/>
                <a:gd name="T67" fmla="*/ 505935 h 1956"/>
                <a:gd name="T68" fmla="*/ 154971 w 1956"/>
                <a:gd name="T69" fmla="*/ 482152 h 1956"/>
                <a:gd name="T70" fmla="*/ 72105 w 1956"/>
                <a:gd name="T71" fmla="*/ 429721 h 1956"/>
                <a:gd name="T72" fmla="*/ 209857 w 1956"/>
                <a:gd name="T73" fmla="*/ 308102 h 1956"/>
                <a:gd name="T74" fmla="*/ 128604 w 1956"/>
                <a:gd name="T75" fmla="*/ 293507 h 1956"/>
                <a:gd name="T76" fmla="*/ 160890 w 1956"/>
                <a:gd name="T77" fmla="*/ 212968 h 1956"/>
                <a:gd name="T78" fmla="*/ 298104 w 1956"/>
                <a:gd name="T79" fmla="*/ 223779 h 1956"/>
                <a:gd name="T80" fmla="*/ 395499 w 1956"/>
                <a:gd name="T81" fmla="*/ 55134 h 1956"/>
                <a:gd name="T82" fmla="*/ 460070 w 1956"/>
                <a:gd name="T83" fmla="*/ 36756 h 1956"/>
                <a:gd name="T84" fmla="*/ 505808 w 1956"/>
                <a:gd name="T85" fmla="*/ 43783 h 1956"/>
                <a:gd name="T86" fmla="*/ 587061 w 1956"/>
                <a:gd name="T87" fmla="*/ 59999 h 1956"/>
                <a:gd name="T88" fmla="*/ 676384 w 1956"/>
                <a:gd name="T89" fmla="*/ 64863 h 1956"/>
                <a:gd name="T90" fmla="*/ 710284 w 1956"/>
                <a:gd name="T91" fmla="*/ 75674 h 1956"/>
                <a:gd name="T92" fmla="*/ 766246 w 1956"/>
                <a:gd name="T93" fmla="*/ 96755 h 1956"/>
                <a:gd name="T94" fmla="*/ 824360 w 1956"/>
                <a:gd name="T95" fmla="*/ 152429 h 1956"/>
                <a:gd name="T96" fmla="*/ 813598 w 1956"/>
                <a:gd name="T97" fmla="*/ 188104 h 1956"/>
                <a:gd name="T98" fmla="*/ 814136 w 1956"/>
                <a:gd name="T99" fmla="*/ 251346 h 1956"/>
                <a:gd name="T100" fmla="*/ 950812 w 1956"/>
                <a:gd name="T101" fmla="*/ 292426 h 1956"/>
                <a:gd name="T102" fmla="*/ 876555 w 1956"/>
                <a:gd name="T103" fmla="*/ 320534 h 1956"/>
                <a:gd name="T104" fmla="*/ 843732 w 1956"/>
                <a:gd name="T105" fmla="*/ 283778 h 1956"/>
                <a:gd name="T106" fmla="*/ 963726 w 1956"/>
                <a:gd name="T107" fmla="*/ 354047 h 1956"/>
                <a:gd name="T108" fmla="*/ 921755 w 1956"/>
                <a:gd name="T109" fmla="*/ 422694 h 1956"/>
                <a:gd name="T110" fmla="*/ 999241 w 1956"/>
                <a:gd name="T111" fmla="*/ 441612 h 1956"/>
                <a:gd name="T112" fmla="*/ 899155 w 1956"/>
                <a:gd name="T113" fmla="*/ 448639 h 1956"/>
                <a:gd name="T114" fmla="*/ 1008388 w 1956"/>
                <a:gd name="T115" fmla="*/ 597285 h 1956"/>
                <a:gd name="T116" fmla="*/ 913146 w 1956"/>
                <a:gd name="T117" fmla="*/ 519449 h 1956"/>
                <a:gd name="T118" fmla="*/ 978255 w 1956"/>
                <a:gd name="T119" fmla="*/ 648635 h 1956"/>
                <a:gd name="T120" fmla="*/ 884627 w 1956"/>
                <a:gd name="T121" fmla="*/ 657824 h 19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6" h="1956">
                  <a:moveTo>
                    <a:pt x="978" y="0"/>
                  </a:moveTo>
                  <a:cubicBezTo>
                    <a:pt x="1517" y="0"/>
                    <a:pt x="1956" y="439"/>
                    <a:pt x="1956" y="978"/>
                  </a:cubicBezTo>
                  <a:cubicBezTo>
                    <a:pt x="1956" y="1517"/>
                    <a:pt x="1517" y="1956"/>
                    <a:pt x="978" y="1956"/>
                  </a:cubicBezTo>
                  <a:cubicBezTo>
                    <a:pt x="440" y="1956"/>
                    <a:pt x="0" y="1517"/>
                    <a:pt x="0" y="978"/>
                  </a:cubicBezTo>
                  <a:cubicBezTo>
                    <a:pt x="0" y="439"/>
                    <a:pt x="440" y="0"/>
                    <a:pt x="978" y="0"/>
                  </a:cubicBezTo>
                  <a:close/>
                  <a:moveTo>
                    <a:pt x="978" y="29"/>
                  </a:moveTo>
                  <a:lnTo>
                    <a:pt x="1027" y="30"/>
                  </a:lnTo>
                  <a:lnTo>
                    <a:pt x="1075" y="34"/>
                  </a:lnTo>
                  <a:lnTo>
                    <a:pt x="1123" y="40"/>
                  </a:lnTo>
                  <a:lnTo>
                    <a:pt x="1169" y="49"/>
                  </a:lnTo>
                  <a:lnTo>
                    <a:pt x="1215" y="59"/>
                  </a:lnTo>
                  <a:lnTo>
                    <a:pt x="1260" y="72"/>
                  </a:lnTo>
                  <a:lnTo>
                    <a:pt x="1304" y="87"/>
                  </a:lnTo>
                  <a:lnTo>
                    <a:pt x="1347" y="104"/>
                  </a:lnTo>
                  <a:lnTo>
                    <a:pt x="1389" y="123"/>
                  </a:lnTo>
                  <a:lnTo>
                    <a:pt x="1430" y="144"/>
                  </a:lnTo>
                  <a:lnTo>
                    <a:pt x="1470" y="167"/>
                  </a:lnTo>
                  <a:lnTo>
                    <a:pt x="1508" y="192"/>
                  </a:lnTo>
                  <a:lnTo>
                    <a:pt x="1545" y="218"/>
                  </a:lnTo>
                  <a:lnTo>
                    <a:pt x="1581" y="246"/>
                  </a:lnTo>
                  <a:lnTo>
                    <a:pt x="1616" y="276"/>
                  </a:lnTo>
                  <a:lnTo>
                    <a:pt x="1649" y="308"/>
                  </a:lnTo>
                  <a:lnTo>
                    <a:pt x="1680" y="341"/>
                  </a:lnTo>
                  <a:lnTo>
                    <a:pt x="1710" y="375"/>
                  </a:lnTo>
                  <a:lnTo>
                    <a:pt x="1738" y="411"/>
                  </a:lnTo>
                  <a:lnTo>
                    <a:pt x="1765" y="448"/>
                  </a:lnTo>
                  <a:lnTo>
                    <a:pt x="1789" y="487"/>
                  </a:lnTo>
                  <a:lnTo>
                    <a:pt x="1812" y="526"/>
                  </a:lnTo>
                  <a:lnTo>
                    <a:pt x="1833" y="567"/>
                  </a:lnTo>
                  <a:lnTo>
                    <a:pt x="1852" y="609"/>
                  </a:lnTo>
                  <a:lnTo>
                    <a:pt x="1869" y="652"/>
                  </a:lnTo>
                  <a:lnTo>
                    <a:pt x="1884" y="696"/>
                  </a:lnTo>
                  <a:lnTo>
                    <a:pt x="1897" y="741"/>
                  </a:lnTo>
                  <a:lnTo>
                    <a:pt x="1908" y="787"/>
                  </a:lnTo>
                  <a:lnTo>
                    <a:pt x="1916" y="834"/>
                  </a:lnTo>
                  <a:lnTo>
                    <a:pt x="1922" y="881"/>
                  </a:lnTo>
                  <a:lnTo>
                    <a:pt x="1926" y="929"/>
                  </a:lnTo>
                  <a:lnTo>
                    <a:pt x="1927" y="978"/>
                  </a:lnTo>
                  <a:lnTo>
                    <a:pt x="1926" y="1027"/>
                  </a:lnTo>
                  <a:lnTo>
                    <a:pt x="1922" y="1075"/>
                  </a:lnTo>
                  <a:lnTo>
                    <a:pt x="1916" y="1122"/>
                  </a:lnTo>
                  <a:lnTo>
                    <a:pt x="1908" y="1169"/>
                  </a:lnTo>
                  <a:lnTo>
                    <a:pt x="1897" y="1215"/>
                  </a:lnTo>
                  <a:lnTo>
                    <a:pt x="1884" y="1259"/>
                  </a:lnTo>
                  <a:lnTo>
                    <a:pt x="1869" y="1304"/>
                  </a:lnTo>
                  <a:lnTo>
                    <a:pt x="1852" y="1347"/>
                  </a:lnTo>
                  <a:lnTo>
                    <a:pt x="1833" y="1389"/>
                  </a:lnTo>
                  <a:lnTo>
                    <a:pt x="1812" y="1429"/>
                  </a:lnTo>
                  <a:lnTo>
                    <a:pt x="1789" y="1469"/>
                  </a:lnTo>
                  <a:lnTo>
                    <a:pt x="1765" y="1508"/>
                  </a:lnTo>
                  <a:lnTo>
                    <a:pt x="1738" y="1545"/>
                  </a:lnTo>
                  <a:lnTo>
                    <a:pt x="1710" y="1581"/>
                  </a:lnTo>
                  <a:lnTo>
                    <a:pt x="1680" y="1615"/>
                  </a:lnTo>
                  <a:lnTo>
                    <a:pt x="1649" y="1648"/>
                  </a:lnTo>
                  <a:lnTo>
                    <a:pt x="1616" y="1680"/>
                  </a:lnTo>
                  <a:lnTo>
                    <a:pt x="1581" y="1710"/>
                  </a:lnTo>
                  <a:lnTo>
                    <a:pt x="1545" y="1738"/>
                  </a:lnTo>
                  <a:lnTo>
                    <a:pt x="1508" y="1764"/>
                  </a:lnTo>
                  <a:lnTo>
                    <a:pt x="1470" y="1789"/>
                  </a:lnTo>
                  <a:lnTo>
                    <a:pt x="1430" y="1812"/>
                  </a:lnTo>
                  <a:lnTo>
                    <a:pt x="1389" y="1833"/>
                  </a:lnTo>
                  <a:lnTo>
                    <a:pt x="1347" y="1852"/>
                  </a:lnTo>
                  <a:lnTo>
                    <a:pt x="1304" y="1869"/>
                  </a:lnTo>
                  <a:lnTo>
                    <a:pt x="1260" y="1884"/>
                  </a:lnTo>
                  <a:lnTo>
                    <a:pt x="1215" y="1897"/>
                  </a:lnTo>
                  <a:lnTo>
                    <a:pt x="1169" y="1907"/>
                  </a:lnTo>
                  <a:lnTo>
                    <a:pt x="1123" y="1916"/>
                  </a:lnTo>
                  <a:lnTo>
                    <a:pt x="1075" y="1922"/>
                  </a:lnTo>
                  <a:lnTo>
                    <a:pt x="1027" y="1925"/>
                  </a:lnTo>
                  <a:lnTo>
                    <a:pt x="978" y="1927"/>
                  </a:lnTo>
                  <a:lnTo>
                    <a:pt x="930" y="1925"/>
                  </a:lnTo>
                  <a:lnTo>
                    <a:pt x="882" y="1922"/>
                  </a:lnTo>
                  <a:lnTo>
                    <a:pt x="834" y="1916"/>
                  </a:lnTo>
                  <a:lnTo>
                    <a:pt x="788" y="1907"/>
                  </a:lnTo>
                  <a:lnTo>
                    <a:pt x="742" y="1897"/>
                  </a:lnTo>
                  <a:lnTo>
                    <a:pt x="697" y="1884"/>
                  </a:lnTo>
                  <a:lnTo>
                    <a:pt x="653" y="1869"/>
                  </a:lnTo>
                  <a:lnTo>
                    <a:pt x="610" y="1852"/>
                  </a:lnTo>
                  <a:lnTo>
                    <a:pt x="568" y="1833"/>
                  </a:lnTo>
                  <a:lnTo>
                    <a:pt x="527" y="1812"/>
                  </a:lnTo>
                  <a:lnTo>
                    <a:pt x="487" y="1789"/>
                  </a:lnTo>
                  <a:lnTo>
                    <a:pt x="449" y="1764"/>
                  </a:lnTo>
                  <a:lnTo>
                    <a:pt x="411" y="1738"/>
                  </a:lnTo>
                  <a:lnTo>
                    <a:pt x="376" y="1710"/>
                  </a:lnTo>
                  <a:lnTo>
                    <a:pt x="341" y="1680"/>
                  </a:lnTo>
                  <a:lnTo>
                    <a:pt x="308" y="1648"/>
                  </a:lnTo>
                  <a:lnTo>
                    <a:pt x="277" y="1615"/>
                  </a:lnTo>
                  <a:lnTo>
                    <a:pt x="247" y="1581"/>
                  </a:lnTo>
                  <a:lnTo>
                    <a:pt x="219" y="1545"/>
                  </a:lnTo>
                  <a:lnTo>
                    <a:pt x="192" y="1508"/>
                  </a:lnTo>
                  <a:lnTo>
                    <a:pt x="167" y="1469"/>
                  </a:lnTo>
                  <a:lnTo>
                    <a:pt x="144" y="1429"/>
                  </a:lnTo>
                  <a:lnTo>
                    <a:pt x="123" y="1389"/>
                  </a:lnTo>
                  <a:lnTo>
                    <a:pt x="104" y="1347"/>
                  </a:lnTo>
                  <a:lnTo>
                    <a:pt x="87" y="1304"/>
                  </a:lnTo>
                  <a:lnTo>
                    <a:pt x="72" y="1259"/>
                  </a:lnTo>
                  <a:lnTo>
                    <a:pt x="60" y="1215"/>
                  </a:lnTo>
                  <a:lnTo>
                    <a:pt x="49" y="1169"/>
                  </a:lnTo>
                  <a:lnTo>
                    <a:pt x="41" y="1122"/>
                  </a:lnTo>
                  <a:lnTo>
                    <a:pt x="35" y="1075"/>
                  </a:lnTo>
                  <a:lnTo>
                    <a:pt x="31" y="1027"/>
                  </a:lnTo>
                  <a:lnTo>
                    <a:pt x="30" y="978"/>
                  </a:lnTo>
                  <a:lnTo>
                    <a:pt x="31" y="929"/>
                  </a:lnTo>
                  <a:lnTo>
                    <a:pt x="35" y="881"/>
                  </a:lnTo>
                  <a:lnTo>
                    <a:pt x="41" y="834"/>
                  </a:lnTo>
                  <a:lnTo>
                    <a:pt x="49" y="787"/>
                  </a:lnTo>
                  <a:lnTo>
                    <a:pt x="60" y="741"/>
                  </a:lnTo>
                  <a:lnTo>
                    <a:pt x="72" y="696"/>
                  </a:lnTo>
                  <a:lnTo>
                    <a:pt x="87" y="652"/>
                  </a:lnTo>
                  <a:lnTo>
                    <a:pt x="104" y="609"/>
                  </a:lnTo>
                  <a:lnTo>
                    <a:pt x="123" y="567"/>
                  </a:lnTo>
                  <a:lnTo>
                    <a:pt x="144" y="526"/>
                  </a:lnTo>
                  <a:lnTo>
                    <a:pt x="167" y="487"/>
                  </a:lnTo>
                  <a:lnTo>
                    <a:pt x="192" y="448"/>
                  </a:lnTo>
                  <a:lnTo>
                    <a:pt x="219" y="411"/>
                  </a:lnTo>
                  <a:lnTo>
                    <a:pt x="247" y="375"/>
                  </a:lnTo>
                  <a:lnTo>
                    <a:pt x="277" y="341"/>
                  </a:lnTo>
                  <a:lnTo>
                    <a:pt x="308" y="308"/>
                  </a:lnTo>
                  <a:lnTo>
                    <a:pt x="341" y="276"/>
                  </a:lnTo>
                  <a:lnTo>
                    <a:pt x="376" y="246"/>
                  </a:lnTo>
                  <a:lnTo>
                    <a:pt x="411" y="218"/>
                  </a:lnTo>
                  <a:lnTo>
                    <a:pt x="449" y="192"/>
                  </a:lnTo>
                  <a:lnTo>
                    <a:pt x="487" y="167"/>
                  </a:lnTo>
                  <a:lnTo>
                    <a:pt x="527" y="144"/>
                  </a:lnTo>
                  <a:lnTo>
                    <a:pt x="568" y="123"/>
                  </a:lnTo>
                  <a:lnTo>
                    <a:pt x="610" y="104"/>
                  </a:lnTo>
                  <a:lnTo>
                    <a:pt x="653" y="87"/>
                  </a:lnTo>
                  <a:lnTo>
                    <a:pt x="697" y="72"/>
                  </a:lnTo>
                  <a:lnTo>
                    <a:pt x="742" y="59"/>
                  </a:lnTo>
                  <a:lnTo>
                    <a:pt x="788" y="49"/>
                  </a:lnTo>
                  <a:lnTo>
                    <a:pt x="834" y="40"/>
                  </a:lnTo>
                  <a:lnTo>
                    <a:pt x="882" y="34"/>
                  </a:lnTo>
                  <a:lnTo>
                    <a:pt x="930" y="30"/>
                  </a:lnTo>
                  <a:lnTo>
                    <a:pt x="978" y="29"/>
                  </a:lnTo>
                  <a:close/>
                  <a:moveTo>
                    <a:pt x="980" y="318"/>
                  </a:moveTo>
                  <a:lnTo>
                    <a:pt x="946" y="319"/>
                  </a:lnTo>
                  <a:lnTo>
                    <a:pt x="912" y="322"/>
                  </a:lnTo>
                  <a:lnTo>
                    <a:pt x="879" y="326"/>
                  </a:lnTo>
                  <a:lnTo>
                    <a:pt x="847" y="332"/>
                  </a:lnTo>
                  <a:lnTo>
                    <a:pt x="815" y="339"/>
                  </a:lnTo>
                  <a:lnTo>
                    <a:pt x="783" y="348"/>
                  </a:lnTo>
                  <a:lnTo>
                    <a:pt x="753" y="358"/>
                  </a:lnTo>
                  <a:lnTo>
                    <a:pt x="723" y="370"/>
                  </a:lnTo>
                  <a:lnTo>
                    <a:pt x="693" y="384"/>
                  </a:lnTo>
                  <a:lnTo>
                    <a:pt x="665" y="398"/>
                  </a:lnTo>
                  <a:lnTo>
                    <a:pt x="637" y="414"/>
                  </a:lnTo>
                  <a:lnTo>
                    <a:pt x="610" y="431"/>
                  </a:lnTo>
                  <a:lnTo>
                    <a:pt x="585" y="450"/>
                  </a:lnTo>
                  <a:lnTo>
                    <a:pt x="560" y="470"/>
                  </a:lnTo>
                  <a:lnTo>
                    <a:pt x="536" y="490"/>
                  </a:lnTo>
                  <a:lnTo>
                    <a:pt x="513" y="512"/>
                  </a:lnTo>
                  <a:lnTo>
                    <a:pt x="491" y="535"/>
                  </a:lnTo>
                  <a:lnTo>
                    <a:pt x="470" y="559"/>
                  </a:lnTo>
                  <a:lnTo>
                    <a:pt x="450" y="584"/>
                  </a:lnTo>
                  <a:lnTo>
                    <a:pt x="432" y="610"/>
                  </a:lnTo>
                  <a:lnTo>
                    <a:pt x="415" y="637"/>
                  </a:lnTo>
                  <a:lnTo>
                    <a:pt x="399" y="665"/>
                  </a:lnTo>
                  <a:lnTo>
                    <a:pt x="384" y="693"/>
                  </a:lnTo>
                  <a:lnTo>
                    <a:pt x="371" y="722"/>
                  </a:lnTo>
                  <a:lnTo>
                    <a:pt x="359" y="752"/>
                  </a:lnTo>
                  <a:lnTo>
                    <a:pt x="348" y="783"/>
                  </a:lnTo>
                  <a:lnTo>
                    <a:pt x="340" y="814"/>
                  </a:lnTo>
                  <a:lnTo>
                    <a:pt x="332" y="846"/>
                  </a:lnTo>
                  <a:lnTo>
                    <a:pt x="326" y="879"/>
                  </a:lnTo>
                  <a:lnTo>
                    <a:pt x="322" y="912"/>
                  </a:lnTo>
                  <a:lnTo>
                    <a:pt x="320" y="945"/>
                  </a:lnTo>
                  <a:lnTo>
                    <a:pt x="319" y="979"/>
                  </a:lnTo>
                  <a:lnTo>
                    <a:pt x="320" y="1013"/>
                  </a:lnTo>
                  <a:lnTo>
                    <a:pt x="322" y="1047"/>
                  </a:lnTo>
                  <a:lnTo>
                    <a:pt x="326" y="1080"/>
                  </a:lnTo>
                  <a:lnTo>
                    <a:pt x="332" y="1112"/>
                  </a:lnTo>
                  <a:lnTo>
                    <a:pt x="340" y="1144"/>
                  </a:lnTo>
                  <a:lnTo>
                    <a:pt x="348" y="1176"/>
                  </a:lnTo>
                  <a:lnTo>
                    <a:pt x="359" y="1206"/>
                  </a:lnTo>
                  <a:lnTo>
                    <a:pt x="371" y="1236"/>
                  </a:lnTo>
                  <a:lnTo>
                    <a:pt x="384" y="1265"/>
                  </a:lnTo>
                  <a:lnTo>
                    <a:pt x="399" y="1294"/>
                  </a:lnTo>
                  <a:lnTo>
                    <a:pt x="415" y="1322"/>
                  </a:lnTo>
                  <a:lnTo>
                    <a:pt x="432" y="1348"/>
                  </a:lnTo>
                  <a:lnTo>
                    <a:pt x="450" y="1374"/>
                  </a:lnTo>
                  <a:lnTo>
                    <a:pt x="470" y="1399"/>
                  </a:lnTo>
                  <a:lnTo>
                    <a:pt x="491" y="1423"/>
                  </a:lnTo>
                  <a:lnTo>
                    <a:pt x="513" y="1446"/>
                  </a:lnTo>
                  <a:lnTo>
                    <a:pt x="536" y="1468"/>
                  </a:lnTo>
                  <a:lnTo>
                    <a:pt x="560" y="1489"/>
                  </a:lnTo>
                  <a:lnTo>
                    <a:pt x="585" y="1509"/>
                  </a:lnTo>
                  <a:lnTo>
                    <a:pt x="610" y="1527"/>
                  </a:lnTo>
                  <a:lnTo>
                    <a:pt x="637" y="1544"/>
                  </a:lnTo>
                  <a:lnTo>
                    <a:pt x="665" y="1560"/>
                  </a:lnTo>
                  <a:lnTo>
                    <a:pt x="693" y="1575"/>
                  </a:lnTo>
                  <a:lnTo>
                    <a:pt x="723" y="1588"/>
                  </a:lnTo>
                  <a:lnTo>
                    <a:pt x="753" y="1600"/>
                  </a:lnTo>
                  <a:lnTo>
                    <a:pt x="783" y="1610"/>
                  </a:lnTo>
                  <a:lnTo>
                    <a:pt x="815" y="1619"/>
                  </a:lnTo>
                  <a:lnTo>
                    <a:pt x="847" y="1627"/>
                  </a:lnTo>
                  <a:lnTo>
                    <a:pt x="879" y="1633"/>
                  </a:lnTo>
                  <a:lnTo>
                    <a:pt x="912" y="1637"/>
                  </a:lnTo>
                  <a:lnTo>
                    <a:pt x="946" y="1639"/>
                  </a:lnTo>
                  <a:lnTo>
                    <a:pt x="980" y="1640"/>
                  </a:lnTo>
                  <a:lnTo>
                    <a:pt x="1014" y="1639"/>
                  </a:lnTo>
                  <a:lnTo>
                    <a:pt x="1047" y="1637"/>
                  </a:lnTo>
                  <a:lnTo>
                    <a:pt x="1080" y="1633"/>
                  </a:lnTo>
                  <a:lnTo>
                    <a:pt x="1113" y="1627"/>
                  </a:lnTo>
                  <a:lnTo>
                    <a:pt x="1145" y="1619"/>
                  </a:lnTo>
                  <a:lnTo>
                    <a:pt x="1176" y="1610"/>
                  </a:lnTo>
                  <a:lnTo>
                    <a:pt x="1207" y="1600"/>
                  </a:lnTo>
                  <a:lnTo>
                    <a:pt x="1237" y="1588"/>
                  </a:lnTo>
                  <a:lnTo>
                    <a:pt x="1266" y="1575"/>
                  </a:lnTo>
                  <a:lnTo>
                    <a:pt x="1294" y="1560"/>
                  </a:lnTo>
                  <a:lnTo>
                    <a:pt x="1322" y="1544"/>
                  </a:lnTo>
                  <a:lnTo>
                    <a:pt x="1349" y="1527"/>
                  </a:lnTo>
                  <a:lnTo>
                    <a:pt x="1375" y="1509"/>
                  </a:lnTo>
                  <a:lnTo>
                    <a:pt x="1400" y="1489"/>
                  </a:lnTo>
                  <a:lnTo>
                    <a:pt x="1424" y="1468"/>
                  </a:lnTo>
                  <a:lnTo>
                    <a:pt x="1447" y="1446"/>
                  </a:lnTo>
                  <a:lnTo>
                    <a:pt x="1469" y="1423"/>
                  </a:lnTo>
                  <a:lnTo>
                    <a:pt x="1489" y="1399"/>
                  </a:lnTo>
                  <a:lnTo>
                    <a:pt x="1509" y="1374"/>
                  </a:lnTo>
                  <a:lnTo>
                    <a:pt x="1528" y="1348"/>
                  </a:lnTo>
                  <a:lnTo>
                    <a:pt x="1545" y="1322"/>
                  </a:lnTo>
                  <a:lnTo>
                    <a:pt x="1561" y="1294"/>
                  </a:lnTo>
                  <a:lnTo>
                    <a:pt x="1575" y="1265"/>
                  </a:lnTo>
                  <a:lnTo>
                    <a:pt x="1589" y="1236"/>
                  </a:lnTo>
                  <a:lnTo>
                    <a:pt x="1600" y="1206"/>
                  </a:lnTo>
                  <a:lnTo>
                    <a:pt x="1611" y="1176"/>
                  </a:lnTo>
                  <a:lnTo>
                    <a:pt x="1620" y="1144"/>
                  </a:lnTo>
                  <a:lnTo>
                    <a:pt x="1627" y="1112"/>
                  </a:lnTo>
                  <a:lnTo>
                    <a:pt x="1633" y="1080"/>
                  </a:lnTo>
                  <a:lnTo>
                    <a:pt x="1637" y="1047"/>
                  </a:lnTo>
                  <a:lnTo>
                    <a:pt x="1640" y="1013"/>
                  </a:lnTo>
                  <a:lnTo>
                    <a:pt x="1641" y="979"/>
                  </a:lnTo>
                  <a:lnTo>
                    <a:pt x="1640" y="945"/>
                  </a:lnTo>
                  <a:lnTo>
                    <a:pt x="1637" y="912"/>
                  </a:lnTo>
                  <a:lnTo>
                    <a:pt x="1633" y="879"/>
                  </a:lnTo>
                  <a:lnTo>
                    <a:pt x="1627" y="846"/>
                  </a:lnTo>
                  <a:lnTo>
                    <a:pt x="1620" y="814"/>
                  </a:lnTo>
                  <a:lnTo>
                    <a:pt x="1611" y="783"/>
                  </a:lnTo>
                  <a:lnTo>
                    <a:pt x="1600" y="752"/>
                  </a:lnTo>
                  <a:lnTo>
                    <a:pt x="1589" y="722"/>
                  </a:lnTo>
                  <a:lnTo>
                    <a:pt x="1575" y="693"/>
                  </a:lnTo>
                  <a:lnTo>
                    <a:pt x="1561" y="665"/>
                  </a:lnTo>
                  <a:lnTo>
                    <a:pt x="1545" y="637"/>
                  </a:lnTo>
                  <a:lnTo>
                    <a:pt x="1528" y="610"/>
                  </a:lnTo>
                  <a:lnTo>
                    <a:pt x="1509" y="584"/>
                  </a:lnTo>
                  <a:lnTo>
                    <a:pt x="1489" y="559"/>
                  </a:lnTo>
                  <a:lnTo>
                    <a:pt x="1469" y="535"/>
                  </a:lnTo>
                  <a:lnTo>
                    <a:pt x="1447" y="512"/>
                  </a:lnTo>
                  <a:lnTo>
                    <a:pt x="1424" y="490"/>
                  </a:lnTo>
                  <a:lnTo>
                    <a:pt x="1400" y="470"/>
                  </a:lnTo>
                  <a:lnTo>
                    <a:pt x="1375" y="450"/>
                  </a:lnTo>
                  <a:lnTo>
                    <a:pt x="1349" y="431"/>
                  </a:lnTo>
                  <a:lnTo>
                    <a:pt x="1322" y="414"/>
                  </a:lnTo>
                  <a:lnTo>
                    <a:pt x="1294" y="398"/>
                  </a:lnTo>
                  <a:lnTo>
                    <a:pt x="1266" y="384"/>
                  </a:lnTo>
                  <a:lnTo>
                    <a:pt x="1237" y="370"/>
                  </a:lnTo>
                  <a:lnTo>
                    <a:pt x="1207" y="358"/>
                  </a:lnTo>
                  <a:lnTo>
                    <a:pt x="1176" y="348"/>
                  </a:lnTo>
                  <a:lnTo>
                    <a:pt x="1145" y="339"/>
                  </a:lnTo>
                  <a:lnTo>
                    <a:pt x="1113" y="332"/>
                  </a:lnTo>
                  <a:lnTo>
                    <a:pt x="1080" y="326"/>
                  </a:lnTo>
                  <a:lnTo>
                    <a:pt x="1047" y="322"/>
                  </a:lnTo>
                  <a:lnTo>
                    <a:pt x="1014" y="319"/>
                  </a:lnTo>
                  <a:lnTo>
                    <a:pt x="980" y="318"/>
                  </a:lnTo>
                  <a:close/>
                  <a:moveTo>
                    <a:pt x="469" y="1725"/>
                  </a:moveTo>
                  <a:lnTo>
                    <a:pt x="447" y="1709"/>
                  </a:lnTo>
                  <a:lnTo>
                    <a:pt x="546" y="1574"/>
                  </a:lnTo>
                  <a:cubicBezTo>
                    <a:pt x="538" y="1575"/>
                    <a:pt x="528" y="1575"/>
                    <a:pt x="516" y="1574"/>
                  </a:cubicBezTo>
                  <a:cubicBezTo>
                    <a:pt x="504" y="1572"/>
                    <a:pt x="494" y="1571"/>
                    <a:pt x="485" y="1568"/>
                  </a:cubicBezTo>
                  <a:lnTo>
                    <a:pt x="500" y="1548"/>
                  </a:lnTo>
                  <a:cubicBezTo>
                    <a:pt x="516" y="1551"/>
                    <a:pt x="532" y="1552"/>
                    <a:pt x="546" y="1550"/>
                  </a:cubicBezTo>
                  <a:cubicBezTo>
                    <a:pt x="561" y="1549"/>
                    <a:pt x="573" y="1546"/>
                    <a:pt x="582" y="1541"/>
                  </a:cubicBezTo>
                  <a:lnTo>
                    <a:pt x="596" y="1551"/>
                  </a:lnTo>
                  <a:lnTo>
                    <a:pt x="469" y="1725"/>
                  </a:lnTo>
                  <a:close/>
                  <a:moveTo>
                    <a:pt x="720" y="1792"/>
                  </a:moveTo>
                  <a:lnTo>
                    <a:pt x="745" y="1796"/>
                  </a:lnTo>
                  <a:cubicBezTo>
                    <a:pt x="744" y="1808"/>
                    <a:pt x="746" y="1817"/>
                    <a:pt x="750" y="1824"/>
                  </a:cubicBezTo>
                  <a:cubicBezTo>
                    <a:pt x="755" y="1831"/>
                    <a:pt x="761" y="1835"/>
                    <a:pt x="771" y="1838"/>
                  </a:cubicBezTo>
                  <a:cubicBezTo>
                    <a:pt x="778" y="1840"/>
                    <a:pt x="786" y="1840"/>
                    <a:pt x="793" y="1838"/>
                  </a:cubicBezTo>
                  <a:cubicBezTo>
                    <a:pt x="800" y="1836"/>
                    <a:pt x="806" y="1832"/>
                    <a:pt x="811" y="1827"/>
                  </a:cubicBezTo>
                  <a:cubicBezTo>
                    <a:pt x="816" y="1822"/>
                    <a:pt x="822" y="1815"/>
                    <a:pt x="827" y="1805"/>
                  </a:cubicBezTo>
                  <a:cubicBezTo>
                    <a:pt x="832" y="1796"/>
                    <a:pt x="836" y="1786"/>
                    <a:pt x="839" y="1775"/>
                  </a:cubicBezTo>
                  <a:cubicBezTo>
                    <a:pt x="839" y="1774"/>
                    <a:pt x="840" y="1772"/>
                    <a:pt x="840" y="1770"/>
                  </a:cubicBezTo>
                  <a:cubicBezTo>
                    <a:pt x="833" y="1777"/>
                    <a:pt x="824" y="1782"/>
                    <a:pt x="814" y="1784"/>
                  </a:cubicBezTo>
                  <a:cubicBezTo>
                    <a:pt x="804" y="1787"/>
                    <a:pt x="794" y="1787"/>
                    <a:pt x="783" y="1784"/>
                  </a:cubicBezTo>
                  <a:cubicBezTo>
                    <a:pt x="766" y="1780"/>
                    <a:pt x="753" y="1770"/>
                    <a:pt x="745" y="1754"/>
                  </a:cubicBezTo>
                  <a:cubicBezTo>
                    <a:pt x="736" y="1739"/>
                    <a:pt x="735" y="1721"/>
                    <a:pt x="740" y="1700"/>
                  </a:cubicBezTo>
                  <a:cubicBezTo>
                    <a:pt x="746" y="1679"/>
                    <a:pt x="756" y="1664"/>
                    <a:pt x="772" y="1654"/>
                  </a:cubicBezTo>
                  <a:cubicBezTo>
                    <a:pt x="788" y="1645"/>
                    <a:pt x="805" y="1643"/>
                    <a:pt x="824" y="1647"/>
                  </a:cubicBezTo>
                  <a:cubicBezTo>
                    <a:pt x="837" y="1651"/>
                    <a:pt x="849" y="1658"/>
                    <a:pt x="858" y="1668"/>
                  </a:cubicBezTo>
                  <a:cubicBezTo>
                    <a:pt x="867" y="1678"/>
                    <a:pt x="873" y="1691"/>
                    <a:pt x="875" y="1706"/>
                  </a:cubicBezTo>
                  <a:cubicBezTo>
                    <a:pt x="877" y="1721"/>
                    <a:pt x="875" y="1741"/>
                    <a:pt x="868" y="1767"/>
                  </a:cubicBezTo>
                  <a:cubicBezTo>
                    <a:pt x="861" y="1793"/>
                    <a:pt x="853" y="1813"/>
                    <a:pt x="843" y="1828"/>
                  </a:cubicBezTo>
                  <a:cubicBezTo>
                    <a:pt x="833" y="1842"/>
                    <a:pt x="821" y="1851"/>
                    <a:pt x="808" y="1857"/>
                  </a:cubicBezTo>
                  <a:cubicBezTo>
                    <a:pt x="794" y="1862"/>
                    <a:pt x="780" y="1862"/>
                    <a:pt x="765" y="1858"/>
                  </a:cubicBezTo>
                  <a:cubicBezTo>
                    <a:pt x="748" y="1854"/>
                    <a:pt x="736" y="1846"/>
                    <a:pt x="728" y="1834"/>
                  </a:cubicBezTo>
                  <a:cubicBezTo>
                    <a:pt x="720" y="1823"/>
                    <a:pt x="718" y="1808"/>
                    <a:pt x="720" y="1792"/>
                  </a:cubicBezTo>
                  <a:close/>
                  <a:moveTo>
                    <a:pt x="848" y="1728"/>
                  </a:moveTo>
                  <a:cubicBezTo>
                    <a:pt x="852" y="1713"/>
                    <a:pt x="851" y="1700"/>
                    <a:pt x="846" y="1690"/>
                  </a:cubicBezTo>
                  <a:cubicBezTo>
                    <a:pt x="840" y="1679"/>
                    <a:pt x="832" y="1672"/>
                    <a:pt x="821" y="1669"/>
                  </a:cubicBezTo>
                  <a:cubicBezTo>
                    <a:pt x="810" y="1666"/>
                    <a:pt x="799" y="1668"/>
                    <a:pt x="788" y="1675"/>
                  </a:cubicBezTo>
                  <a:cubicBezTo>
                    <a:pt x="777" y="1682"/>
                    <a:pt x="770" y="1693"/>
                    <a:pt x="766" y="1708"/>
                  </a:cubicBezTo>
                  <a:cubicBezTo>
                    <a:pt x="762" y="1721"/>
                    <a:pt x="764" y="1733"/>
                    <a:pt x="769" y="1743"/>
                  </a:cubicBezTo>
                  <a:cubicBezTo>
                    <a:pt x="775" y="1754"/>
                    <a:pt x="784" y="1760"/>
                    <a:pt x="796" y="1764"/>
                  </a:cubicBezTo>
                  <a:cubicBezTo>
                    <a:pt x="807" y="1767"/>
                    <a:pt x="818" y="1765"/>
                    <a:pt x="828" y="1759"/>
                  </a:cubicBezTo>
                  <a:cubicBezTo>
                    <a:pt x="838" y="1753"/>
                    <a:pt x="845" y="1742"/>
                    <a:pt x="848" y="1728"/>
                  </a:cubicBezTo>
                  <a:close/>
                  <a:moveTo>
                    <a:pt x="1078" y="1780"/>
                  </a:moveTo>
                  <a:cubicBezTo>
                    <a:pt x="1074" y="1755"/>
                    <a:pt x="1073" y="1734"/>
                    <a:pt x="1076" y="1718"/>
                  </a:cubicBezTo>
                  <a:cubicBezTo>
                    <a:pt x="1078" y="1702"/>
                    <a:pt x="1084" y="1689"/>
                    <a:pt x="1092" y="1679"/>
                  </a:cubicBezTo>
                  <a:cubicBezTo>
                    <a:pt x="1101" y="1669"/>
                    <a:pt x="1113" y="1663"/>
                    <a:pt x="1128" y="1660"/>
                  </a:cubicBezTo>
                  <a:cubicBezTo>
                    <a:pt x="1140" y="1658"/>
                    <a:pt x="1150" y="1659"/>
                    <a:pt x="1160" y="1662"/>
                  </a:cubicBezTo>
                  <a:cubicBezTo>
                    <a:pt x="1169" y="1665"/>
                    <a:pt x="1177" y="1670"/>
                    <a:pt x="1184" y="1678"/>
                  </a:cubicBezTo>
                  <a:cubicBezTo>
                    <a:pt x="1191" y="1685"/>
                    <a:pt x="1197" y="1695"/>
                    <a:pt x="1203" y="1707"/>
                  </a:cubicBezTo>
                  <a:cubicBezTo>
                    <a:pt x="1208" y="1719"/>
                    <a:pt x="1212" y="1735"/>
                    <a:pt x="1216" y="1756"/>
                  </a:cubicBezTo>
                  <a:cubicBezTo>
                    <a:pt x="1220" y="1781"/>
                    <a:pt x="1221" y="1801"/>
                    <a:pt x="1219" y="1817"/>
                  </a:cubicBezTo>
                  <a:cubicBezTo>
                    <a:pt x="1216" y="1834"/>
                    <a:pt x="1211" y="1847"/>
                    <a:pt x="1202" y="1857"/>
                  </a:cubicBezTo>
                  <a:cubicBezTo>
                    <a:pt x="1193" y="1867"/>
                    <a:pt x="1181" y="1873"/>
                    <a:pt x="1166" y="1876"/>
                  </a:cubicBezTo>
                  <a:cubicBezTo>
                    <a:pt x="1145" y="1879"/>
                    <a:pt x="1128" y="1875"/>
                    <a:pt x="1114" y="1862"/>
                  </a:cubicBezTo>
                  <a:cubicBezTo>
                    <a:pt x="1097" y="1847"/>
                    <a:pt x="1085" y="1820"/>
                    <a:pt x="1078" y="1780"/>
                  </a:cubicBezTo>
                  <a:close/>
                  <a:moveTo>
                    <a:pt x="1105" y="1775"/>
                  </a:moveTo>
                  <a:cubicBezTo>
                    <a:pt x="1111" y="1810"/>
                    <a:pt x="1119" y="1832"/>
                    <a:pt x="1129" y="1843"/>
                  </a:cubicBezTo>
                  <a:cubicBezTo>
                    <a:pt x="1139" y="1853"/>
                    <a:pt x="1150" y="1857"/>
                    <a:pt x="1162" y="1855"/>
                  </a:cubicBezTo>
                  <a:cubicBezTo>
                    <a:pt x="1174" y="1853"/>
                    <a:pt x="1183" y="1845"/>
                    <a:pt x="1189" y="1832"/>
                  </a:cubicBezTo>
                  <a:cubicBezTo>
                    <a:pt x="1195" y="1819"/>
                    <a:pt x="1195" y="1795"/>
                    <a:pt x="1189" y="1761"/>
                  </a:cubicBezTo>
                  <a:cubicBezTo>
                    <a:pt x="1183" y="1726"/>
                    <a:pt x="1175" y="1704"/>
                    <a:pt x="1165" y="1694"/>
                  </a:cubicBezTo>
                  <a:cubicBezTo>
                    <a:pt x="1155" y="1683"/>
                    <a:pt x="1144" y="1679"/>
                    <a:pt x="1132" y="1682"/>
                  </a:cubicBezTo>
                  <a:cubicBezTo>
                    <a:pt x="1120" y="1684"/>
                    <a:pt x="1111" y="1690"/>
                    <a:pt x="1106" y="1702"/>
                  </a:cubicBezTo>
                  <a:cubicBezTo>
                    <a:pt x="1099" y="1716"/>
                    <a:pt x="1099" y="1741"/>
                    <a:pt x="1105" y="1775"/>
                  </a:cubicBezTo>
                  <a:close/>
                  <a:moveTo>
                    <a:pt x="1413" y="1720"/>
                  </a:moveTo>
                  <a:lnTo>
                    <a:pt x="1433" y="1701"/>
                  </a:lnTo>
                  <a:cubicBezTo>
                    <a:pt x="1444" y="1710"/>
                    <a:pt x="1454" y="1715"/>
                    <a:pt x="1464" y="1715"/>
                  </a:cubicBezTo>
                  <a:cubicBezTo>
                    <a:pt x="1474" y="1716"/>
                    <a:pt x="1483" y="1713"/>
                    <a:pt x="1491" y="1706"/>
                  </a:cubicBezTo>
                  <a:cubicBezTo>
                    <a:pt x="1501" y="1698"/>
                    <a:pt x="1506" y="1688"/>
                    <a:pt x="1507" y="1675"/>
                  </a:cubicBezTo>
                  <a:cubicBezTo>
                    <a:pt x="1508" y="1662"/>
                    <a:pt x="1503" y="1649"/>
                    <a:pt x="1493" y="1637"/>
                  </a:cubicBezTo>
                  <a:cubicBezTo>
                    <a:pt x="1484" y="1625"/>
                    <a:pt x="1473" y="1619"/>
                    <a:pt x="1461" y="1617"/>
                  </a:cubicBezTo>
                  <a:cubicBezTo>
                    <a:pt x="1449" y="1616"/>
                    <a:pt x="1437" y="1620"/>
                    <a:pt x="1427" y="1628"/>
                  </a:cubicBezTo>
                  <a:cubicBezTo>
                    <a:pt x="1420" y="1634"/>
                    <a:pt x="1416" y="1640"/>
                    <a:pt x="1413" y="1647"/>
                  </a:cubicBezTo>
                  <a:cubicBezTo>
                    <a:pt x="1410" y="1654"/>
                    <a:pt x="1409" y="1662"/>
                    <a:pt x="1410" y="1669"/>
                  </a:cubicBezTo>
                  <a:lnTo>
                    <a:pt x="1389" y="1682"/>
                  </a:lnTo>
                  <a:lnTo>
                    <a:pt x="1335" y="1584"/>
                  </a:lnTo>
                  <a:lnTo>
                    <a:pt x="1418" y="1516"/>
                  </a:lnTo>
                  <a:lnTo>
                    <a:pt x="1434" y="1536"/>
                  </a:lnTo>
                  <a:lnTo>
                    <a:pt x="1367" y="1590"/>
                  </a:lnTo>
                  <a:lnTo>
                    <a:pt x="1395" y="1642"/>
                  </a:lnTo>
                  <a:cubicBezTo>
                    <a:pt x="1399" y="1627"/>
                    <a:pt x="1407" y="1615"/>
                    <a:pt x="1418" y="1606"/>
                  </a:cubicBezTo>
                  <a:cubicBezTo>
                    <a:pt x="1432" y="1594"/>
                    <a:pt x="1448" y="1589"/>
                    <a:pt x="1467" y="1591"/>
                  </a:cubicBezTo>
                  <a:cubicBezTo>
                    <a:pt x="1485" y="1593"/>
                    <a:pt x="1500" y="1602"/>
                    <a:pt x="1513" y="1617"/>
                  </a:cubicBezTo>
                  <a:cubicBezTo>
                    <a:pt x="1526" y="1632"/>
                    <a:pt x="1532" y="1649"/>
                    <a:pt x="1532" y="1667"/>
                  </a:cubicBezTo>
                  <a:cubicBezTo>
                    <a:pt x="1532" y="1689"/>
                    <a:pt x="1523" y="1708"/>
                    <a:pt x="1505" y="1723"/>
                  </a:cubicBezTo>
                  <a:cubicBezTo>
                    <a:pt x="1490" y="1735"/>
                    <a:pt x="1474" y="1741"/>
                    <a:pt x="1457" y="1740"/>
                  </a:cubicBezTo>
                  <a:cubicBezTo>
                    <a:pt x="1441" y="1740"/>
                    <a:pt x="1426" y="1733"/>
                    <a:pt x="1413" y="1720"/>
                  </a:cubicBezTo>
                  <a:close/>
                  <a:moveTo>
                    <a:pt x="978" y="350"/>
                  </a:moveTo>
                  <a:cubicBezTo>
                    <a:pt x="1324" y="350"/>
                    <a:pt x="1607" y="632"/>
                    <a:pt x="1607" y="978"/>
                  </a:cubicBezTo>
                  <a:cubicBezTo>
                    <a:pt x="1607" y="1324"/>
                    <a:pt x="1324" y="1606"/>
                    <a:pt x="978" y="1606"/>
                  </a:cubicBezTo>
                  <a:cubicBezTo>
                    <a:pt x="632" y="1606"/>
                    <a:pt x="350" y="1324"/>
                    <a:pt x="350" y="978"/>
                  </a:cubicBezTo>
                  <a:cubicBezTo>
                    <a:pt x="350" y="632"/>
                    <a:pt x="632" y="350"/>
                    <a:pt x="978" y="350"/>
                  </a:cubicBezTo>
                  <a:close/>
                  <a:moveTo>
                    <a:pt x="448" y="808"/>
                  </a:moveTo>
                  <a:cubicBezTo>
                    <a:pt x="484" y="686"/>
                    <a:pt x="641" y="646"/>
                    <a:pt x="743" y="695"/>
                  </a:cubicBezTo>
                  <a:cubicBezTo>
                    <a:pt x="788" y="716"/>
                    <a:pt x="806" y="781"/>
                    <a:pt x="813" y="834"/>
                  </a:cubicBezTo>
                  <a:cubicBezTo>
                    <a:pt x="819" y="856"/>
                    <a:pt x="919" y="720"/>
                    <a:pt x="920" y="716"/>
                  </a:cubicBezTo>
                  <a:cubicBezTo>
                    <a:pt x="939" y="566"/>
                    <a:pt x="906" y="631"/>
                    <a:pt x="886" y="644"/>
                  </a:cubicBezTo>
                  <a:cubicBezTo>
                    <a:pt x="842" y="674"/>
                    <a:pt x="821" y="679"/>
                    <a:pt x="819" y="670"/>
                  </a:cubicBezTo>
                  <a:cubicBezTo>
                    <a:pt x="804" y="619"/>
                    <a:pt x="889" y="582"/>
                    <a:pt x="914" y="510"/>
                  </a:cubicBezTo>
                  <a:cubicBezTo>
                    <a:pt x="925" y="479"/>
                    <a:pt x="923" y="445"/>
                    <a:pt x="930" y="423"/>
                  </a:cubicBezTo>
                  <a:cubicBezTo>
                    <a:pt x="946" y="372"/>
                    <a:pt x="963" y="358"/>
                    <a:pt x="976" y="375"/>
                  </a:cubicBezTo>
                  <a:cubicBezTo>
                    <a:pt x="1031" y="450"/>
                    <a:pt x="970" y="526"/>
                    <a:pt x="949" y="558"/>
                  </a:cubicBezTo>
                  <a:cubicBezTo>
                    <a:pt x="945" y="564"/>
                    <a:pt x="980" y="585"/>
                    <a:pt x="986" y="622"/>
                  </a:cubicBezTo>
                  <a:cubicBezTo>
                    <a:pt x="992" y="670"/>
                    <a:pt x="970" y="725"/>
                    <a:pt x="974" y="732"/>
                  </a:cubicBezTo>
                  <a:cubicBezTo>
                    <a:pt x="979" y="741"/>
                    <a:pt x="1033" y="764"/>
                    <a:pt x="958" y="923"/>
                  </a:cubicBezTo>
                  <a:cubicBezTo>
                    <a:pt x="876" y="1098"/>
                    <a:pt x="961" y="1466"/>
                    <a:pt x="971" y="1530"/>
                  </a:cubicBezTo>
                  <a:cubicBezTo>
                    <a:pt x="979" y="1582"/>
                    <a:pt x="937" y="1554"/>
                    <a:pt x="928" y="1545"/>
                  </a:cubicBezTo>
                  <a:cubicBezTo>
                    <a:pt x="908" y="1527"/>
                    <a:pt x="888" y="1402"/>
                    <a:pt x="884" y="1364"/>
                  </a:cubicBezTo>
                  <a:cubicBezTo>
                    <a:pt x="868" y="1212"/>
                    <a:pt x="857" y="1234"/>
                    <a:pt x="840" y="1231"/>
                  </a:cubicBezTo>
                  <a:cubicBezTo>
                    <a:pt x="746" y="1215"/>
                    <a:pt x="561" y="1293"/>
                    <a:pt x="508" y="1278"/>
                  </a:cubicBezTo>
                  <a:cubicBezTo>
                    <a:pt x="448" y="1260"/>
                    <a:pt x="478" y="1233"/>
                    <a:pt x="513" y="1222"/>
                  </a:cubicBezTo>
                  <a:cubicBezTo>
                    <a:pt x="609" y="1193"/>
                    <a:pt x="754" y="1195"/>
                    <a:pt x="825" y="1182"/>
                  </a:cubicBezTo>
                  <a:cubicBezTo>
                    <a:pt x="853" y="1177"/>
                    <a:pt x="868" y="1161"/>
                    <a:pt x="866" y="1153"/>
                  </a:cubicBezTo>
                  <a:cubicBezTo>
                    <a:pt x="850" y="1068"/>
                    <a:pt x="870" y="964"/>
                    <a:pt x="912" y="895"/>
                  </a:cubicBezTo>
                  <a:cubicBezTo>
                    <a:pt x="950" y="833"/>
                    <a:pt x="930" y="779"/>
                    <a:pt x="925" y="788"/>
                  </a:cubicBezTo>
                  <a:cubicBezTo>
                    <a:pt x="899" y="835"/>
                    <a:pt x="858" y="857"/>
                    <a:pt x="818" y="870"/>
                  </a:cubicBezTo>
                  <a:cubicBezTo>
                    <a:pt x="872" y="1141"/>
                    <a:pt x="626" y="1135"/>
                    <a:pt x="541" y="1099"/>
                  </a:cubicBezTo>
                  <a:cubicBezTo>
                    <a:pt x="448" y="1060"/>
                    <a:pt x="435" y="871"/>
                    <a:pt x="448" y="808"/>
                  </a:cubicBezTo>
                  <a:close/>
                  <a:moveTo>
                    <a:pt x="506" y="888"/>
                  </a:moveTo>
                  <a:cubicBezTo>
                    <a:pt x="477" y="755"/>
                    <a:pt x="580" y="740"/>
                    <a:pt x="626" y="730"/>
                  </a:cubicBezTo>
                  <a:cubicBezTo>
                    <a:pt x="669" y="720"/>
                    <a:pt x="816" y="752"/>
                    <a:pt x="748" y="872"/>
                  </a:cubicBezTo>
                  <a:cubicBezTo>
                    <a:pt x="668" y="877"/>
                    <a:pt x="587" y="882"/>
                    <a:pt x="506" y="888"/>
                  </a:cubicBezTo>
                  <a:close/>
                  <a:moveTo>
                    <a:pt x="764" y="921"/>
                  </a:moveTo>
                  <a:cubicBezTo>
                    <a:pt x="783" y="1034"/>
                    <a:pt x="714" y="1051"/>
                    <a:pt x="664" y="1064"/>
                  </a:cubicBezTo>
                  <a:cubicBezTo>
                    <a:pt x="621" y="1075"/>
                    <a:pt x="498" y="1047"/>
                    <a:pt x="510" y="938"/>
                  </a:cubicBezTo>
                  <a:cubicBezTo>
                    <a:pt x="590" y="933"/>
                    <a:pt x="683" y="927"/>
                    <a:pt x="764" y="921"/>
                  </a:cubicBezTo>
                  <a:close/>
                  <a:moveTo>
                    <a:pt x="1017" y="582"/>
                  </a:moveTo>
                  <a:cubicBezTo>
                    <a:pt x="1148" y="532"/>
                    <a:pt x="1342" y="557"/>
                    <a:pt x="1402" y="586"/>
                  </a:cubicBezTo>
                  <a:cubicBezTo>
                    <a:pt x="1435" y="602"/>
                    <a:pt x="1408" y="641"/>
                    <a:pt x="1376" y="629"/>
                  </a:cubicBezTo>
                  <a:cubicBezTo>
                    <a:pt x="1313" y="605"/>
                    <a:pt x="1213" y="601"/>
                    <a:pt x="1032" y="628"/>
                  </a:cubicBezTo>
                  <a:cubicBezTo>
                    <a:pt x="998" y="634"/>
                    <a:pt x="988" y="593"/>
                    <a:pt x="1017" y="582"/>
                  </a:cubicBezTo>
                  <a:close/>
                  <a:moveTo>
                    <a:pt x="1046" y="805"/>
                  </a:moveTo>
                  <a:cubicBezTo>
                    <a:pt x="1060" y="862"/>
                    <a:pt x="1311" y="823"/>
                    <a:pt x="1362" y="815"/>
                  </a:cubicBezTo>
                  <a:cubicBezTo>
                    <a:pt x="1432" y="804"/>
                    <a:pt x="1427" y="715"/>
                    <a:pt x="1385" y="677"/>
                  </a:cubicBezTo>
                  <a:cubicBezTo>
                    <a:pt x="1342" y="640"/>
                    <a:pt x="1261" y="657"/>
                    <a:pt x="1177" y="666"/>
                  </a:cubicBezTo>
                  <a:cubicBezTo>
                    <a:pt x="1089" y="674"/>
                    <a:pt x="1022" y="708"/>
                    <a:pt x="1046" y="805"/>
                  </a:cubicBezTo>
                  <a:close/>
                  <a:moveTo>
                    <a:pt x="1102" y="779"/>
                  </a:moveTo>
                  <a:cubicBezTo>
                    <a:pt x="1110" y="801"/>
                    <a:pt x="1275" y="769"/>
                    <a:pt x="1313" y="773"/>
                  </a:cubicBezTo>
                  <a:cubicBezTo>
                    <a:pt x="1360" y="777"/>
                    <a:pt x="1358" y="727"/>
                    <a:pt x="1329" y="711"/>
                  </a:cubicBezTo>
                  <a:cubicBezTo>
                    <a:pt x="1300" y="694"/>
                    <a:pt x="1245" y="705"/>
                    <a:pt x="1188" y="711"/>
                  </a:cubicBezTo>
                  <a:cubicBezTo>
                    <a:pt x="1129" y="717"/>
                    <a:pt x="1084" y="735"/>
                    <a:pt x="1102" y="779"/>
                  </a:cubicBezTo>
                  <a:close/>
                  <a:moveTo>
                    <a:pt x="1102" y="965"/>
                  </a:moveTo>
                  <a:cubicBezTo>
                    <a:pt x="1110" y="985"/>
                    <a:pt x="1275" y="955"/>
                    <a:pt x="1313" y="959"/>
                  </a:cubicBezTo>
                  <a:cubicBezTo>
                    <a:pt x="1370" y="964"/>
                    <a:pt x="1379" y="926"/>
                    <a:pt x="1336" y="909"/>
                  </a:cubicBezTo>
                  <a:cubicBezTo>
                    <a:pt x="1304" y="897"/>
                    <a:pt x="1245" y="896"/>
                    <a:pt x="1188" y="902"/>
                  </a:cubicBezTo>
                  <a:cubicBezTo>
                    <a:pt x="1129" y="908"/>
                    <a:pt x="1084" y="924"/>
                    <a:pt x="1102" y="965"/>
                  </a:cubicBezTo>
                  <a:close/>
                  <a:moveTo>
                    <a:pt x="1040" y="987"/>
                  </a:moveTo>
                  <a:cubicBezTo>
                    <a:pt x="1059" y="1033"/>
                    <a:pt x="1318" y="997"/>
                    <a:pt x="1364" y="996"/>
                  </a:cubicBezTo>
                  <a:cubicBezTo>
                    <a:pt x="1434" y="994"/>
                    <a:pt x="1434" y="910"/>
                    <a:pt x="1391" y="877"/>
                  </a:cubicBezTo>
                  <a:cubicBezTo>
                    <a:pt x="1349" y="844"/>
                    <a:pt x="1255" y="855"/>
                    <a:pt x="1172" y="862"/>
                  </a:cubicBezTo>
                  <a:cubicBezTo>
                    <a:pt x="1084" y="870"/>
                    <a:pt x="1008" y="904"/>
                    <a:pt x="1040" y="987"/>
                  </a:cubicBezTo>
                  <a:close/>
                  <a:moveTo>
                    <a:pt x="1062" y="1122"/>
                  </a:moveTo>
                  <a:cubicBezTo>
                    <a:pt x="1042" y="1105"/>
                    <a:pt x="1060" y="1078"/>
                    <a:pt x="1070" y="1077"/>
                  </a:cubicBezTo>
                  <a:cubicBezTo>
                    <a:pt x="1082" y="1077"/>
                    <a:pt x="1137" y="1067"/>
                    <a:pt x="1185" y="1055"/>
                  </a:cubicBezTo>
                  <a:cubicBezTo>
                    <a:pt x="1224" y="1046"/>
                    <a:pt x="1258" y="1033"/>
                    <a:pt x="1267" y="1039"/>
                  </a:cubicBezTo>
                  <a:cubicBezTo>
                    <a:pt x="1284" y="1050"/>
                    <a:pt x="1306" y="1067"/>
                    <a:pt x="1244" y="1092"/>
                  </a:cubicBezTo>
                  <a:cubicBezTo>
                    <a:pt x="1233" y="1096"/>
                    <a:pt x="1235" y="1111"/>
                    <a:pt x="1243" y="1120"/>
                  </a:cubicBezTo>
                  <a:cubicBezTo>
                    <a:pt x="1248" y="1125"/>
                    <a:pt x="1330" y="1117"/>
                    <a:pt x="1338" y="1097"/>
                  </a:cubicBezTo>
                  <a:cubicBezTo>
                    <a:pt x="1351" y="1064"/>
                    <a:pt x="1370" y="1004"/>
                    <a:pt x="1395" y="1023"/>
                  </a:cubicBezTo>
                  <a:cubicBezTo>
                    <a:pt x="1403" y="1029"/>
                    <a:pt x="1418" y="1038"/>
                    <a:pt x="1414" y="1049"/>
                  </a:cubicBezTo>
                  <a:cubicBezTo>
                    <a:pt x="1404" y="1074"/>
                    <a:pt x="1392" y="1166"/>
                    <a:pt x="1384" y="1257"/>
                  </a:cubicBezTo>
                  <a:cubicBezTo>
                    <a:pt x="1381" y="1295"/>
                    <a:pt x="1277" y="1260"/>
                    <a:pt x="1254" y="1289"/>
                  </a:cubicBezTo>
                  <a:cubicBezTo>
                    <a:pt x="1238" y="1310"/>
                    <a:pt x="1299" y="1420"/>
                    <a:pt x="1304" y="1431"/>
                  </a:cubicBezTo>
                  <a:cubicBezTo>
                    <a:pt x="1312" y="1453"/>
                    <a:pt x="1257" y="1461"/>
                    <a:pt x="1244" y="1445"/>
                  </a:cubicBezTo>
                  <a:cubicBezTo>
                    <a:pt x="1222" y="1416"/>
                    <a:pt x="1211" y="1354"/>
                    <a:pt x="1192" y="1316"/>
                  </a:cubicBezTo>
                  <a:cubicBezTo>
                    <a:pt x="1181" y="1296"/>
                    <a:pt x="1045" y="1365"/>
                    <a:pt x="1016" y="1388"/>
                  </a:cubicBezTo>
                  <a:cubicBezTo>
                    <a:pt x="1001" y="1400"/>
                    <a:pt x="987" y="1374"/>
                    <a:pt x="994" y="1339"/>
                  </a:cubicBezTo>
                  <a:cubicBezTo>
                    <a:pt x="1000" y="1305"/>
                    <a:pt x="1157" y="1273"/>
                    <a:pt x="1174" y="1247"/>
                  </a:cubicBezTo>
                  <a:cubicBezTo>
                    <a:pt x="1184" y="1232"/>
                    <a:pt x="1188" y="1206"/>
                    <a:pt x="1175" y="1191"/>
                  </a:cubicBezTo>
                  <a:cubicBezTo>
                    <a:pt x="1159" y="1172"/>
                    <a:pt x="1026" y="1277"/>
                    <a:pt x="1000" y="1265"/>
                  </a:cubicBezTo>
                  <a:cubicBezTo>
                    <a:pt x="993" y="1262"/>
                    <a:pt x="967" y="1249"/>
                    <a:pt x="978" y="1226"/>
                  </a:cubicBezTo>
                  <a:cubicBezTo>
                    <a:pt x="988" y="1205"/>
                    <a:pt x="1159" y="1164"/>
                    <a:pt x="1179" y="1144"/>
                  </a:cubicBezTo>
                  <a:cubicBezTo>
                    <a:pt x="1185" y="1137"/>
                    <a:pt x="1193" y="1110"/>
                    <a:pt x="1174" y="1107"/>
                  </a:cubicBezTo>
                  <a:cubicBezTo>
                    <a:pt x="1139" y="1102"/>
                    <a:pt x="1073" y="1143"/>
                    <a:pt x="1062" y="1122"/>
                  </a:cubicBezTo>
                  <a:close/>
                  <a:moveTo>
                    <a:pt x="1336" y="1154"/>
                  </a:moveTo>
                  <a:cubicBezTo>
                    <a:pt x="1335" y="1141"/>
                    <a:pt x="1252" y="1154"/>
                    <a:pt x="1244" y="1176"/>
                  </a:cubicBezTo>
                  <a:cubicBezTo>
                    <a:pt x="1235" y="1197"/>
                    <a:pt x="1236" y="1225"/>
                    <a:pt x="1246" y="1230"/>
                  </a:cubicBezTo>
                  <a:cubicBezTo>
                    <a:pt x="1273" y="1244"/>
                    <a:pt x="1314" y="1230"/>
                    <a:pt x="1332" y="1211"/>
                  </a:cubicBezTo>
                  <a:cubicBezTo>
                    <a:pt x="1345" y="1198"/>
                    <a:pt x="1338" y="1174"/>
                    <a:pt x="1336" y="1154"/>
                  </a:cubicBezTo>
                  <a:close/>
                  <a:moveTo>
                    <a:pt x="324" y="1244"/>
                  </a:moveTo>
                  <a:lnTo>
                    <a:pt x="184" y="1284"/>
                  </a:lnTo>
                  <a:cubicBezTo>
                    <a:pt x="178" y="1285"/>
                    <a:pt x="175" y="1287"/>
                    <a:pt x="174" y="1290"/>
                  </a:cubicBezTo>
                  <a:cubicBezTo>
                    <a:pt x="172" y="1292"/>
                    <a:pt x="172" y="1296"/>
                    <a:pt x="174" y="1302"/>
                  </a:cubicBezTo>
                  <a:lnTo>
                    <a:pt x="178" y="1316"/>
                  </a:lnTo>
                  <a:lnTo>
                    <a:pt x="166" y="1320"/>
                  </a:lnTo>
                  <a:lnTo>
                    <a:pt x="150" y="1262"/>
                  </a:lnTo>
                  <a:lnTo>
                    <a:pt x="121" y="1164"/>
                  </a:lnTo>
                  <a:lnTo>
                    <a:pt x="155" y="1152"/>
                  </a:lnTo>
                  <a:lnTo>
                    <a:pt x="188" y="1141"/>
                  </a:lnTo>
                  <a:lnTo>
                    <a:pt x="192" y="1151"/>
                  </a:lnTo>
                  <a:cubicBezTo>
                    <a:pt x="169" y="1162"/>
                    <a:pt x="156" y="1172"/>
                    <a:pt x="151" y="1182"/>
                  </a:cubicBezTo>
                  <a:cubicBezTo>
                    <a:pt x="146" y="1191"/>
                    <a:pt x="147" y="1207"/>
                    <a:pt x="153" y="1228"/>
                  </a:cubicBezTo>
                  <a:lnTo>
                    <a:pt x="157" y="1244"/>
                  </a:lnTo>
                  <a:cubicBezTo>
                    <a:pt x="159" y="1250"/>
                    <a:pt x="161" y="1254"/>
                    <a:pt x="164" y="1255"/>
                  </a:cubicBezTo>
                  <a:cubicBezTo>
                    <a:pt x="166" y="1256"/>
                    <a:pt x="170" y="1256"/>
                    <a:pt x="176" y="1254"/>
                  </a:cubicBezTo>
                  <a:lnTo>
                    <a:pt x="235" y="1238"/>
                  </a:lnTo>
                  <a:lnTo>
                    <a:pt x="233" y="1230"/>
                  </a:lnTo>
                  <a:cubicBezTo>
                    <a:pt x="229" y="1217"/>
                    <a:pt x="224" y="1209"/>
                    <a:pt x="217" y="1205"/>
                  </a:cubicBezTo>
                  <a:cubicBezTo>
                    <a:pt x="210" y="1201"/>
                    <a:pt x="200" y="1201"/>
                    <a:pt x="186" y="1204"/>
                  </a:cubicBezTo>
                  <a:lnTo>
                    <a:pt x="183" y="1192"/>
                  </a:lnTo>
                  <a:lnTo>
                    <a:pt x="226" y="1180"/>
                  </a:lnTo>
                  <a:lnTo>
                    <a:pt x="269" y="1167"/>
                  </a:lnTo>
                  <a:lnTo>
                    <a:pt x="272" y="1179"/>
                  </a:lnTo>
                  <a:cubicBezTo>
                    <a:pt x="259" y="1183"/>
                    <a:pt x="250" y="1189"/>
                    <a:pt x="246" y="1195"/>
                  </a:cubicBezTo>
                  <a:cubicBezTo>
                    <a:pt x="241" y="1202"/>
                    <a:pt x="240" y="1210"/>
                    <a:pt x="243" y="1220"/>
                  </a:cubicBezTo>
                  <a:lnTo>
                    <a:pt x="247" y="1234"/>
                  </a:lnTo>
                  <a:lnTo>
                    <a:pt x="315" y="1215"/>
                  </a:lnTo>
                  <a:cubicBezTo>
                    <a:pt x="320" y="1214"/>
                    <a:pt x="323" y="1211"/>
                    <a:pt x="325" y="1208"/>
                  </a:cubicBezTo>
                  <a:cubicBezTo>
                    <a:pt x="326" y="1205"/>
                    <a:pt x="326" y="1201"/>
                    <a:pt x="324" y="1195"/>
                  </a:cubicBezTo>
                  <a:lnTo>
                    <a:pt x="319" y="1178"/>
                  </a:lnTo>
                  <a:lnTo>
                    <a:pt x="331" y="1175"/>
                  </a:lnTo>
                  <a:lnTo>
                    <a:pt x="344" y="1220"/>
                  </a:lnTo>
                  <a:lnTo>
                    <a:pt x="358" y="1266"/>
                  </a:lnTo>
                  <a:lnTo>
                    <a:pt x="346" y="1269"/>
                  </a:lnTo>
                  <a:lnTo>
                    <a:pt x="341" y="1254"/>
                  </a:lnTo>
                  <a:cubicBezTo>
                    <a:pt x="340" y="1249"/>
                    <a:pt x="338" y="1245"/>
                    <a:pt x="335" y="1244"/>
                  </a:cubicBezTo>
                  <a:cubicBezTo>
                    <a:pt x="332" y="1242"/>
                    <a:pt x="329" y="1242"/>
                    <a:pt x="324" y="1244"/>
                  </a:cubicBezTo>
                  <a:close/>
                  <a:moveTo>
                    <a:pt x="218" y="930"/>
                  </a:moveTo>
                  <a:cubicBezTo>
                    <a:pt x="243" y="928"/>
                    <a:pt x="263" y="933"/>
                    <a:pt x="277" y="945"/>
                  </a:cubicBezTo>
                  <a:cubicBezTo>
                    <a:pt x="291" y="958"/>
                    <a:pt x="298" y="976"/>
                    <a:pt x="300" y="1001"/>
                  </a:cubicBezTo>
                  <a:cubicBezTo>
                    <a:pt x="302" y="1025"/>
                    <a:pt x="298" y="1045"/>
                    <a:pt x="288" y="1059"/>
                  </a:cubicBezTo>
                  <a:cubicBezTo>
                    <a:pt x="278" y="1073"/>
                    <a:pt x="264" y="1080"/>
                    <a:pt x="244" y="1082"/>
                  </a:cubicBezTo>
                  <a:lnTo>
                    <a:pt x="130" y="1089"/>
                  </a:lnTo>
                  <a:cubicBezTo>
                    <a:pt x="124" y="1090"/>
                    <a:pt x="121" y="1091"/>
                    <a:pt x="119" y="1094"/>
                  </a:cubicBezTo>
                  <a:cubicBezTo>
                    <a:pt x="117" y="1096"/>
                    <a:pt x="116" y="1100"/>
                    <a:pt x="116" y="1105"/>
                  </a:cubicBezTo>
                  <a:lnTo>
                    <a:pt x="117" y="1121"/>
                  </a:lnTo>
                  <a:lnTo>
                    <a:pt x="105" y="1121"/>
                  </a:lnTo>
                  <a:lnTo>
                    <a:pt x="102" y="1076"/>
                  </a:lnTo>
                  <a:lnTo>
                    <a:pt x="99" y="1031"/>
                  </a:lnTo>
                  <a:lnTo>
                    <a:pt x="111" y="1030"/>
                  </a:lnTo>
                  <a:lnTo>
                    <a:pt x="112" y="1046"/>
                  </a:lnTo>
                  <a:cubicBezTo>
                    <a:pt x="112" y="1051"/>
                    <a:pt x="114" y="1055"/>
                    <a:pt x="116" y="1057"/>
                  </a:cubicBezTo>
                  <a:cubicBezTo>
                    <a:pt x="118" y="1059"/>
                    <a:pt x="122" y="1060"/>
                    <a:pt x="127" y="1060"/>
                  </a:cubicBezTo>
                  <a:lnTo>
                    <a:pt x="230" y="1052"/>
                  </a:lnTo>
                  <a:cubicBezTo>
                    <a:pt x="250" y="1051"/>
                    <a:pt x="265" y="1046"/>
                    <a:pt x="274" y="1036"/>
                  </a:cubicBezTo>
                  <a:cubicBezTo>
                    <a:pt x="283" y="1026"/>
                    <a:pt x="287" y="1012"/>
                    <a:pt x="286" y="994"/>
                  </a:cubicBezTo>
                  <a:cubicBezTo>
                    <a:pt x="285" y="978"/>
                    <a:pt x="279" y="965"/>
                    <a:pt x="268" y="956"/>
                  </a:cubicBezTo>
                  <a:cubicBezTo>
                    <a:pt x="257" y="946"/>
                    <a:pt x="243" y="942"/>
                    <a:pt x="227" y="943"/>
                  </a:cubicBezTo>
                  <a:lnTo>
                    <a:pt x="138" y="949"/>
                  </a:lnTo>
                  <a:cubicBezTo>
                    <a:pt x="126" y="950"/>
                    <a:pt x="118" y="953"/>
                    <a:pt x="113" y="958"/>
                  </a:cubicBezTo>
                  <a:cubicBezTo>
                    <a:pt x="109" y="963"/>
                    <a:pt x="107" y="972"/>
                    <a:pt x="108" y="983"/>
                  </a:cubicBezTo>
                  <a:lnTo>
                    <a:pt x="95" y="984"/>
                  </a:lnTo>
                  <a:lnTo>
                    <a:pt x="93" y="946"/>
                  </a:lnTo>
                  <a:lnTo>
                    <a:pt x="90" y="908"/>
                  </a:lnTo>
                  <a:lnTo>
                    <a:pt x="102" y="908"/>
                  </a:lnTo>
                  <a:cubicBezTo>
                    <a:pt x="103" y="919"/>
                    <a:pt x="106" y="927"/>
                    <a:pt x="111" y="931"/>
                  </a:cubicBezTo>
                  <a:cubicBezTo>
                    <a:pt x="116" y="935"/>
                    <a:pt x="125" y="936"/>
                    <a:pt x="137" y="936"/>
                  </a:cubicBezTo>
                  <a:lnTo>
                    <a:pt x="218" y="930"/>
                  </a:lnTo>
                  <a:close/>
                  <a:moveTo>
                    <a:pt x="269" y="856"/>
                  </a:moveTo>
                  <a:lnTo>
                    <a:pt x="127" y="824"/>
                  </a:lnTo>
                  <a:cubicBezTo>
                    <a:pt x="122" y="823"/>
                    <a:pt x="118" y="823"/>
                    <a:pt x="115" y="824"/>
                  </a:cubicBezTo>
                  <a:cubicBezTo>
                    <a:pt x="113" y="826"/>
                    <a:pt x="111" y="830"/>
                    <a:pt x="109" y="835"/>
                  </a:cubicBezTo>
                  <a:lnTo>
                    <a:pt x="106" y="850"/>
                  </a:lnTo>
                  <a:lnTo>
                    <a:pt x="94" y="847"/>
                  </a:lnTo>
                  <a:lnTo>
                    <a:pt x="104" y="803"/>
                  </a:lnTo>
                  <a:lnTo>
                    <a:pt x="115" y="757"/>
                  </a:lnTo>
                  <a:cubicBezTo>
                    <a:pt x="122" y="725"/>
                    <a:pt x="136" y="703"/>
                    <a:pt x="156" y="690"/>
                  </a:cubicBezTo>
                  <a:cubicBezTo>
                    <a:pt x="176" y="677"/>
                    <a:pt x="201" y="675"/>
                    <a:pt x="232" y="682"/>
                  </a:cubicBezTo>
                  <a:cubicBezTo>
                    <a:pt x="264" y="689"/>
                    <a:pt x="287" y="702"/>
                    <a:pt x="300" y="722"/>
                  </a:cubicBezTo>
                  <a:cubicBezTo>
                    <a:pt x="314" y="742"/>
                    <a:pt x="317" y="766"/>
                    <a:pt x="310" y="796"/>
                  </a:cubicBezTo>
                  <a:lnTo>
                    <a:pt x="298" y="848"/>
                  </a:lnTo>
                  <a:lnTo>
                    <a:pt x="288" y="892"/>
                  </a:lnTo>
                  <a:lnTo>
                    <a:pt x="276" y="889"/>
                  </a:lnTo>
                  <a:lnTo>
                    <a:pt x="279" y="874"/>
                  </a:lnTo>
                  <a:cubicBezTo>
                    <a:pt x="280" y="868"/>
                    <a:pt x="280" y="864"/>
                    <a:pt x="279" y="862"/>
                  </a:cubicBezTo>
                  <a:cubicBezTo>
                    <a:pt x="277" y="859"/>
                    <a:pt x="274" y="857"/>
                    <a:pt x="269" y="856"/>
                  </a:cubicBezTo>
                  <a:close/>
                  <a:moveTo>
                    <a:pt x="277" y="827"/>
                  </a:moveTo>
                  <a:cubicBezTo>
                    <a:pt x="281" y="828"/>
                    <a:pt x="285" y="828"/>
                    <a:pt x="287" y="827"/>
                  </a:cubicBezTo>
                  <a:cubicBezTo>
                    <a:pt x="289" y="825"/>
                    <a:pt x="291" y="822"/>
                    <a:pt x="292" y="818"/>
                  </a:cubicBezTo>
                  <a:lnTo>
                    <a:pt x="296" y="802"/>
                  </a:lnTo>
                  <a:cubicBezTo>
                    <a:pt x="302" y="777"/>
                    <a:pt x="299" y="759"/>
                    <a:pt x="289" y="746"/>
                  </a:cubicBezTo>
                  <a:cubicBezTo>
                    <a:pt x="279" y="733"/>
                    <a:pt x="258" y="723"/>
                    <a:pt x="227" y="716"/>
                  </a:cubicBezTo>
                  <a:cubicBezTo>
                    <a:pt x="195" y="709"/>
                    <a:pt x="172" y="709"/>
                    <a:pt x="157" y="717"/>
                  </a:cubicBezTo>
                  <a:cubicBezTo>
                    <a:pt x="142" y="724"/>
                    <a:pt x="131" y="741"/>
                    <a:pt x="125" y="768"/>
                  </a:cubicBezTo>
                  <a:lnTo>
                    <a:pt x="123" y="777"/>
                  </a:lnTo>
                  <a:cubicBezTo>
                    <a:pt x="122" y="783"/>
                    <a:pt x="122" y="787"/>
                    <a:pt x="123" y="789"/>
                  </a:cubicBezTo>
                  <a:cubicBezTo>
                    <a:pt x="125" y="791"/>
                    <a:pt x="128" y="793"/>
                    <a:pt x="134" y="795"/>
                  </a:cubicBezTo>
                  <a:lnTo>
                    <a:pt x="277" y="827"/>
                  </a:lnTo>
                  <a:close/>
                  <a:moveTo>
                    <a:pt x="314" y="658"/>
                  </a:moveTo>
                  <a:lnTo>
                    <a:pt x="203" y="519"/>
                  </a:lnTo>
                  <a:lnTo>
                    <a:pt x="206" y="514"/>
                  </a:lnTo>
                  <a:lnTo>
                    <a:pt x="209" y="509"/>
                  </a:lnTo>
                  <a:lnTo>
                    <a:pt x="395" y="536"/>
                  </a:lnTo>
                  <a:cubicBezTo>
                    <a:pt x="403" y="537"/>
                    <a:pt x="408" y="537"/>
                    <a:pt x="411" y="535"/>
                  </a:cubicBezTo>
                  <a:cubicBezTo>
                    <a:pt x="414" y="534"/>
                    <a:pt x="417" y="530"/>
                    <a:pt x="421" y="523"/>
                  </a:cubicBezTo>
                  <a:lnTo>
                    <a:pt x="422" y="521"/>
                  </a:lnTo>
                  <a:lnTo>
                    <a:pt x="433" y="528"/>
                  </a:lnTo>
                  <a:lnTo>
                    <a:pt x="412" y="564"/>
                  </a:lnTo>
                  <a:lnTo>
                    <a:pt x="390" y="600"/>
                  </a:lnTo>
                  <a:lnTo>
                    <a:pt x="380" y="594"/>
                  </a:lnTo>
                  <a:lnTo>
                    <a:pt x="387" y="582"/>
                  </a:lnTo>
                  <a:cubicBezTo>
                    <a:pt x="390" y="577"/>
                    <a:pt x="391" y="573"/>
                    <a:pt x="390" y="570"/>
                  </a:cubicBezTo>
                  <a:cubicBezTo>
                    <a:pt x="389" y="567"/>
                    <a:pt x="386" y="565"/>
                    <a:pt x="381" y="564"/>
                  </a:cubicBezTo>
                  <a:lnTo>
                    <a:pt x="338" y="558"/>
                  </a:lnTo>
                  <a:lnTo>
                    <a:pt x="302" y="621"/>
                  </a:lnTo>
                  <a:lnTo>
                    <a:pt x="314" y="636"/>
                  </a:lnTo>
                  <a:cubicBezTo>
                    <a:pt x="323" y="647"/>
                    <a:pt x="330" y="653"/>
                    <a:pt x="336" y="653"/>
                  </a:cubicBezTo>
                  <a:cubicBezTo>
                    <a:pt x="343" y="652"/>
                    <a:pt x="349" y="646"/>
                    <a:pt x="356" y="634"/>
                  </a:cubicBezTo>
                  <a:lnTo>
                    <a:pt x="367" y="640"/>
                  </a:lnTo>
                  <a:lnTo>
                    <a:pt x="349" y="671"/>
                  </a:lnTo>
                  <a:lnTo>
                    <a:pt x="331" y="702"/>
                  </a:lnTo>
                  <a:lnTo>
                    <a:pt x="320" y="696"/>
                  </a:lnTo>
                  <a:cubicBezTo>
                    <a:pt x="324" y="689"/>
                    <a:pt x="326" y="683"/>
                    <a:pt x="325" y="678"/>
                  </a:cubicBezTo>
                  <a:cubicBezTo>
                    <a:pt x="324" y="673"/>
                    <a:pt x="320" y="667"/>
                    <a:pt x="314" y="658"/>
                  </a:cubicBezTo>
                  <a:close/>
                  <a:moveTo>
                    <a:pt x="292" y="609"/>
                  </a:moveTo>
                  <a:lnTo>
                    <a:pt x="324" y="556"/>
                  </a:lnTo>
                  <a:lnTo>
                    <a:pt x="239" y="543"/>
                  </a:lnTo>
                  <a:lnTo>
                    <a:pt x="292" y="609"/>
                  </a:lnTo>
                  <a:close/>
                  <a:moveTo>
                    <a:pt x="429" y="465"/>
                  </a:moveTo>
                  <a:cubicBezTo>
                    <a:pt x="437" y="474"/>
                    <a:pt x="444" y="479"/>
                    <a:pt x="451" y="479"/>
                  </a:cubicBezTo>
                  <a:cubicBezTo>
                    <a:pt x="458" y="479"/>
                    <a:pt x="466" y="475"/>
                    <a:pt x="474" y="467"/>
                  </a:cubicBezTo>
                  <a:lnTo>
                    <a:pt x="483" y="476"/>
                  </a:lnTo>
                  <a:lnTo>
                    <a:pt x="454" y="503"/>
                  </a:lnTo>
                  <a:lnTo>
                    <a:pt x="426" y="529"/>
                  </a:lnTo>
                  <a:lnTo>
                    <a:pt x="417" y="520"/>
                  </a:lnTo>
                  <a:cubicBezTo>
                    <a:pt x="426" y="512"/>
                    <a:pt x="430" y="505"/>
                    <a:pt x="431" y="498"/>
                  </a:cubicBezTo>
                  <a:cubicBezTo>
                    <a:pt x="431" y="491"/>
                    <a:pt x="427" y="484"/>
                    <a:pt x="418" y="475"/>
                  </a:cubicBezTo>
                  <a:lnTo>
                    <a:pt x="326" y="377"/>
                  </a:lnTo>
                  <a:cubicBezTo>
                    <a:pt x="324" y="376"/>
                    <a:pt x="322" y="377"/>
                    <a:pt x="320" y="377"/>
                  </a:cubicBezTo>
                  <a:cubicBezTo>
                    <a:pt x="316" y="379"/>
                    <a:pt x="310" y="384"/>
                    <a:pt x="301" y="392"/>
                  </a:cubicBezTo>
                  <a:lnTo>
                    <a:pt x="299" y="394"/>
                  </a:lnTo>
                  <a:lnTo>
                    <a:pt x="290" y="385"/>
                  </a:lnTo>
                  <a:lnTo>
                    <a:pt x="311" y="366"/>
                  </a:lnTo>
                  <a:lnTo>
                    <a:pt x="332" y="346"/>
                  </a:lnTo>
                  <a:lnTo>
                    <a:pt x="512" y="381"/>
                  </a:lnTo>
                  <a:lnTo>
                    <a:pt x="441" y="306"/>
                  </a:lnTo>
                  <a:cubicBezTo>
                    <a:pt x="433" y="298"/>
                    <a:pt x="426" y="293"/>
                    <a:pt x="419" y="293"/>
                  </a:cubicBezTo>
                  <a:cubicBezTo>
                    <a:pt x="412" y="292"/>
                    <a:pt x="404" y="296"/>
                    <a:pt x="396" y="304"/>
                  </a:cubicBezTo>
                  <a:lnTo>
                    <a:pt x="387" y="295"/>
                  </a:lnTo>
                  <a:lnTo>
                    <a:pt x="416" y="269"/>
                  </a:lnTo>
                  <a:lnTo>
                    <a:pt x="444" y="243"/>
                  </a:lnTo>
                  <a:lnTo>
                    <a:pt x="453" y="252"/>
                  </a:lnTo>
                  <a:cubicBezTo>
                    <a:pt x="444" y="260"/>
                    <a:pt x="440" y="267"/>
                    <a:pt x="439" y="274"/>
                  </a:cubicBezTo>
                  <a:cubicBezTo>
                    <a:pt x="439" y="280"/>
                    <a:pt x="443" y="288"/>
                    <a:pt x="452" y="297"/>
                  </a:cubicBezTo>
                  <a:lnTo>
                    <a:pt x="558" y="410"/>
                  </a:lnTo>
                  <a:lnTo>
                    <a:pt x="554" y="414"/>
                  </a:lnTo>
                  <a:lnTo>
                    <a:pt x="550" y="418"/>
                  </a:lnTo>
                  <a:lnTo>
                    <a:pt x="347" y="378"/>
                  </a:lnTo>
                  <a:lnTo>
                    <a:pt x="429" y="465"/>
                  </a:lnTo>
                  <a:close/>
                  <a:moveTo>
                    <a:pt x="860" y="197"/>
                  </a:moveTo>
                  <a:cubicBezTo>
                    <a:pt x="867" y="221"/>
                    <a:pt x="866" y="241"/>
                    <a:pt x="857" y="257"/>
                  </a:cubicBezTo>
                  <a:cubicBezTo>
                    <a:pt x="848" y="273"/>
                    <a:pt x="831" y="284"/>
                    <a:pt x="807" y="291"/>
                  </a:cubicBezTo>
                  <a:cubicBezTo>
                    <a:pt x="783" y="298"/>
                    <a:pt x="764" y="298"/>
                    <a:pt x="748" y="292"/>
                  </a:cubicBezTo>
                  <a:cubicBezTo>
                    <a:pt x="732" y="285"/>
                    <a:pt x="721" y="272"/>
                    <a:pt x="716" y="254"/>
                  </a:cubicBezTo>
                  <a:lnTo>
                    <a:pt x="684" y="144"/>
                  </a:lnTo>
                  <a:cubicBezTo>
                    <a:pt x="683" y="139"/>
                    <a:pt x="681" y="136"/>
                    <a:pt x="678" y="135"/>
                  </a:cubicBezTo>
                  <a:cubicBezTo>
                    <a:pt x="675" y="133"/>
                    <a:pt x="671" y="133"/>
                    <a:pt x="666" y="135"/>
                  </a:cubicBezTo>
                  <a:lnTo>
                    <a:pt x="651" y="139"/>
                  </a:lnTo>
                  <a:lnTo>
                    <a:pt x="647" y="127"/>
                  </a:lnTo>
                  <a:lnTo>
                    <a:pt x="691" y="115"/>
                  </a:lnTo>
                  <a:lnTo>
                    <a:pt x="735" y="102"/>
                  </a:lnTo>
                  <a:lnTo>
                    <a:pt x="739" y="114"/>
                  </a:lnTo>
                  <a:lnTo>
                    <a:pt x="724" y="118"/>
                  </a:lnTo>
                  <a:cubicBezTo>
                    <a:pt x="718" y="120"/>
                    <a:pt x="715" y="122"/>
                    <a:pt x="713" y="125"/>
                  </a:cubicBezTo>
                  <a:cubicBezTo>
                    <a:pt x="712" y="127"/>
                    <a:pt x="712" y="131"/>
                    <a:pt x="713" y="136"/>
                  </a:cubicBezTo>
                  <a:lnTo>
                    <a:pt x="742" y="234"/>
                  </a:lnTo>
                  <a:cubicBezTo>
                    <a:pt x="747" y="253"/>
                    <a:pt x="756" y="266"/>
                    <a:pt x="767" y="273"/>
                  </a:cubicBezTo>
                  <a:cubicBezTo>
                    <a:pt x="779" y="280"/>
                    <a:pt x="794" y="281"/>
                    <a:pt x="811" y="276"/>
                  </a:cubicBezTo>
                  <a:cubicBezTo>
                    <a:pt x="827" y="272"/>
                    <a:pt x="838" y="263"/>
                    <a:pt x="845" y="251"/>
                  </a:cubicBezTo>
                  <a:cubicBezTo>
                    <a:pt x="852" y="238"/>
                    <a:pt x="853" y="224"/>
                    <a:pt x="849" y="209"/>
                  </a:cubicBezTo>
                  <a:lnTo>
                    <a:pt x="824" y="124"/>
                  </a:lnTo>
                  <a:cubicBezTo>
                    <a:pt x="821" y="112"/>
                    <a:pt x="816" y="105"/>
                    <a:pt x="810" y="101"/>
                  </a:cubicBezTo>
                  <a:cubicBezTo>
                    <a:pt x="805" y="98"/>
                    <a:pt x="796" y="98"/>
                    <a:pt x="784" y="101"/>
                  </a:cubicBezTo>
                  <a:lnTo>
                    <a:pt x="781" y="89"/>
                  </a:lnTo>
                  <a:lnTo>
                    <a:pt x="818" y="79"/>
                  </a:lnTo>
                  <a:lnTo>
                    <a:pt x="855" y="68"/>
                  </a:lnTo>
                  <a:lnTo>
                    <a:pt x="858" y="80"/>
                  </a:lnTo>
                  <a:cubicBezTo>
                    <a:pt x="847" y="83"/>
                    <a:pt x="840" y="88"/>
                    <a:pt x="837" y="94"/>
                  </a:cubicBezTo>
                  <a:cubicBezTo>
                    <a:pt x="834" y="99"/>
                    <a:pt x="834" y="108"/>
                    <a:pt x="838" y="120"/>
                  </a:cubicBezTo>
                  <a:lnTo>
                    <a:pt x="860" y="197"/>
                  </a:lnTo>
                  <a:close/>
                  <a:moveTo>
                    <a:pt x="959" y="219"/>
                  </a:moveTo>
                  <a:cubicBezTo>
                    <a:pt x="959" y="231"/>
                    <a:pt x="961" y="239"/>
                    <a:pt x="966" y="244"/>
                  </a:cubicBezTo>
                  <a:cubicBezTo>
                    <a:pt x="970" y="249"/>
                    <a:pt x="979" y="251"/>
                    <a:pt x="991" y="251"/>
                  </a:cubicBezTo>
                  <a:lnTo>
                    <a:pt x="991" y="263"/>
                  </a:lnTo>
                  <a:lnTo>
                    <a:pt x="952" y="263"/>
                  </a:lnTo>
                  <a:lnTo>
                    <a:pt x="913" y="263"/>
                  </a:lnTo>
                  <a:lnTo>
                    <a:pt x="913" y="251"/>
                  </a:lnTo>
                  <a:cubicBezTo>
                    <a:pt x="925" y="251"/>
                    <a:pt x="933" y="249"/>
                    <a:pt x="938" y="244"/>
                  </a:cubicBezTo>
                  <a:cubicBezTo>
                    <a:pt x="942" y="239"/>
                    <a:pt x="945" y="231"/>
                    <a:pt x="945" y="219"/>
                  </a:cubicBezTo>
                  <a:lnTo>
                    <a:pt x="945" y="84"/>
                  </a:lnTo>
                  <a:cubicBezTo>
                    <a:pt x="943" y="83"/>
                    <a:pt x="942" y="82"/>
                    <a:pt x="940" y="81"/>
                  </a:cubicBezTo>
                  <a:cubicBezTo>
                    <a:pt x="936" y="80"/>
                    <a:pt x="928" y="79"/>
                    <a:pt x="916" y="79"/>
                  </a:cubicBezTo>
                  <a:lnTo>
                    <a:pt x="913" y="79"/>
                  </a:lnTo>
                  <a:lnTo>
                    <a:pt x="913" y="66"/>
                  </a:lnTo>
                  <a:lnTo>
                    <a:pt x="941" y="66"/>
                  </a:lnTo>
                  <a:lnTo>
                    <a:pt x="970" y="66"/>
                  </a:lnTo>
                  <a:lnTo>
                    <a:pt x="1077" y="213"/>
                  </a:lnTo>
                  <a:lnTo>
                    <a:pt x="1077" y="111"/>
                  </a:lnTo>
                  <a:cubicBezTo>
                    <a:pt x="1077" y="99"/>
                    <a:pt x="1075" y="90"/>
                    <a:pt x="1070" y="86"/>
                  </a:cubicBezTo>
                  <a:cubicBezTo>
                    <a:pt x="1066" y="81"/>
                    <a:pt x="1057" y="79"/>
                    <a:pt x="1045" y="79"/>
                  </a:cubicBezTo>
                  <a:lnTo>
                    <a:pt x="1045" y="66"/>
                  </a:lnTo>
                  <a:lnTo>
                    <a:pt x="1085" y="66"/>
                  </a:lnTo>
                  <a:lnTo>
                    <a:pt x="1124" y="66"/>
                  </a:lnTo>
                  <a:lnTo>
                    <a:pt x="1124" y="79"/>
                  </a:lnTo>
                  <a:cubicBezTo>
                    <a:pt x="1112" y="79"/>
                    <a:pt x="1103" y="81"/>
                    <a:pt x="1099" y="86"/>
                  </a:cubicBezTo>
                  <a:cubicBezTo>
                    <a:pt x="1094" y="90"/>
                    <a:pt x="1091" y="99"/>
                    <a:pt x="1091" y="111"/>
                  </a:cubicBezTo>
                  <a:lnTo>
                    <a:pt x="1091" y="266"/>
                  </a:lnTo>
                  <a:lnTo>
                    <a:pt x="1086" y="266"/>
                  </a:lnTo>
                  <a:lnTo>
                    <a:pt x="1080" y="266"/>
                  </a:lnTo>
                  <a:lnTo>
                    <a:pt x="959" y="100"/>
                  </a:lnTo>
                  <a:lnTo>
                    <a:pt x="959" y="219"/>
                  </a:lnTo>
                  <a:close/>
                  <a:moveTo>
                    <a:pt x="1167" y="258"/>
                  </a:moveTo>
                  <a:lnTo>
                    <a:pt x="1209" y="120"/>
                  </a:lnTo>
                  <a:cubicBezTo>
                    <a:pt x="1211" y="115"/>
                    <a:pt x="1211" y="111"/>
                    <a:pt x="1209" y="109"/>
                  </a:cubicBezTo>
                  <a:cubicBezTo>
                    <a:pt x="1208" y="106"/>
                    <a:pt x="1204" y="104"/>
                    <a:pt x="1199" y="102"/>
                  </a:cubicBezTo>
                  <a:lnTo>
                    <a:pt x="1184" y="98"/>
                  </a:lnTo>
                  <a:lnTo>
                    <a:pt x="1188" y="86"/>
                  </a:lnTo>
                  <a:lnTo>
                    <a:pt x="1232" y="99"/>
                  </a:lnTo>
                  <a:lnTo>
                    <a:pt x="1275" y="113"/>
                  </a:lnTo>
                  <a:lnTo>
                    <a:pt x="1272" y="124"/>
                  </a:lnTo>
                  <a:lnTo>
                    <a:pt x="1257" y="120"/>
                  </a:lnTo>
                  <a:cubicBezTo>
                    <a:pt x="1251" y="118"/>
                    <a:pt x="1247" y="118"/>
                    <a:pt x="1245" y="119"/>
                  </a:cubicBezTo>
                  <a:cubicBezTo>
                    <a:pt x="1242" y="121"/>
                    <a:pt x="1240" y="124"/>
                    <a:pt x="1238" y="129"/>
                  </a:cubicBezTo>
                  <a:lnTo>
                    <a:pt x="1196" y="267"/>
                  </a:lnTo>
                  <a:cubicBezTo>
                    <a:pt x="1194" y="272"/>
                    <a:pt x="1194" y="276"/>
                    <a:pt x="1196" y="278"/>
                  </a:cubicBezTo>
                  <a:cubicBezTo>
                    <a:pt x="1197" y="281"/>
                    <a:pt x="1201" y="283"/>
                    <a:pt x="1206" y="285"/>
                  </a:cubicBezTo>
                  <a:lnTo>
                    <a:pt x="1221" y="289"/>
                  </a:lnTo>
                  <a:lnTo>
                    <a:pt x="1217" y="301"/>
                  </a:lnTo>
                  <a:lnTo>
                    <a:pt x="1173" y="288"/>
                  </a:lnTo>
                  <a:lnTo>
                    <a:pt x="1130" y="275"/>
                  </a:lnTo>
                  <a:lnTo>
                    <a:pt x="1133" y="263"/>
                  </a:lnTo>
                  <a:lnTo>
                    <a:pt x="1148" y="267"/>
                  </a:lnTo>
                  <a:cubicBezTo>
                    <a:pt x="1154" y="269"/>
                    <a:pt x="1158" y="269"/>
                    <a:pt x="1160" y="268"/>
                  </a:cubicBezTo>
                  <a:cubicBezTo>
                    <a:pt x="1163" y="266"/>
                    <a:pt x="1165" y="263"/>
                    <a:pt x="1167" y="258"/>
                  </a:cubicBezTo>
                  <a:close/>
                  <a:moveTo>
                    <a:pt x="1321" y="157"/>
                  </a:moveTo>
                  <a:cubicBezTo>
                    <a:pt x="1321" y="149"/>
                    <a:pt x="1321" y="143"/>
                    <a:pt x="1320" y="140"/>
                  </a:cubicBezTo>
                  <a:cubicBezTo>
                    <a:pt x="1318" y="138"/>
                    <a:pt x="1313" y="134"/>
                    <a:pt x="1306" y="130"/>
                  </a:cubicBezTo>
                  <a:lnTo>
                    <a:pt x="1304" y="129"/>
                  </a:lnTo>
                  <a:lnTo>
                    <a:pt x="1310" y="118"/>
                  </a:lnTo>
                  <a:lnTo>
                    <a:pt x="1348" y="138"/>
                  </a:lnTo>
                  <a:lnTo>
                    <a:pt x="1386" y="158"/>
                  </a:lnTo>
                  <a:lnTo>
                    <a:pt x="1380" y="169"/>
                  </a:lnTo>
                  <a:lnTo>
                    <a:pt x="1367" y="163"/>
                  </a:lnTo>
                  <a:cubicBezTo>
                    <a:pt x="1362" y="160"/>
                    <a:pt x="1358" y="159"/>
                    <a:pt x="1355" y="160"/>
                  </a:cubicBezTo>
                  <a:cubicBezTo>
                    <a:pt x="1352" y="161"/>
                    <a:pt x="1350" y="164"/>
                    <a:pt x="1350" y="170"/>
                  </a:cubicBezTo>
                  <a:lnTo>
                    <a:pt x="1334" y="308"/>
                  </a:lnTo>
                  <a:lnTo>
                    <a:pt x="1422" y="231"/>
                  </a:lnTo>
                  <a:cubicBezTo>
                    <a:pt x="1433" y="222"/>
                    <a:pt x="1438" y="215"/>
                    <a:pt x="1437" y="208"/>
                  </a:cubicBezTo>
                  <a:cubicBezTo>
                    <a:pt x="1437" y="202"/>
                    <a:pt x="1430" y="196"/>
                    <a:pt x="1418" y="189"/>
                  </a:cubicBezTo>
                  <a:lnTo>
                    <a:pt x="1424" y="179"/>
                  </a:lnTo>
                  <a:lnTo>
                    <a:pt x="1457" y="196"/>
                  </a:lnTo>
                  <a:lnTo>
                    <a:pt x="1489" y="213"/>
                  </a:lnTo>
                  <a:lnTo>
                    <a:pt x="1483" y="224"/>
                  </a:lnTo>
                  <a:cubicBezTo>
                    <a:pt x="1476" y="220"/>
                    <a:pt x="1469" y="218"/>
                    <a:pt x="1464" y="219"/>
                  </a:cubicBezTo>
                  <a:cubicBezTo>
                    <a:pt x="1459" y="220"/>
                    <a:pt x="1452" y="224"/>
                    <a:pt x="1444" y="230"/>
                  </a:cubicBezTo>
                  <a:lnTo>
                    <a:pt x="1311" y="345"/>
                  </a:lnTo>
                  <a:lnTo>
                    <a:pt x="1306" y="342"/>
                  </a:lnTo>
                  <a:lnTo>
                    <a:pt x="1301" y="340"/>
                  </a:lnTo>
                  <a:lnTo>
                    <a:pt x="1321" y="157"/>
                  </a:lnTo>
                  <a:close/>
                  <a:moveTo>
                    <a:pt x="1393" y="386"/>
                  </a:moveTo>
                  <a:lnTo>
                    <a:pt x="1401" y="377"/>
                  </a:lnTo>
                  <a:lnTo>
                    <a:pt x="1412" y="388"/>
                  </a:lnTo>
                  <a:cubicBezTo>
                    <a:pt x="1417" y="391"/>
                    <a:pt x="1420" y="393"/>
                    <a:pt x="1423" y="393"/>
                  </a:cubicBezTo>
                  <a:cubicBezTo>
                    <a:pt x="1426" y="393"/>
                    <a:pt x="1430" y="391"/>
                    <a:pt x="1433" y="387"/>
                  </a:cubicBezTo>
                  <a:lnTo>
                    <a:pt x="1532" y="282"/>
                  </a:lnTo>
                  <a:cubicBezTo>
                    <a:pt x="1536" y="278"/>
                    <a:pt x="1538" y="275"/>
                    <a:pt x="1538" y="272"/>
                  </a:cubicBezTo>
                  <a:cubicBezTo>
                    <a:pt x="1537" y="269"/>
                    <a:pt x="1535" y="265"/>
                    <a:pt x="1531" y="261"/>
                  </a:cubicBezTo>
                  <a:lnTo>
                    <a:pt x="1520" y="251"/>
                  </a:lnTo>
                  <a:lnTo>
                    <a:pt x="1528" y="242"/>
                  </a:lnTo>
                  <a:lnTo>
                    <a:pt x="1573" y="283"/>
                  </a:lnTo>
                  <a:lnTo>
                    <a:pt x="1649" y="354"/>
                  </a:lnTo>
                  <a:lnTo>
                    <a:pt x="1627" y="381"/>
                  </a:lnTo>
                  <a:lnTo>
                    <a:pt x="1604" y="408"/>
                  </a:lnTo>
                  <a:lnTo>
                    <a:pt x="1596" y="401"/>
                  </a:lnTo>
                  <a:cubicBezTo>
                    <a:pt x="1609" y="380"/>
                    <a:pt x="1616" y="365"/>
                    <a:pt x="1615" y="354"/>
                  </a:cubicBezTo>
                  <a:cubicBezTo>
                    <a:pt x="1614" y="343"/>
                    <a:pt x="1606" y="330"/>
                    <a:pt x="1589" y="315"/>
                  </a:cubicBezTo>
                  <a:lnTo>
                    <a:pt x="1575" y="302"/>
                  </a:lnTo>
                  <a:cubicBezTo>
                    <a:pt x="1571" y="298"/>
                    <a:pt x="1567" y="296"/>
                    <a:pt x="1564" y="296"/>
                  </a:cubicBezTo>
                  <a:cubicBezTo>
                    <a:pt x="1562" y="296"/>
                    <a:pt x="1558" y="299"/>
                    <a:pt x="1554" y="303"/>
                  </a:cubicBezTo>
                  <a:lnTo>
                    <a:pt x="1512" y="348"/>
                  </a:lnTo>
                  <a:lnTo>
                    <a:pt x="1518" y="353"/>
                  </a:lnTo>
                  <a:cubicBezTo>
                    <a:pt x="1527" y="362"/>
                    <a:pt x="1536" y="366"/>
                    <a:pt x="1544" y="366"/>
                  </a:cubicBezTo>
                  <a:cubicBezTo>
                    <a:pt x="1552" y="366"/>
                    <a:pt x="1561" y="361"/>
                    <a:pt x="1572" y="352"/>
                  </a:cubicBezTo>
                  <a:lnTo>
                    <a:pt x="1581" y="360"/>
                  </a:lnTo>
                  <a:lnTo>
                    <a:pt x="1550" y="392"/>
                  </a:lnTo>
                  <a:lnTo>
                    <a:pt x="1519" y="425"/>
                  </a:lnTo>
                  <a:lnTo>
                    <a:pt x="1510" y="417"/>
                  </a:lnTo>
                  <a:cubicBezTo>
                    <a:pt x="1519" y="406"/>
                    <a:pt x="1524" y="397"/>
                    <a:pt x="1525" y="389"/>
                  </a:cubicBezTo>
                  <a:cubicBezTo>
                    <a:pt x="1526" y="381"/>
                    <a:pt x="1522" y="374"/>
                    <a:pt x="1514" y="366"/>
                  </a:cubicBezTo>
                  <a:lnTo>
                    <a:pt x="1504" y="357"/>
                  </a:lnTo>
                  <a:lnTo>
                    <a:pt x="1454" y="409"/>
                  </a:lnTo>
                  <a:cubicBezTo>
                    <a:pt x="1451" y="412"/>
                    <a:pt x="1450" y="415"/>
                    <a:pt x="1450" y="418"/>
                  </a:cubicBezTo>
                  <a:cubicBezTo>
                    <a:pt x="1450" y="421"/>
                    <a:pt x="1452" y="424"/>
                    <a:pt x="1455" y="427"/>
                  </a:cubicBezTo>
                  <a:lnTo>
                    <a:pt x="1473" y="443"/>
                  </a:lnTo>
                  <a:cubicBezTo>
                    <a:pt x="1489" y="458"/>
                    <a:pt x="1502" y="465"/>
                    <a:pt x="1513" y="465"/>
                  </a:cubicBezTo>
                  <a:cubicBezTo>
                    <a:pt x="1525" y="465"/>
                    <a:pt x="1541" y="458"/>
                    <a:pt x="1563" y="443"/>
                  </a:cubicBezTo>
                  <a:lnTo>
                    <a:pt x="1571" y="451"/>
                  </a:lnTo>
                  <a:lnTo>
                    <a:pt x="1544" y="476"/>
                  </a:lnTo>
                  <a:lnTo>
                    <a:pt x="1517" y="501"/>
                  </a:lnTo>
                  <a:lnTo>
                    <a:pt x="1437" y="427"/>
                  </a:lnTo>
                  <a:lnTo>
                    <a:pt x="1393" y="386"/>
                  </a:lnTo>
                  <a:close/>
                  <a:moveTo>
                    <a:pt x="1568" y="525"/>
                  </a:moveTo>
                  <a:lnTo>
                    <a:pt x="1692" y="448"/>
                  </a:lnTo>
                  <a:cubicBezTo>
                    <a:pt x="1696" y="445"/>
                    <a:pt x="1699" y="443"/>
                    <a:pt x="1699" y="440"/>
                  </a:cubicBezTo>
                  <a:cubicBezTo>
                    <a:pt x="1700" y="437"/>
                    <a:pt x="1699" y="433"/>
                    <a:pt x="1696" y="428"/>
                  </a:cubicBezTo>
                  <a:lnTo>
                    <a:pt x="1688" y="415"/>
                  </a:lnTo>
                  <a:lnTo>
                    <a:pt x="1698" y="409"/>
                  </a:lnTo>
                  <a:lnTo>
                    <a:pt x="1722" y="447"/>
                  </a:lnTo>
                  <a:lnTo>
                    <a:pt x="1749" y="489"/>
                  </a:lnTo>
                  <a:cubicBezTo>
                    <a:pt x="1761" y="508"/>
                    <a:pt x="1767" y="526"/>
                    <a:pt x="1767" y="541"/>
                  </a:cubicBezTo>
                  <a:cubicBezTo>
                    <a:pt x="1766" y="556"/>
                    <a:pt x="1760" y="567"/>
                    <a:pt x="1747" y="575"/>
                  </a:cubicBezTo>
                  <a:cubicBezTo>
                    <a:pt x="1734" y="584"/>
                    <a:pt x="1719" y="585"/>
                    <a:pt x="1704" y="578"/>
                  </a:cubicBezTo>
                  <a:cubicBezTo>
                    <a:pt x="1693" y="573"/>
                    <a:pt x="1682" y="564"/>
                    <a:pt x="1671" y="550"/>
                  </a:cubicBezTo>
                  <a:cubicBezTo>
                    <a:pt x="1675" y="558"/>
                    <a:pt x="1676" y="566"/>
                    <a:pt x="1676" y="572"/>
                  </a:cubicBezTo>
                  <a:cubicBezTo>
                    <a:pt x="1676" y="584"/>
                    <a:pt x="1669" y="596"/>
                    <a:pt x="1656" y="608"/>
                  </a:cubicBezTo>
                  <a:lnTo>
                    <a:pt x="1642" y="622"/>
                  </a:lnTo>
                  <a:cubicBezTo>
                    <a:pt x="1637" y="627"/>
                    <a:pt x="1633" y="632"/>
                    <a:pt x="1632" y="636"/>
                  </a:cubicBezTo>
                  <a:cubicBezTo>
                    <a:pt x="1630" y="639"/>
                    <a:pt x="1629" y="642"/>
                    <a:pt x="1631" y="644"/>
                  </a:cubicBezTo>
                  <a:cubicBezTo>
                    <a:pt x="1633" y="647"/>
                    <a:pt x="1636" y="649"/>
                    <a:pt x="1640" y="648"/>
                  </a:cubicBezTo>
                  <a:cubicBezTo>
                    <a:pt x="1645" y="647"/>
                    <a:pt x="1651" y="644"/>
                    <a:pt x="1660" y="639"/>
                  </a:cubicBezTo>
                  <a:lnTo>
                    <a:pt x="1666" y="648"/>
                  </a:lnTo>
                  <a:cubicBezTo>
                    <a:pt x="1652" y="656"/>
                    <a:pt x="1640" y="660"/>
                    <a:pt x="1631" y="660"/>
                  </a:cubicBezTo>
                  <a:cubicBezTo>
                    <a:pt x="1622" y="659"/>
                    <a:pt x="1614" y="654"/>
                    <a:pt x="1608" y="645"/>
                  </a:cubicBezTo>
                  <a:cubicBezTo>
                    <a:pt x="1603" y="637"/>
                    <a:pt x="1602" y="628"/>
                    <a:pt x="1605" y="620"/>
                  </a:cubicBezTo>
                  <a:cubicBezTo>
                    <a:pt x="1608" y="612"/>
                    <a:pt x="1616" y="603"/>
                    <a:pt x="1629" y="593"/>
                  </a:cubicBezTo>
                  <a:lnTo>
                    <a:pt x="1637" y="587"/>
                  </a:lnTo>
                  <a:cubicBezTo>
                    <a:pt x="1652" y="576"/>
                    <a:pt x="1660" y="566"/>
                    <a:pt x="1661" y="557"/>
                  </a:cubicBezTo>
                  <a:cubicBezTo>
                    <a:pt x="1663" y="548"/>
                    <a:pt x="1659" y="536"/>
                    <a:pt x="1649" y="521"/>
                  </a:cubicBezTo>
                  <a:lnTo>
                    <a:pt x="1644" y="513"/>
                  </a:lnTo>
                  <a:lnTo>
                    <a:pt x="1584" y="550"/>
                  </a:lnTo>
                  <a:cubicBezTo>
                    <a:pt x="1580" y="553"/>
                    <a:pt x="1577" y="556"/>
                    <a:pt x="1577" y="559"/>
                  </a:cubicBezTo>
                  <a:cubicBezTo>
                    <a:pt x="1576" y="562"/>
                    <a:pt x="1577" y="565"/>
                    <a:pt x="1580" y="570"/>
                  </a:cubicBezTo>
                  <a:lnTo>
                    <a:pt x="1588" y="583"/>
                  </a:lnTo>
                  <a:lnTo>
                    <a:pt x="1578" y="590"/>
                  </a:lnTo>
                  <a:lnTo>
                    <a:pt x="1554" y="551"/>
                  </a:lnTo>
                  <a:lnTo>
                    <a:pt x="1529" y="513"/>
                  </a:lnTo>
                  <a:lnTo>
                    <a:pt x="1540" y="506"/>
                  </a:lnTo>
                  <a:lnTo>
                    <a:pt x="1548" y="519"/>
                  </a:lnTo>
                  <a:cubicBezTo>
                    <a:pt x="1551" y="524"/>
                    <a:pt x="1554" y="527"/>
                    <a:pt x="1557" y="528"/>
                  </a:cubicBezTo>
                  <a:cubicBezTo>
                    <a:pt x="1560" y="528"/>
                    <a:pt x="1564" y="527"/>
                    <a:pt x="1568" y="525"/>
                  </a:cubicBezTo>
                  <a:close/>
                  <a:moveTo>
                    <a:pt x="1655" y="506"/>
                  </a:moveTo>
                  <a:lnTo>
                    <a:pt x="1667" y="526"/>
                  </a:lnTo>
                  <a:cubicBezTo>
                    <a:pt x="1676" y="541"/>
                    <a:pt x="1686" y="550"/>
                    <a:pt x="1696" y="553"/>
                  </a:cubicBezTo>
                  <a:cubicBezTo>
                    <a:pt x="1706" y="557"/>
                    <a:pt x="1717" y="555"/>
                    <a:pt x="1728" y="548"/>
                  </a:cubicBezTo>
                  <a:cubicBezTo>
                    <a:pt x="1740" y="541"/>
                    <a:pt x="1747" y="533"/>
                    <a:pt x="1747" y="524"/>
                  </a:cubicBezTo>
                  <a:cubicBezTo>
                    <a:pt x="1748" y="516"/>
                    <a:pt x="1744" y="504"/>
                    <a:pt x="1734" y="488"/>
                  </a:cubicBezTo>
                  <a:lnTo>
                    <a:pt x="1728" y="479"/>
                  </a:lnTo>
                  <a:cubicBezTo>
                    <a:pt x="1725" y="474"/>
                    <a:pt x="1722" y="471"/>
                    <a:pt x="1719" y="470"/>
                  </a:cubicBezTo>
                  <a:cubicBezTo>
                    <a:pt x="1716" y="470"/>
                    <a:pt x="1712" y="471"/>
                    <a:pt x="1707" y="474"/>
                  </a:cubicBezTo>
                  <a:lnTo>
                    <a:pt x="1655" y="506"/>
                  </a:lnTo>
                  <a:close/>
                  <a:moveTo>
                    <a:pt x="1793" y="761"/>
                  </a:moveTo>
                  <a:cubicBezTo>
                    <a:pt x="1809" y="751"/>
                    <a:pt x="1821" y="740"/>
                    <a:pt x="1828" y="725"/>
                  </a:cubicBezTo>
                  <a:cubicBezTo>
                    <a:pt x="1836" y="711"/>
                    <a:pt x="1837" y="697"/>
                    <a:pt x="1833" y="683"/>
                  </a:cubicBezTo>
                  <a:cubicBezTo>
                    <a:pt x="1829" y="672"/>
                    <a:pt x="1824" y="663"/>
                    <a:pt x="1816" y="658"/>
                  </a:cubicBezTo>
                  <a:cubicBezTo>
                    <a:pt x="1808" y="653"/>
                    <a:pt x="1800" y="652"/>
                    <a:pt x="1791" y="655"/>
                  </a:cubicBezTo>
                  <a:cubicBezTo>
                    <a:pt x="1781" y="658"/>
                    <a:pt x="1774" y="664"/>
                    <a:pt x="1771" y="672"/>
                  </a:cubicBezTo>
                  <a:cubicBezTo>
                    <a:pt x="1768" y="681"/>
                    <a:pt x="1767" y="695"/>
                    <a:pt x="1768" y="715"/>
                  </a:cubicBezTo>
                  <a:cubicBezTo>
                    <a:pt x="1770" y="742"/>
                    <a:pt x="1768" y="761"/>
                    <a:pt x="1762" y="774"/>
                  </a:cubicBezTo>
                  <a:cubicBezTo>
                    <a:pt x="1756" y="787"/>
                    <a:pt x="1745" y="795"/>
                    <a:pt x="1728" y="801"/>
                  </a:cubicBezTo>
                  <a:cubicBezTo>
                    <a:pt x="1711" y="806"/>
                    <a:pt x="1695" y="804"/>
                    <a:pt x="1681" y="796"/>
                  </a:cubicBezTo>
                  <a:cubicBezTo>
                    <a:pt x="1667" y="787"/>
                    <a:pt x="1657" y="774"/>
                    <a:pt x="1651" y="755"/>
                  </a:cubicBezTo>
                  <a:cubicBezTo>
                    <a:pt x="1645" y="735"/>
                    <a:pt x="1646" y="714"/>
                    <a:pt x="1654" y="694"/>
                  </a:cubicBezTo>
                  <a:lnTo>
                    <a:pt x="1633" y="688"/>
                  </a:lnTo>
                  <a:lnTo>
                    <a:pt x="1630" y="679"/>
                  </a:lnTo>
                  <a:lnTo>
                    <a:pt x="1704" y="655"/>
                  </a:lnTo>
                  <a:lnTo>
                    <a:pt x="1708" y="665"/>
                  </a:lnTo>
                  <a:cubicBezTo>
                    <a:pt x="1688" y="676"/>
                    <a:pt x="1674" y="689"/>
                    <a:pt x="1666" y="703"/>
                  </a:cubicBezTo>
                  <a:cubicBezTo>
                    <a:pt x="1659" y="718"/>
                    <a:pt x="1658" y="734"/>
                    <a:pt x="1663" y="751"/>
                  </a:cubicBezTo>
                  <a:cubicBezTo>
                    <a:pt x="1667" y="764"/>
                    <a:pt x="1673" y="773"/>
                    <a:pt x="1683" y="779"/>
                  </a:cubicBezTo>
                  <a:cubicBezTo>
                    <a:pt x="1692" y="785"/>
                    <a:pt x="1702" y="786"/>
                    <a:pt x="1713" y="782"/>
                  </a:cubicBezTo>
                  <a:cubicBezTo>
                    <a:pt x="1724" y="779"/>
                    <a:pt x="1730" y="773"/>
                    <a:pt x="1734" y="764"/>
                  </a:cubicBezTo>
                  <a:cubicBezTo>
                    <a:pt x="1737" y="755"/>
                    <a:pt x="1737" y="740"/>
                    <a:pt x="1736" y="718"/>
                  </a:cubicBezTo>
                  <a:cubicBezTo>
                    <a:pt x="1734" y="693"/>
                    <a:pt x="1736" y="675"/>
                    <a:pt x="1741" y="663"/>
                  </a:cubicBezTo>
                  <a:cubicBezTo>
                    <a:pt x="1747" y="651"/>
                    <a:pt x="1758" y="642"/>
                    <a:pt x="1773" y="638"/>
                  </a:cubicBezTo>
                  <a:cubicBezTo>
                    <a:pt x="1789" y="633"/>
                    <a:pt x="1804" y="634"/>
                    <a:pt x="1817" y="642"/>
                  </a:cubicBezTo>
                  <a:cubicBezTo>
                    <a:pt x="1830" y="649"/>
                    <a:pt x="1839" y="662"/>
                    <a:pt x="1845" y="679"/>
                  </a:cubicBezTo>
                  <a:cubicBezTo>
                    <a:pt x="1850" y="696"/>
                    <a:pt x="1849" y="714"/>
                    <a:pt x="1842" y="733"/>
                  </a:cubicBezTo>
                  <a:lnTo>
                    <a:pt x="1861" y="738"/>
                  </a:lnTo>
                  <a:lnTo>
                    <a:pt x="1863" y="747"/>
                  </a:lnTo>
                  <a:lnTo>
                    <a:pt x="1796" y="771"/>
                  </a:lnTo>
                  <a:lnTo>
                    <a:pt x="1793" y="761"/>
                  </a:lnTo>
                  <a:close/>
                  <a:moveTo>
                    <a:pt x="1702" y="856"/>
                  </a:moveTo>
                  <a:lnTo>
                    <a:pt x="1846" y="834"/>
                  </a:lnTo>
                  <a:cubicBezTo>
                    <a:pt x="1851" y="833"/>
                    <a:pt x="1854" y="831"/>
                    <a:pt x="1856" y="829"/>
                  </a:cubicBezTo>
                  <a:cubicBezTo>
                    <a:pt x="1858" y="826"/>
                    <a:pt x="1858" y="822"/>
                    <a:pt x="1857" y="817"/>
                  </a:cubicBezTo>
                  <a:lnTo>
                    <a:pt x="1855" y="802"/>
                  </a:lnTo>
                  <a:lnTo>
                    <a:pt x="1867" y="800"/>
                  </a:lnTo>
                  <a:lnTo>
                    <a:pt x="1874" y="844"/>
                  </a:lnTo>
                  <a:lnTo>
                    <a:pt x="1881" y="889"/>
                  </a:lnTo>
                  <a:lnTo>
                    <a:pt x="1869" y="891"/>
                  </a:lnTo>
                  <a:lnTo>
                    <a:pt x="1867" y="876"/>
                  </a:lnTo>
                  <a:cubicBezTo>
                    <a:pt x="1866" y="870"/>
                    <a:pt x="1864" y="867"/>
                    <a:pt x="1862" y="865"/>
                  </a:cubicBezTo>
                  <a:cubicBezTo>
                    <a:pt x="1859" y="863"/>
                    <a:pt x="1856" y="862"/>
                    <a:pt x="1850" y="863"/>
                  </a:cubicBezTo>
                  <a:lnTo>
                    <a:pt x="1707" y="886"/>
                  </a:lnTo>
                  <a:cubicBezTo>
                    <a:pt x="1701" y="887"/>
                    <a:pt x="1698" y="888"/>
                    <a:pt x="1696" y="891"/>
                  </a:cubicBezTo>
                  <a:cubicBezTo>
                    <a:pt x="1694" y="893"/>
                    <a:pt x="1694" y="897"/>
                    <a:pt x="1695" y="903"/>
                  </a:cubicBezTo>
                  <a:lnTo>
                    <a:pt x="1697" y="918"/>
                  </a:lnTo>
                  <a:lnTo>
                    <a:pt x="1685" y="920"/>
                  </a:lnTo>
                  <a:lnTo>
                    <a:pt x="1678" y="875"/>
                  </a:lnTo>
                  <a:lnTo>
                    <a:pt x="1671" y="830"/>
                  </a:lnTo>
                  <a:lnTo>
                    <a:pt x="1683" y="828"/>
                  </a:lnTo>
                  <a:lnTo>
                    <a:pt x="1685" y="844"/>
                  </a:lnTo>
                  <a:cubicBezTo>
                    <a:pt x="1686" y="849"/>
                    <a:pt x="1688" y="853"/>
                    <a:pt x="1690" y="855"/>
                  </a:cubicBezTo>
                  <a:cubicBezTo>
                    <a:pt x="1693" y="857"/>
                    <a:pt x="1697" y="857"/>
                    <a:pt x="1702" y="856"/>
                  </a:cubicBezTo>
                  <a:close/>
                  <a:moveTo>
                    <a:pt x="1709" y="996"/>
                  </a:moveTo>
                  <a:lnTo>
                    <a:pt x="1853" y="1006"/>
                  </a:lnTo>
                  <a:cubicBezTo>
                    <a:pt x="1860" y="1007"/>
                    <a:pt x="1864" y="1006"/>
                    <a:pt x="1866" y="1004"/>
                  </a:cubicBezTo>
                  <a:cubicBezTo>
                    <a:pt x="1868" y="1002"/>
                    <a:pt x="1869" y="998"/>
                    <a:pt x="1869" y="992"/>
                  </a:cubicBezTo>
                  <a:cubicBezTo>
                    <a:pt x="1869" y="980"/>
                    <a:pt x="1865" y="971"/>
                    <a:pt x="1857" y="963"/>
                  </a:cubicBezTo>
                  <a:cubicBezTo>
                    <a:pt x="1848" y="955"/>
                    <a:pt x="1831" y="949"/>
                    <a:pt x="1808" y="943"/>
                  </a:cubicBezTo>
                  <a:lnTo>
                    <a:pt x="1809" y="932"/>
                  </a:lnTo>
                  <a:lnTo>
                    <a:pt x="1847" y="937"/>
                  </a:lnTo>
                  <a:lnTo>
                    <a:pt x="1885" y="941"/>
                  </a:lnTo>
                  <a:lnTo>
                    <a:pt x="1880" y="1023"/>
                  </a:lnTo>
                  <a:lnTo>
                    <a:pt x="1874" y="1105"/>
                  </a:lnTo>
                  <a:lnTo>
                    <a:pt x="1835" y="1104"/>
                  </a:lnTo>
                  <a:lnTo>
                    <a:pt x="1797" y="1103"/>
                  </a:lnTo>
                  <a:lnTo>
                    <a:pt x="1798" y="1092"/>
                  </a:lnTo>
                  <a:cubicBezTo>
                    <a:pt x="1821" y="1090"/>
                    <a:pt x="1838" y="1085"/>
                    <a:pt x="1849" y="1079"/>
                  </a:cubicBezTo>
                  <a:cubicBezTo>
                    <a:pt x="1858" y="1073"/>
                    <a:pt x="1863" y="1064"/>
                    <a:pt x="1865" y="1052"/>
                  </a:cubicBezTo>
                  <a:cubicBezTo>
                    <a:pt x="1866" y="1046"/>
                    <a:pt x="1865" y="1042"/>
                    <a:pt x="1863" y="1040"/>
                  </a:cubicBezTo>
                  <a:cubicBezTo>
                    <a:pt x="1861" y="1038"/>
                    <a:pt x="1857" y="1036"/>
                    <a:pt x="1851" y="1036"/>
                  </a:cubicBezTo>
                  <a:lnTo>
                    <a:pt x="1707" y="1026"/>
                  </a:lnTo>
                  <a:cubicBezTo>
                    <a:pt x="1701" y="1026"/>
                    <a:pt x="1698" y="1027"/>
                    <a:pt x="1695" y="1029"/>
                  </a:cubicBezTo>
                  <a:cubicBezTo>
                    <a:pt x="1693" y="1031"/>
                    <a:pt x="1692" y="1035"/>
                    <a:pt x="1691" y="1042"/>
                  </a:cubicBezTo>
                  <a:lnTo>
                    <a:pt x="1690" y="1059"/>
                  </a:lnTo>
                  <a:lnTo>
                    <a:pt x="1678" y="1058"/>
                  </a:lnTo>
                  <a:lnTo>
                    <a:pt x="1681" y="1009"/>
                  </a:lnTo>
                  <a:lnTo>
                    <a:pt x="1685" y="961"/>
                  </a:lnTo>
                  <a:lnTo>
                    <a:pt x="1697" y="961"/>
                  </a:lnTo>
                  <a:lnTo>
                    <a:pt x="1696" y="979"/>
                  </a:lnTo>
                  <a:cubicBezTo>
                    <a:pt x="1695" y="985"/>
                    <a:pt x="1696" y="989"/>
                    <a:pt x="1698" y="992"/>
                  </a:cubicBezTo>
                  <a:cubicBezTo>
                    <a:pt x="1700" y="994"/>
                    <a:pt x="1704" y="996"/>
                    <a:pt x="1709" y="996"/>
                  </a:cubicBezTo>
                  <a:close/>
                  <a:moveTo>
                    <a:pt x="1721" y="1195"/>
                  </a:moveTo>
                  <a:lnTo>
                    <a:pt x="1826" y="1169"/>
                  </a:lnTo>
                  <a:cubicBezTo>
                    <a:pt x="1834" y="1167"/>
                    <a:pt x="1840" y="1165"/>
                    <a:pt x="1843" y="1162"/>
                  </a:cubicBezTo>
                  <a:cubicBezTo>
                    <a:pt x="1845" y="1160"/>
                    <a:pt x="1848" y="1155"/>
                    <a:pt x="1851" y="1147"/>
                  </a:cubicBezTo>
                  <a:lnTo>
                    <a:pt x="1851" y="1145"/>
                  </a:lnTo>
                  <a:lnTo>
                    <a:pt x="1863" y="1148"/>
                  </a:lnTo>
                  <a:lnTo>
                    <a:pt x="1850" y="1189"/>
                  </a:lnTo>
                  <a:lnTo>
                    <a:pt x="1836" y="1230"/>
                  </a:lnTo>
                  <a:lnTo>
                    <a:pt x="1824" y="1227"/>
                  </a:lnTo>
                  <a:lnTo>
                    <a:pt x="1829" y="1213"/>
                  </a:lnTo>
                  <a:cubicBezTo>
                    <a:pt x="1831" y="1207"/>
                    <a:pt x="1831" y="1203"/>
                    <a:pt x="1829" y="1201"/>
                  </a:cubicBezTo>
                  <a:cubicBezTo>
                    <a:pt x="1827" y="1199"/>
                    <a:pt x="1824" y="1199"/>
                    <a:pt x="1818" y="1200"/>
                  </a:cubicBezTo>
                  <a:lnTo>
                    <a:pt x="1732" y="1222"/>
                  </a:lnTo>
                  <a:lnTo>
                    <a:pt x="1777" y="1269"/>
                  </a:lnTo>
                  <a:cubicBezTo>
                    <a:pt x="1786" y="1279"/>
                    <a:pt x="1794" y="1284"/>
                    <a:pt x="1799" y="1283"/>
                  </a:cubicBezTo>
                  <a:cubicBezTo>
                    <a:pt x="1804" y="1281"/>
                    <a:pt x="1809" y="1274"/>
                    <a:pt x="1813" y="1260"/>
                  </a:cubicBezTo>
                  <a:lnTo>
                    <a:pt x="1825" y="1264"/>
                  </a:lnTo>
                  <a:lnTo>
                    <a:pt x="1813" y="1300"/>
                  </a:lnTo>
                  <a:lnTo>
                    <a:pt x="1801" y="1337"/>
                  </a:lnTo>
                  <a:lnTo>
                    <a:pt x="1789" y="1333"/>
                  </a:lnTo>
                  <a:cubicBezTo>
                    <a:pt x="1792" y="1324"/>
                    <a:pt x="1793" y="1317"/>
                    <a:pt x="1792" y="1311"/>
                  </a:cubicBezTo>
                  <a:cubicBezTo>
                    <a:pt x="1790" y="1305"/>
                    <a:pt x="1785" y="1299"/>
                    <a:pt x="1778" y="1291"/>
                  </a:cubicBezTo>
                  <a:lnTo>
                    <a:pt x="1715" y="1224"/>
                  </a:lnTo>
                  <a:lnTo>
                    <a:pt x="1663" y="1207"/>
                  </a:lnTo>
                  <a:cubicBezTo>
                    <a:pt x="1658" y="1206"/>
                    <a:pt x="1654" y="1206"/>
                    <a:pt x="1651" y="1207"/>
                  </a:cubicBezTo>
                  <a:cubicBezTo>
                    <a:pt x="1648" y="1208"/>
                    <a:pt x="1646" y="1212"/>
                    <a:pt x="1644" y="1217"/>
                  </a:cubicBezTo>
                  <a:lnTo>
                    <a:pt x="1640" y="1232"/>
                  </a:lnTo>
                  <a:lnTo>
                    <a:pt x="1628" y="1228"/>
                  </a:lnTo>
                  <a:lnTo>
                    <a:pt x="1642" y="1185"/>
                  </a:lnTo>
                  <a:lnTo>
                    <a:pt x="1656" y="1142"/>
                  </a:lnTo>
                  <a:lnTo>
                    <a:pt x="1668" y="1146"/>
                  </a:lnTo>
                  <a:lnTo>
                    <a:pt x="1663" y="1160"/>
                  </a:lnTo>
                  <a:cubicBezTo>
                    <a:pt x="1661" y="1166"/>
                    <a:pt x="1661" y="1170"/>
                    <a:pt x="1662" y="1172"/>
                  </a:cubicBezTo>
                  <a:cubicBezTo>
                    <a:pt x="1664" y="1175"/>
                    <a:pt x="1667" y="1177"/>
                    <a:pt x="1672" y="1179"/>
                  </a:cubicBezTo>
                  <a:lnTo>
                    <a:pt x="1721" y="1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32" tIns="45716" rIns="91432" bIns="45716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0">
            <a:off x="2377440" y="4100195"/>
            <a:ext cx="478790" cy="441960"/>
            <a:chOff x="1979712" y="-1010471"/>
            <a:chExt cx="1472474" cy="1472474"/>
          </a:xfrm>
          <a:solidFill>
            <a:schemeClr val="bg1"/>
          </a:solidFill>
        </p:grpSpPr>
        <p:grpSp>
          <p:nvGrpSpPr>
            <p:cNvPr id="36" name="组合 35"/>
            <p:cNvGrpSpPr/>
            <p:nvPr/>
          </p:nvGrpSpPr>
          <p:grpSpPr>
            <a:xfrm>
              <a:off x="1979712" y="-1010471"/>
              <a:ext cx="1472474" cy="147247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Freeform 9"/>
            <p:cNvSpPr>
              <a:spLocks noEditPoints="1"/>
            </p:cNvSpPr>
            <p:nvPr/>
          </p:nvSpPr>
          <p:spPr bwMode="auto">
            <a:xfrm>
              <a:off x="2161807" y="-825035"/>
              <a:ext cx="1108284" cy="1101602"/>
            </a:xfrm>
            <a:custGeom>
              <a:avLst/>
              <a:gdLst>
                <a:gd name="T0" fmla="*/ 747413 w 1956"/>
                <a:gd name="T1" fmla="*/ 66485 h 1956"/>
                <a:gd name="T2" fmla="*/ 996550 w 1956"/>
                <a:gd name="T3" fmla="*/ 329182 h 1956"/>
                <a:gd name="T4" fmla="*/ 1005698 w 1956"/>
                <a:gd name="T5" fmla="*/ 704850 h 1956"/>
                <a:gd name="T6" fmla="*/ 769475 w 1956"/>
                <a:gd name="T7" fmla="*/ 979439 h 1956"/>
                <a:gd name="T8" fmla="*/ 399266 w 1956"/>
                <a:gd name="T9" fmla="*/ 1025384 h 1956"/>
                <a:gd name="T10" fmla="*/ 103314 w 1956"/>
                <a:gd name="T11" fmla="*/ 815118 h 1956"/>
                <a:gd name="T12" fmla="*/ 22062 w 1956"/>
                <a:gd name="T13" fmla="*/ 450801 h 1956"/>
                <a:gd name="T14" fmla="*/ 202323 w 1956"/>
                <a:gd name="T15" fmla="*/ 132970 h 1956"/>
                <a:gd name="T16" fmla="*/ 527332 w 1956"/>
                <a:gd name="T17" fmla="*/ 171888 h 1956"/>
                <a:gd name="T18" fmla="*/ 288418 w 1956"/>
                <a:gd name="T19" fmla="*/ 264859 h 1956"/>
                <a:gd name="T20" fmla="*/ 173266 w 1956"/>
                <a:gd name="T21" fmla="*/ 492963 h 1956"/>
                <a:gd name="T22" fmla="*/ 242142 w 1956"/>
                <a:gd name="T23" fmla="*/ 742687 h 1956"/>
                <a:gd name="T24" fmla="*/ 455766 w 1956"/>
                <a:gd name="T25" fmla="*/ 879441 h 1956"/>
                <a:gd name="T26" fmla="*/ 711360 w 1956"/>
                <a:gd name="T27" fmla="*/ 834577 h 1956"/>
                <a:gd name="T28" fmla="*/ 866870 w 1956"/>
                <a:gd name="T29" fmla="*/ 635662 h 1956"/>
                <a:gd name="T30" fmla="*/ 847498 w 1956"/>
                <a:gd name="T31" fmla="*/ 374587 h 1956"/>
                <a:gd name="T32" fmla="*/ 665622 w 1956"/>
                <a:gd name="T33" fmla="*/ 199996 h 1956"/>
                <a:gd name="T34" fmla="*/ 293799 w 1956"/>
                <a:gd name="T35" fmla="*/ 837820 h 1956"/>
                <a:gd name="T36" fmla="*/ 400880 w 1956"/>
                <a:gd name="T37" fmla="*/ 948088 h 1956"/>
                <a:gd name="T38" fmla="*/ 424018 w 1956"/>
                <a:gd name="T39" fmla="*/ 905386 h 1956"/>
                <a:gd name="T40" fmla="*/ 646789 w 1956"/>
                <a:gd name="T41" fmla="*/ 1003763 h 1956"/>
                <a:gd name="T42" fmla="*/ 787770 w 1956"/>
                <a:gd name="T43" fmla="*/ 927007 h 1956"/>
                <a:gd name="T44" fmla="*/ 789384 w 1956"/>
                <a:gd name="T45" fmla="*/ 859982 h 1956"/>
                <a:gd name="T46" fmla="*/ 476751 w 1956"/>
                <a:gd name="T47" fmla="*/ 348101 h 1956"/>
                <a:gd name="T48" fmla="*/ 443928 w 1956"/>
                <a:gd name="T49" fmla="*/ 638905 h 1956"/>
                <a:gd name="T50" fmla="*/ 547242 w 1956"/>
                <a:gd name="T51" fmla="*/ 314588 h 1956"/>
                <a:gd name="T52" fmla="*/ 592980 w 1956"/>
                <a:gd name="T53" fmla="*/ 521611 h 1956"/>
                <a:gd name="T54" fmla="*/ 668851 w 1956"/>
                <a:gd name="T55" fmla="*/ 605393 h 1956"/>
                <a:gd name="T56" fmla="*/ 634413 w 1956"/>
                <a:gd name="T57" fmla="*/ 618365 h 1956"/>
                <a:gd name="T58" fmla="*/ 65109 w 1956"/>
                <a:gd name="T59" fmla="*/ 629176 h 1956"/>
                <a:gd name="T60" fmla="*/ 144747 w 1956"/>
                <a:gd name="T61" fmla="*/ 630798 h 1956"/>
                <a:gd name="T62" fmla="*/ 174342 w 1956"/>
                <a:gd name="T63" fmla="*/ 672418 h 1956"/>
                <a:gd name="T64" fmla="*/ 62419 w 1956"/>
                <a:gd name="T65" fmla="*/ 571339 h 1956"/>
                <a:gd name="T66" fmla="*/ 73719 w 1956"/>
                <a:gd name="T67" fmla="*/ 505935 h 1956"/>
                <a:gd name="T68" fmla="*/ 154971 w 1956"/>
                <a:gd name="T69" fmla="*/ 482152 h 1956"/>
                <a:gd name="T70" fmla="*/ 72105 w 1956"/>
                <a:gd name="T71" fmla="*/ 429721 h 1956"/>
                <a:gd name="T72" fmla="*/ 209857 w 1956"/>
                <a:gd name="T73" fmla="*/ 308102 h 1956"/>
                <a:gd name="T74" fmla="*/ 128604 w 1956"/>
                <a:gd name="T75" fmla="*/ 293507 h 1956"/>
                <a:gd name="T76" fmla="*/ 160890 w 1956"/>
                <a:gd name="T77" fmla="*/ 212968 h 1956"/>
                <a:gd name="T78" fmla="*/ 298104 w 1956"/>
                <a:gd name="T79" fmla="*/ 223779 h 1956"/>
                <a:gd name="T80" fmla="*/ 395499 w 1956"/>
                <a:gd name="T81" fmla="*/ 55134 h 1956"/>
                <a:gd name="T82" fmla="*/ 460070 w 1956"/>
                <a:gd name="T83" fmla="*/ 36756 h 1956"/>
                <a:gd name="T84" fmla="*/ 505808 w 1956"/>
                <a:gd name="T85" fmla="*/ 43783 h 1956"/>
                <a:gd name="T86" fmla="*/ 587061 w 1956"/>
                <a:gd name="T87" fmla="*/ 59999 h 1956"/>
                <a:gd name="T88" fmla="*/ 676384 w 1956"/>
                <a:gd name="T89" fmla="*/ 64863 h 1956"/>
                <a:gd name="T90" fmla="*/ 710284 w 1956"/>
                <a:gd name="T91" fmla="*/ 75674 h 1956"/>
                <a:gd name="T92" fmla="*/ 766246 w 1956"/>
                <a:gd name="T93" fmla="*/ 96755 h 1956"/>
                <a:gd name="T94" fmla="*/ 824360 w 1956"/>
                <a:gd name="T95" fmla="*/ 152429 h 1956"/>
                <a:gd name="T96" fmla="*/ 813598 w 1956"/>
                <a:gd name="T97" fmla="*/ 188104 h 1956"/>
                <a:gd name="T98" fmla="*/ 814136 w 1956"/>
                <a:gd name="T99" fmla="*/ 251346 h 1956"/>
                <a:gd name="T100" fmla="*/ 950812 w 1956"/>
                <a:gd name="T101" fmla="*/ 292426 h 1956"/>
                <a:gd name="T102" fmla="*/ 876555 w 1956"/>
                <a:gd name="T103" fmla="*/ 320534 h 1956"/>
                <a:gd name="T104" fmla="*/ 843732 w 1956"/>
                <a:gd name="T105" fmla="*/ 283778 h 1956"/>
                <a:gd name="T106" fmla="*/ 963726 w 1956"/>
                <a:gd name="T107" fmla="*/ 354047 h 1956"/>
                <a:gd name="T108" fmla="*/ 921755 w 1956"/>
                <a:gd name="T109" fmla="*/ 422694 h 1956"/>
                <a:gd name="T110" fmla="*/ 999241 w 1956"/>
                <a:gd name="T111" fmla="*/ 441612 h 1956"/>
                <a:gd name="T112" fmla="*/ 899155 w 1956"/>
                <a:gd name="T113" fmla="*/ 448639 h 1956"/>
                <a:gd name="T114" fmla="*/ 1008388 w 1956"/>
                <a:gd name="T115" fmla="*/ 597285 h 1956"/>
                <a:gd name="T116" fmla="*/ 913146 w 1956"/>
                <a:gd name="T117" fmla="*/ 519449 h 1956"/>
                <a:gd name="T118" fmla="*/ 978255 w 1956"/>
                <a:gd name="T119" fmla="*/ 648635 h 1956"/>
                <a:gd name="T120" fmla="*/ 884627 w 1956"/>
                <a:gd name="T121" fmla="*/ 657824 h 19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6" h="1956">
                  <a:moveTo>
                    <a:pt x="978" y="0"/>
                  </a:moveTo>
                  <a:cubicBezTo>
                    <a:pt x="1517" y="0"/>
                    <a:pt x="1956" y="439"/>
                    <a:pt x="1956" y="978"/>
                  </a:cubicBezTo>
                  <a:cubicBezTo>
                    <a:pt x="1956" y="1517"/>
                    <a:pt x="1517" y="1956"/>
                    <a:pt x="978" y="1956"/>
                  </a:cubicBezTo>
                  <a:cubicBezTo>
                    <a:pt x="440" y="1956"/>
                    <a:pt x="0" y="1517"/>
                    <a:pt x="0" y="978"/>
                  </a:cubicBezTo>
                  <a:cubicBezTo>
                    <a:pt x="0" y="439"/>
                    <a:pt x="440" y="0"/>
                    <a:pt x="978" y="0"/>
                  </a:cubicBezTo>
                  <a:close/>
                  <a:moveTo>
                    <a:pt x="978" y="29"/>
                  </a:moveTo>
                  <a:lnTo>
                    <a:pt x="1027" y="30"/>
                  </a:lnTo>
                  <a:lnTo>
                    <a:pt x="1075" y="34"/>
                  </a:lnTo>
                  <a:lnTo>
                    <a:pt x="1123" y="40"/>
                  </a:lnTo>
                  <a:lnTo>
                    <a:pt x="1169" y="49"/>
                  </a:lnTo>
                  <a:lnTo>
                    <a:pt x="1215" y="59"/>
                  </a:lnTo>
                  <a:lnTo>
                    <a:pt x="1260" y="72"/>
                  </a:lnTo>
                  <a:lnTo>
                    <a:pt x="1304" y="87"/>
                  </a:lnTo>
                  <a:lnTo>
                    <a:pt x="1347" y="104"/>
                  </a:lnTo>
                  <a:lnTo>
                    <a:pt x="1389" y="123"/>
                  </a:lnTo>
                  <a:lnTo>
                    <a:pt x="1430" y="144"/>
                  </a:lnTo>
                  <a:lnTo>
                    <a:pt x="1470" y="167"/>
                  </a:lnTo>
                  <a:lnTo>
                    <a:pt x="1508" y="192"/>
                  </a:lnTo>
                  <a:lnTo>
                    <a:pt x="1545" y="218"/>
                  </a:lnTo>
                  <a:lnTo>
                    <a:pt x="1581" y="246"/>
                  </a:lnTo>
                  <a:lnTo>
                    <a:pt x="1616" y="276"/>
                  </a:lnTo>
                  <a:lnTo>
                    <a:pt x="1649" y="308"/>
                  </a:lnTo>
                  <a:lnTo>
                    <a:pt x="1680" y="341"/>
                  </a:lnTo>
                  <a:lnTo>
                    <a:pt x="1710" y="375"/>
                  </a:lnTo>
                  <a:lnTo>
                    <a:pt x="1738" y="411"/>
                  </a:lnTo>
                  <a:lnTo>
                    <a:pt x="1765" y="448"/>
                  </a:lnTo>
                  <a:lnTo>
                    <a:pt x="1789" y="487"/>
                  </a:lnTo>
                  <a:lnTo>
                    <a:pt x="1812" y="526"/>
                  </a:lnTo>
                  <a:lnTo>
                    <a:pt x="1833" y="567"/>
                  </a:lnTo>
                  <a:lnTo>
                    <a:pt x="1852" y="609"/>
                  </a:lnTo>
                  <a:lnTo>
                    <a:pt x="1869" y="652"/>
                  </a:lnTo>
                  <a:lnTo>
                    <a:pt x="1884" y="696"/>
                  </a:lnTo>
                  <a:lnTo>
                    <a:pt x="1897" y="741"/>
                  </a:lnTo>
                  <a:lnTo>
                    <a:pt x="1908" y="787"/>
                  </a:lnTo>
                  <a:lnTo>
                    <a:pt x="1916" y="834"/>
                  </a:lnTo>
                  <a:lnTo>
                    <a:pt x="1922" y="881"/>
                  </a:lnTo>
                  <a:lnTo>
                    <a:pt x="1926" y="929"/>
                  </a:lnTo>
                  <a:lnTo>
                    <a:pt x="1927" y="978"/>
                  </a:lnTo>
                  <a:lnTo>
                    <a:pt x="1926" y="1027"/>
                  </a:lnTo>
                  <a:lnTo>
                    <a:pt x="1922" y="1075"/>
                  </a:lnTo>
                  <a:lnTo>
                    <a:pt x="1916" y="1122"/>
                  </a:lnTo>
                  <a:lnTo>
                    <a:pt x="1908" y="1169"/>
                  </a:lnTo>
                  <a:lnTo>
                    <a:pt x="1897" y="1215"/>
                  </a:lnTo>
                  <a:lnTo>
                    <a:pt x="1884" y="1259"/>
                  </a:lnTo>
                  <a:lnTo>
                    <a:pt x="1869" y="1304"/>
                  </a:lnTo>
                  <a:lnTo>
                    <a:pt x="1852" y="1347"/>
                  </a:lnTo>
                  <a:lnTo>
                    <a:pt x="1833" y="1389"/>
                  </a:lnTo>
                  <a:lnTo>
                    <a:pt x="1812" y="1429"/>
                  </a:lnTo>
                  <a:lnTo>
                    <a:pt x="1789" y="1469"/>
                  </a:lnTo>
                  <a:lnTo>
                    <a:pt x="1765" y="1508"/>
                  </a:lnTo>
                  <a:lnTo>
                    <a:pt x="1738" y="1545"/>
                  </a:lnTo>
                  <a:lnTo>
                    <a:pt x="1710" y="1581"/>
                  </a:lnTo>
                  <a:lnTo>
                    <a:pt x="1680" y="1615"/>
                  </a:lnTo>
                  <a:lnTo>
                    <a:pt x="1649" y="1648"/>
                  </a:lnTo>
                  <a:lnTo>
                    <a:pt x="1616" y="1680"/>
                  </a:lnTo>
                  <a:lnTo>
                    <a:pt x="1581" y="1710"/>
                  </a:lnTo>
                  <a:lnTo>
                    <a:pt x="1545" y="1738"/>
                  </a:lnTo>
                  <a:lnTo>
                    <a:pt x="1508" y="1764"/>
                  </a:lnTo>
                  <a:lnTo>
                    <a:pt x="1470" y="1789"/>
                  </a:lnTo>
                  <a:lnTo>
                    <a:pt x="1430" y="1812"/>
                  </a:lnTo>
                  <a:lnTo>
                    <a:pt x="1389" y="1833"/>
                  </a:lnTo>
                  <a:lnTo>
                    <a:pt x="1347" y="1852"/>
                  </a:lnTo>
                  <a:lnTo>
                    <a:pt x="1304" y="1869"/>
                  </a:lnTo>
                  <a:lnTo>
                    <a:pt x="1260" y="1884"/>
                  </a:lnTo>
                  <a:lnTo>
                    <a:pt x="1215" y="1897"/>
                  </a:lnTo>
                  <a:lnTo>
                    <a:pt x="1169" y="1907"/>
                  </a:lnTo>
                  <a:lnTo>
                    <a:pt x="1123" y="1916"/>
                  </a:lnTo>
                  <a:lnTo>
                    <a:pt x="1075" y="1922"/>
                  </a:lnTo>
                  <a:lnTo>
                    <a:pt x="1027" y="1925"/>
                  </a:lnTo>
                  <a:lnTo>
                    <a:pt x="978" y="1927"/>
                  </a:lnTo>
                  <a:lnTo>
                    <a:pt x="930" y="1925"/>
                  </a:lnTo>
                  <a:lnTo>
                    <a:pt x="882" y="1922"/>
                  </a:lnTo>
                  <a:lnTo>
                    <a:pt x="834" y="1916"/>
                  </a:lnTo>
                  <a:lnTo>
                    <a:pt x="788" y="1907"/>
                  </a:lnTo>
                  <a:lnTo>
                    <a:pt x="742" y="1897"/>
                  </a:lnTo>
                  <a:lnTo>
                    <a:pt x="697" y="1884"/>
                  </a:lnTo>
                  <a:lnTo>
                    <a:pt x="653" y="1869"/>
                  </a:lnTo>
                  <a:lnTo>
                    <a:pt x="610" y="1852"/>
                  </a:lnTo>
                  <a:lnTo>
                    <a:pt x="568" y="1833"/>
                  </a:lnTo>
                  <a:lnTo>
                    <a:pt x="527" y="1812"/>
                  </a:lnTo>
                  <a:lnTo>
                    <a:pt x="487" y="1789"/>
                  </a:lnTo>
                  <a:lnTo>
                    <a:pt x="449" y="1764"/>
                  </a:lnTo>
                  <a:lnTo>
                    <a:pt x="411" y="1738"/>
                  </a:lnTo>
                  <a:lnTo>
                    <a:pt x="376" y="1710"/>
                  </a:lnTo>
                  <a:lnTo>
                    <a:pt x="341" y="1680"/>
                  </a:lnTo>
                  <a:lnTo>
                    <a:pt x="308" y="1648"/>
                  </a:lnTo>
                  <a:lnTo>
                    <a:pt x="277" y="1615"/>
                  </a:lnTo>
                  <a:lnTo>
                    <a:pt x="247" y="1581"/>
                  </a:lnTo>
                  <a:lnTo>
                    <a:pt x="219" y="1545"/>
                  </a:lnTo>
                  <a:lnTo>
                    <a:pt x="192" y="1508"/>
                  </a:lnTo>
                  <a:lnTo>
                    <a:pt x="167" y="1469"/>
                  </a:lnTo>
                  <a:lnTo>
                    <a:pt x="144" y="1429"/>
                  </a:lnTo>
                  <a:lnTo>
                    <a:pt x="123" y="1389"/>
                  </a:lnTo>
                  <a:lnTo>
                    <a:pt x="104" y="1347"/>
                  </a:lnTo>
                  <a:lnTo>
                    <a:pt x="87" y="1304"/>
                  </a:lnTo>
                  <a:lnTo>
                    <a:pt x="72" y="1259"/>
                  </a:lnTo>
                  <a:lnTo>
                    <a:pt x="60" y="1215"/>
                  </a:lnTo>
                  <a:lnTo>
                    <a:pt x="49" y="1169"/>
                  </a:lnTo>
                  <a:lnTo>
                    <a:pt x="41" y="1122"/>
                  </a:lnTo>
                  <a:lnTo>
                    <a:pt x="35" y="1075"/>
                  </a:lnTo>
                  <a:lnTo>
                    <a:pt x="31" y="1027"/>
                  </a:lnTo>
                  <a:lnTo>
                    <a:pt x="30" y="978"/>
                  </a:lnTo>
                  <a:lnTo>
                    <a:pt x="31" y="929"/>
                  </a:lnTo>
                  <a:lnTo>
                    <a:pt x="35" y="881"/>
                  </a:lnTo>
                  <a:lnTo>
                    <a:pt x="41" y="834"/>
                  </a:lnTo>
                  <a:lnTo>
                    <a:pt x="49" y="787"/>
                  </a:lnTo>
                  <a:lnTo>
                    <a:pt x="60" y="741"/>
                  </a:lnTo>
                  <a:lnTo>
                    <a:pt x="72" y="696"/>
                  </a:lnTo>
                  <a:lnTo>
                    <a:pt x="87" y="652"/>
                  </a:lnTo>
                  <a:lnTo>
                    <a:pt x="104" y="609"/>
                  </a:lnTo>
                  <a:lnTo>
                    <a:pt x="123" y="567"/>
                  </a:lnTo>
                  <a:lnTo>
                    <a:pt x="144" y="526"/>
                  </a:lnTo>
                  <a:lnTo>
                    <a:pt x="167" y="487"/>
                  </a:lnTo>
                  <a:lnTo>
                    <a:pt x="192" y="448"/>
                  </a:lnTo>
                  <a:lnTo>
                    <a:pt x="219" y="411"/>
                  </a:lnTo>
                  <a:lnTo>
                    <a:pt x="247" y="375"/>
                  </a:lnTo>
                  <a:lnTo>
                    <a:pt x="277" y="341"/>
                  </a:lnTo>
                  <a:lnTo>
                    <a:pt x="308" y="308"/>
                  </a:lnTo>
                  <a:lnTo>
                    <a:pt x="341" y="276"/>
                  </a:lnTo>
                  <a:lnTo>
                    <a:pt x="376" y="246"/>
                  </a:lnTo>
                  <a:lnTo>
                    <a:pt x="411" y="218"/>
                  </a:lnTo>
                  <a:lnTo>
                    <a:pt x="449" y="192"/>
                  </a:lnTo>
                  <a:lnTo>
                    <a:pt x="487" y="167"/>
                  </a:lnTo>
                  <a:lnTo>
                    <a:pt x="527" y="144"/>
                  </a:lnTo>
                  <a:lnTo>
                    <a:pt x="568" y="123"/>
                  </a:lnTo>
                  <a:lnTo>
                    <a:pt x="610" y="104"/>
                  </a:lnTo>
                  <a:lnTo>
                    <a:pt x="653" y="87"/>
                  </a:lnTo>
                  <a:lnTo>
                    <a:pt x="697" y="72"/>
                  </a:lnTo>
                  <a:lnTo>
                    <a:pt x="742" y="59"/>
                  </a:lnTo>
                  <a:lnTo>
                    <a:pt x="788" y="49"/>
                  </a:lnTo>
                  <a:lnTo>
                    <a:pt x="834" y="40"/>
                  </a:lnTo>
                  <a:lnTo>
                    <a:pt x="882" y="34"/>
                  </a:lnTo>
                  <a:lnTo>
                    <a:pt x="930" y="30"/>
                  </a:lnTo>
                  <a:lnTo>
                    <a:pt x="978" y="29"/>
                  </a:lnTo>
                  <a:close/>
                  <a:moveTo>
                    <a:pt x="980" y="318"/>
                  </a:moveTo>
                  <a:lnTo>
                    <a:pt x="946" y="319"/>
                  </a:lnTo>
                  <a:lnTo>
                    <a:pt x="912" y="322"/>
                  </a:lnTo>
                  <a:lnTo>
                    <a:pt x="879" y="326"/>
                  </a:lnTo>
                  <a:lnTo>
                    <a:pt x="847" y="332"/>
                  </a:lnTo>
                  <a:lnTo>
                    <a:pt x="815" y="339"/>
                  </a:lnTo>
                  <a:lnTo>
                    <a:pt x="783" y="348"/>
                  </a:lnTo>
                  <a:lnTo>
                    <a:pt x="753" y="358"/>
                  </a:lnTo>
                  <a:lnTo>
                    <a:pt x="723" y="370"/>
                  </a:lnTo>
                  <a:lnTo>
                    <a:pt x="693" y="384"/>
                  </a:lnTo>
                  <a:lnTo>
                    <a:pt x="665" y="398"/>
                  </a:lnTo>
                  <a:lnTo>
                    <a:pt x="637" y="414"/>
                  </a:lnTo>
                  <a:lnTo>
                    <a:pt x="610" y="431"/>
                  </a:lnTo>
                  <a:lnTo>
                    <a:pt x="585" y="450"/>
                  </a:lnTo>
                  <a:lnTo>
                    <a:pt x="560" y="470"/>
                  </a:lnTo>
                  <a:lnTo>
                    <a:pt x="536" y="490"/>
                  </a:lnTo>
                  <a:lnTo>
                    <a:pt x="513" y="512"/>
                  </a:lnTo>
                  <a:lnTo>
                    <a:pt x="491" y="535"/>
                  </a:lnTo>
                  <a:lnTo>
                    <a:pt x="470" y="559"/>
                  </a:lnTo>
                  <a:lnTo>
                    <a:pt x="450" y="584"/>
                  </a:lnTo>
                  <a:lnTo>
                    <a:pt x="432" y="610"/>
                  </a:lnTo>
                  <a:lnTo>
                    <a:pt x="415" y="637"/>
                  </a:lnTo>
                  <a:lnTo>
                    <a:pt x="399" y="665"/>
                  </a:lnTo>
                  <a:lnTo>
                    <a:pt x="384" y="693"/>
                  </a:lnTo>
                  <a:lnTo>
                    <a:pt x="371" y="722"/>
                  </a:lnTo>
                  <a:lnTo>
                    <a:pt x="359" y="752"/>
                  </a:lnTo>
                  <a:lnTo>
                    <a:pt x="348" y="783"/>
                  </a:lnTo>
                  <a:lnTo>
                    <a:pt x="340" y="814"/>
                  </a:lnTo>
                  <a:lnTo>
                    <a:pt x="332" y="846"/>
                  </a:lnTo>
                  <a:lnTo>
                    <a:pt x="326" y="879"/>
                  </a:lnTo>
                  <a:lnTo>
                    <a:pt x="322" y="912"/>
                  </a:lnTo>
                  <a:lnTo>
                    <a:pt x="320" y="945"/>
                  </a:lnTo>
                  <a:lnTo>
                    <a:pt x="319" y="979"/>
                  </a:lnTo>
                  <a:lnTo>
                    <a:pt x="320" y="1013"/>
                  </a:lnTo>
                  <a:lnTo>
                    <a:pt x="322" y="1047"/>
                  </a:lnTo>
                  <a:lnTo>
                    <a:pt x="326" y="1080"/>
                  </a:lnTo>
                  <a:lnTo>
                    <a:pt x="332" y="1112"/>
                  </a:lnTo>
                  <a:lnTo>
                    <a:pt x="340" y="1144"/>
                  </a:lnTo>
                  <a:lnTo>
                    <a:pt x="348" y="1176"/>
                  </a:lnTo>
                  <a:lnTo>
                    <a:pt x="359" y="1206"/>
                  </a:lnTo>
                  <a:lnTo>
                    <a:pt x="371" y="1236"/>
                  </a:lnTo>
                  <a:lnTo>
                    <a:pt x="384" y="1265"/>
                  </a:lnTo>
                  <a:lnTo>
                    <a:pt x="399" y="1294"/>
                  </a:lnTo>
                  <a:lnTo>
                    <a:pt x="415" y="1322"/>
                  </a:lnTo>
                  <a:lnTo>
                    <a:pt x="432" y="1348"/>
                  </a:lnTo>
                  <a:lnTo>
                    <a:pt x="450" y="1374"/>
                  </a:lnTo>
                  <a:lnTo>
                    <a:pt x="470" y="1399"/>
                  </a:lnTo>
                  <a:lnTo>
                    <a:pt x="491" y="1423"/>
                  </a:lnTo>
                  <a:lnTo>
                    <a:pt x="513" y="1446"/>
                  </a:lnTo>
                  <a:lnTo>
                    <a:pt x="536" y="1468"/>
                  </a:lnTo>
                  <a:lnTo>
                    <a:pt x="560" y="1489"/>
                  </a:lnTo>
                  <a:lnTo>
                    <a:pt x="585" y="1509"/>
                  </a:lnTo>
                  <a:lnTo>
                    <a:pt x="610" y="1527"/>
                  </a:lnTo>
                  <a:lnTo>
                    <a:pt x="637" y="1544"/>
                  </a:lnTo>
                  <a:lnTo>
                    <a:pt x="665" y="1560"/>
                  </a:lnTo>
                  <a:lnTo>
                    <a:pt x="693" y="1575"/>
                  </a:lnTo>
                  <a:lnTo>
                    <a:pt x="723" y="1588"/>
                  </a:lnTo>
                  <a:lnTo>
                    <a:pt x="753" y="1600"/>
                  </a:lnTo>
                  <a:lnTo>
                    <a:pt x="783" y="1610"/>
                  </a:lnTo>
                  <a:lnTo>
                    <a:pt x="815" y="1619"/>
                  </a:lnTo>
                  <a:lnTo>
                    <a:pt x="847" y="1627"/>
                  </a:lnTo>
                  <a:lnTo>
                    <a:pt x="879" y="1633"/>
                  </a:lnTo>
                  <a:lnTo>
                    <a:pt x="912" y="1637"/>
                  </a:lnTo>
                  <a:lnTo>
                    <a:pt x="946" y="1639"/>
                  </a:lnTo>
                  <a:lnTo>
                    <a:pt x="980" y="1640"/>
                  </a:lnTo>
                  <a:lnTo>
                    <a:pt x="1014" y="1639"/>
                  </a:lnTo>
                  <a:lnTo>
                    <a:pt x="1047" y="1637"/>
                  </a:lnTo>
                  <a:lnTo>
                    <a:pt x="1080" y="1633"/>
                  </a:lnTo>
                  <a:lnTo>
                    <a:pt x="1113" y="1627"/>
                  </a:lnTo>
                  <a:lnTo>
                    <a:pt x="1145" y="1619"/>
                  </a:lnTo>
                  <a:lnTo>
                    <a:pt x="1176" y="1610"/>
                  </a:lnTo>
                  <a:lnTo>
                    <a:pt x="1207" y="1600"/>
                  </a:lnTo>
                  <a:lnTo>
                    <a:pt x="1237" y="1588"/>
                  </a:lnTo>
                  <a:lnTo>
                    <a:pt x="1266" y="1575"/>
                  </a:lnTo>
                  <a:lnTo>
                    <a:pt x="1294" y="1560"/>
                  </a:lnTo>
                  <a:lnTo>
                    <a:pt x="1322" y="1544"/>
                  </a:lnTo>
                  <a:lnTo>
                    <a:pt x="1349" y="1527"/>
                  </a:lnTo>
                  <a:lnTo>
                    <a:pt x="1375" y="1509"/>
                  </a:lnTo>
                  <a:lnTo>
                    <a:pt x="1400" y="1489"/>
                  </a:lnTo>
                  <a:lnTo>
                    <a:pt x="1424" y="1468"/>
                  </a:lnTo>
                  <a:lnTo>
                    <a:pt x="1447" y="1446"/>
                  </a:lnTo>
                  <a:lnTo>
                    <a:pt x="1469" y="1423"/>
                  </a:lnTo>
                  <a:lnTo>
                    <a:pt x="1489" y="1399"/>
                  </a:lnTo>
                  <a:lnTo>
                    <a:pt x="1509" y="1374"/>
                  </a:lnTo>
                  <a:lnTo>
                    <a:pt x="1528" y="1348"/>
                  </a:lnTo>
                  <a:lnTo>
                    <a:pt x="1545" y="1322"/>
                  </a:lnTo>
                  <a:lnTo>
                    <a:pt x="1561" y="1294"/>
                  </a:lnTo>
                  <a:lnTo>
                    <a:pt x="1575" y="1265"/>
                  </a:lnTo>
                  <a:lnTo>
                    <a:pt x="1589" y="1236"/>
                  </a:lnTo>
                  <a:lnTo>
                    <a:pt x="1600" y="1206"/>
                  </a:lnTo>
                  <a:lnTo>
                    <a:pt x="1611" y="1176"/>
                  </a:lnTo>
                  <a:lnTo>
                    <a:pt x="1620" y="1144"/>
                  </a:lnTo>
                  <a:lnTo>
                    <a:pt x="1627" y="1112"/>
                  </a:lnTo>
                  <a:lnTo>
                    <a:pt x="1633" y="1080"/>
                  </a:lnTo>
                  <a:lnTo>
                    <a:pt x="1637" y="1047"/>
                  </a:lnTo>
                  <a:lnTo>
                    <a:pt x="1640" y="1013"/>
                  </a:lnTo>
                  <a:lnTo>
                    <a:pt x="1641" y="979"/>
                  </a:lnTo>
                  <a:lnTo>
                    <a:pt x="1640" y="945"/>
                  </a:lnTo>
                  <a:lnTo>
                    <a:pt x="1637" y="912"/>
                  </a:lnTo>
                  <a:lnTo>
                    <a:pt x="1633" y="879"/>
                  </a:lnTo>
                  <a:lnTo>
                    <a:pt x="1627" y="846"/>
                  </a:lnTo>
                  <a:lnTo>
                    <a:pt x="1620" y="814"/>
                  </a:lnTo>
                  <a:lnTo>
                    <a:pt x="1611" y="783"/>
                  </a:lnTo>
                  <a:lnTo>
                    <a:pt x="1600" y="752"/>
                  </a:lnTo>
                  <a:lnTo>
                    <a:pt x="1589" y="722"/>
                  </a:lnTo>
                  <a:lnTo>
                    <a:pt x="1575" y="693"/>
                  </a:lnTo>
                  <a:lnTo>
                    <a:pt x="1561" y="665"/>
                  </a:lnTo>
                  <a:lnTo>
                    <a:pt x="1545" y="637"/>
                  </a:lnTo>
                  <a:lnTo>
                    <a:pt x="1528" y="610"/>
                  </a:lnTo>
                  <a:lnTo>
                    <a:pt x="1509" y="584"/>
                  </a:lnTo>
                  <a:lnTo>
                    <a:pt x="1489" y="559"/>
                  </a:lnTo>
                  <a:lnTo>
                    <a:pt x="1469" y="535"/>
                  </a:lnTo>
                  <a:lnTo>
                    <a:pt x="1447" y="512"/>
                  </a:lnTo>
                  <a:lnTo>
                    <a:pt x="1424" y="490"/>
                  </a:lnTo>
                  <a:lnTo>
                    <a:pt x="1400" y="470"/>
                  </a:lnTo>
                  <a:lnTo>
                    <a:pt x="1375" y="450"/>
                  </a:lnTo>
                  <a:lnTo>
                    <a:pt x="1349" y="431"/>
                  </a:lnTo>
                  <a:lnTo>
                    <a:pt x="1322" y="414"/>
                  </a:lnTo>
                  <a:lnTo>
                    <a:pt x="1294" y="398"/>
                  </a:lnTo>
                  <a:lnTo>
                    <a:pt x="1266" y="384"/>
                  </a:lnTo>
                  <a:lnTo>
                    <a:pt x="1237" y="370"/>
                  </a:lnTo>
                  <a:lnTo>
                    <a:pt x="1207" y="358"/>
                  </a:lnTo>
                  <a:lnTo>
                    <a:pt x="1176" y="348"/>
                  </a:lnTo>
                  <a:lnTo>
                    <a:pt x="1145" y="339"/>
                  </a:lnTo>
                  <a:lnTo>
                    <a:pt x="1113" y="332"/>
                  </a:lnTo>
                  <a:lnTo>
                    <a:pt x="1080" y="326"/>
                  </a:lnTo>
                  <a:lnTo>
                    <a:pt x="1047" y="322"/>
                  </a:lnTo>
                  <a:lnTo>
                    <a:pt x="1014" y="319"/>
                  </a:lnTo>
                  <a:lnTo>
                    <a:pt x="980" y="318"/>
                  </a:lnTo>
                  <a:close/>
                  <a:moveTo>
                    <a:pt x="469" y="1725"/>
                  </a:moveTo>
                  <a:lnTo>
                    <a:pt x="447" y="1709"/>
                  </a:lnTo>
                  <a:lnTo>
                    <a:pt x="546" y="1574"/>
                  </a:lnTo>
                  <a:cubicBezTo>
                    <a:pt x="538" y="1575"/>
                    <a:pt x="528" y="1575"/>
                    <a:pt x="516" y="1574"/>
                  </a:cubicBezTo>
                  <a:cubicBezTo>
                    <a:pt x="504" y="1572"/>
                    <a:pt x="494" y="1571"/>
                    <a:pt x="485" y="1568"/>
                  </a:cubicBezTo>
                  <a:lnTo>
                    <a:pt x="500" y="1548"/>
                  </a:lnTo>
                  <a:cubicBezTo>
                    <a:pt x="516" y="1551"/>
                    <a:pt x="532" y="1552"/>
                    <a:pt x="546" y="1550"/>
                  </a:cubicBezTo>
                  <a:cubicBezTo>
                    <a:pt x="561" y="1549"/>
                    <a:pt x="573" y="1546"/>
                    <a:pt x="582" y="1541"/>
                  </a:cubicBezTo>
                  <a:lnTo>
                    <a:pt x="596" y="1551"/>
                  </a:lnTo>
                  <a:lnTo>
                    <a:pt x="469" y="1725"/>
                  </a:lnTo>
                  <a:close/>
                  <a:moveTo>
                    <a:pt x="720" y="1792"/>
                  </a:moveTo>
                  <a:lnTo>
                    <a:pt x="745" y="1796"/>
                  </a:lnTo>
                  <a:cubicBezTo>
                    <a:pt x="744" y="1808"/>
                    <a:pt x="746" y="1817"/>
                    <a:pt x="750" y="1824"/>
                  </a:cubicBezTo>
                  <a:cubicBezTo>
                    <a:pt x="755" y="1831"/>
                    <a:pt x="761" y="1835"/>
                    <a:pt x="771" y="1838"/>
                  </a:cubicBezTo>
                  <a:cubicBezTo>
                    <a:pt x="778" y="1840"/>
                    <a:pt x="786" y="1840"/>
                    <a:pt x="793" y="1838"/>
                  </a:cubicBezTo>
                  <a:cubicBezTo>
                    <a:pt x="800" y="1836"/>
                    <a:pt x="806" y="1832"/>
                    <a:pt x="811" y="1827"/>
                  </a:cubicBezTo>
                  <a:cubicBezTo>
                    <a:pt x="816" y="1822"/>
                    <a:pt x="822" y="1815"/>
                    <a:pt x="827" y="1805"/>
                  </a:cubicBezTo>
                  <a:cubicBezTo>
                    <a:pt x="832" y="1796"/>
                    <a:pt x="836" y="1786"/>
                    <a:pt x="839" y="1775"/>
                  </a:cubicBezTo>
                  <a:cubicBezTo>
                    <a:pt x="839" y="1774"/>
                    <a:pt x="840" y="1772"/>
                    <a:pt x="840" y="1770"/>
                  </a:cubicBezTo>
                  <a:cubicBezTo>
                    <a:pt x="833" y="1777"/>
                    <a:pt x="824" y="1782"/>
                    <a:pt x="814" y="1784"/>
                  </a:cubicBezTo>
                  <a:cubicBezTo>
                    <a:pt x="804" y="1787"/>
                    <a:pt x="794" y="1787"/>
                    <a:pt x="783" y="1784"/>
                  </a:cubicBezTo>
                  <a:cubicBezTo>
                    <a:pt x="766" y="1780"/>
                    <a:pt x="753" y="1770"/>
                    <a:pt x="745" y="1754"/>
                  </a:cubicBezTo>
                  <a:cubicBezTo>
                    <a:pt x="736" y="1739"/>
                    <a:pt x="735" y="1721"/>
                    <a:pt x="740" y="1700"/>
                  </a:cubicBezTo>
                  <a:cubicBezTo>
                    <a:pt x="746" y="1679"/>
                    <a:pt x="756" y="1664"/>
                    <a:pt x="772" y="1654"/>
                  </a:cubicBezTo>
                  <a:cubicBezTo>
                    <a:pt x="788" y="1645"/>
                    <a:pt x="805" y="1643"/>
                    <a:pt x="824" y="1647"/>
                  </a:cubicBezTo>
                  <a:cubicBezTo>
                    <a:pt x="837" y="1651"/>
                    <a:pt x="849" y="1658"/>
                    <a:pt x="858" y="1668"/>
                  </a:cubicBezTo>
                  <a:cubicBezTo>
                    <a:pt x="867" y="1678"/>
                    <a:pt x="873" y="1691"/>
                    <a:pt x="875" y="1706"/>
                  </a:cubicBezTo>
                  <a:cubicBezTo>
                    <a:pt x="877" y="1721"/>
                    <a:pt x="875" y="1741"/>
                    <a:pt x="868" y="1767"/>
                  </a:cubicBezTo>
                  <a:cubicBezTo>
                    <a:pt x="861" y="1793"/>
                    <a:pt x="853" y="1813"/>
                    <a:pt x="843" y="1828"/>
                  </a:cubicBezTo>
                  <a:cubicBezTo>
                    <a:pt x="833" y="1842"/>
                    <a:pt x="821" y="1851"/>
                    <a:pt x="808" y="1857"/>
                  </a:cubicBezTo>
                  <a:cubicBezTo>
                    <a:pt x="794" y="1862"/>
                    <a:pt x="780" y="1862"/>
                    <a:pt x="765" y="1858"/>
                  </a:cubicBezTo>
                  <a:cubicBezTo>
                    <a:pt x="748" y="1854"/>
                    <a:pt x="736" y="1846"/>
                    <a:pt x="728" y="1834"/>
                  </a:cubicBezTo>
                  <a:cubicBezTo>
                    <a:pt x="720" y="1823"/>
                    <a:pt x="718" y="1808"/>
                    <a:pt x="720" y="1792"/>
                  </a:cubicBezTo>
                  <a:close/>
                  <a:moveTo>
                    <a:pt x="848" y="1728"/>
                  </a:moveTo>
                  <a:cubicBezTo>
                    <a:pt x="852" y="1713"/>
                    <a:pt x="851" y="1700"/>
                    <a:pt x="846" y="1690"/>
                  </a:cubicBezTo>
                  <a:cubicBezTo>
                    <a:pt x="840" y="1679"/>
                    <a:pt x="832" y="1672"/>
                    <a:pt x="821" y="1669"/>
                  </a:cubicBezTo>
                  <a:cubicBezTo>
                    <a:pt x="810" y="1666"/>
                    <a:pt x="799" y="1668"/>
                    <a:pt x="788" y="1675"/>
                  </a:cubicBezTo>
                  <a:cubicBezTo>
                    <a:pt x="777" y="1682"/>
                    <a:pt x="770" y="1693"/>
                    <a:pt x="766" y="1708"/>
                  </a:cubicBezTo>
                  <a:cubicBezTo>
                    <a:pt x="762" y="1721"/>
                    <a:pt x="764" y="1733"/>
                    <a:pt x="769" y="1743"/>
                  </a:cubicBezTo>
                  <a:cubicBezTo>
                    <a:pt x="775" y="1754"/>
                    <a:pt x="784" y="1760"/>
                    <a:pt x="796" y="1764"/>
                  </a:cubicBezTo>
                  <a:cubicBezTo>
                    <a:pt x="807" y="1767"/>
                    <a:pt x="818" y="1765"/>
                    <a:pt x="828" y="1759"/>
                  </a:cubicBezTo>
                  <a:cubicBezTo>
                    <a:pt x="838" y="1753"/>
                    <a:pt x="845" y="1742"/>
                    <a:pt x="848" y="1728"/>
                  </a:cubicBezTo>
                  <a:close/>
                  <a:moveTo>
                    <a:pt x="1078" y="1780"/>
                  </a:moveTo>
                  <a:cubicBezTo>
                    <a:pt x="1074" y="1755"/>
                    <a:pt x="1073" y="1734"/>
                    <a:pt x="1076" y="1718"/>
                  </a:cubicBezTo>
                  <a:cubicBezTo>
                    <a:pt x="1078" y="1702"/>
                    <a:pt x="1084" y="1689"/>
                    <a:pt x="1092" y="1679"/>
                  </a:cubicBezTo>
                  <a:cubicBezTo>
                    <a:pt x="1101" y="1669"/>
                    <a:pt x="1113" y="1663"/>
                    <a:pt x="1128" y="1660"/>
                  </a:cubicBezTo>
                  <a:cubicBezTo>
                    <a:pt x="1140" y="1658"/>
                    <a:pt x="1150" y="1659"/>
                    <a:pt x="1160" y="1662"/>
                  </a:cubicBezTo>
                  <a:cubicBezTo>
                    <a:pt x="1169" y="1665"/>
                    <a:pt x="1177" y="1670"/>
                    <a:pt x="1184" y="1678"/>
                  </a:cubicBezTo>
                  <a:cubicBezTo>
                    <a:pt x="1191" y="1685"/>
                    <a:pt x="1197" y="1695"/>
                    <a:pt x="1203" y="1707"/>
                  </a:cubicBezTo>
                  <a:cubicBezTo>
                    <a:pt x="1208" y="1719"/>
                    <a:pt x="1212" y="1735"/>
                    <a:pt x="1216" y="1756"/>
                  </a:cubicBezTo>
                  <a:cubicBezTo>
                    <a:pt x="1220" y="1781"/>
                    <a:pt x="1221" y="1801"/>
                    <a:pt x="1219" y="1817"/>
                  </a:cubicBezTo>
                  <a:cubicBezTo>
                    <a:pt x="1216" y="1834"/>
                    <a:pt x="1211" y="1847"/>
                    <a:pt x="1202" y="1857"/>
                  </a:cubicBezTo>
                  <a:cubicBezTo>
                    <a:pt x="1193" y="1867"/>
                    <a:pt x="1181" y="1873"/>
                    <a:pt x="1166" y="1876"/>
                  </a:cubicBezTo>
                  <a:cubicBezTo>
                    <a:pt x="1145" y="1879"/>
                    <a:pt x="1128" y="1875"/>
                    <a:pt x="1114" y="1862"/>
                  </a:cubicBezTo>
                  <a:cubicBezTo>
                    <a:pt x="1097" y="1847"/>
                    <a:pt x="1085" y="1820"/>
                    <a:pt x="1078" y="1780"/>
                  </a:cubicBezTo>
                  <a:close/>
                  <a:moveTo>
                    <a:pt x="1105" y="1775"/>
                  </a:moveTo>
                  <a:cubicBezTo>
                    <a:pt x="1111" y="1810"/>
                    <a:pt x="1119" y="1832"/>
                    <a:pt x="1129" y="1843"/>
                  </a:cubicBezTo>
                  <a:cubicBezTo>
                    <a:pt x="1139" y="1853"/>
                    <a:pt x="1150" y="1857"/>
                    <a:pt x="1162" y="1855"/>
                  </a:cubicBezTo>
                  <a:cubicBezTo>
                    <a:pt x="1174" y="1853"/>
                    <a:pt x="1183" y="1845"/>
                    <a:pt x="1189" y="1832"/>
                  </a:cubicBezTo>
                  <a:cubicBezTo>
                    <a:pt x="1195" y="1819"/>
                    <a:pt x="1195" y="1795"/>
                    <a:pt x="1189" y="1761"/>
                  </a:cubicBezTo>
                  <a:cubicBezTo>
                    <a:pt x="1183" y="1726"/>
                    <a:pt x="1175" y="1704"/>
                    <a:pt x="1165" y="1694"/>
                  </a:cubicBezTo>
                  <a:cubicBezTo>
                    <a:pt x="1155" y="1683"/>
                    <a:pt x="1144" y="1679"/>
                    <a:pt x="1132" y="1682"/>
                  </a:cubicBezTo>
                  <a:cubicBezTo>
                    <a:pt x="1120" y="1684"/>
                    <a:pt x="1111" y="1690"/>
                    <a:pt x="1106" y="1702"/>
                  </a:cubicBezTo>
                  <a:cubicBezTo>
                    <a:pt x="1099" y="1716"/>
                    <a:pt x="1099" y="1741"/>
                    <a:pt x="1105" y="1775"/>
                  </a:cubicBezTo>
                  <a:close/>
                  <a:moveTo>
                    <a:pt x="1413" y="1720"/>
                  </a:moveTo>
                  <a:lnTo>
                    <a:pt x="1433" y="1701"/>
                  </a:lnTo>
                  <a:cubicBezTo>
                    <a:pt x="1444" y="1710"/>
                    <a:pt x="1454" y="1715"/>
                    <a:pt x="1464" y="1715"/>
                  </a:cubicBezTo>
                  <a:cubicBezTo>
                    <a:pt x="1474" y="1716"/>
                    <a:pt x="1483" y="1713"/>
                    <a:pt x="1491" y="1706"/>
                  </a:cubicBezTo>
                  <a:cubicBezTo>
                    <a:pt x="1501" y="1698"/>
                    <a:pt x="1506" y="1688"/>
                    <a:pt x="1507" y="1675"/>
                  </a:cubicBezTo>
                  <a:cubicBezTo>
                    <a:pt x="1508" y="1662"/>
                    <a:pt x="1503" y="1649"/>
                    <a:pt x="1493" y="1637"/>
                  </a:cubicBezTo>
                  <a:cubicBezTo>
                    <a:pt x="1484" y="1625"/>
                    <a:pt x="1473" y="1619"/>
                    <a:pt x="1461" y="1617"/>
                  </a:cubicBezTo>
                  <a:cubicBezTo>
                    <a:pt x="1449" y="1616"/>
                    <a:pt x="1437" y="1620"/>
                    <a:pt x="1427" y="1628"/>
                  </a:cubicBezTo>
                  <a:cubicBezTo>
                    <a:pt x="1420" y="1634"/>
                    <a:pt x="1416" y="1640"/>
                    <a:pt x="1413" y="1647"/>
                  </a:cubicBezTo>
                  <a:cubicBezTo>
                    <a:pt x="1410" y="1654"/>
                    <a:pt x="1409" y="1662"/>
                    <a:pt x="1410" y="1669"/>
                  </a:cubicBezTo>
                  <a:lnTo>
                    <a:pt x="1389" y="1682"/>
                  </a:lnTo>
                  <a:lnTo>
                    <a:pt x="1335" y="1584"/>
                  </a:lnTo>
                  <a:lnTo>
                    <a:pt x="1418" y="1516"/>
                  </a:lnTo>
                  <a:lnTo>
                    <a:pt x="1434" y="1536"/>
                  </a:lnTo>
                  <a:lnTo>
                    <a:pt x="1367" y="1590"/>
                  </a:lnTo>
                  <a:lnTo>
                    <a:pt x="1395" y="1642"/>
                  </a:lnTo>
                  <a:cubicBezTo>
                    <a:pt x="1399" y="1627"/>
                    <a:pt x="1407" y="1615"/>
                    <a:pt x="1418" y="1606"/>
                  </a:cubicBezTo>
                  <a:cubicBezTo>
                    <a:pt x="1432" y="1594"/>
                    <a:pt x="1448" y="1589"/>
                    <a:pt x="1467" y="1591"/>
                  </a:cubicBezTo>
                  <a:cubicBezTo>
                    <a:pt x="1485" y="1593"/>
                    <a:pt x="1500" y="1602"/>
                    <a:pt x="1513" y="1617"/>
                  </a:cubicBezTo>
                  <a:cubicBezTo>
                    <a:pt x="1526" y="1632"/>
                    <a:pt x="1532" y="1649"/>
                    <a:pt x="1532" y="1667"/>
                  </a:cubicBezTo>
                  <a:cubicBezTo>
                    <a:pt x="1532" y="1689"/>
                    <a:pt x="1523" y="1708"/>
                    <a:pt x="1505" y="1723"/>
                  </a:cubicBezTo>
                  <a:cubicBezTo>
                    <a:pt x="1490" y="1735"/>
                    <a:pt x="1474" y="1741"/>
                    <a:pt x="1457" y="1740"/>
                  </a:cubicBezTo>
                  <a:cubicBezTo>
                    <a:pt x="1441" y="1740"/>
                    <a:pt x="1426" y="1733"/>
                    <a:pt x="1413" y="1720"/>
                  </a:cubicBezTo>
                  <a:close/>
                  <a:moveTo>
                    <a:pt x="978" y="350"/>
                  </a:moveTo>
                  <a:cubicBezTo>
                    <a:pt x="1324" y="350"/>
                    <a:pt x="1607" y="632"/>
                    <a:pt x="1607" y="978"/>
                  </a:cubicBezTo>
                  <a:cubicBezTo>
                    <a:pt x="1607" y="1324"/>
                    <a:pt x="1324" y="1606"/>
                    <a:pt x="978" y="1606"/>
                  </a:cubicBezTo>
                  <a:cubicBezTo>
                    <a:pt x="632" y="1606"/>
                    <a:pt x="350" y="1324"/>
                    <a:pt x="350" y="978"/>
                  </a:cubicBezTo>
                  <a:cubicBezTo>
                    <a:pt x="350" y="632"/>
                    <a:pt x="632" y="350"/>
                    <a:pt x="978" y="350"/>
                  </a:cubicBezTo>
                  <a:close/>
                  <a:moveTo>
                    <a:pt x="448" y="808"/>
                  </a:moveTo>
                  <a:cubicBezTo>
                    <a:pt x="484" y="686"/>
                    <a:pt x="641" y="646"/>
                    <a:pt x="743" y="695"/>
                  </a:cubicBezTo>
                  <a:cubicBezTo>
                    <a:pt x="788" y="716"/>
                    <a:pt x="806" y="781"/>
                    <a:pt x="813" y="834"/>
                  </a:cubicBezTo>
                  <a:cubicBezTo>
                    <a:pt x="819" y="856"/>
                    <a:pt x="919" y="720"/>
                    <a:pt x="920" y="716"/>
                  </a:cubicBezTo>
                  <a:cubicBezTo>
                    <a:pt x="939" y="566"/>
                    <a:pt x="906" y="631"/>
                    <a:pt x="886" y="644"/>
                  </a:cubicBezTo>
                  <a:cubicBezTo>
                    <a:pt x="842" y="674"/>
                    <a:pt x="821" y="679"/>
                    <a:pt x="819" y="670"/>
                  </a:cubicBezTo>
                  <a:cubicBezTo>
                    <a:pt x="804" y="619"/>
                    <a:pt x="889" y="582"/>
                    <a:pt x="914" y="510"/>
                  </a:cubicBezTo>
                  <a:cubicBezTo>
                    <a:pt x="925" y="479"/>
                    <a:pt x="923" y="445"/>
                    <a:pt x="930" y="423"/>
                  </a:cubicBezTo>
                  <a:cubicBezTo>
                    <a:pt x="946" y="372"/>
                    <a:pt x="963" y="358"/>
                    <a:pt x="976" y="375"/>
                  </a:cubicBezTo>
                  <a:cubicBezTo>
                    <a:pt x="1031" y="450"/>
                    <a:pt x="970" y="526"/>
                    <a:pt x="949" y="558"/>
                  </a:cubicBezTo>
                  <a:cubicBezTo>
                    <a:pt x="945" y="564"/>
                    <a:pt x="980" y="585"/>
                    <a:pt x="986" y="622"/>
                  </a:cubicBezTo>
                  <a:cubicBezTo>
                    <a:pt x="992" y="670"/>
                    <a:pt x="970" y="725"/>
                    <a:pt x="974" y="732"/>
                  </a:cubicBezTo>
                  <a:cubicBezTo>
                    <a:pt x="979" y="741"/>
                    <a:pt x="1033" y="764"/>
                    <a:pt x="958" y="923"/>
                  </a:cubicBezTo>
                  <a:cubicBezTo>
                    <a:pt x="876" y="1098"/>
                    <a:pt x="961" y="1466"/>
                    <a:pt x="971" y="1530"/>
                  </a:cubicBezTo>
                  <a:cubicBezTo>
                    <a:pt x="979" y="1582"/>
                    <a:pt x="937" y="1554"/>
                    <a:pt x="928" y="1545"/>
                  </a:cubicBezTo>
                  <a:cubicBezTo>
                    <a:pt x="908" y="1527"/>
                    <a:pt x="888" y="1402"/>
                    <a:pt x="884" y="1364"/>
                  </a:cubicBezTo>
                  <a:cubicBezTo>
                    <a:pt x="868" y="1212"/>
                    <a:pt x="857" y="1234"/>
                    <a:pt x="840" y="1231"/>
                  </a:cubicBezTo>
                  <a:cubicBezTo>
                    <a:pt x="746" y="1215"/>
                    <a:pt x="561" y="1293"/>
                    <a:pt x="508" y="1278"/>
                  </a:cubicBezTo>
                  <a:cubicBezTo>
                    <a:pt x="448" y="1260"/>
                    <a:pt x="478" y="1233"/>
                    <a:pt x="513" y="1222"/>
                  </a:cubicBezTo>
                  <a:cubicBezTo>
                    <a:pt x="609" y="1193"/>
                    <a:pt x="754" y="1195"/>
                    <a:pt x="825" y="1182"/>
                  </a:cubicBezTo>
                  <a:cubicBezTo>
                    <a:pt x="853" y="1177"/>
                    <a:pt x="868" y="1161"/>
                    <a:pt x="866" y="1153"/>
                  </a:cubicBezTo>
                  <a:cubicBezTo>
                    <a:pt x="850" y="1068"/>
                    <a:pt x="870" y="964"/>
                    <a:pt x="912" y="895"/>
                  </a:cubicBezTo>
                  <a:cubicBezTo>
                    <a:pt x="950" y="833"/>
                    <a:pt x="930" y="779"/>
                    <a:pt x="925" y="788"/>
                  </a:cubicBezTo>
                  <a:cubicBezTo>
                    <a:pt x="899" y="835"/>
                    <a:pt x="858" y="857"/>
                    <a:pt x="818" y="870"/>
                  </a:cubicBezTo>
                  <a:cubicBezTo>
                    <a:pt x="872" y="1141"/>
                    <a:pt x="626" y="1135"/>
                    <a:pt x="541" y="1099"/>
                  </a:cubicBezTo>
                  <a:cubicBezTo>
                    <a:pt x="448" y="1060"/>
                    <a:pt x="435" y="871"/>
                    <a:pt x="448" y="808"/>
                  </a:cubicBezTo>
                  <a:close/>
                  <a:moveTo>
                    <a:pt x="506" y="888"/>
                  </a:moveTo>
                  <a:cubicBezTo>
                    <a:pt x="477" y="755"/>
                    <a:pt x="580" y="740"/>
                    <a:pt x="626" y="730"/>
                  </a:cubicBezTo>
                  <a:cubicBezTo>
                    <a:pt x="669" y="720"/>
                    <a:pt x="816" y="752"/>
                    <a:pt x="748" y="872"/>
                  </a:cubicBezTo>
                  <a:cubicBezTo>
                    <a:pt x="668" y="877"/>
                    <a:pt x="587" y="882"/>
                    <a:pt x="506" y="888"/>
                  </a:cubicBezTo>
                  <a:close/>
                  <a:moveTo>
                    <a:pt x="764" y="921"/>
                  </a:moveTo>
                  <a:cubicBezTo>
                    <a:pt x="783" y="1034"/>
                    <a:pt x="714" y="1051"/>
                    <a:pt x="664" y="1064"/>
                  </a:cubicBezTo>
                  <a:cubicBezTo>
                    <a:pt x="621" y="1075"/>
                    <a:pt x="498" y="1047"/>
                    <a:pt x="510" y="938"/>
                  </a:cubicBezTo>
                  <a:cubicBezTo>
                    <a:pt x="590" y="933"/>
                    <a:pt x="683" y="927"/>
                    <a:pt x="764" y="921"/>
                  </a:cubicBezTo>
                  <a:close/>
                  <a:moveTo>
                    <a:pt x="1017" y="582"/>
                  </a:moveTo>
                  <a:cubicBezTo>
                    <a:pt x="1148" y="532"/>
                    <a:pt x="1342" y="557"/>
                    <a:pt x="1402" y="586"/>
                  </a:cubicBezTo>
                  <a:cubicBezTo>
                    <a:pt x="1435" y="602"/>
                    <a:pt x="1408" y="641"/>
                    <a:pt x="1376" y="629"/>
                  </a:cubicBezTo>
                  <a:cubicBezTo>
                    <a:pt x="1313" y="605"/>
                    <a:pt x="1213" y="601"/>
                    <a:pt x="1032" y="628"/>
                  </a:cubicBezTo>
                  <a:cubicBezTo>
                    <a:pt x="998" y="634"/>
                    <a:pt x="988" y="593"/>
                    <a:pt x="1017" y="582"/>
                  </a:cubicBezTo>
                  <a:close/>
                  <a:moveTo>
                    <a:pt x="1046" y="805"/>
                  </a:moveTo>
                  <a:cubicBezTo>
                    <a:pt x="1060" y="862"/>
                    <a:pt x="1311" y="823"/>
                    <a:pt x="1362" y="815"/>
                  </a:cubicBezTo>
                  <a:cubicBezTo>
                    <a:pt x="1432" y="804"/>
                    <a:pt x="1427" y="715"/>
                    <a:pt x="1385" y="677"/>
                  </a:cubicBezTo>
                  <a:cubicBezTo>
                    <a:pt x="1342" y="640"/>
                    <a:pt x="1261" y="657"/>
                    <a:pt x="1177" y="666"/>
                  </a:cubicBezTo>
                  <a:cubicBezTo>
                    <a:pt x="1089" y="674"/>
                    <a:pt x="1022" y="708"/>
                    <a:pt x="1046" y="805"/>
                  </a:cubicBezTo>
                  <a:close/>
                  <a:moveTo>
                    <a:pt x="1102" y="779"/>
                  </a:moveTo>
                  <a:cubicBezTo>
                    <a:pt x="1110" y="801"/>
                    <a:pt x="1275" y="769"/>
                    <a:pt x="1313" y="773"/>
                  </a:cubicBezTo>
                  <a:cubicBezTo>
                    <a:pt x="1360" y="777"/>
                    <a:pt x="1358" y="727"/>
                    <a:pt x="1329" y="711"/>
                  </a:cubicBezTo>
                  <a:cubicBezTo>
                    <a:pt x="1300" y="694"/>
                    <a:pt x="1245" y="705"/>
                    <a:pt x="1188" y="711"/>
                  </a:cubicBezTo>
                  <a:cubicBezTo>
                    <a:pt x="1129" y="717"/>
                    <a:pt x="1084" y="735"/>
                    <a:pt x="1102" y="779"/>
                  </a:cubicBezTo>
                  <a:close/>
                  <a:moveTo>
                    <a:pt x="1102" y="965"/>
                  </a:moveTo>
                  <a:cubicBezTo>
                    <a:pt x="1110" y="985"/>
                    <a:pt x="1275" y="955"/>
                    <a:pt x="1313" y="959"/>
                  </a:cubicBezTo>
                  <a:cubicBezTo>
                    <a:pt x="1370" y="964"/>
                    <a:pt x="1379" y="926"/>
                    <a:pt x="1336" y="909"/>
                  </a:cubicBezTo>
                  <a:cubicBezTo>
                    <a:pt x="1304" y="897"/>
                    <a:pt x="1245" y="896"/>
                    <a:pt x="1188" y="902"/>
                  </a:cubicBezTo>
                  <a:cubicBezTo>
                    <a:pt x="1129" y="908"/>
                    <a:pt x="1084" y="924"/>
                    <a:pt x="1102" y="965"/>
                  </a:cubicBezTo>
                  <a:close/>
                  <a:moveTo>
                    <a:pt x="1040" y="987"/>
                  </a:moveTo>
                  <a:cubicBezTo>
                    <a:pt x="1059" y="1033"/>
                    <a:pt x="1318" y="997"/>
                    <a:pt x="1364" y="996"/>
                  </a:cubicBezTo>
                  <a:cubicBezTo>
                    <a:pt x="1434" y="994"/>
                    <a:pt x="1434" y="910"/>
                    <a:pt x="1391" y="877"/>
                  </a:cubicBezTo>
                  <a:cubicBezTo>
                    <a:pt x="1349" y="844"/>
                    <a:pt x="1255" y="855"/>
                    <a:pt x="1172" y="862"/>
                  </a:cubicBezTo>
                  <a:cubicBezTo>
                    <a:pt x="1084" y="870"/>
                    <a:pt x="1008" y="904"/>
                    <a:pt x="1040" y="987"/>
                  </a:cubicBezTo>
                  <a:close/>
                  <a:moveTo>
                    <a:pt x="1062" y="1122"/>
                  </a:moveTo>
                  <a:cubicBezTo>
                    <a:pt x="1042" y="1105"/>
                    <a:pt x="1060" y="1078"/>
                    <a:pt x="1070" y="1077"/>
                  </a:cubicBezTo>
                  <a:cubicBezTo>
                    <a:pt x="1082" y="1077"/>
                    <a:pt x="1137" y="1067"/>
                    <a:pt x="1185" y="1055"/>
                  </a:cubicBezTo>
                  <a:cubicBezTo>
                    <a:pt x="1224" y="1046"/>
                    <a:pt x="1258" y="1033"/>
                    <a:pt x="1267" y="1039"/>
                  </a:cubicBezTo>
                  <a:cubicBezTo>
                    <a:pt x="1284" y="1050"/>
                    <a:pt x="1306" y="1067"/>
                    <a:pt x="1244" y="1092"/>
                  </a:cubicBezTo>
                  <a:cubicBezTo>
                    <a:pt x="1233" y="1096"/>
                    <a:pt x="1235" y="1111"/>
                    <a:pt x="1243" y="1120"/>
                  </a:cubicBezTo>
                  <a:cubicBezTo>
                    <a:pt x="1248" y="1125"/>
                    <a:pt x="1330" y="1117"/>
                    <a:pt x="1338" y="1097"/>
                  </a:cubicBezTo>
                  <a:cubicBezTo>
                    <a:pt x="1351" y="1064"/>
                    <a:pt x="1370" y="1004"/>
                    <a:pt x="1395" y="1023"/>
                  </a:cubicBezTo>
                  <a:cubicBezTo>
                    <a:pt x="1403" y="1029"/>
                    <a:pt x="1418" y="1038"/>
                    <a:pt x="1414" y="1049"/>
                  </a:cubicBezTo>
                  <a:cubicBezTo>
                    <a:pt x="1404" y="1074"/>
                    <a:pt x="1392" y="1166"/>
                    <a:pt x="1384" y="1257"/>
                  </a:cubicBezTo>
                  <a:cubicBezTo>
                    <a:pt x="1381" y="1295"/>
                    <a:pt x="1277" y="1260"/>
                    <a:pt x="1254" y="1289"/>
                  </a:cubicBezTo>
                  <a:cubicBezTo>
                    <a:pt x="1238" y="1310"/>
                    <a:pt x="1299" y="1420"/>
                    <a:pt x="1304" y="1431"/>
                  </a:cubicBezTo>
                  <a:cubicBezTo>
                    <a:pt x="1312" y="1453"/>
                    <a:pt x="1257" y="1461"/>
                    <a:pt x="1244" y="1445"/>
                  </a:cubicBezTo>
                  <a:cubicBezTo>
                    <a:pt x="1222" y="1416"/>
                    <a:pt x="1211" y="1354"/>
                    <a:pt x="1192" y="1316"/>
                  </a:cubicBezTo>
                  <a:cubicBezTo>
                    <a:pt x="1181" y="1296"/>
                    <a:pt x="1045" y="1365"/>
                    <a:pt x="1016" y="1388"/>
                  </a:cubicBezTo>
                  <a:cubicBezTo>
                    <a:pt x="1001" y="1400"/>
                    <a:pt x="987" y="1374"/>
                    <a:pt x="994" y="1339"/>
                  </a:cubicBezTo>
                  <a:cubicBezTo>
                    <a:pt x="1000" y="1305"/>
                    <a:pt x="1157" y="1273"/>
                    <a:pt x="1174" y="1247"/>
                  </a:cubicBezTo>
                  <a:cubicBezTo>
                    <a:pt x="1184" y="1232"/>
                    <a:pt x="1188" y="1206"/>
                    <a:pt x="1175" y="1191"/>
                  </a:cubicBezTo>
                  <a:cubicBezTo>
                    <a:pt x="1159" y="1172"/>
                    <a:pt x="1026" y="1277"/>
                    <a:pt x="1000" y="1265"/>
                  </a:cubicBezTo>
                  <a:cubicBezTo>
                    <a:pt x="993" y="1262"/>
                    <a:pt x="967" y="1249"/>
                    <a:pt x="978" y="1226"/>
                  </a:cubicBezTo>
                  <a:cubicBezTo>
                    <a:pt x="988" y="1205"/>
                    <a:pt x="1159" y="1164"/>
                    <a:pt x="1179" y="1144"/>
                  </a:cubicBezTo>
                  <a:cubicBezTo>
                    <a:pt x="1185" y="1137"/>
                    <a:pt x="1193" y="1110"/>
                    <a:pt x="1174" y="1107"/>
                  </a:cubicBezTo>
                  <a:cubicBezTo>
                    <a:pt x="1139" y="1102"/>
                    <a:pt x="1073" y="1143"/>
                    <a:pt x="1062" y="1122"/>
                  </a:cubicBezTo>
                  <a:close/>
                  <a:moveTo>
                    <a:pt x="1336" y="1154"/>
                  </a:moveTo>
                  <a:cubicBezTo>
                    <a:pt x="1335" y="1141"/>
                    <a:pt x="1252" y="1154"/>
                    <a:pt x="1244" y="1176"/>
                  </a:cubicBezTo>
                  <a:cubicBezTo>
                    <a:pt x="1235" y="1197"/>
                    <a:pt x="1236" y="1225"/>
                    <a:pt x="1246" y="1230"/>
                  </a:cubicBezTo>
                  <a:cubicBezTo>
                    <a:pt x="1273" y="1244"/>
                    <a:pt x="1314" y="1230"/>
                    <a:pt x="1332" y="1211"/>
                  </a:cubicBezTo>
                  <a:cubicBezTo>
                    <a:pt x="1345" y="1198"/>
                    <a:pt x="1338" y="1174"/>
                    <a:pt x="1336" y="1154"/>
                  </a:cubicBezTo>
                  <a:close/>
                  <a:moveTo>
                    <a:pt x="324" y="1244"/>
                  </a:moveTo>
                  <a:lnTo>
                    <a:pt x="184" y="1284"/>
                  </a:lnTo>
                  <a:cubicBezTo>
                    <a:pt x="178" y="1285"/>
                    <a:pt x="175" y="1287"/>
                    <a:pt x="174" y="1290"/>
                  </a:cubicBezTo>
                  <a:cubicBezTo>
                    <a:pt x="172" y="1292"/>
                    <a:pt x="172" y="1296"/>
                    <a:pt x="174" y="1302"/>
                  </a:cubicBezTo>
                  <a:lnTo>
                    <a:pt x="178" y="1316"/>
                  </a:lnTo>
                  <a:lnTo>
                    <a:pt x="166" y="1320"/>
                  </a:lnTo>
                  <a:lnTo>
                    <a:pt x="150" y="1262"/>
                  </a:lnTo>
                  <a:lnTo>
                    <a:pt x="121" y="1164"/>
                  </a:lnTo>
                  <a:lnTo>
                    <a:pt x="155" y="1152"/>
                  </a:lnTo>
                  <a:lnTo>
                    <a:pt x="188" y="1141"/>
                  </a:lnTo>
                  <a:lnTo>
                    <a:pt x="192" y="1151"/>
                  </a:lnTo>
                  <a:cubicBezTo>
                    <a:pt x="169" y="1162"/>
                    <a:pt x="156" y="1172"/>
                    <a:pt x="151" y="1182"/>
                  </a:cubicBezTo>
                  <a:cubicBezTo>
                    <a:pt x="146" y="1191"/>
                    <a:pt x="147" y="1207"/>
                    <a:pt x="153" y="1228"/>
                  </a:cubicBezTo>
                  <a:lnTo>
                    <a:pt x="157" y="1244"/>
                  </a:lnTo>
                  <a:cubicBezTo>
                    <a:pt x="159" y="1250"/>
                    <a:pt x="161" y="1254"/>
                    <a:pt x="164" y="1255"/>
                  </a:cubicBezTo>
                  <a:cubicBezTo>
                    <a:pt x="166" y="1256"/>
                    <a:pt x="170" y="1256"/>
                    <a:pt x="176" y="1254"/>
                  </a:cubicBezTo>
                  <a:lnTo>
                    <a:pt x="235" y="1238"/>
                  </a:lnTo>
                  <a:lnTo>
                    <a:pt x="233" y="1230"/>
                  </a:lnTo>
                  <a:cubicBezTo>
                    <a:pt x="229" y="1217"/>
                    <a:pt x="224" y="1209"/>
                    <a:pt x="217" y="1205"/>
                  </a:cubicBezTo>
                  <a:cubicBezTo>
                    <a:pt x="210" y="1201"/>
                    <a:pt x="200" y="1201"/>
                    <a:pt x="186" y="1204"/>
                  </a:cubicBezTo>
                  <a:lnTo>
                    <a:pt x="183" y="1192"/>
                  </a:lnTo>
                  <a:lnTo>
                    <a:pt x="226" y="1180"/>
                  </a:lnTo>
                  <a:lnTo>
                    <a:pt x="269" y="1167"/>
                  </a:lnTo>
                  <a:lnTo>
                    <a:pt x="272" y="1179"/>
                  </a:lnTo>
                  <a:cubicBezTo>
                    <a:pt x="259" y="1183"/>
                    <a:pt x="250" y="1189"/>
                    <a:pt x="246" y="1195"/>
                  </a:cubicBezTo>
                  <a:cubicBezTo>
                    <a:pt x="241" y="1202"/>
                    <a:pt x="240" y="1210"/>
                    <a:pt x="243" y="1220"/>
                  </a:cubicBezTo>
                  <a:lnTo>
                    <a:pt x="247" y="1234"/>
                  </a:lnTo>
                  <a:lnTo>
                    <a:pt x="315" y="1215"/>
                  </a:lnTo>
                  <a:cubicBezTo>
                    <a:pt x="320" y="1214"/>
                    <a:pt x="323" y="1211"/>
                    <a:pt x="325" y="1208"/>
                  </a:cubicBezTo>
                  <a:cubicBezTo>
                    <a:pt x="326" y="1205"/>
                    <a:pt x="326" y="1201"/>
                    <a:pt x="324" y="1195"/>
                  </a:cubicBezTo>
                  <a:lnTo>
                    <a:pt x="319" y="1178"/>
                  </a:lnTo>
                  <a:lnTo>
                    <a:pt x="331" y="1175"/>
                  </a:lnTo>
                  <a:lnTo>
                    <a:pt x="344" y="1220"/>
                  </a:lnTo>
                  <a:lnTo>
                    <a:pt x="358" y="1266"/>
                  </a:lnTo>
                  <a:lnTo>
                    <a:pt x="346" y="1269"/>
                  </a:lnTo>
                  <a:lnTo>
                    <a:pt x="341" y="1254"/>
                  </a:lnTo>
                  <a:cubicBezTo>
                    <a:pt x="340" y="1249"/>
                    <a:pt x="338" y="1245"/>
                    <a:pt x="335" y="1244"/>
                  </a:cubicBezTo>
                  <a:cubicBezTo>
                    <a:pt x="332" y="1242"/>
                    <a:pt x="329" y="1242"/>
                    <a:pt x="324" y="1244"/>
                  </a:cubicBezTo>
                  <a:close/>
                  <a:moveTo>
                    <a:pt x="218" y="930"/>
                  </a:moveTo>
                  <a:cubicBezTo>
                    <a:pt x="243" y="928"/>
                    <a:pt x="263" y="933"/>
                    <a:pt x="277" y="945"/>
                  </a:cubicBezTo>
                  <a:cubicBezTo>
                    <a:pt x="291" y="958"/>
                    <a:pt x="298" y="976"/>
                    <a:pt x="300" y="1001"/>
                  </a:cubicBezTo>
                  <a:cubicBezTo>
                    <a:pt x="302" y="1025"/>
                    <a:pt x="298" y="1045"/>
                    <a:pt x="288" y="1059"/>
                  </a:cubicBezTo>
                  <a:cubicBezTo>
                    <a:pt x="278" y="1073"/>
                    <a:pt x="264" y="1080"/>
                    <a:pt x="244" y="1082"/>
                  </a:cubicBezTo>
                  <a:lnTo>
                    <a:pt x="130" y="1089"/>
                  </a:lnTo>
                  <a:cubicBezTo>
                    <a:pt x="124" y="1090"/>
                    <a:pt x="121" y="1091"/>
                    <a:pt x="119" y="1094"/>
                  </a:cubicBezTo>
                  <a:cubicBezTo>
                    <a:pt x="117" y="1096"/>
                    <a:pt x="116" y="1100"/>
                    <a:pt x="116" y="1105"/>
                  </a:cubicBezTo>
                  <a:lnTo>
                    <a:pt x="117" y="1121"/>
                  </a:lnTo>
                  <a:lnTo>
                    <a:pt x="105" y="1121"/>
                  </a:lnTo>
                  <a:lnTo>
                    <a:pt x="102" y="1076"/>
                  </a:lnTo>
                  <a:lnTo>
                    <a:pt x="99" y="1031"/>
                  </a:lnTo>
                  <a:lnTo>
                    <a:pt x="111" y="1030"/>
                  </a:lnTo>
                  <a:lnTo>
                    <a:pt x="112" y="1046"/>
                  </a:lnTo>
                  <a:cubicBezTo>
                    <a:pt x="112" y="1051"/>
                    <a:pt x="114" y="1055"/>
                    <a:pt x="116" y="1057"/>
                  </a:cubicBezTo>
                  <a:cubicBezTo>
                    <a:pt x="118" y="1059"/>
                    <a:pt x="122" y="1060"/>
                    <a:pt x="127" y="1060"/>
                  </a:cubicBezTo>
                  <a:lnTo>
                    <a:pt x="230" y="1052"/>
                  </a:lnTo>
                  <a:cubicBezTo>
                    <a:pt x="250" y="1051"/>
                    <a:pt x="265" y="1046"/>
                    <a:pt x="274" y="1036"/>
                  </a:cubicBezTo>
                  <a:cubicBezTo>
                    <a:pt x="283" y="1026"/>
                    <a:pt x="287" y="1012"/>
                    <a:pt x="286" y="994"/>
                  </a:cubicBezTo>
                  <a:cubicBezTo>
                    <a:pt x="285" y="978"/>
                    <a:pt x="279" y="965"/>
                    <a:pt x="268" y="956"/>
                  </a:cubicBezTo>
                  <a:cubicBezTo>
                    <a:pt x="257" y="946"/>
                    <a:pt x="243" y="942"/>
                    <a:pt x="227" y="943"/>
                  </a:cubicBezTo>
                  <a:lnTo>
                    <a:pt x="138" y="949"/>
                  </a:lnTo>
                  <a:cubicBezTo>
                    <a:pt x="126" y="950"/>
                    <a:pt x="118" y="953"/>
                    <a:pt x="113" y="958"/>
                  </a:cubicBezTo>
                  <a:cubicBezTo>
                    <a:pt x="109" y="963"/>
                    <a:pt x="107" y="972"/>
                    <a:pt x="108" y="983"/>
                  </a:cubicBezTo>
                  <a:lnTo>
                    <a:pt x="95" y="984"/>
                  </a:lnTo>
                  <a:lnTo>
                    <a:pt x="93" y="946"/>
                  </a:lnTo>
                  <a:lnTo>
                    <a:pt x="90" y="908"/>
                  </a:lnTo>
                  <a:lnTo>
                    <a:pt x="102" y="908"/>
                  </a:lnTo>
                  <a:cubicBezTo>
                    <a:pt x="103" y="919"/>
                    <a:pt x="106" y="927"/>
                    <a:pt x="111" y="931"/>
                  </a:cubicBezTo>
                  <a:cubicBezTo>
                    <a:pt x="116" y="935"/>
                    <a:pt x="125" y="936"/>
                    <a:pt x="137" y="936"/>
                  </a:cubicBezTo>
                  <a:lnTo>
                    <a:pt x="218" y="930"/>
                  </a:lnTo>
                  <a:close/>
                  <a:moveTo>
                    <a:pt x="269" y="856"/>
                  </a:moveTo>
                  <a:lnTo>
                    <a:pt x="127" y="824"/>
                  </a:lnTo>
                  <a:cubicBezTo>
                    <a:pt x="122" y="823"/>
                    <a:pt x="118" y="823"/>
                    <a:pt x="115" y="824"/>
                  </a:cubicBezTo>
                  <a:cubicBezTo>
                    <a:pt x="113" y="826"/>
                    <a:pt x="111" y="830"/>
                    <a:pt x="109" y="835"/>
                  </a:cubicBezTo>
                  <a:lnTo>
                    <a:pt x="106" y="850"/>
                  </a:lnTo>
                  <a:lnTo>
                    <a:pt x="94" y="847"/>
                  </a:lnTo>
                  <a:lnTo>
                    <a:pt x="104" y="803"/>
                  </a:lnTo>
                  <a:lnTo>
                    <a:pt x="115" y="757"/>
                  </a:lnTo>
                  <a:cubicBezTo>
                    <a:pt x="122" y="725"/>
                    <a:pt x="136" y="703"/>
                    <a:pt x="156" y="690"/>
                  </a:cubicBezTo>
                  <a:cubicBezTo>
                    <a:pt x="176" y="677"/>
                    <a:pt x="201" y="675"/>
                    <a:pt x="232" y="682"/>
                  </a:cubicBezTo>
                  <a:cubicBezTo>
                    <a:pt x="264" y="689"/>
                    <a:pt x="287" y="702"/>
                    <a:pt x="300" y="722"/>
                  </a:cubicBezTo>
                  <a:cubicBezTo>
                    <a:pt x="314" y="742"/>
                    <a:pt x="317" y="766"/>
                    <a:pt x="310" y="796"/>
                  </a:cubicBezTo>
                  <a:lnTo>
                    <a:pt x="298" y="848"/>
                  </a:lnTo>
                  <a:lnTo>
                    <a:pt x="288" y="892"/>
                  </a:lnTo>
                  <a:lnTo>
                    <a:pt x="276" y="889"/>
                  </a:lnTo>
                  <a:lnTo>
                    <a:pt x="279" y="874"/>
                  </a:lnTo>
                  <a:cubicBezTo>
                    <a:pt x="280" y="868"/>
                    <a:pt x="280" y="864"/>
                    <a:pt x="279" y="862"/>
                  </a:cubicBezTo>
                  <a:cubicBezTo>
                    <a:pt x="277" y="859"/>
                    <a:pt x="274" y="857"/>
                    <a:pt x="269" y="856"/>
                  </a:cubicBezTo>
                  <a:close/>
                  <a:moveTo>
                    <a:pt x="277" y="827"/>
                  </a:moveTo>
                  <a:cubicBezTo>
                    <a:pt x="281" y="828"/>
                    <a:pt x="285" y="828"/>
                    <a:pt x="287" y="827"/>
                  </a:cubicBezTo>
                  <a:cubicBezTo>
                    <a:pt x="289" y="825"/>
                    <a:pt x="291" y="822"/>
                    <a:pt x="292" y="818"/>
                  </a:cubicBezTo>
                  <a:lnTo>
                    <a:pt x="296" y="802"/>
                  </a:lnTo>
                  <a:cubicBezTo>
                    <a:pt x="302" y="777"/>
                    <a:pt x="299" y="759"/>
                    <a:pt x="289" y="746"/>
                  </a:cubicBezTo>
                  <a:cubicBezTo>
                    <a:pt x="279" y="733"/>
                    <a:pt x="258" y="723"/>
                    <a:pt x="227" y="716"/>
                  </a:cubicBezTo>
                  <a:cubicBezTo>
                    <a:pt x="195" y="709"/>
                    <a:pt x="172" y="709"/>
                    <a:pt x="157" y="717"/>
                  </a:cubicBezTo>
                  <a:cubicBezTo>
                    <a:pt x="142" y="724"/>
                    <a:pt x="131" y="741"/>
                    <a:pt x="125" y="768"/>
                  </a:cubicBezTo>
                  <a:lnTo>
                    <a:pt x="123" y="777"/>
                  </a:lnTo>
                  <a:cubicBezTo>
                    <a:pt x="122" y="783"/>
                    <a:pt x="122" y="787"/>
                    <a:pt x="123" y="789"/>
                  </a:cubicBezTo>
                  <a:cubicBezTo>
                    <a:pt x="125" y="791"/>
                    <a:pt x="128" y="793"/>
                    <a:pt x="134" y="795"/>
                  </a:cubicBezTo>
                  <a:lnTo>
                    <a:pt x="277" y="827"/>
                  </a:lnTo>
                  <a:close/>
                  <a:moveTo>
                    <a:pt x="314" y="658"/>
                  </a:moveTo>
                  <a:lnTo>
                    <a:pt x="203" y="519"/>
                  </a:lnTo>
                  <a:lnTo>
                    <a:pt x="206" y="514"/>
                  </a:lnTo>
                  <a:lnTo>
                    <a:pt x="209" y="509"/>
                  </a:lnTo>
                  <a:lnTo>
                    <a:pt x="395" y="536"/>
                  </a:lnTo>
                  <a:cubicBezTo>
                    <a:pt x="403" y="537"/>
                    <a:pt x="408" y="537"/>
                    <a:pt x="411" y="535"/>
                  </a:cubicBezTo>
                  <a:cubicBezTo>
                    <a:pt x="414" y="534"/>
                    <a:pt x="417" y="530"/>
                    <a:pt x="421" y="523"/>
                  </a:cubicBezTo>
                  <a:lnTo>
                    <a:pt x="422" y="521"/>
                  </a:lnTo>
                  <a:lnTo>
                    <a:pt x="433" y="528"/>
                  </a:lnTo>
                  <a:lnTo>
                    <a:pt x="412" y="564"/>
                  </a:lnTo>
                  <a:lnTo>
                    <a:pt x="390" y="600"/>
                  </a:lnTo>
                  <a:lnTo>
                    <a:pt x="380" y="594"/>
                  </a:lnTo>
                  <a:lnTo>
                    <a:pt x="387" y="582"/>
                  </a:lnTo>
                  <a:cubicBezTo>
                    <a:pt x="390" y="577"/>
                    <a:pt x="391" y="573"/>
                    <a:pt x="390" y="570"/>
                  </a:cubicBezTo>
                  <a:cubicBezTo>
                    <a:pt x="389" y="567"/>
                    <a:pt x="386" y="565"/>
                    <a:pt x="381" y="564"/>
                  </a:cubicBezTo>
                  <a:lnTo>
                    <a:pt x="338" y="558"/>
                  </a:lnTo>
                  <a:lnTo>
                    <a:pt x="302" y="621"/>
                  </a:lnTo>
                  <a:lnTo>
                    <a:pt x="314" y="636"/>
                  </a:lnTo>
                  <a:cubicBezTo>
                    <a:pt x="323" y="647"/>
                    <a:pt x="330" y="653"/>
                    <a:pt x="336" y="653"/>
                  </a:cubicBezTo>
                  <a:cubicBezTo>
                    <a:pt x="343" y="652"/>
                    <a:pt x="349" y="646"/>
                    <a:pt x="356" y="634"/>
                  </a:cubicBezTo>
                  <a:lnTo>
                    <a:pt x="367" y="640"/>
                  </a:lnTo>
                  <a:lnTo>
                    <a:pt x="349" y="671"/>
                  </a:lnTo>
                  <a:lnTo>
                    <a:pt x="331" y="702"/>
                  </a:lnTo>
                  <a:lnTo>
                    <a:pt x="320" y="696"/>
                  </a:lnTo>
                  <a:cubicBezTo>
                    <a:pt x="324" y="689"/>
                    <a:pt x="326" y="683"/>
                    <a:pt x="325" y="678"/>
                  </a:cubicBezTo>
                  <a:cubicBezTo>
                    <a:pt x="324" y="673"/>
                    <a:pt x="320" y="667"/>
                    <a:pt x="314" y="658"/>
                  </a:cubicBezTo>
                  <a:close/>
                  <a:moveTo>
                    <a:pt x="292" y="609"/>
                  </a:moveTo>
                  <a:lnTo>
                    <a:pt x="324" y="556"/>
                  </a:lnTo>
                  <a:lnTo>
                    <a:pt x="239" y="543"/>
                  </a:lnTo>
                  <a:lnTo>
                    <a:pt x="292" y="609"/>
                  </a:lnTo>
                  <a:close/>
                  <a:moveTo>
                    <a:pt x="429" y="465"/>
                  </a:moveTo>
                  <a:cubicBezTo>
                    <a:pt x="437" y="474"/>
                    <a:pt x="444" y="479"/>
                    <a:pt x="451" y="479"/>
                  </a:cubicBezTo>
                  <a:cubicBezTo>
                    <a:pt x="458" y="479"/>
                    <a:pt x="466" y="475"/>
                    <a:pt x="474" y="467"/>
                  </a:cubicBezTo>
                  <a:lnTo>
                    <a:pt x="483" y="476"/>
                  </a:lnTo>
                  <a:lnTo>
                    <a:pt x="454" y="503"/>
                  </a:lnTo>
                  <a:lnTo>
                    <a:pt x="426" y="529"/>
                  </a:lnTo>
                  <a:lnTo>
                    <a:pt x="417" y="520"/>
                  </a:lnTo>
                  <a:cubicBezTo>
                    <a:pt x="426" y="512"/>
                    <a:pt x="430" y="505"/>
                    <a:pt x="431" y="498"/>
                  </a:cubicBezTo>
                  <a:cubicBezTo>
                    <a:pt x="431" y="491"/>
                    <a:pt x="427" y="484"/>
                    <a:pt x="418" y="475"/>
                  </a:cubicBezTo>
                  <a:lnTo>
                    <a:pt x="326" y="377"/>
                  </a:lnTo>
                  <a:cubicBezTo>
                    <a:pt x="324" y="376"/>
                    <a:pt x="322" y="377"/>
                    <a:pt x="320" y="377"/>
                  </a:cubicBezTo>
                  <a:cubicBezTo>
                    <a:pt x="316" y="379"/>
                    <a:pt x="310" y="384"/>
                    <a:pt x="301" y="392"/>
                  </a:cubicBezTo>
                  <a:lnTo>
                    <a:pt x="299" y="394"/>
                  </a:lnTo>
                  <a:lnTo>
                    <a:pt x="290" y="385"/>
                  </a:lnTo>
                  <a:lnTo>
                    <a:pt x="311" y="366"/>
                  </a:lnTo>
                  <a:lnTo>
                    <a:pt x="332" y="346"/>
                  </a:lnTo>
                  <a:lnTo>
                    <a:pt x="512" y="381"/>
                  </a:lnTo>
                  <a:lnTo>
                    <a:pt x="441" y="306"/>
                  </a:lnTo>
                  <a:cubicBezTo>
                    <a:pt x="433" y="298"/>
                    <a:pt x="426" y="293"/>
                    <a:pt x="419" y="293"/>
                  </a:cubicBezTo>
                  <a:cubicBezTo>
                    <a:pt x="412" y="292"/>
                    <a:pt x="404" y="296"/>
                    <a:pt x="396" y="304"/>
                  </a:cubicBezTo>
                  <a:lnTo>
                    <a:pt x="387" y="295"/>
                  </a:lnTo>
                  <a:lnTo>
                    <a:pt x="416" y="269"/>
                  </a:lnTo>
                  <a:lnTo>
                    <a:pt x="444" y="243"/>
                  </a:lnTo>
                  <a:lnTo>
                    <a:pt x="453" y="252"/>
                  </a:lnTo>
                  <a:cubicBezTo>
                    <a:pt x="444" y="260"/>
                    <a:pt x="440" y="267"/>
                    <a:pt x="439" y="274"/>
                  </a:cubicBezTo>
                  <a:cubicBezTo>
                    <a:pt x="439" y="280"/>
                    <a:pt x="443" y="288"/>
                    <a:pt x="452" y="297"/>
                  </a:cubicBezTo>
                  <a:lnTo>
                    <a:pt x="558" y="410"/>
                  </a:lnTo>
                  <a:lnTo>
                    <a:pt x="554" y="414"/>
                  </a:lnTo>
                  <a:lnTo>
                    <a:pt x="550" y="418"/>
                  </a:lnTo>
                  <a:lnTo>
                    <a:pt x="347" y="378"/>
                  </a:lnTo>
                  <a:lnTo>
                    <a:pt x="429" y="465"/>
                  </a:lnTo>
                  <a:close/>
                  <a:moveTo>
                    <a:pt x="860" y="197"/>
                  </a:moveTo>
                  <a:cubicBezTo>
                    <a:pt x="867" y="221"/>
                    <a:pt x="866" y="241"/>
                    <a:pt x="857" y="257"/>
                  </a:cubicBezTo>
                  <a:cubicBezTo>
                    <a:pt x="848" y="273"/>
                    <a:pt x="831" y="284"/>
                    <a:pt x="807" y="291"/>
                  </a:cubicBezTo>
                  <a:cubicBezTo>
                    <a:pt x="783" y="298"/>
                    <a:pt x="764" y="298"/>
                    <a:pt x="748" y="292"/>
                  </a:cubicBezTo>
                  <a:cubicBezTo>
                    <a:pt x="732" y="285"/>
                    <a:pt x="721" y="272"/>
                    <a:pt x="716" y="254"/>
                  </a:cubicBezTo>
                  <a:lnTo>
                    <a:pt x="684" y="144"/>
                  </a:lnTo>
                  <a:cubicBezTo>
                    <a:pt x="683" y="139"/>
                    <a:pt x="681" y="136"/>
                    <a:pt x="678" y="135"/>
                  </a:cubicBezTo>
                  <a:cubicBezTo>
                    <a:pt x="675" y="133"/>
                    <a:pt x="671" y="133"/>
                    <a:pt x="666" y="135"/>
                  </a:cubicBezTo>
                  <a:lnTo>
                    <a:pt x="651" y="139"/>
                  </a:lnTo>
                  <a:lnTo>
                    <a:pt x="647" y="127"/>
                  </a:lnTo>
                  <a:lnTo>
                    <a:pt x="691" y="115"/>
                  </a:lnTo>
                  <a:lnTo>
                    <a:pt x="735" y="102"/>
                  </a:lnTo>
                  <a:lnTo>
                    <a:pt x="739" y="114"/>
                  </a:lnTo>
                  <a:lnTo>
                    <a:pt x="724" y="118"/>
                  </a:lnTo>
                  <a:cubicBezTo>
                    <a:pt x="718" y="120"/>
                    <a:pt x="715" y="122"/>
                    <a:pt x="713" y="125"/>
                  </a:cubicBezTo>
                  <a:cubicBezTo>
                    <a:pt x="712" y="127"/>
                    <a:pt x="712" y="131"/>
                    <a:pt x="713" y="136"/>
                  </a:cubicBezTo>
                  <a:lnTo>
                    <a:pt x="742" y="234"/>
                  </a:lnTo>
                  <a:cubicBezTo>
                    <a:pt x="747" y="253"/>
                    <a:pt x="756" y="266"/>
                    <a:pt x="767" y="273"/>
                  </a:cubicBezTo>
                  <a:cubicBezTo>
                    <a:pt x="779" y="280"/>
                    <a:pt x="794" y="281"/>
                    <a:pt x="811" y="276"/>
                  </a:cubicBezTo>
                  <a:cubicBezTo>
                    <a:pt x="827" y="272"/>
                    <a:pt x="838" y="263"/>
                    <a:pt x="845" y="251"/>
                  </a:cubicBezTo>
                  <a:cubicBezTo>
                    <a:pt x="852" y="238"/>
                    <a:pt x="853" y="224"/>
                    <a:pt x="849" y="209"/>
                  </a:cubicBezTo>
                  <a:lnTo>
                    <a:pt x="824" y="124"/>
                  </a:lnTo>
                  <a:cubicBezTo>
                    <a:pt x="821" y="112"/>
                    <a:pt x="816" y="105"/>
                    <a:pt x="810" y="101"/>
                  </a:cubicBezTo>
                  <a:cubicBezTo>
                    <a:pt x="805" y="98"/>
                    <a:pt x="796" y="98"/>
                    <a:pt x="784" y="101"/>
                  </a:cubicBezTo>
                  <a:lnTo>
                    <a:pt x="781" y="89"/>
                  </a:lnTo>
                  <a:lnTo>
                    <a:pt x="818" y="79"/>
                  </a:lnTo>
                  <a:lnTo>
                    <a:pt x="855" y="68"/>
                  </a:lnTo>
                  <a:lnTo>
                    <a:pt x="858" y="80"/>
                  </a:lnTo>
                  <a:cubicBezTo>
                    <a:pt x="847" y="83"/>
                    <a:pt x="840" y="88"/>
                    <a:pt x="837" y="94"/>
                  </a:cubicBezTo>
                  <a:cubicBezTo>
                    <a:pt x="834" y="99"/>
                    <a:pt x="834" y="108"/>
                    <a:pt x="838" y="120"/>
                  </a:cubicBezTo>
                  <a:lnTo>
                    <a:pt x="860" y="197"/>
                  </a:lnTo>
                  <a:close/>
                  <a:moveTo>
                    <a:pt x="959" y="219"/>
                  </a:moveTo>
                  <a:cubicBezTo>
                    <a:pt x="959" y="231"/>
                    <a:pt x="961" y="239"/>
                    <a:pt x="966" y="244"/>
                  </a:cubicBezTo>
                  <a:cubicBezTo>
                    <a:pt x="970" y="249"/>
                    <a:pt x="979" y="251"/>
                    <a:pt x="991" y="251"/>
                  </a:cubicBezTo>
                  <a:lnTo>
                    <a:pt x="991" y="263"/>
                  </a:lnTo>
                  <a:lnTo>
                    <a:pt x="952" y="263"/>
                  </a:lnTo>
                  <a:lnTo>
                    <a:pt x="913" y="263"/>
                  </a:lnTo>
                  <a:lnTo>
                    <a:pt x="913" y="251"/>
                  </a:lnTo>
                  <a:cubicBezTo>
                    <a:pt x="925" y="251"/>
                    <a:pt x="933" y="249"/>
                    <a:pt x="938" y="244"/>
                  </a:cubicBezTo>
                  <a:cubicBezTo>
                    <a:pt x="942" y="239"/>
                    <a:pt x="945" y="231"/>
                    <a:pt x="945" y="219"/>
                  </a:cubicBezTo>
                  <a:lnTo>
                    <a:pt x="945" y="84"/>
                  </a:lnTo>
                  <a:cubicBezTo>
                    <a:pt x="943" y="83"/>
                    <a:pt x="942" y="82"/>
                    <a:pt x="940" y="81"/>
                  </a:cubicBezTo>
                  <a:cubicBezTo>
                    <a:pt x="936" y="80"/>
                    <a:pt x="928" y="79"/>
                    <a:pt x="916" y="79"/>
                  </a:cubicBezTo>
                  <a:lnTo>
                    <a:pt x="913" y="79"/>
                  </a:lnTo>
                  <a:lnTo>
                    <a:pt x="913" y="66"/>
                  </a:lnTo>
                  <a:lnTo>
                    <a:pt x="941" y="66"/>
                  </a:lnTo>
                  <a:lnTo>
                    <a:pt x="970" y="66"/>
                  </a:lnTo>
                  <a:lnTo>
                    <a:pt x="1077" y="213"/>
                  </a:lnTo>
                  <a:lnTo>
                    <a:pt x="1077" y="111"/>
                  </a:lnTo>
                  <a:cubicBezTo>
                    <a:pt x="1077" y="99"/>
                    <a:pt x="1075" y="90"/>
                    <a:pt x="1070" y="86"/>
                  </a:cubicBezTo>
                  <a:cubicBezTo>
                    <a:pt x="1066" y="81"/>
                    <a:pt x="1057" y="79"/>
                    <a:pt x="1045" y="79"/>
                  </a:cubicBezTo>
                  <a:lnTo>
                    <a:pt x="1045" y="66"/>
                  </a:lnTo>
                  <a:lnTo>
                    <a:pt x="1085" y="66"/>
                  </a:lnTo>
                  <a:lnTo>
                    <a:pt x="1124" y="66"/>
                  </a:lnTo>
                  <a:lnTo>
                    <a:pt x="1124" y="79"/>
                  </a:lnTo>
                  <a:cubicBezTo>
                    <a:pt x="1112" y="79"/>
                    <a:pt x="1103" y="81"/>
                    <a:pt x="1099" y="86"/>
                  </a:cubicBezTo>
                  <a:cubicBezTo>
                    <a:pt x="1094" y="90"/>
                    <a:pt x="1091" y="99"/>
                    <a:pt x="1091" y="111"/>
                  </a:cubicBezTo>
                  <a:lnTo>
                    <a:pt x="1091" y="266"/>
                  </a:lnTo>
                  <a:lnTo>
                    <a:pt x="1086" y="266"/>
                  </a:lnTo>
                  <a:lnTo>
                    <a:pt x="1080" y="266"/>
                  </a:lnTo>
                  <a:lnTo>
                    <a:pt x="959" y="100"/>
                  </a:lnTo>
                  <a:lnTo>
                    <a:pt x="959" y="219"/>
                  </a:lnTo>
                  <a:close/>
                  <a:moveTo>
                    <a:pt x="1167" y="258"/>
                  </a:moveTo>
                  <a:lnTo>
                    <a:pt x="1209" y="120"/>
                  </a:lnTo>
                  <a:cubicBezTo>
                    <a:pt x="1211" y="115"/>
                    <a:pt x="1211" y="111"/>
                    <a:pt x="1209" y="109"/>
                  </a:cubicBezTo>
                  <a:cubicBezTo>
                    <a:pt x="1208" y="106"/>
                    <a:pt x="1204" y="104"/>
                    <a:pt x="1199" y="102"/>
                  </a:cubicBezTo>
                  <a:lnTo>
                    <a:pt x="1184" y="98"/>
                  </a:lnTo>
                  <a:lnTo>
                    <a:pt x="1188" y="86"/>
                  </a:lnTo>
                  <a:lnTo>
                    <a:pt x="1232" y="99"/>
                  </a:lnTo>
                  <a:lnTo>
                    <a:pt x="1275" y="113"/>
                  </a:lnTo>
                  <a:lnTo>
                    <a:pt x="1272" y="124"/>
                  </a:lnTo>
                  <a:lnTo>
                    <a:pt x="1257" y="120"/>
                  </a:lnTo>
                  <a:cubicBezTo>
                    <a:pt x="1251" y="118"/>
                    <a:pt x="1247" y="118"/>
                    <a:pt x="1245" y="119"/>
                  </a:cubicBezTo>
                  <a:cubicBezTo>
                    <a:pt x="1242" y="121"/>
                    <a:pt x="1240" y="124"/>
                    <a:pt x="1238" y="129"/>
                  </a:cubicBezTo>
                  <a:lnTo>
                    <a:pt x="1196" y="267"/>
                  </a:lnTo>
                  <a:cubicBezTo>
                    <a:pt x="1194" y="272"/>
                    <a:pt x="1194" y="276"/>
                    <a:pt x="1196" y="278"/>
                  </a:cubicBezTo>
                  <a:cubicBezTo>
                    <a:pt x="1197" y="281"/>
                    <a:pt x="1201" y="283"/>
                    <a:pt x="1206" y="285"/>
                  </a:cubicBezTo>
                  <a:lnTo>
                    <a:pt x="1221" y="289"/>
                  </a:lnTo>
                  <a:lnTo>
                    <a:pt x="1217" y="301"/>
                  </a:lnTo>
                  <a:lnTo>
                    <a:pt x="1173" y="288"/>
                  </a:lnTo>
                  <a:lnTo>
                    <a:pt x="1130" y="275"/>
                  </a:lnTo>
                  <a:lnTo>
                    <a:pt x="1133" y="263"/>
                  </a:lnTo>
                  <a:lnTo>
                    <a:pt x="1148" y="267"/>
                  </a:lnTo>
                  <a:cubicBezTo>
                    <a:pt x="1154" y="269"/>
                    <a:pt x="1158" y="269"/>
                    <a:pt x="1160" y="268"/>
                  </a:cubicBezTo>
                  <a:cubicBezTo>
                    <a:pt x="1163" y="266"/>
                    <a:pt x="1165" y="263"/>
                    <a:pt x="1167" y="258"/>
                  </a:cubicBezTo>
                  <a:close/>
                  <a:moveTo>
                    <a:pt x="1321" y="157"/>
                  </a:moveTo>
                  <a:cubicBezTo>
                    <a:pt x="1321" y="149"/>
                    <a:pt x="1321" y="143"/>
                    <a:pt x="1320" y="140"/>
                  </a:cubicBezTo>
                  <a:cubicBezTo>
                    <a:pt x="1318" y="138"/>
                    <a:pt x="1313" y="134"/>
                    <a:pt x="1306" y="130"/>
                  </a:cubicBezTo>
                  <a:lnTo>
                    <a:pt x="1304" y="129"/>
                  </a:lnTo>
                  <a:lnTo>
                    <a:pt x="1310" y="118"/>
                  </a:lnTo>
                  <a:lnTo>
                    <a:pt x="1348" y="138"/>
                  </a:lnTo>
                  <a:lnTo>
                    <a:pt x="1386" y="158"/>
                  </a:lnTo>
                  <a:lnTo>
                    <a:pt x="1380" y="169"/>
                  </a:lnTo>
                  <a:lnTo>
                    <a:pt x="1367" y="163"/>
                  </a:lnTo>
                  <a:cubicBezTo>
                    <a:pt x="1362" y="160"/>
                    <a:pt x="1358" y="159"/>
                    <a:pt x="1355" y="160"/>
                  </a:cubicBezTo>
                  <a:cubicBezTo>
                    <a:pt x="1352" y="161"/>
                    <a:pt x="1350" y="164"/>
                    <a:pt x="1350" y="170"/>
                  </a:cubicBezTo>
                  <a:lnTo>
                    <a:pt x="1334" y="308"/>
                  </a:lnTo>
                  <a:lnTo>
                    <a:pt x="1422" y="231"/>
                  </a:lnTo>
                  <a:cubicBezTo>
                    <a:pt x="1433" y="222"/>
                    <a:pt x="1438" y="215"/>
                    <a:pt x="1437" y="208"/>
                  </a:cubicBezTo>
                  <a:cubicBezTo>
                    <a:pt x="1437" y="202"/>
                    <a:pt x="1430" y="196"/>
                    <a:pt x="1418" y="189"/>
                  </a:cubicBezTo>
                  <a:lnTo>
                    <a:pt x="1424" y="179"/>
                  </a:lnTo>
                  <a:lnTo>
                    <a:pt x="1457" y="196"/>
                  </a:lnTo>
                  <a:lnTo>
                    <a:pt x="1489" y="213"/>
                  </a:lnTo>
                  <a:lnTo>
                    <a:pt x="1483" y="224"/>
                  </a:lnTo>
                  <a:cubicBezTo>
                    <a:pt x="1476" y="220"/>
                    <a:pt x="1469" y="218"/>
                    <a:pt x="1464" y="219"/>
                  </a:cubicBezTo>
                  <a:cubicBezTo>
                    <a:pt x="1459" y="220"/>
                    <a:pt x="1452" y="224"/>
                    <a:pt x="1444" y="230"/>
                  </a:cubicBezTo>
                  <a:lnTo>
                    <a:pt x="1311" y="345"/>
                  </a:lnTo>
                  <a:lnTo>
                    <a:pt x="1306" y="342"/>
                  </a:lnTo>
                  <a:lnTo>
                    <a:pt x="1301" y="340"/>
                  </a:lnTo>
                  <a:lnTo>
                    <a:pt x="1321" y="157"/>
                  </a:lnTo>
                  <a:close/>
                  <a:moveTo>
                    <a:pt x="1393" y="386"/>
                  </a:moveTo>
                  <a:lnTo>
                    <a:pt x="1401" y="377"/>
                  </a:lnTo>
                  <a:lnTo>
                    <a:pt x="1412" y="388"/>
                  </a:lnTo>
                  <a:cubicBezTo>
                    <a:pt x="1417" y="391"/>
                    <a:pt x="1420" y="393"/>
                    <a:pt x="1423" y="393"/>
                  </a:cubicBezTo>
                  <a:cubicBezTo>
                    <a:pt x="1426" y="393"/>
                    <a:pt x="1430" y="391"/>
                    <a:pt x="1433" y="387"/>
                  </a:cubicBezTo>
                  <a:lnTo>
                    <a:pt x="1532" y="282"/>
                  </a:lnTo>
                  <a:cubicBezTo>
                    <a:pt x="1536" y="278"/>
                    <a:pt x="1538" y="275"/>
                    <a:pt x="1538" y="272"/>
                  </a:cubicBezTo>
                  <a:cubicBezTo>
                    <a:pt x="1537" y="269"/>
                    <a:pt x="1535" y="265"/>
                    <a:pt x="1531" y="261"/>
                  </a:cubicBezTo>
                  <a:lnTo>
                    <a:pt x="1520" y="251"/>
                  </a:lnTo>
                  <a:lnTo>
                    <a:pt x="1528" y="242"/>
                  </a:lnTo>
                  <a:lnTo>
                    <a:pt x="1573" y="283"/>
                  </a:lnTo>
                  <a:lnTo>
                    <a:pt x="1649" y="354"/>
                  </a:lnTo>
                  <a:lnTo>
                    <a:pt x="1627" y="381"/>
                  </a:lnTo>
                  <a:lnTo>
                    <a:pt x="1604" y="408"/>
                  </a:lnTo>
                  <a:lnTo>
                    <a:pt x="1596" y="401"/>
                  </a:lnTo>
                  <a:cubicBezTo>
                    <a:pt x="1609" y="380"/>
                    <a:pt x="1616" y="365"/>
                    <a:pt x="1615" y="354"/>
                  </a:cubicBezTo>
                  <a:cubicBezTo>
                    <a:pt x="1614" y="343"/>
                    <a:pt x="1606" y="330"/>
                    <a:pt x="1589" y="315"/>
                  </a:cubicBezTo>
                  <a:lnTo>
                    <a:pt x="1575" y="302"/>
                  </a:lnTo>
                  <a:cubicBezTo>
                    <a:pt x="1571" y="298"/>
                    <a:pt x="1567" y="296"/>
                    <a:pt x="1564" y="296"/>
                  </a:cubicBezTo>
                  <a:cubicBezTo>
                    <a:pt x="1562" y="296"/>
                    <a:pt x="1558" y="299"/>
                    <a:pt x="1554" y="303"/>
                  </a:cubicBezTo>
                  <a:lnTo>
                    <a:pt x="1512" y="348"/>
                  </a:lnTo>
                  <a:lnTo>
                    <a:pt x="1518" y="353"/>
                  </a:lnTo>
                  <a:cubicBezTo>
                    <a:pt x="1527" y="362"/>
                    <a:pt x="1536" y="366"/>
                    <a:pt x="1544" y="366"/>
                  </a:cubicBezTo>
                  <a:cubicBezTo>
                    <a:pt x="1552" y="366"/>
                    <a:pt x="1561" y="361"/>
                    <a:pt x="1572" y="352"/>
                  </a:cubicBezTo>
                  <a:lnTo>
                    <a:pt x="1581" y="360"/>
                  </a:lnTo>
                  <a:lnTo>
                    <a:pt x="1550" y="392"/>
                  </a:lnTo>
                  <a:lnTo>
                    <a:pt x="1519" y="425"/>
                  </a:lnTo>
                  <a:lnTo>
                    <a:pt x="1510" y="417"/>
                  </a:lnTo>
                  <a:cubicBezTo>
                    <a:pt x="1519" y="406"/>
                    <a:pt x="1524" y="397"/>
                    <a:pt x="1525" y="389"/>
                  </a:cubicBezTo>
                  <a:cubicBezTo>
                    <a:pt x="1526" y="381"/>
                    <a:pt x="1522" y="374"/>
                    <a:pt x="1514" y="366"/>
                  </a:cubicBezTo>
                  <a:lnTo>
                    <a:pt x="1504" y="357"/>
                  </a:lnTo>
                  <a:lnTo>
                    <a:pt x="1454" y="409"/>
                  </a:lnTo>
                  <a:cubicBezTo>
                    <a:pt x="1451" y="412"/>
                    <a:pt x="1450" y="415"/>
                    <a:pt x="1450" y="418"/>
                  </a:cubicBezTo>
                  <a:cubicBezTo>
                    <a:pt x="1450" y="421"/>
                    <a:pt x="1452" y="424"/>
                    <a:pt x="1455" y="427"/>
                  </a:cubicBezTo>
                  <a:lnTo>
                    <a:pt x="1473" y="443"/>
                  </a:lnTo>
                  <a:cubicBezTo>
                    <a:pt x="1489" y="458"/>
                    <a:pt x="1502" y="465"/>
                    <a:pt x="1513" y="465"/>
                  </a:cubicBezTo>
                  <a:cubicBezTo>
                    <a:pt x="1525" y="465"/>
                    <a:pt x="1541" y="458"/>
                    <a:pt x="1563" y="443"/>
                  </a:cubicBezTo>
                  <a:lnTo>
                    <a:pt x="1571" y="451"/>
                  </a:lnTo>
                  <a:lnTo>
                    <a:pt x="1544" y="476"/>
                  </a:lnTo>
                  <a:lnTo>
                    <a:pt x="1517" y="501"/>
                  </a:lnTo>
                  <a:lnTo>
                    <a:pt x="1437" y="427"/>
                  </a:lnTo>
                  <a:lnTo>
                    <a:pt x="1393" y="386"/>
                  </a:lnTo>
                  <a:close/>
                  <a:moveTo>
                    <a:pt x="1568" y="525"/>
                  </a:moveTo>
                  <a:lnTo>
                    <a:pt x="1692" y="448"/>
                  </a:lnTo>
                  <a:cubicBezTo>
                    <a:pt x="1696" y="445"/>
                    <a:pt x="1699" y="443"/>
                    <a:pt x="1699" y="440"/>
                  </a:cubicBezTo>
                  <a:cubicBezTo>
                    <a:pt x="1700" y="437"/>
                    <a:pt x="1699" y="433"/>
                    <a:pt x="1696" y="428"/>
                  </a:cubicBezTo>
                  <a:lnTo>
                    <a:pt x="1688" y="415"/>
                  </a:lnTo>
                  <a:lnTo>
                    <a:pt x="1698" y="409"/>
                  </a:lnTo>
                  <a:lnTo>
                    <a:pt x="1722" y="447"/>
                  </a:lnTo>
                  <a:lnTo>
                    <a:pt x="1749" y="489"/>
                  </a:lnTo>
                  <a:cubicBezTo>
                    <a:pt x="1761" y="508"/>
                    <a:pt x="1767" y="526"/>
                    <a:pt x="1767" y="541"/>
                  </a:cubicBezTo>
                  <a:cubicBezTo>
                    <a:pt x="1766" y="556"/>
                    <a:pt x="1760" y="567"/>
                    <a:pt x="1747" y="575"/>
                  </a:cubicBezTo>
                  <a:cubicBezTo>
                    <a:pt x="1734" y="584"/>
                    <a:pt x="1719" y="585"/>
                    <a:pt x="1704" y="578"/>
                  </a:cubicBezTo>
                  <a:cubicBezTo>
                    <a:pt x="1693" y="573"/>
                    <a:pt x="1682" y="564"/>
                    <a:pt x="1671" y="550"/>
                  </a:cubicBezTo>
                  <a:cubicBezTo>
                    <a:pt x="1675" y="558"/>
                    <a:pt x="1676" y="566"/>
                    <a:pt x="1676" y="572"/>
                  </a:cubicBezTo>
                  <a:cubicBezTo>
                    <a:pt x="1676" y="584"/>
                    <a:pt x="1669" y="596"/>
                    <a:pt x="1656" y="608"/>
                  </a:cubicBezTo>
                  <a:lnTo>
                    <a:pt x="1642" y="622"/>
                  </a:lnTo>
                  <a:cubicBezTo>
                    <a:pt x="1637" y="627"/>
                    <a:pt x="1633" y="632"/>
                    <a:pt x="1632" y="636"/>
                  </a:cubicBezTo>
                  <a:cubicBezTo>
                    <a:pt x="1630" y="639"/>
                    <a:pt x="1629" y="642"/>
                    <a:pt x="1631" y="644"/>
                  </a:cubicBezTo>
                  <a:cubicBezTo>
                    <a:pt x="1633" y="647"/>
                    <a:pt x="1636" y="649"/>
                    <a:pt x="1640" y="648"/>
                  </a:cubicBezTo>
                  <a:cubicBezTo>
                    <a:pt x="1645" y="647"/>
                    <a:pt x="1651" y="644"/>
                    <a:pt x="1660" y="639"/>
                  </a:cubicBezTo>
                  <a:lnTo>
                    <a:pt x="1666" y="648"/>
                  </a:lnTo>
                  <a:cubicBezTo>
                    <a:pt x="1652" y="656"/>
                    <a:pt x="1640" y="660"/>
                    <a:pt x="1631" y="660"/>
                  </a:cubicBezTo>
                  <a:cubicBezTo>
                    <a:pt x="1622" y="659"/>
                    <a:pt x="1614" y="654"/>
                    <a:pt x="1608" y="645"/>
                  </a:cubicBezTo>
                  <a:cubicBezTo>
                    <a:pt x="1603" y="637"/>
                    <a:pt x="1602" y="628"/>
                    <a:pt x="1605" y="620"/>
                  </a:cubicBezTo>
                  <a:cubicBezTo>
                    <a:pt x="1608" y="612"/>
                    <a:pt x="1616" y="603"/>
                    <a:pt x="1629" y="593"/>
                  </a:cubicBezTo>
                  <a:lnTo>
                    <a:pt x="1637" y="587"/>
                  </a:lnTo>
                  <a:cubicBezTo>
                    <a:pt x="1652" y="576"/>
                    <a:pt x="1660" y="566"/>
                    <a:pt x="1661" y="557"/>
                  </a:cubicBezTo>
                  <a:cubicBezTo>
                    <a:pt x="1663" y="548"/>
                    <a:pt x="1659" y="536"/>
                    <a:pt x="1649" y="521"/>
                  </a:cubicBezTo>
                  <a:lnTo>
                    <a:pt x="1644" y="513"/>
                  </a:lnTo>
                  <a:lnTo>
                    <a:pt x="1584" y="550"/>
                  </a:lnTo>
                  <a:cubicBezTo>
                    <a:pt x="1580" y="553"/>
                    <a:pt x="1577" y="556"/>
                    <a:pt x="1577" y="559"/>
                  </a:cubicBezTo>
                  <a:cubicBezTo>
                    <a:pt x="1576" y="562"/>
                    <a:pt x="1577" y="565"/>
                    <a:pt x="1580" y="570"/>
                  </a:cubicBezTo>
                  <a:lnTo>
                    <a:pt x="1588" y="583"/>
                  </a:lnTo>
                  <a:lnTo>
                    <a:pt x="1578" y="590"/>
                  </a:lnTo>
                  <a:lnTo>
                    <a:pt x="1554" y="551"/>
                  </a:lnTo>
                  <a:lnTo>
                    <a:pt x="1529" y="513"/>
                  </a:lnTo>
                  <a:lnTo>
                    <a:pt x="1540" y="506"/>
                  </a:lnTo>
                  <a:lnTo>
                    <a:pt x="1548" y="519"/>
                  </a:lnTo>
                  <a:cubicBezTo>
                    <a:pt x="1551" y="524"/>
                    <a:pt x="1554" y="527"/>
                    <a:pt x="1557" y="528"/>
                  </a:cubicBezTo>
                  <a:cubicBezTo>
                    <a:pt x="1560" y="528"/>
                    <a:pt x="1564" y="527"/>
                    <a:pt x="1568" y="525"/>
                  </a:cubicBezTo>
                  <a:close/>
                  <a:moveTo>
                    <a:pt x="1655" y="506"/>
                  </a:moveTo>
                  <a:lnTo>
                    <a:pt x="1667" y="526"/>
                  </a:lnTo>
                  <a:cubicBezTo>
                    <a:pt x="1676" y="541"/>
                    <a:pt x="1686" y="550"/>
                    <a:pt x="1696" y="553"/>
                  </a:cubicBezTo>
                  <a:cubicBezTo>
                    <a:pt x="1706" y="557"/>
                    <a:pt x="1717" y="555"/>
                    <a:pt x="1728" y="548"/>
                  </a:cubicBezTo>
                  <a:cubicBezTo>
                    <a:pt x="1740" y="541"/>
                    <a:pt x="1747" y="533"/>
                    <a:pt x="1747" y="524"/>
                  </a:cubicBezTo>
                  <a:cubicBezTo>
                    <a:pt x="1748" y="516"/>
                    <a:pt x="1744" y="504"/>
                    <a:pt x="1734" y="488"/>
                  </a:cubicBezTo>
                  <a:lnTo>
                    <a:pt x="1728" y="479"/>
                  </a:lnTo>
                  <a:cubicBezTo>
                    <a:pt x="1725" y="474"/>
                    <a:pt x="1722" y="471"/>
                    <a:pt x="1719" y="470"/>
                  </a:cubicBezTo>
                  <a:cubicBezTo>
                    <a:pt x="1716" y="470"/>
                    <a:pt x="1712" y="471"/>
                    <a:pt x="1707" y="474"/>
                  </a:cubicBezTo>
                  <a:lnTo>
                    <a:pt x="1655" y="506"/>
                  </a:lnTo>
                  <a:close/>
                  <a:moveTo>
                    <a:pt x="1793" y="761"/>
                  </a:moveTo>
                  <a:cubicBezTo>
                    <a:pt x="1809" y="751"/>
                    <a:pt x="1821" y="740"/>
                    <a:pt x="1828" y="725"/>
                  </a:cubicBezTo>
                  <a:cubicBezTo>
                    <a:pt x="1836" y="711"/>
                    <a:pt x="1837" y="697"/>
                    <a:pt x="1833" y="683"/>
                  </a:cubicBezTo>
                  <a:cubicBezTo>
                    <a:pt x="1829" y="672"/>
                    <a:pt x="1824" y="663"/>
                    <a:pt x="1816" y="658"/>
                  </a:cubicBezTo>
                  <a:cubicBezTo>
                    <a:pt x="1808" y="653"/>
                    <a:pt x="1800" y="652"/>
                    <a:pt x="1791" y="655"/>
                  </a:cubicBezTo>
                  <a:cubicBezTo>
                    <a:pt x="1781" y="658"/>
                    <a:pt x="1774" y="664"/>
                    <a:pt x="1771" y="672"/>
                  </a:cubicBezTo>
                  <a:cubicBezTo>
                    <a:pt x="1768" y="681"/>
                    <a:pt x="1767" y="695"/>
                    <a:pt x="1768" y="715"/>
                  </a:cubicBezTo>
                  <a:cubicBezTo>
                    <a:pt x="1770" y="742"/>
                    <a:pt x="1768" y="761"/>
                    <a:pt x="1762" y="774"/>
                  </a:cubicBezTo>
                  <a:cubicBezTo>
                    <a:pt x="1756" y="787"/>
                    <a:pt x="1745" y="795"/>
                    <a:pt x="1728" y="801"/>
                  </a:cubicBezTo>
                  <a:cubicBezTo>
                    <a:pt x="1711" y="806"/>
                    <a:pt x="1695" y="804"/>
                    <a:pt x="1681" y="796"/>
                  </a:cubicBezTo>
                  <a:cubicBezTo>
                    <a:pt x="1667" y="787"/>
                    <a:pt x="1657" y="774"/>
                    <a:pt x="1651" y="755"/>
                  </a:cubicBezTo>
                  <a:cubicBezTo>
                    <a:pt x="1645" y="735"/>
                    <a:pt x="1646" y="714"/>
                    <a:pt x="1654" y="694"/>
                  </a:cubicBezTo>
                  <a:lnTo>
                    <a:pt x="1633" y="688"/>
                  </a:lnTo>
                  <a:lnTo>
                    <a:pt x="1630" y="679"/>
                  </a:lnTo>
                  <a:lnTo>
                    <a:pt x="1704" y="655"/>
                  </a:lnTo>
                  <a:lnTo>
                    <a:pt x="1708" y="665"/>
                  </a:lnTo>
                  <a:cubicBezTo>
                    <a:pt x="1688" y="676"/>
                    <a:pt x="1674" y="689"/>
                    <a:pt x="1666" y="703"/>
                  </a:cubicBezTo>
                  <a:cubicBezTo>
                    <a:pt x="1659" y="718"/>
                    <a:pt x="1658" y="734"/>
                    <a:pt x="1663" y="751"/>
                  </a:cubicBezTo>
                  <a:cubicBezTo>
                    <a:pt x="1667" y="764"/>
                    <a:pt x="1673" y="773"/>
                    <a:pt x="1683" y="779"/>
                  </a:cubicBezTo>
                  <a:cubicBezTo>
                    <a:pt x="1692" y="785"/>
                    <a:pt x="1702" y="786"/>
                    <a:pt x="1713" y="782"/>
                  </a:cubicBezTo>
                  <a:cubicBezTo>
                    <a:pt x="1724" y="779"/>
                    <a:pt x="1730" y="773"/>
                    <a:pt x="1734" y="764"/>
                  </a:cubicBezTo>
                  <a:cubicBezTo>
                    <a:pt x="1737" y="755"/>
                    <a:pt x="1737" y="740"/>
                    <a:pt x="1736" y="718"/>
                  </a:cubicBezTo>
                  <a:cubicBezTo>
                    <a:pt x="1734" y="693"/>
                    <a:pt x="1736" y="675"/>
                    <a:pt x="1741" y="663"/>
                  </a:cubicBezTo>
                  <a:cubicBezTo>
                    <a:pt x="1747" y="651"/>
                    <a:pt x="1758" y="642"/>
                    <a:pt x="1773" y="638"/>
                  </a:cubicBezTo>
                  <a:cubicBezTo>
                    <a:pt x="1789" y="633"/>
                    <a:pt x="1804" y="634"/>
                    <a:pt x="1817" y="642"/>
                  </a:cubicBezTo>
                  <a:cubicBezTo>
                    <a:pt x="1830" y="649"/>
                    <a:pt x="1839" y="662"/>
                    <a:pt x="1845" y="679"/>
                  </a:cubicBezTo>
                  <a:cubicBezTo>
                    <a:pt x="1850" y="696"/>
                    <a:pt x="1849" y="714"/>
                    <a:pt x="1842" y="733"/>
                  </a:cubicBezTo>
                  <a:lnTo>
                    <a:pt x="1861" y="738"/>
                  </a:lnTo>
                  <a:lnTo>
                    <a:pt x="1863" y="747"/>
                  </a:lnTo>
                  <a:lnTo>
                    <a:pt x="1796" y="771"/>
                  </a:lnTo>
                  <a:lnTo>
                    <a:pt x="1793" y="761"/>
                  </a:lnTo>
                  <a:close/>
                  <a:moveTo>
                    <a:pt x="1702" y="856"/>
                  </a:moveTo>
                  <a:lnTo>
                    <a:pt x="1846" y="834"/>
                  </a:lnTo>
                  <a:cubicBezTo>
                    <a:pt x="1851" y="833"/>
                    <a:pt x="1854" y="831"/>
                    <a:pt x="1856" y="829"/>
                  </a:cubicBezTo>
                  <a:cubicBezTo>
                    <a:pt x="1858" y="826"/>
                    <a:pt x="1858" y="822"/>
                    <a:pt x="1857" y="817"/>
                  </a:cubicBezTo>
                  <a:lnTo>
                    <a:pt x="1855" y="802"/>
                  </a:lnTo>
                  <a:lnTo>
                    <a:pt x="1867" y="800"/>
                  </a:lnTo>
                  <a:lnTo>
                    <a:pt x="1874" y="844"/>
                  </a:lnTo>
                  <a:lnTo>
                    <a:pt x="1881" y="889"/>
                  </a:lnTo>
                  <a:lnTo>
                    <a:pt x="1869" y="891"/>
                  </a:lnTo>
                  <a:lnTo>
                    <a:pt x="1867" y="876"/>
                  </a:lnTo>
                  <a:cubicBezTo>
                    <a:pt x="1866" y="870"/>
                    <a:pt x="1864" y="867"/>
                    <a:pt x="1862" y="865"/>
                  </a:cubicBezTo>
                  <a:cubicBezTo>
                    <a:pt x="1859" y="863"/>
                    <a:pt x="1856" y="862"/>
                    <a:pt x="1850" y="863"/>
                  </a:cubicBezTo>
                  <a:lnTo>
                    <a:pt x="1707" y="886"/>
                  </a:lnTo>
                  <a:cubicBezTo>
                    <a:pt x="1701" y="887"/>
                    <a:pt x="1698" y="888"/>
                    <a:pt x="1696" y="891"/>
                  </a:cubicBezTo>
                  <a:cubicBezTo>
                    <a:pt x="1694" y="893"/>
                    <a:pt x="1694" y="897"/>
                    <a:pt x="1695" y="903"/>
                  </a:cubicBezTo>
                  <a:lnTo>
                    <a:pt x="1697" y="918"/>
                  </a:lnTo>
                  <a:lnTo>
                    <a:pt x="1685" y="920"/>
                  </a:lnTo>
                  <a:lnTo>
                    <a:pt x="1678" y="875"/>
                  </a:lnTo>
                  <a:lnTo>
                    <a:pt x="1671" y="830"/>
                  </a:lnTo>
                  <a:lnTo>
                    <a:pt x="1683" y="828"/>
                  </a:lnTo>
                  <a:lnTo>
                    <a:pt x="1685" y="844"/>
                  </a:lnTo>
                  <a:cubicBezTo>
                    <a:pt x="1686" y="849"/>
                    <a:pt x="1688" y="853"/>
                    <a:pt x="1690" y="855"/>
                  </a:cubicBezTo>
                  <a:cubicBezTo>
                    <a:pt x="1693" y="857"/>
                    <a:pt x="1697" y="857"/>
                    <a:pt x="1702" y="856"/>
                  </a:cubicBezTo>
                  <a:close/>
                  <a:moveTo>
                    <a:pt x="1709" y="996"/>
                  </a:moveTo>
                  <a:lnTo>
                    <a:pt x="1853" y="1006"/>
                  </a:lnTo>
                  <a:cubicBezTo>
                    <a:pt x="1860" y="1007"/>
                    <a:pt x="1864" y="1006"/>
                    <a:pt x="1866" y="1004"/>
                  </a:cubicBezTo>
                  <a:cubicBezTo>
                    <a:pt x="1868" y="1002"/>
                    <a:pt x="1869" y="998"/>
                    <a:pt x="1869" y="992"/>
                  </a:cubicBezTo>
                  <a:cubicBezTo>
                    <a:pt x="1869" y="980"/>
                    <a:pt x="1865" y="971"/>
                    <a:pt x="1857" y="963"/>
                  </a:cubicBezTo>
                  <a:cubicBezTo>
                    <a:pt x="1848" y="955"/>
                    <a:pt x="1831" y="949"/>
                    <a:pt x="1808" y="943"/>
                  </a:cubicBezTo>
                  <a:lnTo>
                    <a:pt x="1809" y="932"/>
                  </a:lnTo>
                  <a:lnTo>
                    <a:pt x="1847" y="937"/>
                  </a:lnTo>
                  <a:lnTo>
                    <a:pt x="1885" y="941"/>
                  </a:lnTo>
                  <a:lnTo>
                    <a:pt x="1880" y="1023"/>
                  </a:lnTo>
                  <a:lnTo>
                    <a:pt x="1874" y="1105"/>
                  </a:lnTo>
                  <a:lnTo>
                    <a:pt x="1835" y="1104"/>
                  </a:lnTo>
                  <a:lnTo>
                    <a:pt x="1797" y="1103"/>
                  </a:lnTo>
                  <a:lnTo>
                    <a:pt x="1798" y="1092"/>
                  </a:lnTo>
                  <a:cubicBezTo>
                    <a:pt x="1821" y="1090"/>
                    <a:pt x="1838" y="1085"/>
                    <a:pt x="1849" y="1079"/>
                  </a:cubicBezTo>
                  <a:cubicBezTo>
                    <a:pt x="1858" y="1073"/>
                    <a:pt x="1863" y="1064"/>
                    <a:pt x="1865" y="1052"/>
                  </a:cubicBezTo>
                  <a:cubicBezTo>
                    <a:pt x="1866" y="1046"/>
                    <a:pt x="1865" y="1042"/>
                    <a:pt x="1863" y="1040"/>
                  </a:cubicBezTo>
                  <a:cubicBezTo>
                    <a:pt x="1861" y="1038"/>
                    <a:pt x="1857" y="1036"/>
                    <a:pt x="1851" y="1036"/>
                  </a:cubicBezTo>
                  <a:lnTo>
                    <a:pt x="1707" y="1026"/>
                  </a:lnTo>
                  <a:cubicBezTo>
                    <a:pt x="1701" y="1026"/>
                    <a:pt x="1698" y="1027"/>
                    <a:pt x="1695" y="1029"/>
                  </a:cubicBezTo>
                  <a:cubicBezTo>
                    <a:pt x="1693" y="1031"/>
                    <a:pt x="1692" y="1035"/>
                    <a:pt x="1691" y="1042"/>
                  </a:cubicBezTo>
                  <a:lnTo>
                    <a:pt x="1690" y="1059"/>
                  </a:lnTo>
                  <a:lnTo>
                    <a:pt x="1678" y="1058"/>
                  </a:lnTo>
                  <a:lnTo>
                    <a:pt x="1681" y="1009"/>
                  </a:lnTo>
                  <a:lnTo>
                    <a:pt x="1685" y="961"/>
                  </a:lnTo>
                  <a:lnTo>
                    <a:pt x="1697" y="961"/>
                  </a:lnTo>
                  <a:lnTo>
                    <a:pt x="1696" y="979"/>
                  </a:lnTo>
                  <a:cubicBezTo>
                    <a:pt x="1695" y="985"/>
                    <a:pt x="1696" y="989"/>
                    <a:pt x="1698" y="992"/>
                  </a:cubicBezTo>
                  <a:cubicBezTo>
                    <a:pt x="1700" y="994"/>
                    <a:pt x="1704" y="996"/>
                    <a:pt x="1709" y="996"/>
                  </a:cubicBezTo>
                  <a:close/>
                  <a:moveTo>
                    <a:pt x="1721" y="1195"/>
                  </a:moveTo>
                  <a:lnTo>
                    <a:pt x="1826" y="1169"/>
                  </a:lnTo>
                  <a:cubicBezTo>
                    <a:pt x="1834" y="1167"/>
                    <a:pt x="1840" y="1165"/>
                    <a:pt x="1843" y="1162"/>
                  </a:cubicBezTo>
                  <a:cubicBezTo>
                    <a:pt x="1845" y="1160"/>
                    <a:pt x="1848" y="1155"/>
                    <a:pt x="1851" y="1147"/>
                  </a:cubicBezTo>
                  <a:lnTo>
                    <a:pt x="1851" y="1145"/>
                  </a:lnTo>
                  <a:lnTo>
                    <a:pt x="1863" y="1148"/>
                  </a:lnTo>
                  <a:lnTo>
                    <a:pt x="1850" y="1189"/>
                  </a:lnTo>
                  <a:lnTo>
                    <a:pt x="1836" y="1230"/>
                  </a:lnTo>
                  <a:lnTo>
                    <a:pt x="1824" y="1227"/>
                  </a:lnTo>
                  <a:lnTo>
                    <a:pt x="1829" y="1213"/>
                  </a:lnTo>
                  <a:cubicBezTo>
                    <a:pt x="1831" y="1207"/>
                    <a:pt x="1831" y="1203"/>
                    <a:pt x="1829" y="1201"/>
                  </a:cubicBezTo>
                  <a:cubicBezTo>
                    <a:pt x="1827" y="1199"/>
                    <a:pt x="1824" y="1199"/>
                    <a:pt x="1818" y="1200"/>
                  </a:cubicBezTo>
                  <a:lnTo>
                    <a:pt x="1732" y="1222"/>
                  </a:lnTo>
                  <a:lnTo>
                    <a:pt x="1777" y="1269"/>
                  </a:lnTo>
                  <a:cubicBezTo>
                    <a:pt x="1786" y="1279"/>
                    <a:pt x="1794" y="1284"/>
                    <a:pt x="1799" y="1283"/>
                  </a:cubicBezTo>
                  <a:cubicBezTo>
                    <a:pt x="1804" y="1281"/>
                    <a:pt x="1809" y="1274"/>
                    <a:pt x="1813" y="1260"/>
                  </a:cubicBezTo>
                  <a:lnTo>
                    <a:pt x="1825" y="1264"/>
                  </a:lnTo>
                  <a:lnTo>
                    <a:pt x="1813" y="1300"/>
                  </a:lnTo>
                  <a:lnTo>
                    <a:pt x="1801" y="1337"/>
                  </a:lnTo>
                  <a:lnTo>
                    <a:pt x="1789" y="1333"/>
                  </a:lnTo>
                  <a:cubicBezTo>
                    <a:pt x="1792" y="1324"/>
                    <a:pt x="1793" y="1317"/>
                    <a:pt x="1792" y="1311"/>
                  </a:cubicBezTo>
                  <a:cubicBezTo>
                    <a:pt x="1790" y="1305"/>
                    <a:pt x="1785" y="1299"/>
                    <a:pt x="1778" y="1291"/>
                  </a:cubicBezTo>
                  <a:lnTo>
                    <a:pt x="1715" y="1224"/>
                  </a:lnTo>
                  <a:lnTo>
                    <a:pt x="1663" y="1207"/>
                  </a:lnTo>
                  <a:cubicBezTo>
                    <a:pt x="1658" y="1206"/>
                    <a:pt x="1654" y="1206"/>
                    <a:pt x="1651" y="1207"/>
                  </a:cubicBezTo>
                  <a:cubicBezTo>
                    <a:pt x="1648" y="1208"/>
                    <a:pt x="1646" y="1212"/>
                    <a:pt x="1644" y="1217"/>
                  </a:cubicBezTo>
                  <a:lnTo>
                    <a:pt x="1640" y="1232"/>
                  </a:lnTo>
                  <a:lnTo>
                    <a:pt x="1628" y="1228"/>
                  </a:lnTo>
                  <a:lnTo>
                    <a:pt x="1642" y="1185"/>
                  </a:lnTo>
                  <a:lnTo>
                    <a:pt x="1656" y="1142"/>
                  </a:lnTo>
                  <a:lnTo>
                    <a:pt x="1668" y="1146"/>
                  </a:lnTo>
                  <a:lnTo>
                    <a:pt x="1663" y="1160"/>
                  </a:lnTo>
                  <a:cubicBezTo>
                    <a:pt x="1661" y="1166"/>
                    <a:pt x="1661" y="1170"/>
                    <a:pt x="1662" y="1172"/>
                  </a:cubicBezTo>
                  <a:cubicBezTo>
                    <a:pt x="1664" y="1175"/>
                    <a:pt x="1667" y="1177"/>
                    <a:pt x="1672" y="1179"/>
                  </a:cubicBezTo>
                  <a:lnTo>
                    <a:pt x="1721" y="1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32" tIns="45716" rIns="91432" bIns="45716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425700" y="1791335"/>
            <a:ext cx="2495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latin typeface="站酷快乐体2016修订版" panose="02010600030101010101" charset="-122"/>
                <a:ea typeface="站酷快乐体2016修订版" panose="02010600030101010101" charset="-122"/>
              </a:rPr>
              <a:t>2</a:t>
            </a:r>
            <a:endParaRPr lang="en-US" altLang="zh-CN" sz="1800" b="1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446655" y="2367915"/>
            <a:ext cx="29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3</a:t>
            </a:r>
            <a:endParaRPr lang="en-US" altLang="zh-CN" sz="1800" b="1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436495" y="3013710"/>
            <a:ext cx="29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4</a:t>
            </a:r>
            <a:endParaRPr lang="en-US" altLang="zh-CN" sz="1800" b="1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388235" y="3576955"/>
            <a:ext cx="434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5</a:t>
            </a:r>
            <a:endParaRPr lang="en-US" altLang="zh-CN" sz="1800" b="1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446020" y="4118610"/>
            <a:ext cx="3276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6</a:t>
            </a:r>
            <a:endParaRPr lang="en-US" altLang="zh-CN" sz="1800" b="1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pic>
        <p:nvPicPr>
          <p:cNvPr id="155" name="图片 15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851" y="2817314"/>
            <a:ext cx="1918144" cy="2206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8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8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8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68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18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68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45" grpId="0"/>
      <p:bldP spid="46" grpId="0" bldLvl="0" animBg="1"/>
      <p:bldP spid="47" grpId="0" bldLvl="0" animBg="1"/>
      <p:bldP spid="48" grpId="0" bldLvl="0" animBg="1"/>
      <p:bldP spid="49" grpId="0" bldLvl="0" animBg="1"/>
      <p:bldP spid="2" grpId="0"/>
      <p:bldP spid="6" grpId="0" bldLvl="0" animBg="1"/>
      <p:bldP spid="7" grpId="0" bldLvl="0" animBg="1"/>
      <p:bldP spid="8" grpId="0" bldLvl="0" animBg="1"/>
      <p:bldP spid="10" grpId="0"/>
      <p:bldP spid="40" grpId="0"/>
      <p:bldP spid="41" grpId="0"/>
      <p:bldP spid="44" grpId="0"/>
      <p:bldP spid="50" grpId="0"/>
      <p:bldP spid="51" grpId="0"/>
      <p:bldP spid="3" grpId="0" bldLvl="0" animBg="1"/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621030"/>
            <a:r>
              <a:rPr lang="zh-CN" altLang="en-US" sz="2800" dirty="0">
                <a:latin typeface="站酷快乐体2016修订版" panose="02010600030101010101" charset="-122"/>
                <a:ea typeface="站酷快乐体2016修订版" panose="02010600030101010101" charset="-122"/>
                <a:cs typeface="宋体" panose="02010600030101010101" pitchFamily="2" charset="-122"/>
              </a:rPr>
              <a:t>学 情 分 析</a:t>
            </a:r>
            <a:endParaRPr lang="zh-CN" altLang="en-US" sz="2800" dirty="0">
              <a:latin typeface="站酷快乐体2016修订版" panose="02010600030101010101" charset="-122"/>
              <a:ea typeface="站酷快乐体2016修订版" panose="02010600030101010101" charset="-122"/>
              <a:cs typeface="宋体" panose="02010600030101010101" pitchFamily="2" charset="-122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2841550" y="887325"/>
            <a:ext cx="2073230" cy="2584156"/>
            <a:chOff x="2285732" y="3716686"/>
            <a:chExt cx="2763946" cy="3446339"/>
          </a:xfrm>
        </p:grpSpPr>
        <p:grpSp>
          <p:nvGrpSpPr>
            <p:cNvPr id="137" name="组合 136"/>
            <p:cNvGrpSpPr/>
            <p:nvPr/>
          </p:nvGrpSpPr>
          <p:grpSpPr>
            <a:xfrm>
              <a:off x="2285732" y="3716686"/>
              <a:ext cx="2763946" cy="3446339"/>
              <a:chOff x="3295850" y="1908877"/>
              <a:chExt cx="3738030" cy="4660916"/>
            </a:xfrm>
          </p:grpSpPr>
          <p:sp>
            <p:nvSpPr>
              <p:cNvPr id="141" name="圆角矩形 140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圆角矩形 142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165"/>
                  </a:gs>
                  <a:gs pos="100000">
                    <a:srgbClr val="FF9A05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rgbClr val="FF9B09"/>
                    </a:gs>
                    <a:gs pos="100000">
                      <a:srgbClr val="FFDBA7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8" name="组合 137"/>
            <p:cNvGrpSpPr/>
            <p:nvPr/>
          </p:nvGrpSpPr>
          <p:grpSpPr>
            <a:xfrm>
              <a:off x="2728219" y="4347491"/>
              <a:ext cx="1068358" cy="1025272"/>
              <a:chOff x="2711519" y="4342226"/>
              <a:chExt cx="1068358" cy="1025272"/>
            </a:xfrm>
          </p:grpSpPr>
          <p:sp>
            <p:nvSpPr>
              <p:cNvPr id="139" name="文本框 26"/>
              <p:cNvSpPr txBox="1"/>
              <p:nvPr/>
            </p:nvSpPr>
            <p:spPr>
              <a:xfrm>
                <a:off x="2711519" y="4342226"/>
                <a:ext cx="1031437" cy="861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360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40" name="文本框 27"/>
              <p:cNvSpPr txBox="1"/>
              <p:nvPr/>
            </p:nvSpPr>
            <p:spPr>
              <a:xfrm>
                <a:off x="2738817" y="4957033"/>
                <a:ext cx="1041060" cy="410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STEP</a:t>
                </a:r>
                <a:endParaRPr lang="zh-CN" altLang="en-US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2837290" y="2731900"/>
            <a:ext cx="2066086" cy="2584156"/>
            <a:chOff x="3885937" y="2769115"/>
            <a:chExt cx="2754422" cy="3446339"/>
          </a:xfrm>
        </p:grpSpPr>
        <p:grpSp>
          <p:nvGrpSpPr>
            <p:cNvPr id="146" name="组合 145"/>
            <p:cNvGrpSpPr/>
            <p:nvPr/>
          </p:nvGrpSpPr>
          <p:grpSpPr>
            <a:xfrm>
              <a:off x="3885937" y="2769115"/>
              <a:ext cx="2754422" cy="3446339"/>
              <a:chOff x="3295850" y="1895995"/>
              <a:chExt cx="3725149" cy="4660916"/>
            </a:xfrm>
          </p:grpSpPr>
          <p:sp>
            <p:nvSpPr>
              <p:cNvPr id="150" name="圆角矩形 149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1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圆角矩形 151"/>
              <p:cNvSpPr/>
              <p:nvPr/>
            </p:nvSpPr>
            <p:spPr>
              <a:xfrm rot="2760000">
                <a:off x="3384391" y="2878566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3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1BDD1"/>
                  </a:gs>
                  <a:gs pos="100000">
                    <a:srgbClr val="0194A3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rgbClr val="0194A3"/>
                    </a:gs>
                    <a:gs pos="100000">
                      <a:srgbClr val="01CFE5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7" name="组合 146"/>
            <p:cNvGrpSpPr/>
            <p:nvPr/>
          </p:nvGrpSpPr>
          <p:grpSpPr>
            <a:xfrm>
              <a:off x="4352303" y="3414855"/>
              <a:ext cx="1045498" cy="1025272"/>
              <a:chOff x="2734379" y="4342226"/>
              <a:chExt cx="1045498" cy="1025272"/>
            </a:xfrm>
          </p:grpSpPr>
          <p:sp>
            <p:nvSpPr>
              <p:cNvPr id="148" name="文本框 32"/>
              <p:cNvSpPr txBox="1"/>
              <p:nvPr/>
            </p:nvSpPr>
            <p:spPr>
              <a:xfrm>
                <a:off x="2734379" y="4342226"/>
                <a:ext cx="1031437" cy="861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360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49" name="文本框 33"/>
              <p:cNvSpPr txBox="1"/>
              <p:nvPr/>
            </p:nvSpPr>
            <p:spPr>
              <a:xfrm>
                <a:off x="2738817" y="4957033"/>
                <a:ext cx="1041060" cy="410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STEP</a:t>
                </a:r>
                <a:endParaRPr lang="zh-CN" altLang="en-US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4758249" y="877894"/>
            <a:ext cx="2066086" cy="2584156"/>
            <a:chOff x="5489223" y="1837839"/>
            <a:chExt cx="2754422" cy="3446339"/>
          </a:xfrm>
        </p:grpSpPr>
        <p:grpSp>
          <p:nvGrpSpPr>
            <p:cNvPr id="155" name="组合 154"/>
            <p:cNvGrpSpPr/>
            <p:nvPr/>
          </p:nvGrpSpPr>
          <p:grpSpPr>
            <a:xfrm>
              <a:off x="5489223" y="1837839"/>
              <a:ext cx="2754422" cy="3446339"/>
              <a:chOff x="3295850" y="1895995"/>
              <a:chExt cx="3725149" cy="4660916"/>
            </a:xfrm>
          </p:grpSpPr>
          <p:sp>
            <p:nvSpPr>
              <p:cNvPr id="159" name="圆角矩形 158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2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C8C8C"/>
                  </a:gs>
                  <a:gs pos="100000">
                    <a:srgbClr val="E35353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rgbClr val="E35353"/>
                    </a:gs>
                    <a:gs pos="100000">
                      <a:srgbClr val="F1A9A9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6" name="组合 155"/>
            <p:cNvGrpSpPr/>
            <p:nvPr/>
          </p:nvGrpSpPr>
          <p:grpSpPr>
            <a:xfrm>
              <a:off x="5937544" y="2483578"/>
              <a:ext cx="1045498" cy="1025272"/>
              <a:chOff x="2734379" y="4342226"/>
              <a:chExt cx="1045498" cy="1025272"/>
            </a:xfrm>
          </p:grpSpPr>
          <p:sp>
            <p:nvSpPr>
              <p:cNvPr id="157" name="文本框 35"/>
              <p:cNvSpPr txBox="1"/>
              <p:nvPr/>
            </p:nvSpPr>
            <p:spPr>
              <a:xfrm>
                <a:off x="2734379" y="4342226"/>
                <a:ext cx="1031437" cy="861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360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8" name="文本框 36"/>
              <p:cNvSpPr txBox="1"/>
              <p:nvPr/>
            </p:nvSpPr>
            <p:spPr>
              <a:xfrm>
                <a:off x="2738817" y="4957033"/>
                <a:ext cx="1041060" cy="410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STEP</a:t>
                </a:r>
                <a:endParaRPr lang="zh-CN" altLang="en-US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</p:grpSp>
      </p:grpSp>
      <p:grpSp>
        <p:nvGrpSpPr>
          <p:cNvPr id="163" name="组合 162"/>
          <p:cNvGrpSpPr/>
          <p:nvPr/>
        </p:nvGrpSpPr>
        <p:grpSpPr>
          <a:xfrm>
            <a:off x="4755648" y="2730377"/>
            <a:ext cx="2066086" cy="2584156"/>
            <a:chOff x="7094696" y="911444"/>
            <a:chExt cx="2754422" cy="3446339"/>
          </a:xfrm>
        </p:grpSpPr>
        <p:grpSp>
          <p:nvGrpSpPr>
            <p:cNvPr id="164" name="组合 163"/>
            <p:cNvGrpSpPr/>
            <p:nvPr/>
          </p:nvGrpSpPr>
          <p:grpSpPr>
            <a:xfrm>
              <a:off x="7094696" y="911444"/>
              <a:ext cx="2754422" cy="3446339"/>
              <a:chOff x="3295850" y="1895995"/>
              <a:chExt cx="3725149" cy="4660916"/>
            </a:xfrm>
          </p:grpSpPr>
          <p:sp>
            <p:nvSpPr>
              <p:cNvPr id="168" name="圆角矩形 167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圆角矩形 169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1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7468A"/>
                  </a:gs>
                  <a:gs pos="100000">
                    <a:srgbClr val="553363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100000">
                      <a:srgbClr val="8F54A6"/>
                    </a:gs>
                    <a:gs pos="0">
                      <a:srgbClr val="4A2C56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7551706" y="1553014"/>
              <a:ext cx="1045498" cy="1025272"/>
              <a:chOff x="2734379" y="4342226"/>
              <a:chExt cx="1045498" cy="1025272"/>
            </a:xfrm>
          </p:grpSpPr>
          <p:sp>
            <p:nvSpPr>
              <p:cNvPr id="166" name="文本框 38"/>
              <p:cNvSpPr txBox="1"/>
              <p:nvPr/>
            </p:nvSpPr>
            <p:spPr>
              <a:xfrm>
                <a:off x="2734379" y="4342226"/>
                <a:ext cx="1031437" cy="861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360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67" name="文本框 39"/>
              <p:cNvSpPr txBox="1"/>
              <p:nvPr/>
            </p:nvSpPr>
            <p:spPr>
              <a:xfrm>
                <a:off x="2738817" y="4957033"/>
                <a:ext cx="1041060" cy="410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STEP</a:t>
                </a:r>
                <a:endParaRPr lang="zh-CN" altLang="en-US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 flipV="1">
            <a:off x="6117590" y="650240"/>
            <a:ext cx="1202690" cy="1121410"/>
            <a:chOff x="5246304" y="4593021"/>
            <a:chExt cx="2438687" cy="732476"/>
          </a:xfrm>
        </p:grpSpPr>
        <p:sp>
          <p:nvSpPr>
            <p:cNvPr id="173" name="椭圆 172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4" name="任意多边形 173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 flipH="1" flipV="1">
            <a:off x="1578610" y="787400"/>
            <a:ext cx="1365885" cy="987425"/>
            <a:chOff x="5246304" y="4593021"/>
            <a:chExt cx="2438687" cy="732476"/>
          </a:xfrm>
        </p:grpSpPr>
        <p:sp>
          <p:nvSpPr>
            <p:cNvPr id="176" name="椭圆 175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7" name="任意多边形 176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312420" y="907415"/>
            <a:ext cx="2392045" cy="922020"/>
            <a:chOff x="1503794" y="1629594"/>
            <a:chExt cx="1868969" cy="1229643"/>
          </a:xfrm>
        </p:grpSpPr>
        <p:grpSp>
          <p:nvGrpSpPr>
            <p:cNvPr id="179" name="Group 32"/>
            <p:cNvGrpSpPr>
              <a:grpSpLocks noChangeAspect="1"/>
            </p:cNvGrpSpPr>
            <p:nvPr/>
          </p:nvGrpSpPr>
          <p:grpSpPr bwMode="auto">
            <a:xfrm>
              <a:off x="1503794" y="1681982"/>
              <a:ext cx="354115" cy="230585"/>
              <a:chOff x="3798" y="2129"/>
              <a:chExt cx="86" cy="56"/>
            </a:xfrm>
            <a:solidFill>
              <a:srgbClr val="FFB850"/>
            </a:solidFill>
            <a:effectLst/>
          </p:grpSpPr>
          <p:sp>
            <p:nvSpPr>
              <p:cNvPr id="181" name="Freeform 33"/>
              <p:cNvSpPr/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34"/>
              <p:cNvSpPr/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35"/>
              <p:cNvSpPr/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36"/>
              <p:cNvSpPr/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37"/>
              <p:cNvSpPr/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38"/>
              <p:cNvSpPr/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39"/>
              <p:cNvSpPr/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40"/>
              <p:cNvSpPr/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41"/>
              <p:cNvSpPr/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42"/>
              <p:cNvSpPr/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43"/>
              <p:cNvSpPr/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44"/>
              <p:cNvSpPr/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45"/>
              <p:cNvSpPr/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46"/>
              <p:cNvSpPr/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0" name="文本框 96"/>
            <p:cNvSpPr txBox="1"/>
            <p:nvPr/>
          </p:nvSpPr>
          <p:spPr>
            <a:xfrm>
              <a:off x="1655614" y="1629594"/>
              <a:ext cx="1717149" cy="1229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1800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学生有发现事物特征的能力，但需要引导。</a:t>
              </a:r>
              <a:endParaRPr lang="zh-CN" altLang="en-US" sz="1800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6138545" y="3530600"/>
            <a:ext cx="1205230" cy="1511300"/>
            <a:chOff x="5246304" y="4593021"/>
            <a:chExt cx="2438687" cy="732476"/>
          </a:xfrm>
        </p:grpSpPr>
        <p:sp>
          <p:nvSpPr>
            <p:cNvPr id="196" name="椭圆 195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7" name="任意多边形 196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8" name="组合 197"/>
          <p:cNvGrpSpPr/>
          <p:nvPr/>
        </p:nvGrpSpPr>
        <p:grpSpPr>
          <a:xfrm flipH="1">
            <a:off x="1264285" y="3529330"/>
            <a:ext cx="1687195" cy="1407160"/>
            <a:chOff x="5246304" y="4593021"/>
            <a:chExt cx="2438687" cy="732476"/>
          </a:xfrm>
        </p:grpSpPr>
        <p:sp>
          <p:nvSpPr>
            <p:cNvPr id="199" name="椭圆 198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0" name="任意多边形 199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304800" y="3013710"/>
            <a:ext cx="2295525" cy="1396263"/>
            <a:chOff x="1524748" y="4577163"/>
            <a:chExt cx="1862385" cy="2198608"/>
          </a:xfrm>
        </p:grpSpPr>
        <p:grpSp>
          <p:nvGrpSpPr>
            <p:cNvPr id="202" name="Group 20"/>
            <p:cNvGrpSpPr>
              <a:grpSpLocks noChangeAspect="1"/>
            </p:cNvGrpSpPr>
            <p:nvPr/>
          </p:nvGrpSpPr>
          <p:grpSpPr bwMode="auto">
            <a:xfrm>
              <a:off x="1524748" y="4577163"/>
              <a:ext cx="335173" cy="267232"/>
              <a:chOff x="3899" y="2225"/>
              <a:chExt cx="74" cy="59"/>
            </a:xfrm>
            <a:solidFill>
              <a:srgbClr val="01ACBE"/>
            </a:solidFill>
            <a:effectLst/>
          </p:grpSpPr>
          <p:sp>
            <p:nvSpPr>
              <p:cNvPr id="204" name="Freeform 21"/>
              <p:cNvSpPr>
                <a:spLocks noEditPoints="1"/>
              </p:cNvSpPr>
              <p:nvPr/>
            </p:nvSpPr>
            <p:spPr bwMode="auto">
              <a:xfrm>
                <a:off x="3899" y="2225"/>
                <a:ext cx="74" cy="59"/>
              </a:xfrm>
              <a:custGeom>
                <a:avLst/>
                <a:gdLst>
                  <a:gd name="T0" fmla="*/ 27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9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1 w 29"/>
                  <a:gd name="T27" fmla="*/ 20 h 22"/>
                  <a:gd name="T28" fmla="*/ 19 w 29"/>
                  <a:gd name="T29" fmla="*/ 19 h 22"/>
                  <a:gd name="T30" fmla="*/ 27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7 w 29"/>
                  <a:gd name="T37" fmla="*/ 0 h 22"/>
                  <a:gd name="T38" fmla="*/ 28 w 29"/>
                  <a:gd name="T39" fmla="*/ 16 h 22"/>
                  <a:gd name="T40" fmla="*/ 27 w 29"/>
                  <a:gd name="T41" fmla="*/ 17 h 22"/>
                  <a:gd name="T42" fmla="*/ 3 w 29"/>
                  <a:gd name="T43" fmla="*/ 17 h 22"/>
                  <a:gd name="T44" fmla="*/ 2 w 29"/>
                  <a:gd name="T45" fmla="*/ 16 h 22"/>
                  <a:gd name="T46" fmla="*/ 2 w 29"/>
                  <a:gd name="T47" fmla="*/ 3 h 22"/>
                  <a:gd name="T48" fmla="*/ 3 w 29"/>
                  <a:gd name="T49" fmla="*/ 2 h 22"/>
                  <a:gd name="T50" fmla="*/ 27 w 29"/>
                  <a:gd name="T51" fmla="*/ 2 h 22"/>
                  <a:gd name="T52" fmla="*/ 28 w 29"/>
                  <a:gd name="T53" fmla="*/ 3 h 22"/>
                  <a:gd name="T54" fmla="*/ 28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2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9" y="19"/>
                      <a:pt x="9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8" y="16"/>
                    </a:moveTo>
                    <a:cubicBezTo>
                      <a:pt x="28" y="17"/>
                      <a:pt x="27" y="17"/>
                      <a:pt x="27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2" y="17"/>
                      <a:pt x="2" y="1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8" y="2"/>
                      <a:pt x="28" y="3"/>
                    </a:cubicBezTo>
                    <a:lnTo>
                      <a:pt x="2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22"/>
              <p:cNvSpPr>
                <a:spLocks noEditPoints="1"/>
              </p:cNvSpPr>
              <p:nvPr/>
            </p:nvSpPr>
            <p:spPr bwMode="auto">
              <a:xfrm>
                <a:off x="3917" y="2241"/>
                <a:ext cx="25" cy="27"/>
              </a:xfrm>
              <a:custGeom>
                <a:avLst/>
                <a:gdLst>
                  <a:gd name="T0" fmla="*/ 10 w 10"/>
                  <a:gd name="T1" fmla="*/ 6 h 10"/>
                  <a:gd name="T2" fmla="*/ 10 w 10"/>
                  <a:gd name="T3" fmla="*/ 4 h 10"/>
                  <a:gd name="T4" fmla="*/ 9 w 10"/>
                  <a:gd name="T5" fmla="*/ 4 h 10"/>
                  <a:gd name="T6" fmla="*/ 8 w 10"/>
                  <a:gd name="T7" fmla="*/ 3 h 10"/>
                  <a:gd name="T8" fmla="*/ 9 w 10"/>
                  <a:gd name="T9" fmla="*/ 2 h 10"/>
                  <a:gd name="T10" fmla="*/ 8 w 10"/>
                  <a:gd name="T11" fmla="*/ 1 h 10"/>
                  <a:gd name="T12" fmla="*/ 8 w 10"/>
                  <a:gd name="T13" fmla="*/ 2 h 10"/>
                  <a:gd name="T14" fmla="*/ 6 w 10"/>
                  <a:gd name="T15" fmla="*/ 1 h 10"/>
                  <a:gd name="T16" fmla="*/ 6 w 10"/>
                  <a:gd name="T17" fmla="*/ 0 h 10"/>
                  <a:gd name="T18" fmla="*/ 4 w 10"/>
                  <a:gd name="T19" fmla="*/ 0 h 10"/>
                  <a:gd name="T20" fmla="*/ 4 w 10"/>
                  <a:gd name="T21" fmla="*/ 1 h 10"/>
                  <a:gd name="T22" fmla="*/ 3 w 10"/>
                  <a:gd name="T23" fmla="*/ 2 h 10"/>
                  <a:gd name="T24" fmla="*/ 2 w 10"/>
                  <a:gd name="T25" fmla="*/ 1 h 10"/>
                  <a:gd name="T26" fmla="*/ 1 w 10"/>
                  <a:gd name="T27" fmla="*/ 2 h 10"/>
                  <a:gd name="T28" fmla="*/ 2 w 10"/>
                  <a:gd name="T29" fmla="*/ 3 h 10"/>
                  <a:gd name="T30" fmla="*/ 1 w 10"/>
                  <a:gd name="T31" fmla="*/ 4 h 10"/>
                  <a:gd name="T32" fmla="*/ 0 w 10"/>
                  <a:gd name="T33" fmla="*/ 4 h 10"/>
                  <a:gd name="T34" fmla="*/ 0 w 10"/>
                  <a:gd name="T35" fmla="*/ 6 h 10"/>
                  <a:gd name="T36" fmla="*/ 1 w 10"/>
                  <a:gd name="T37" fmla="*/ 6 h 10"/>
                  <a:gd name="T38" fmla="*/ 2 w 10"/>
                  <a:gd name="T39" fmla="*/ 8 h 10"/>
                  <a:gd name="T40" fmla="*/ 1 w 10"/>
                  <a:gd name="T41" fmla="*/ 8 h 10"/>
                  <a:gd name="T42" fmla="*/ 2 w 10"/>
                  <a:gd name="T43" fmla="*/ 9 h 10"/>
                  <a:gd name="T44" fmla="*/ 3 w 10"/>
                  <a:gd name="T45" fmla="*/ 8 h 10"/>
                  <a:gd name="T46" fmla="*/ 4 w 10"/>
                  <a:gd name="T47" fmla="*/ 9 h 10"/>
                  <a:gd name="T48" fmla="*/ 4 w 10"/>
                  <a:gd name="T49" fmla="*/ 10 h 10"/>
                  <a:gd name="T50" fmla="*/ 6 w 10"/>
                  <a:gd name="T51" fmla="*/ 10 h 10"/>
                  <a:gd name="T52" fmla="*/ 6 w 10"/>
                  <a:gd name="T53" fmla="*/ 9 h 10"/>
                  <a:gd name="T54" fmla="*/ 8 w 10"/>
                  <a:gd name="T55" fmla="*/ 8 h 10"/>
                  <a:gd name="T56" fmla="*/ 8 w 10"/>
                  <a:gd name="T57" fmla="*/ 9 h 10"/>
                  <a:gd name="T58" fmla="*/ 9 w 10"/>
                  <a:gd name="T59" fmla="*/ 8 h 10"/>
                  <a:gd name="T60" fmla="*/ 8 w 10"/>
                  <a:gd name="T61" fmla="*/ 8 h 10"/>
                  <a:gd name="T62" fmla="*/ 9 w 10"/>
                  <a:gd name="T63" fmla="*/ 6 h 10"/>
                  <a:gd name="T64" fmla="*/ 10 w 10"/>
                  <a:gd name="T65" fmla="*/ 6 h 10"/>
                  <a:gd name="T66" fmla="*/ 8 w 10"/>
                  <a:gd name="T67" fmla="*/ 5 h 10"/>
                  <a:gd name="T68" fmla="*/ 5 w 10"/>
                  <a:gd name="T69" fmla="*/ 8 h 10"/>
                  <a:gd name="T70" fmla="*/ 2 w 10"/>
                  <a:gd name="T71" fmla="*/ 5 h 10"/>
                  <a:gd name="T72" fmla="*/ 5 w 10"/>
                  <a:gd name="T73" fmla="*/ 2 h 10"/>
                  <a:gd name="T74" fmla="*/ 8 w 10"/>
                  <a:gd name="T7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" h="10">
                    <a:moveTo>
                      <a:pt x="10" y="6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4" y="9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9" y="6"/>
                      <a:pt x="9" y="6"/>
                    </a:cubicBezTo>
                    <a:lnTo>
                      <a:pt x="10" y="6"/>
                    </a:lnTo>
                    <a:close/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3"/>
                      <a:pt x="3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23"/>
              <p:cNvSpPr>
                <a:spLocks noEditPoints="1"/>
              </p:cNvSpPr>
              <p:nvPr/>
            </p:nvSpPr>
            <p:spPr bwMode="auto">
              <a:xfrm>
                <a:off x="3942" y="2252"/>
                <a:ext cx="13" cy="13"/>
              </a:xfrm>
              <a:custGeom>
                <a:avLst/>
                <a:gdLst>
                  <a:gd name="T0" fmla="*/ 5 w 5"/>
                  <a:gd name="T1" fmla="*/ 3 h 5"/>
                  <a:gd name="T2" fmla="*/ 5 w 5"/>
                  <a:gd name="T3" fmla="*/ 2 h 5"/>
                  <a:gd name="T4" fmla="*/ 5 w 5"/>
                  <a:gd name="T5" fmla="*/ 2 h 5"/>
                  <a:gd name="T6" fmla="*/ 4 w 5"/>
                  <a:gd name="T7" fmla="*/ 1 h 5"/>
                  <a:gd name="T8" fmla="*/ 5 w 5"/>
                  <a:gd name="T9" fmla="*/ 1 h 5"/>
                  <a:gd name="T10" fmla="*/ 4 w 5"/>
                  <a:gd name="T11" fmla="*/ 1 h 5"/>
                  <a:gd name="T12" fmla="*/ 4 w 5"/>
                  <a:gd name="T13" fmla="*/ 1 h 5"/>
                  <a:gd name="T14" fmla="*/ 3 w 5"/>
                  <a:gd name="T15" fmla="*/ 1 h 5"/>
                  <a:gd name="T16" fmla="*/ 3 w 5"/>
                  <a:gd name="T17" fmla="*/ 0 h 5"/>
                  <a:gd name="T18" fmla="*/ 2 w 5"/>
                  <a:gd name="T19" fmla="*/ 0 h 5"/>
                  <a:gd name="T20" fmla="*/ 2 w 5"/>
                  <a:gd name="T21" fmla="*/ 1 h 5"/>
                  <a:gd name="T22" fmla="*/ 1 w 5"/>
                  <a:gd name="T23" fmla="*/ 1 h 5"/>
                  <a:gd name="T24" fmla="*/ 1 w 5"/>
                  <a:gd name="T25" fmla="*/ 1 h 5"/>
                  <a:gd name="T26" fmla="*/ 1 w 5"/>
                  <a:gd name="T27" fmla="*/ 1 h 5"/>
                  <a:gd name="T28" fmla="*/ 1 w 5"/>
                  <a:gd name="T29" fmla="*/ 1 h 5"/>
                  <a:gd name="T30" fmla="*/ 1 w 5"/>
                  <a:gd name="T31" fmla="*/ 2 h 5"/>
                  <a:gd name="T32" fmla="*/ 0 w 5"/>
                  <a:gd name="T33" fmla="*/ 2 h 5"/>
                  <a:gd name="T34" fmla="*/ 0 w 5"/>
                  <a:gd name="T35" fmla="*/ 3 h 5"/>
                  <a:gd name="T36" fmla="*/ 1 w 5"/>
                  <a:gd name="T37" fmla="*/ 3 h 5"/>
                  <a:gd name="T38" fmla="*/ 1 w 5"/>
                  <a:gd name="T39" fmla="*/ 4 h 5"/>
                  <a:gd name="T40" fmla="*/ 1 w 5"/>
                  <a:gd name="T41" fmla="*/ 4 h 5"/>
                  <a:gd name="T42" fmla="*/ 1 w 5"/>
                  <a:gd name="T43" fmla="*/ 5 h 5"/>
                  <a:gd name="T44" fmla="*/ 1 w 5"/>
                  <a:gd name="T45" fmla="*/ 4 h 5"/>
                  <a:gd name="T46" fmla="*/ 2 w 5"/>
                  <a:gd name="T47" fmla="*/ 5 h 5"/>
                  <a:gd name="T48" fmla="*/ 2 w 5"/>
                  <a:gd name="T49" fmla="*/ 5 h 5"/>
                  <a:gd name="T50" fmla="*/ 3 w 5"/>
                  <a:gd name="T51" fmla="*/ 5 h 5"/>
                  <a:gd name="T52" fmla="*/ 3 w 5"/>
                  <a:gd name="T53" fmla="*/ 5 h 5"/>
                  <a:gd name="T54" fmla="*/ 4 w 5"/>
                  <a:gd name="T55" fmla="*/ 4 h 5"/>
                  <a:gd name="T56" fmla="*/ 4 w 5"/>
                  <a:gd name="T57" fmla="*/ 5 h 5"/>
                  <a:gd name="T58" fmla="*/ 5 w 5"/>
                  <a:gd name="T59" fmla="*/ 4 h 5"/>
                  <a:gd name="T60" fmla="*/ 4 w 5"/>
                  <a:gd name="T61" fmla="*/ 4 h 5"/>
                  <a:gd name="T62" fmla="*/ 5 w 5"/>
                  <a:gd name="T63" fmla="*/ 3 h 5"/>
                  <a:gd name="T64" fmla="*/ 4 w 5"/>
                  <a:gd name="T65" fmla="*/ 3 h 5"/>
                  <a:gd name="T66" fmla="*/ 3 w 5"/>
                  <a:gd name="T67" fmla="*/ 4 h 5"/>
                  <a:gd name="T68" fmla="*/ 1 w 5"/>
                  <a:gd name="T69" fmla="*/ 3 h 5"/>
                  <a:gd name="T70" fmla="*/ 3 w 5"/>
                  <a:gd name="T71" fmla="*/ 1 h 5"/>
                  <a:gd name="T72" fmla="*/ 4 w 5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5" y="3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3" y="4"/>
                      <a:pt x="3" y="4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24"/>
              <p:cNvSpPr>
                <a:spLocks noEditPoints="1"/>
              </p:cNvSpPr>
              <p:nvPr/>
            </p:nvSpPr>
            <p:spPr bwMode="auto">
              <a:xfrm>
                <a:off x="3937" y="2233"/>
                <a:ext cx="18" cy="19"/>
              </a:xfrm>
              <a:custGeom>
                <a:avLst/>
                <a:gdLst>
                  <a:gd name="T0" fmla="*/ 7 w 7"/>
                  <a:gd name="T1" fmla="*/ 4 h 7"/>
                  <a:gd name="T2" fmla="*/ 7 w 7"/>
                  <a:gd name="T3" fmla="*/ 3 h 7"/>
                  <a:gd name="T4" fmla="*/ 6 w 7"/>
                  <a:gd name="T5" fmla="*/ 3 h 7"/>
                  <a:gd name="T6" fmla="*/ 6 w 7"/>
                  <a:gd name="T7" fmla="*/ 2 h 7"/>
                  <a:gd name="T8" fmla="*/ 6 w 7"/>
                  <a:gd name="T9" fmla="*/ 1 h 7"/>
                  <a:gd name="T10" fmla="*/ 6 w 7"/>
                  <a:gd name="T11" fmla="*/ 1 h 7"/>
                  <a:gd name="T12" fmla="*/ 5 w 7"/>
                  <a:gd name="T13" fmla="*/ 1 h 7"/>
                  <a:gd name="T14" fmla="*/ 4 w 7"/>
                  <a:gd name="T15" fmla="*/ 1 h 7"/>
                  <a:gd name="T16" fmla="*/ 4 w 7"/>
                  <a:gd name="T17" fmla="*/ 0 h 7"/>
                  <a:gd name="T18" fmla="*/ 3 w 7"/>
                  <a:gd name="T19" fmla="*/ 0 h 7"/>
                  <a:gd name="T20" fmla="*/ 3 w 7"/>
                  <a:gd name="T21" fmla="*/ 1 h 7"/>
                  <a:gd name="T22" fmla="*/ 2 w 7"/>
                  <a:gd name="T23" fmla="*/ 1 h 7"/>
                  <a:gd name="T24" fmla="*/ 2 w 7"/>
                  <a:gd name="T25" fmla="*/ 1 h 7"/>
                  <a:gd name="T26" fmla="*/ 1 w 7"/>
                  <a:gd name="T27" fmla="*/ 1 h 7"/>
                  <a:gd name="T28" fmla="*/ 2 w 7"/>
                  <a:gd name="T29" fmla="*/ 2 h 7"/>
                  <a:gd name="T30" fmla="*/ 1 w 7"/>
                  <a:gd name="T31" fmla="*/ 3 h 7"/>
                  <a:gd name="T32" fmla="*/ 0 w 7"/>
                  <a:gd name="T33" fmla="*/ 3 h 7"/>
                  <a:gd name="T34" fmla="*/ 0 w 7"/>
                  <a:gd name="T35" fmla="*/ 4 h 7"/>
                  <a:gd name="T36" fmla="*/ 1 w 7"/>
                  <a:gd name="T37" fmla="*/ 4 h 7"/>
                  <a:gd name="T38" fmla="*/ 2 w 7"/>
                  <a:gd name="T39" fmla="*/ 5 h 7"/>
                  <a:gd name="T40" fmla="*/ 1 w 7"/>
                  <a:gd name="T41" fmla="*/ 5 h 7"/>
                  <a:gd name="T42" fmla="*/ 2 w 7"/>
                  <a:gd name="T43" fmla="*/ 6 h 7"/>
                  <a:gd name="T44" fmla="*/ 2 w 7"/>
                  <a:gd name="T45" fmla="*/ 5 h 7"/>
                  <a:gd name="T46" fmla="*/ 3 w 7"/>
                  <a:gd name="T47" fmla="*/ 6 h 7"/>
                  <a:gd name="T48" fmla="*/ 3 w 7"/>
                  <a:gd name="T49" fmla="*/ 7 h 7"/>
                  <a:gd name="T50" fmla="*/ 4 w 7"/>
                  <a:gd name="T51" fmla="*/ 7 h 7"/>
                  <a:gd name="T52" fmla="*/ 4 w 7"/>
                  <a:gd name="T53" fmla="*/ 6 h 7"/>
                  <a:gd name="T54" fmla="*/ 5 w 7"/>
                  <a:gd name="T55" fmla="*/ 5 h 7"/>
                  <a:gd name="T56" fmla="*/ 6 w 7"/>
                  <a:gd name="T57" fmla="*/ 6 h 7"/>
                  <a:gd name="T58" fmla="*/ 6 w 7"/>
                  <a:gd name="T59" fmla="*/ 5 h 7"/>
                  <a:gd name="T60" fmla="*/ 6 w 7"/>
                  <a:gd name="T61" fmla="*/ 5 h 7"/>
                  <a:gd name="T62" fmla="*/ 6 w 7"/>
                  <a:gd name="T63" fmla="*/ 4 h 7"/>
                  <a:gd name="T64" fmla="*/ 7 w 7"/>
                  <a:gd name="T65" fmla="*/ 4 h 7"/>
                  <a:gd name="T66" fmla="*/ 6 w 7"/>
                  <a:gd name="T67" fmla="*/ 3 h 7"/>
                  <a:gd name="T68" fmla="*/ 4 w 7"/>
                  <a:gd name="T69" fmla="*/ 5 h 7"/>
                  <a:gd name="T70" fmla="*/ 2 w 7"/>
                  <a:gd name="T71" fmla="*/ 3 h 7"/>
                  <a:gd name="T72" fmla="*/ 4 w 7"/>
                  <a:gd name="T73" fmla="*/ 1 h 7"/>
                  <a:gd name="T74" fmla="*/ 6 w 7"/>
                  <a:gd name="T7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4"/>
                      <a:pt x="6" y="4"/>
                    </a:cubicBezTo>
                    <a:lnTo>
                      <a:pt x="7" y="4"/>
                    </a:lnTo>
                    <a:close/>
                    <a:moveTo>
                      <a:pt x="6" y="3"/>
                    </a:moveTo>
                    <a:cubicBezTo>
                      <a:pt x="6" y="4"/>
                      <a:pt x="5" y="5"/>
                      <a:pt x="4" y="5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1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03" name="文本框 100"/>
            <p:cNvSpPr txBox="1"/>
            <p:nvPr/>
          </p:nvSpPr>
          <p:spPr>
            <a:xfrm>
              <a:off x="1599449" y="4887970"/>
              <a:ext cx="1787684" cy="1887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</a:t>
              </a:r>
              <a:r>
                <a:rPr lang="zh-CN" altLang="en-US" sz="1800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学生已经感知了圆的形状特征，但并不认识圆内在的本质特征。</a:t>
              </a:r>
              <a:endParaRPr lang="zh-CN" altLang="en-US" sz="18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6356350" y="622300"/>
            <a:ext cx="2679700" cy="922020"/>
            <a:chOff x="8908040" y="1629594"/>
            <a:chExt cx="1867686" cy="1229643"/>
          </a:xfrm>
        </p:grpSpPr>
        <p:grpSp>
          <p:nvGrpSpPr>
            <p:cNvPr id="209" name="Group 13"/>
            <p:cNvGrpSpPr>
              <a:grpSpLocks noChangeAspect="1"/>
            </p:cNvGrpSpPr>
            <p:nvPr/>
          </p:nvGrpSpPr>
          <p:grpSpPr bwMode="auto">
            <a:xfrm>
              <a:off x="8908040" y="1667664"/>
              <a:ext cx="258172" cy="280820"/>
              <a:chOff x="3996" y="2321"/>
              <a:chExt cx="57" cy="62"/>
            </a:xfrm>
            <a:solidFill>
              <a:srgbClr val="E87071"/>
            </a:solidFill>
            <a:effectLst/>
          </p:grpSpPr>
          <p:sp>
            <p:nvSpPr>
              <p:cNvPr id="211" name="Freeform 14"/>
              <p:cNvSpPr>
                <a:spLocks noEditPoints="1"/>
              </p:cNvSpPr>
              <p:nvPr/>
            </p:nvSpPr>
            <p:spPr bwMode="auto">
              <a:xfrm>
                <a:off x="4014" y="2329"/>
                <a:ext cx="39" cy="22"/>
              </a:xfrm>
              <a:custGeom>
                <a:avLst/>
                <a:gdLst>
                  <a:gd name="T0" fmla="*/ 6 w 15"/>
                  <a:gd name="T1" fmla="*/ 8 h 8"/>
                  <a:gd name="T2" fmla="*/ 6 w 15"/>
                  <a:gd name="T3" fmla="*/ 7 h 8"/>
                  <a:gd name="T4" fmla="*/ 7 w 15"/>
                  <a:gd name="T5" fmla="*/ 7 h 8"/>
                  <a:gd name="T6" fmla="*/ 8 w 15"/>
                  <a:gd name="T7" fmla="*/ 7 h 8"/>
                  <a:gd name="T8" fmla="*/ 8 w 15"/>
                  <a:gd name="T9" fmla="*/ 7 h 8"/>
                  <a:gd name="T10" fmla="*/ 8 w 15"/>
                  <a:gd name="T11" fmla="*/ 8 h 8"/>
                  <a:gd name="T12" fmla="*/ 15 w 15"/>
                  <a:gd name="T13" fmla="*/ 5 h 8"/>
                  <a:gd name="T14" fmla="*/ 12 w 15"/>
                  <a:gd name="T15" fmla="*/ 3 h 8"/>
                  <a:gd name="T16" fmla="*/ 10 w 15"/>
                  <a:gd name="T17" fmla="*/ 3 h 8"/>
                  <a:gd name="T18" fmla="*/ 7 w 15"/>
                  <a:gd name="T19" fmla="*/ 0 h 8"/>
                  <a:gd name="T20" fmla="*/ 4 w 15"/>
                  <a:gd name="T21" fmla="*/ 3 h 8"/>
                  <a:gd name="T22" fmla="*/ 2 w 15"/>
                  <a:gd name="T23" fmla="*/ 3 h 8"/>
                  <a:gd name="T24" fmla="*/ 0 w 15"/>
                  <a:gd name="T25" fmla="*/ 5 h 8"/>
                  <a:gd name="T26" fmla="*/ 6 w 15"/>
                  <a:gd name="T27" fmla="*/ 8 h 8"/>
                  <a:gd name="T28" fmla="*/ 7 w 15"/>
                  <a:gd name="T29" fmla="*/ 1 h 8"/>
                  <a:gd name="T30" fmla="*/ 10 w 15"/>
                  <a:gd name="T31" fmla="*/ 3 h 8"/>
                  <a:gd name="T32" fmla="*/ 5 w 15"/>
                  <a:gd name="T33" fmla="*/ 3 h 8"/>
                  <a:gd name="T34" fmla="*/ 7 w 1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8">
                    <a:moveTo>
                      <a:pt x="6" y="8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4" y="1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lnTo>
                      <a:pt x="6" y="8"/>
                    </a:lnTo>
                    <a:close/>
                    <a:moveTo>
                      <a:pt x="7" y="1"/>
                    </a:moveTo>
                    <a:cubicBezTo>
                      <a:pt x="8" y="1"/>
                      <a:pt x="10" y="2"/>
                      <a:pt x="1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6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15"/>
              <p:cNvSpPr/>
              <p:nvPr/>
            </p:nvSpPr>
            <p:spPr bwMode="auto">
              <a:xfrm>
                <a:off x="4032" y="234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16"/>
              <p:cNvSpPr/>
              <p:nvPr/>
            </p:nvSpPr>
            <p:spPr bwMode="auto">
              <a:xfrm>
                <a:off x="4014" y="2343"/>
                <a:ext cx="39" cy="18"/>
              </a:xfrm>
              <a:custGeom>
                <a:avLst/>
                <a:gdLst>
                  <a:gd name="T0" fmla="*/ 8 w 15"/>
                  <a:gd name="T1" fmla="*/ 3 h 7"/>
                  <a:gd name="T2" fmla="*/ 8 w 15"/>
                  <a:gd name="T3" fmla="*/ 3 h 7"/>
                  <a:gd name="T4" fmla="*/ 7 w 15"/>
                  <a:gd name="T5" fmla="*/ 3 h 7"/>
                  <a:gd name="T6" fmla="*/ 6 w 15"/>
                  <a:gd name="T7" fmla="*/ 3 h 7"/>
                  <a:gd name="T8" fmla="*/ 6 w 15"/>
                  <a:gd name="T9" fmla="*/ 3 h 7"/>
                  <a:gd name="T10" fmla="*/ 0 w 15"/>
                  <a:gd name="T11" fmla="*/ 0 h 7"/>
                  <a:gd name="T12" fmla="*/ 0 w 15"/>
                  <a:gd name="T13" fmla="*/ 5 h 7"/>
                  <a:gd name="T14" fmla="*/ 2 w 15"/>
                  <a:gd name="T15" fmla="*/ 7 h 7"/>
                  <a:gd name="T16" fmla="*/ 12 w 15"/>
                  <a:gd name="T17" fmla="*/ 7 h 7"/>
                  <a:gd name="T18" fmla="*/ 15 w 15"/>
                  <a:gd name="T19" fmla="*/ 5 h 7"/>
                  <a:gd name="T20" fmla="*/ 15 w 15"/>
                  <a:gd name="T21" fmla="*/ 0 h 7"/>
                  <a:gd name="T22" fmla="*/ 8 w 15"/>
                  <a:gd name="T2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7"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7"/>
                      <a:pt x="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4" y="7"/>
                      <a:pt x="15" y="6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17"/>
              <p:cNvSpPr>
                <a:spLocks noEditPoints="1"/>
              </p:cNvSpPr>
              <p:nvPr/>
            </p:nvSpPr>
            <p:spPr bwMode="auto">
              <a:xfrm>
                <a:off x="3996" y="2321"/>
                <a:ext cx="44" cy="62"/>
              </a:xfrm>
              <a:custGeom>
                <a:avLst/>
                <a:gdLst>
                  <a:gd name="T0" fmla="*/ 26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8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0 w 29"/>
                  <a:gd name="T27" fmla="*/ 20 h 22"/>
                  <a:gd name="T28" fmla="*/ 19 w 29"/>
                  <a:gd name="T29" fmla="*/ 19 h 22"/>
                  <a:gd name="T30" fmla="*/ 26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6 w 29"/>
                  <a:gd name="T37" fmla="*/ 0 h 22"/>
                  <a:gd name="T38" fmla="*/ 27 w 29"/>
                  <a:gd name="T39" fmla="*/ 16 h 22"/>
                  <a:gd name="T40" fmla="*/ 26 w 29"/>
                  <a:gd name="T41" fmla="*/ 17 h 22"/>
                  <a:gd name="T42" fmla="*/ 3 w 29"/>
                  <a:gd name="T43" fmla="*/ 17 h 22"/>
                  <a:gd name="T44" fmla="*/ 1 w 29"/>
                  <a:gd name="T45" fmla="*/ 16 h 22"/>
                  <a:gd name="T46" fmla="*/ 1 w 29"/>
                  <a:gd name="T47" fmla="*/ 3 h 22"/>
                  <a:gd name="T48" fmla="*/ 3 w 29"/>
                  <a:gd name="T49" fmla="*/ 2 h 22"/>
                  <a:gd name="T50" fmla="*/ 26 w 29"/>
                  <a:gd name="T51" fmla="*/ 2 h 22"/>
                  <a:gd name="T52" fmla="*/ 27 w 29"/>
                  <a:gd name="T53" fmla="*/ 3 h 22"/>
                  <a:gd name="T54" fmla="*/ 27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1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19"/>
                      <a:pt x="9" y="19"/>
                      <a:pt x="8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lose/>
                    <a:moveTo>
                      <a:pt x="27" y="16"/>
                    </a:moveTo>
                    <a:cubicBezTo>
                      <a:pt x="27" y="17"/>
                      <a:pt x="27" y="17"/>
                      <a:pt x="26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3"/>
                    </a:cubicBezTo>
                    <a:lnTo>
                      <a:pt x="27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10" name="文本框 102"/>
            <p:cNvSpPr txBox="1"/>
            <p:nvPr/>
          </p:nvSpPr>
          <p:spPr>
            <a:xfrm>
              <a:off x="9107158" y="1629594"/>
              <a:ext cx="1668568" cy="1229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1800" dirty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学生对直线图形已经建立了一定的空间观念。</a:t>
              </a:r>
              <a:endParaRPr lang="zh-CN" altLang="en-US" sz="18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" name="组合 214"/>
          <p:cNvGrpSpPr/>
          <p:nvPr/>
        </p:nvGrpSpPr>
        <p:grpSpPr>
          <a:xfrm>
            <a:off x="6642100" y="3079750"/>
            <a:ext cx="2159000" cy="1577760"/>
            <a:chOff x="8917314" y="4518199"/>
            <a:chExt cx="1730245" cy="2356510"/>
          </a:xfrm>
        </p:grpSpPr>
        <p:grpSp>
          <p:nvGrpSpPr>
            <p:cNvPr id="216" name="Group 27"/>
            <p:cNvGrpSpPr>
              <a:grpSpLocks noChangeAspect="1"/>
            </p:cNvGrpSpPr>
            <p:nvPr/>
          </p:nvGrpSpPr>
          <p:grpSpPr bwMode="auto">
            <a:xfrm>
              <a:off x="8984997" y="4518199"/>
              <a:ext cx="303918" cy="333814"/>
              <a:chOff x="3811" y="2125"/>
              <a:chExt cx="61" cy="67"/>
            </a:xfrm>
            <a:solidFill>
              <a:srgbClr val="653C76"/>
            </a:solidFill>
            <a:effectLst/>
          </p:grpSpPr>
          <p:sp>
            <p:nvSpPr>
              <p:cNvPr id="218" name="Freeform 28"/>
              <p:cNvSpPr>
                <a:spLocks noEditPoints="1"/>
              </p:cNvSpPr>
              <p:nvPr/>
            </p:nvSpPr>
            <p:spPr bwMode="auto">
              <a:xfrm>
                <a:off x="3811" y="2125"/>
                <a:ext cx="61" cy="67"/>
              </a:xfrm>
              <a:custGeom>
                <a:avLst/>
                <a:gdLst>
                  <a:gd name="T0" fmla="*/ 20 w 23"/>
                  <a:gd name="T1" fmla="*/ 14 h 25"/>
                  <a:gd name="T2" fmla="*/ 18 w 23"/>
                  <a:gd name="T3" fmla="*/ 20 h 25"/>
                  <a:gd name="T4" fmla="*/ 17 w 23"/>
                  <a:gd name="T5" fmla="*/ 16 h 25"/>
                  <a:gd name="T6" fmla="*/ 15 w 23"/>
                  <a:gd name="T7" fmla="*/ 15 h 25"/>
                  <a:gd name="T8" fmla="*/ 15 w 23"/>
                  <a:gd name="T9" fmla="*/ 15 h 25"/>
                  <a:gd name="T10" fmla="*/ 14 w 23"/>
                  <a:gd name="T11" fmla="*/ 15 h 25"/>
                  <a:gd name="T12" fmla="*/ 13 w 23"/>
                  <a:gd name="T13" fmla="*/ 17 h 25"/>
                  <a:gd name="T14" fmla="*/ 12 w 23"/>
                  <a:gd name="T15" fmla="*/ 18 h 25"/>
                  <a:gd name="T16" fmla="*/ 12 w 23"/>
                  <a:gd name="T17" fmla="*/ 15 h 25"/>
                  <a:gd name="T18" fmla="*/ 12 w 23"/>
                  <a:gd name="T19" fmla="*/ 15 h 25"/>
                  <a:gd name="T20" fmla="*/ 12 w 23"/>
                  <a:gd name="T21" fmla="*/ 15 h 25"/>
                  <a:gd name="T22" fmla="*/ 11 w 23"/>
                  <a:gd name="T23" fmla="*/ 15 h 25"/>
                  <a:gd name="T24" fmla="*/ 11 w 23"/>
                  <a:gd name="T25" fmla="*/ 15 h 25"/>
                  <a:gd name="T26" fmla="*/ 11 w 23"/>
                  <a:gd name="T27" fmla="*/ 18 h 25"/>
                  <a:gd name="T28" fmla="*/ 11 w 23"/>
                  <a:gd name="T29" fmla="*/ 17 h 25"/>
                  <a:gd name="T30" fmla="*/ 10 w 23"/>
                  <a:gd name="T31" fmla="*/ 15 h 25"/>
                  <a:gd name="T32" fmla="*/ 8 w 23"/>
                  <a:gd name="T33" fmla="*/ 15 h 25"/>
                  <a:gd name="T34" fmla="*/ 8 w 23"/>
                  <a:gd name="T35" fmla="*/ 15 h 25"/>
                  <a:gd name="T36" fmla="*/ 6 w 23"/>
                  <a:gd name="T37" fmla="*/ 16 h 25"/>
                  <a:gd name="T38" fmla="*/ 5 w 23"/>
                  <a:gd name="T39" fmla="*/ 20 h 25"/>
                  <a:gd name="T40" fmla="*/ 3 w 23"/>
                  <a:gd name="T41" fmla="*/ 14 h 25"/>
                  <a:gd name="T42" fmla="*/ 12 w 23"/>
                  <a:gd name="T43" fmla="*/ 5 h 25"/>
                  <a:gd name="T44" fmla="*/ 12 w 23"/>
                  <a:gd name="T45" fmla="*/ 6 h 25"/>
                  <a:gd name="T46" fmla="*/ 13 w 23"/>
                  <a:gd name="T47" fmla="*/ 7 h 25"/>
                  <a:gd name="T48" fmla="*/ 14 w 23"/>
                  <a:gd name="T49" fmla="*/ 6 h 25"/>
                  <a:gd name="T50" fmla="*/ 16 w 23"/>
                  <a:gd name="T51" fmla="*/ 5 h 25"/>
                  <a:gd name="T52" fmla="*/ 17 w 23"/>
                  <a:gd name="T53" fmla="*/ 4 h 25"/>
                  <a:gd name="T54" fmla="*/ 17 w 23"/>
                  <a:gd name="T55" fmla="*/ 3 h 25"/>
                  <a:gd name="T56" fmla="*/ 16 w 23"/>
                  <a:gd name="T57" fmla="*/ 2 h 25"/>
                  <a:gd name="T58" fmla="*/ 14 w 23"/>
                  <a:gd name="T59" fmla="*/ 1 h 25"/>
                  <a:gd name="T60" fmla="*/ 13 w 23"/>
                  <a:gd name="T61" fmla="*/ 0 h 25"/>
                  <a:gd name="T62" fmla="*/ 12 w 23"/>
                  <a:gd name="T63" fmla="*/ 1 h 25"/>
                  <a:gd name="T64" fmla="*/ 12 w 23"/>
                  <a:gd name="T65" fmla="*/ 2 h 25"/>
                  <a:gd name="T66" fmla="*/ 0 w 23"/>
                  <a:gd name="T67" fmla="*/ 14 h 25"/>
                  <a:gd name="T68" fmla="*/ 12 w 23"/>
                  <a:gd name="T69" fmla="*/ 25 h 25"/>
                  <a:gd name="T70" fmla="*/ 23 w 23"/>
                  <a:gd name="T71" fmla="*/ 14 h 25"/>
                  <a:gd name="T72" fmla="*/ 20 w 23"/>
                  <a:gd name="T73" fmla="*/ 14 h 25"/>
                  <a:gd name="T74" fmla="*/ 15 w 23"/>
                  <a:gd name="T75" fmla="*/ 18 h 25"/>
                  <a:gd name="T76" fmla="*/ 15 w 23"/>
                  <a:gd name="T77" fmla="*/ 18 h 25"/>
                  <a:gd name="T78" fmla="*/ 15 w 23"/>
                  <a:gd name="T79" fmla="*/ 22 h 25"/>
                  <a:gd name="T80" fmla="*/ 15 w 23"/>
                  <a:gd name="T81" fmla="*/ 22 h 25"/>
                  <a:gd name="T82" fmla="*/ 15 w 23"/>
                  <a:gd name="T83" fmla="*/ 18 h 25"/>
                  <a:gd name="T84" fmla="*/ 15 w 23"/>
                  <a:gd name="T85" fmla="*/ 18 h 25"/>
                  <a:gd name="T86" fmla="*/ 8 w 23"/>
                  <a:gd name="T87" fmla="*/ 18 h 25"/>
                  <a:gd name="T88" fmla="*/ 8 w 23"/>
                  <a:gd name="T89" fmla="*/ 22 h 25"/>
                  <a:gd name="T90" fmla="*/ 7 w 23"/>
                  <a:gd name="T91" fmla="*/ 21 h 25"/>
                  <a:gd name="T92" fmla="*/ 8 w 23"/>
                  <a:gd name="T93" fmla="*/ 18 h 25"/>
                  <a:gd name="T94" fmla="*/ 8 w 23"/>
                  <a:gd name="T9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" h="25">
                    <a:moveTo>
                      <a:pt x="20" y="14"/>
                    </a:moveTo>
                    <a:cubicBezTo>
                      <a:pt x="20" y="16"/>
                      <a:pt x="19" y="19"/>
                      <a:pt x="18" y="20"/>
                    </a:cubicBezTo>
                    <a:cubicBezTo>
                      <a:pt x="17" y="18"/>
                      <a:pt x="17" y="17"/>
                      <a:pt x="17" y="16"/>
                    </a:cubicBezTo>
                    <a:cubicBezTo>
                      <a:pt x="17" y="15"/>
                      <a:pt x="16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6" y="16"/>
                    </a:cubicBezTo>
                    <a:cubicBezTo>
                      <a:pt x="6" y="17"/>
                      <a:pt x="5" y="18"/>
                      <a:pt x="5" y="20"/>
                    </a:cubicBezTo>
                    <a:cubicBezTo>
                      <a:pt x="4" y="18"/>
                      <a:pt x="3" y="16"/>
                      <a:pt x="3" y="14"/>
                    </a:cubicBezTo>
                    <a:cubicBezTo>
                      <a:pt x="3" y="9"/>
                      <a:pt x="7" y="5"/>
                      <a:pt x="12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5" y="6"/>
                      <a:pt x="16" y="5"/>
                      <a:pt x="16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5" y="2"/>
                      <a:pt x="0" y="7"/>
                      <a:pt x="0" y="14"/>
                    </a:cubicBezTo>
                    <a:cubicBezTo>
                      <a:pt x="0" y="20"/>
                      <a:pt x="5" y="25"/>
                      <a:pt x="12" y="25"/>
                    </a:cubicBezTo>
                    <a:cubicBezTo>
                      <a:pt x="18" y="25"/>
                      <a:pt x="23" y="20"/>
                      <a:pt x="23" y="14"/>
                    </a:cubicBezTo>
                    <a:lnTo>
                      <a:pt x="20" y="14"/>
                    </a:lnTo>
                    <a:close/>
                    <a:moveTo>
                      <a:pt x="15" y="18"/>
                    </a:move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lose/>
                    <a:moveTo>
                      <a:pt x="8" y="18"/>
                    </a:move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8" y="21"/>
                      <a:pt x="7" y="21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Oval 29"/>
              <p:cNvSpPr>
                <a:spLocks noChangeArrowheads="1"/>
              </p:cNvSpPr>
              <p:nvPr/>
            </p:nvSpPr>
            <p:spPr bwMode="auto">
              <a:xfrm>
                <a:off x="3835" y="2149"/>
                <a:ext cx="13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17" name="文本框 104"/>
            <p:cNvSpPr txBox="1"/>
            <p:nvPr/>
          </p:nvSpPr>
          <p:spPr>
            <a:xfrm>
              <a:off x="8917314" y="5084086"/>
              <a:ext cx="1730245" cy="179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653C7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en-US" altLang="zh-CN" sz="1800" dirty="0">
                  <a:solidFill>
                    <a:srgbClr val="653C7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800" dirty="0">
                  <a:solidFill>
                    <a:srgbClr val="653C7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从直线图形的学习到曲线图形的学习，有利于发展学生的空间观念。</a:t>
              </a:r>
              <a:endParaRPr lang="zh-CN" altLang="en-US" sz="1800" dirty="0">
                <a:solidFill>
                  <a:srgbClr val="653C7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40000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0000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4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87830" y="1449414"/>
            <a:ext cx="6727541" cy="2426898"/>
            <a:chOff x="1275068" y="2211288"/>
            <a:chExt cx="9897218" cy="3570332"/>
          </a:xfrm>
        </p:grpSpPr>
        <p:sp>
          <p:nvSpPr>
            <p:cNvPr id="12" name="椭圆 11"/>
            <p:cNvSpPr/>
            <p:nvPr/>
          </p:nvSpPr>
          <p:spPr>
            <a:xfrm>
              <a:off x="1275068" y="5122168"/>
              <a:ext cx="8865709" cy="6594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  <a:alpha val="0"/>
                  </a:schemeClr>
                </a:gs>
                <a:gs pos="29000">
                  <a:schemeClr val="tx1">
                    <a:alpha val="18000"/>
                  </a:schemeClr>
                </a:gs>
                <a:gs pos="0">
                  <a:schemeClr val="tx1">
                    <a:alpha val="3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 rot="19669228">
              <a:off x="3037936" y="2211288"/>
              <a:ext cx="8134350" cy="3473724"/>
            </a:xfrm>
            <a:custGeom>
              <a:avLst/>
              <a:gdLst>
                <a:gd name="connsiteX0" fmla="*/ 371475 w 8134350"/>
                <a:gd name="connsiteY0" fmla="*/ 0 h 3473725"/>
                <a:gd name="connsiteX1" fmla="*/ 3680363 w 8134350"/>
                <a:gd name="connsiteY1" fmla="*/ 0 h 3473725"/>
                <a:gd name="connsiteX2" fmla="*/ 4051838 w 8134350"/>
                <a:gd name="connsiteY2" fmla="*/ 371475 h 3473725"/>
                <a:gd name="connsiteX3" fmla="*/ 4051838 w 8134350"/>
                <a:gd name="connsiteY3" fmla="*/ 371477 h 3473725"/>
                <a:gd name="connsiteX4" fmla="*/ 4051838 w 8134350"/>
                <a:gd name="connsiteY4" fmla="*/ 2267624 h 3473725"/>
                <a:gd name="connsiteX5" fmla="*/ 6989250 w 8134350"/>
                <a:gd name="connsiteY5" fmla="*/ 2267624 h 3473725"/>
                <a:gd name="connsiteX6" fmla="*/ 7009698 w 8134350"/>
                <a:gd name="connsiteY6" fmla="*/ 2269686 h 3473725"/>
                <a:gd name="connsiteX7" fmla="*/ 7009698 w 8134350"/>
                <a:gd name="connsiteY7" fmla="*/ 1961252 h 3473725"/>
                <a:gd name="connsiteX8" fmla="*/ 7012047 w 8134350"/>
                <a:gd name="connsiteY8" fmla="*/ 1930538 h 3473725"/>
                <a:gd name="connsiteX9" fmla="*/ 7015807 w 8134350"/>
                <a:gd name="connsiteY9" fmla="*/ 1914575 h 3473725"/>
                <a:gd name="connsiteX10" fmla="*/ 7016792 w 8134350"/>
                <a:gd name="connsiteY10" fmla="*/ 1908843 h 3473725"/>
                <a:gd name="connsiteX11" fmla="*/ 7017969 w 8134350"/>
                <a:gd name="connsiteY11" fmla="*/ 1905400 h 3473725"/>
                <a:gd name="connsiteX12" fmla="*/ 7018786 w 8134350"/>
                <a:gd name="connsiteY12" fmla="*/ 1901931 h 3473725"/>
                <a:gd name="connsiteX13" fmla="*/ 7020948 w 8134350"/>
                <a:gd name="connsiteY13" fmla="*/ 1896681 h 3473725"/>
                <a:gd name="connsiteX14" fmla="*/ 7026411 w 8134350"/>
                <a:gd name="connsiteY14" fmla="*/ 1880696 h 3473725"/>
                <a:gd name="connsiteX15" fmla="*/ 7140860 w 8134350"/>
                <a:gd name="connsiteY15" fmla="*/ 1805626 h 3473725"/>
                <a:gd name="connsiteX16" fmla="*/ 7184389 w 8134350"/>
                <a:gd name="connsiteY16" fmla="*/ 1824914 h 3473725"/>
                <a:gd name="connsiteX17" fmla="*/ 8076507 w 8134350"/>
                <a:gd name="connsiteY17" fmla="*/ 2503656 h 3473725"/>
                <a:gd name="connsiteX18" fmla="*/ 8134063 w 8134350"/>
                <a:gd name="connsiteY18" fmla="*/ 2625031 h 3473725"/>
                <a:gd name="connsiteX19" fmla="*/ 8134030 w 8134350"/>
                <a:gd name="connsiteY19" fmla="*/ 2647103 h 3473725"/>
                <a:gd name="connsiteX20" fmla="*/ 8133955 w 8134350"/>
                <a:gd name="connsiteY20" fmla="*/ 2647768 h 3473725"/>
                <a:gd name="connsiteX21" fmla="*/ 8134063 w 8134350"/>
                <a:gd name="connsiteY21" fmla="*/ 2653167 h 3473725"/>
                <a:gd name="connsiteX22" fmla="*/ 8076507 w 8134350"/>
                <a:gd name="connsiteY22" fmla="*/ 2774542 h 3473725"/>
                <a:gd name="connsiteX23" fmla="*/ 7184389 w 8134350"/>
                <a:gd name="connsiteY23" fmla="*/ 3453283 h 3473725"/>
                <a:gd name="connsiteX24" fmla="*/ 7040099 w 8134350"/>
                <a:gd name="connsiteY24" fmla="*/ 3422552 h 3473725"/>
                <a:gd name="connsiteX25" fmla="*/ 7033235 w 8134350"/>
                <a:gd name="connsiteY25" fmla="*/ 3409989 h 3473725"/>
                <a:gd name="connsiteX26" fmla="*/ 7029448 w 8134350"/>
                <a:gd name="connsiteY26" fmla="*/ 3403942 h 3473725"/>
                <a:gd name="connsiteX27" fmla="*/ 7027973 w 8134350"/>
                <a:gd name="connsiteY27" fmla="*/ 3400360 h 3473725"/>
                <a:gd name="connsiteX28" fmla="*/ 7026411 w 8134350"/>
                <a:gd name="connsiteY28" fmla="*/ 3397501 h 3473725"/>
                <a:gd name="connsiteX29" fmla="*/ 7024537 w 8134350"/>
                <a:gd name="connsiteY29" fmla="*/ 3392018 h 3473725"/>
                <a:gd name="connsiteX30" fmla="*/ 7018786 w 8134350"/>
                <a:gd name="connsiteY30" fmla="*/ 3378055 h 3473725"/>
                <a:gd name="connsiteX31" fmla="*/ 7009698 w 8134350"/>
                <a:gd name="connsiteY31" fmla="*/ 3318734 h 3473725"/>
                <a:gd name="connsiteX32" fmla="*/ 7009698 w 8134350"/>
                <a:gd name="connsiteY32" fmla="*/ 3008513 h 3473725"/>
                <a:gd name="connsiteX33" fmla="*/ 6989250 w 8134350"/>
                <a:gd name="connsiteY33" fmla="*/ 3010574 h 3473725"/>
                <a:gd name="connsiteX34" fmla="*/ 3680362 w 8134350"/>
                <a:gd name="connsiteY34" fmla="*/ 3010574 h 3473725"/>
                <a:gd name="connsiteX35" fmla="*/ 3308887 w 8134350"/>
                <a:gd name="connsiteY35" fmla="*/ 2639099 h 3473725"/>
                <a:gd name="connsiteX36" fmla="*/ 3308888 w 8134350"/>
                <a:gd name="connsiteY36" fmla="*/ 2639094 h 3473725"/>
                <a:gd name="connsiteX37" fmla="*/ 3308888 w 8134350"/>
                <a:gd name="connsiteY37" fmla="*/ 742950 h 3473725"/>
                <a:gd name="connsiteX38" fmla="*/ 371475 w 8134350"/>
                <a:gd name="connsiteY38" fmla="*/ 742950 h 3473725"/>
                <a:gd name="connsiteX39" fmla="*/ 0 w 8134350"/>
                <a:gd name="connsiteY39" fmla="*/ 371475 h 3473725"/>
                <a:gd name="connsiteX40" fmla="*/ 371475 w 8134350"/>
                <a:gd name="connsiteY40" fmla="*/ 0 h 34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134350" h="3473725">
                  <a:moveTo>
                    <a:pt x="371475" y="0"/>
                  </a:moveTo>
                  <a:lnTo>
                    <a:pt x="3680363" y="0"/>
                  </a:lnTo>
                  <a:cubicBezTo>
                    <a:pt x="3885523" y="0"/>
                    <a:pt x="4051838" y="166315"/>
                    <a:pt x="4051838" y="371475"/>
                  </a:cubicBezTo>
                  <a:lnTo>
                    <a:pt x="4051838" y="371477"/>
                  </a:lnTo>
                  <a:lnTo>
                    <a:pt x="4051838" y="2267624"/>
                  </a:lnTo>
                  <a:lnTo>
                    <a:pt x="6989250" y="2267624"/>
                  </a:lnTo>
                  <a:lnTo>
                    <a:pt x="7009698" y="2269686"/>
                  </a:lnTo>
                  <a:lnTo>
                    <a:pt x="7009698" y="1961252"/>
                  </a:lnTo>
                  <a:cubicBezTo>
                    <a:pt x="7009698" y="1950731"/>
                    <a:pt x="7010507" y="1940459"/>
                    <a:pt x="7012047" y="1930538"/>
                  </a:cubicBezTo>
                  <a:lnTo>
                    <a:pt x="7015807" y="1914575"/>
                  </a:lnTo>
                  <a:lnTo>
                    <a:pt x="7016792" y="1908843"/>
                  </a:lnTo>
                  <a:lnTo>
                    <a:pt x="7017969" y="1905400"/>
                  </a:lnTo>
                  <a:lnTo>
                    <a:pt x="7018786" y="1901931"/>
                  </a:lnTo>
                  <a:lnTo>
                    <a:pt x="7020948" y="1896681"/>
                  </a:lnTo>
                  <a:lnTo>
                    <a:pt x="7026411" y="1880696"/>
                  </a:lnTo>
                  <a:cubicBezTo>
                    <a:pt x="7050362" y="1826027"/>
                    <a:pt x="7096135" y="1798312"/>
                    <a:pt x="7140860" y="1805626"/>
                  </a:cubicBezTo>
                  <a:cubicBezTo>
                    <a:pt x="7155769" y="1808064"/>
                    <a:pt x="7170560" y="1814393"/>
                    <a:pt x="7184389" y="1824914"/>
                  </a:cubicBezTo>
                  <a:lnTo>
                    <a:pt x="8076507" y="2503656"/>
                  </a:lnTo>
                  <a:cubicBezTo>
                    <a:pt x="8111078" y="2529958"/>
                    <a:pt x="8131446" y="2576230"/>
                    <a:pt x="8134063" y="2625031"/>
                  </a:cubicBezTo>
                  <a:cubicBezTo>
                    <a:pt x="8134455" y="2632351"/>
                    <a:pt x="8134449" y="2639728"/>
                    <a:pt x="8134030" y="2647103"/>
                  </a:cubicBezTo>
                  <a:lnTo>
                    <a:pt x="8133955" y="2647768"/>
                  </a:lnTo>
                  <a:lnTo>
                    <a:pt x="8134063" y="2653167"/>
                  </a:lnTo>
                  <a:cubicBezTo>
                    <a:pt x="8131446" y="2701968"/>
                    <a:pt x="8111078" y="2748240"/>
                    <a:pt x="8076507" y="2774542"/>
                  </a:cubicBezTo>
                  <a:lnTo>
                    <a:pt x="7184389" y="3453283"/>
                  </a:lnTo>
                  <a:cubicBezTo>
                    <a:pt x="7135990" y="3490106"/>
                    <a:pt x="7075788" y="3475588"/>
                    <a:pt x="7040099" y="3422552"/>
                  </a:cubicBezTo>
                  <a:lnTo>
                    <a:pt x="7033235" y="3409989"/>
                  </a:lnTo>
                  <a:lnTo>
                    <a:pt x="7029448" y="3403942"/>
                  </a:lnTo>
                  <a:lnTo>
                    <a:pt x="7027973" y="3400360"/>
                  </a:lnTo>
                  <a:lnTo>
                    <a:pt x="7026411" y="3397501"/>
                  </a:lnTo>
                  <a:lnTo>
                    <a:pt x="7024537" y="3392018"/>
                  </a:lnTo>
                  <a:lnTo>
                    <a:pt x="7018786" y="3378055"/>
                  </a:lnTo>
                  <a:cubicBezTo>
                    <a:pt x="7012934" y="3359822"/>
                    <a:pt x="7009698" y="3339776"/>
                    <a:pt x="7009698" y="3318734"/>
                  </a:cubicBezTo>
                  <a:lnTo>
                    <a:pt x="7009698" y="3008513"/>
                  </a:lnTo>
                  <a:lnTo>
                    <a:pt x="6989250" y="3010574"/>
                  </a:lnTo>
                  <a:lnTo>
                    <a:pt x="3680362" y="3010574"/>
                  </a:lnTo>
                  <a:cubicBezTo>
                    <a:pt x="3475202" y="3010574"/>
                    <a:pt x="3308887" y="2844259"/>
                    <a:pt x="3308887" y="2639099"/>
                  </a:cubicBezTo>
                  <a:lnTo>
                    <a:pt x="3308888" y="2639094"/>
                  </a:lnTo>
                  <a:lnTo>
                    <a:pt x="3308888" y="742950"/>
                  </a:lnTo>
                  <a:lnTo>
                    <a:pt x="371475" y="742950"/>
                  </a:ln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lose/>
                </a:path>
              </a:pathLst>
            </a:custGeom>
            <a:gradFill>
              <a:gsLst>
                <a:gs pos="85500">
                  <a:schemeClr val="bg1">
                    <a:lumMod val="75000"/>
                  </a:schemeClr>
                </a:gs>
                <a:gs pos="71000">
                  <a:schemeClr val="bg1">
                    <a:lumMod val="95000"/>
                  </a:schemeClr>
                </a:gs>
                <a:gs pos="54000">
                  <a:schemeClr val="bg1">
                    <a:lumMod val="75000"/>
                  </a:schemeClr>
                </a:gs>
                <a:gs pos="37000">
                  <a:schemeClr val="bg1">
                    <a:lumMod val="95000"/>
                  </a:schemeClr>
                </a:gs>
                <a:gs pos="1900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6000000" scaled="0"/>
            </a:gradFill>
            <a:ln w="317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RelaxedModerately"/>
              <a:lightRig rig="threePt" dir="t">
                <a:rot lat="0" lon="0" rev="0"/>
              </a:lightRig>
            </a:scene3d>
            <a:sp3d extrusionH="368300" prstMaterial="matte">
              <a:extrusionClr>
                <a:schemeClr val="bg1">
                  <a:lumMod val="6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94398" y="2628962"/>
            <a:ext cx="661623" cy="661623"/>
            <a:chOff x="2392531" y="3505282"/>
            <a:chExt cx="882164" cy="882164"/>
          </a:xfrm>
        </p:grpSpPr>
        <p:sp>
          <p:nvSpPr>
            <p:cNvPr id="14" name="椭圆 13"/>
            <p:cNvSpPr/>
            <p:nvPr/>
          </p:nvSpPr>
          <p:spPr>
            <a:xfrm>
              <a:off x="2392531" y="3505282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505965" y="3666318"/>
              <a:ext cx="646803" cy="616652"/>
              <a:chOff x="2642490" y="3851188"/>
              <a:chExt cx="646803" cy="61665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642490" y="3851188"/>
                <a:ext cx="64680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FFB850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1800" dirty="0">
                  <a:solidFill>
                    <a:srgbClr val="FFB850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642490" y="4160064"/>
                <a:ext cx="646802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rgbClr val="FFB850"/>
                    </a:solidFill>
                    <a:latin typeface="LiHei Pro" panose="02010601030101010101" pitchFamily="34" charset="-122"/>
                    <a:ea typeface="LiHei Pro" panose="02010601030101010101" pitchFamily="34" charset="-122"/>
                  </a:rPr>
                  <a:t>ITEM</a:t>
                </a:r>
                <a:endParaRPr lang="zh-CN" altLang="en-US" sz="900" dirty="0">
                  <a:solidFill>
                    <a:srgbClr val="FFB850"/>
                  </a:solidFill>
                  <a:latin typeface="LiHei Pro" panose="02010601030101010101" pitchFamily="34" charset="-122"/>
                  <a:ea typeface="LiHei Pro" panose="02010601030101010101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502549" y="2007915"/>
            <a:ext cx="661623" cy="661623"/>
            <a:chOff x="4724252" y="2102333"/>
            <a:chExt cx="882164" cy="882164"/>
          </a:xfrm>
        </p:grpSpPr>
        <p:sp>
          <p:nvSpPr>
            <p:cNvPr id="15" name="椭圆 14"/>
            <p:cNvSpPr/>
            <p:nvPr/>
          </p:nvSpPr>
          <p:spPr>
            <a:xfrm>
              <a:off x="4724252" y="2102333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822067" y="2252947"/>
              <a:ext cx="708148" cy="616652"/>
              <a:chOff x="2617091" y="3851188"/>
              <a:chExt cx="708148" cy="616652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2617091" y="3851188"/>
                <a:ext cx="70814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01ACBE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1800" dirty="0">
                  <a:solidFill>
                    <a:srgbClr val="01ACBE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617091" y="4160064"/>
                <a:ext cx="70814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rgbClr val="01ACBE"/>
                    </a:solidFill>
                    <a:latin typeface="LiHei Pro" panose="02010601030101010101" pitchFamily="34" charset="-122"/>
                    <a:ea typeface="LiHei Pro" panose="02010601030101010101" pitchFamily="34" charset="-122"/>
                  </a:rPr>
                  <a:t>ITEM</a:t>
                </a:r>
                <a:endParaRPr lang="zh-CN" altLang="en-US" sz="900" dirty="0">
                  <a:solidFill>
                    <a:srgbClr val="01ACBE"/>
                  </a:solidFill>
                  <a:latin typeface="LiHei Pro" panose="02010601030101010101" pitchFamily="34" charset="-122"/>
                  <a:ea typeface="LiHei Pro" panose="02010601030101010101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442949" y="2669602"/>
            <a:ext cx="661623" cy="661623"/>
            <a:chOff x="5714805" y="3505282"/>
            <a:chExt cx="882164" cy="882164"/>
          </a:xfrm>
        </p:grpSpPr>
        <p:sp>
          <p:nvSpPr>
            <p:cNvPr id="16" name="椭圆 15"/>
            <p:cNvSpPr/>
            <p:nvPr/>
          </p:nvSpPr>
          <p:spPr>
            <a:xfrm>
              <a:off x="5714805" y="3505282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825320" y="3653426"/>
              <a:ext cx="647698" cy="616652"/>
              <a:chOff x="2629791" y="3851188"/>
              <a:chExt cx="647698" cy="616652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2629791" y="3851188"/>
                <a:ext cx="64769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E8707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1800" dirty="0">
                  <a:solidFill>
                    <a:srgbClr val="E8707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629791" y="4160064"/>
                <a:ext cx="64769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rgbClr val="E87071"/>
                    </a:solidFill>
                    <a:latin typeface="LiHei Pro" panose="02010601030101010101" pitchFamily="34" charset="-122"/>
                    <a:ea typeface="LiHei Pro" panose="02010601030101010101" pitchFamily="34" charset="-122"/>
                  </a:rPr>
                  <a:t>ITEM</a:t>
                </a:r>
                <a:endParaRPr lang="zh-CN" altLang="en-US" sz="900" dirty="0">
                  <a:solidFill>
                    <a:srgbClr val="E87071"/>
                  </a:solidFill>
                  <a:latin typeface="LiHei Pro" panose="02010601030101010101" pitchFamily="34" charset="-122"/>
                  <a:ea typeface="LiHei Pro" panose="02010601030101010101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152795" y="1433797"/>
            <a:ext cx="661623" cy="661623"/>
            <a:chOff x="8203726" y="1911728"/>
            <a:chExt cx="882164" cy="882164"/>
          </a:xfrm>
        </p:grpSpPr>
        <p:sp>
          <p:nvSpPr>
            <p:cNvPr id="17" name="椭圆 16"/>
            <p:cNvSpPr/>
            <p:nvPr/>
          </p:nvSpPr>
          <p:spPr>
            <a:xfrm>
              <a:off x="8203726" y="1911728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8314241" y="2059872"/>
              <a:ext cx="708148" cy="616652"/>
              <a:chOff x="2629791" y="3851188"/>
              <a:chExt cx="708148" cy="616652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2629791" y="3851188"/>
                <a:ext cx="70814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663A77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1800" dirty="0">
                  <a:solidFill>
                    <a:srgbClr val="663A77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2629791" y="4160064"/>
                <a:ext cx="70814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rgbClr val="663A77"/>
                    </a:solidFill>
                    <a:latin typeface="LiHei Pro" panose="02010601030101010101" pitchFamily="34" charset="-122"/>
                    <a:ea typeface="LiHei Pro" panose="02010601030101010101" pitchFamily="34" charset="-122"/>
                  </a:rPr>
                  <a:t>ITEM</a:t>
                </a:r>
                <a:endParaRPr lang="zh-CN" altLang="en-US" sz="900" dirty="0">
                  <a:solidFill>
                    <a:srgbClr val="663A77"/>
                  </a:solidFill>
                  <a:latin typeface="LiHei Pro" panose="02010601030101010101" pitchFamily="34" charset="-122"/>
                  <a:ea typeface="LiHei Pro" panose="02010601030101010101" pitchFamily="34" charset="-122"/>
                </a:endParaRPr>
              </a:p>
            </p:txBody>
          </p:sp>
        </p:grpSp>
      </p:grpSp>
      <p:sp>
        <p:nvSpPr>
          <p:cNvPr id="31" name="文本框 30"/>
          <p:cNvSpPr txBox="1"/>
          <p:nvPr/>
        </p:nvSpPr>
        <p:spPr>
          <a:xfrm>
            <a:off x="1029335" y="3429635"/>
            <a:ext cx="31819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621030"/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  </a:t>
            </a:r>
            <a:r>
              <a:rPr sz="20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使学生初步认识到研究曲线图形的基本方法，也渗透了曲线图形与直线图形的关系。</a:t>
            </a:r>
            <a:endParaRPr sz="20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945380" y="3742690"/>
            <a:ext cx="40259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圆是小学最后一个平面图形的学习，从教材和学生知识构建体系方面看具有承前启后的桥梁作用。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960" y="1358265"/>
            <a:ext cx="32734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621030"/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</a:t>
            </a: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教材设计了由具体到抽象的几个层层递进的认识活动，带领学生认识圆的本质特征。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016750" y="672465"/>
            <a:ext cx="217551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</a:t>
            </a:r>
            <a:r>
              <a:rPr lang="en-US" altLang="zh-CN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en-US" sz="20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本节教材体现了课程内容的展开过程与学生的学习过程、教师的教学过程和课程目标的达成过程的统一。</a:t>
            </a:r>
            <a:endParaRPr lang="zh-CN" altLang="en-US" sz="20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 rot="16200000" flipV="1">
            <a:off x="1463925" y="2235307"/>
            <a:ext cx="801644" cy="1398163"/>
            <a:chOff x="2499058" y="3318525"/>
            <a:chExt cx="1068858" cy="1864217"/>
          </a:xfrm>
        </p:grpSpPr>
        <p:sp>
          <p:nvSpPr>
            <p:cNvPr id="46" name="弧形 45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96001" y="2590907"/>
            <a:ext cx="801644" cy="1398163"/>
            <a:chOff x="2499058" y="3318525"/>
            <a:chExt cx="1068858" cy="1864217"/>
          </a:xfrm>
        </p:grpSpPr>
        <p:sp>
          <p:nvSpPr>
            <p:cNvPr id="52" name="弧形 51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rgbClr val="E87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rot="10800000" flipV="1">
            <a:off x="3409981" y="1943514"/>
            <a:ext cx="801644" cy="1398163"/>
            <a:chOff x="2499058" y="3318525"/>
            <a:chExt cx="1068858" cy="1864217"/>
          </a:xfrm>
        </p:grpSpPr>
        <p:sp>
          <p:nvSpPr>
            <p:cNvPr id="57" name="弧形 56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flipV="1">
            <a:off x="6088229" y="797182"/>
            <a:ext cx="801644" cy="1398163"/>
            <a:chOff x="2499058" y="3318525"/>
            <a:chExt cx="1068858" cy="1864217"/>
          </a:xfrm>
        </p:grpSpPr>
        <p:sp>
          <p:nvSpPr>
            <p:cNvPr id="62" name="弧形 61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rgbClr val="663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621030"/>
            <a:r>
              <a:rPr lang="zh-CN" altLang="en-US" sz="2800" b="1" smtClean="0">
                <a:latin typeface="站酷快乐体2016修订版" panose="02010600030101010101" charset="-122"/>
                <a:ea typeface="站酷快乐体2016修订版" panose="02010600030101010101" charset="-122"/>
                <a:cs typeface="宋体" panose="02010600030101010101" pitchFamily="2" charset="-122"/>
              </a:rPr>
              <a:t>教 材 分 析</a:t>
            </a:r>
            <a:endParaRPr lang="zh-CN" altLang="en-US" sz="2800" b="1" dirty="0" smtClean="0">
              <a:latin typeface="站酷快乐体2016修订版" panose="02010600030101010101" charset="-122"/>
              <a:ea typeface="站酷快乐体2016修订版" panose="0201060003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21759" y="154750"/>
            <a:ext cx="2288091" cy="410231"/>
          </a:xfrm>
        </p:spPr>
        <p:txBody>
          <a:bodyPr>
            <a:noAutofit/>
          </a:bodyPr>
          <a:lstStyle/>
          <a:p>
            <a:r>
              <a:rPr lang="zh-CN" altLang="en-US" sz="2800" smtClean="0">
                <a:latin typeface="站酷快乐体2016修订版" panose="02010600030101010101" charset="-122"/>
                <a:ea typeface="站酷快乐体2016修订版" panose="02010600030101010101" charset="-122"/>
              </a:rPr>
              <a:t>教 学 策 略</a:t>
            </a:r>
            <a:endParaRPr lang="zh-CN" altLang="en-US" sz="2800" dirty="0" smtClean="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grpSp>
        <p:nvGrpSpPr>
          <p:cNvPr id="82" name="Group 737"/>
          <p:cNvGrpSpPr>
            <a:grpSpLocks noChangeAspect="1"/>
          </p:cNvGrpSpPr>
          <p:nvPr/>
        </p:nvGrpSpPr>
        <p:grpSpPr bwMode="auto">
          <a:xfrm>
            <a:off x="721617" y="901576"/>
            <a:ext cx="2331060" cy="2195836"/>
            <a:chOff x="2105" y="527"/>
            <a:chExt cx="3468" cy="3268"/>
          </a:xfrm>
        </p:grpSpPr>
        <p:sp>
          <p:nvSpPr>
            <p:cNvPr id="84" name="AutoShape 736"/>
            <p:cNvSpPr>
              <a:spLocks noChangeAspect="1" noChangeArrowheads="1" noTextEdit="1"/>
            </p:cNvSpPr>
            <p:nvPr/>
          </p:nvSpPr>
          <p:spPr bwMode="auto">
            <a:xfrm>
              <a:off x="2107" y="527"/>
              <a:ext cx="3466" cy="3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38"/>
            <p:cNvSpPr>
              <a:spLocks noEditPoints="1"/>
            </p:cNvSpPr>
            <p:nvPr/>
          </p:nvSpPr>
          <p:spPr bwMode="auto">
            <a:xfrm>
              <a:off x="2105" y="2581"/>
              <a:ext cx="333" cy="478"/>
            </a:xfrm>
            <a:custGeom>
              <a:avLst/>
              <a:gdLst>
                <a:gd name="T0" fmla="*/ 50 w 141"/>
                <a:gd name="T1" fmla="*/ 181 h 202"/>
                <a:gd name="T2" fmla="*/ 61 w 141"/>
                <a:gd name="T3" fmla="*/ 177 h 202"/>
                <a:gd name="T4" fmla="*/ 58 w 141"/>
                <a:gd name="T5" fmla="*/ 195 h 202"/>
                <a:gd name="T6" fmla="*/ 131 w 141"/>
                <a:gd name="T7" fmla="*/ 171 h 202"/>
                <a:gd name="T8" fmla="*/ 100 w 141"/>
                <a:gd name="T9" fmla="*/ 173 h 202"/>
                <a:gd name="T10" fmla="*/ 83 w 141"/>
                <a:gd name="T11" fmla="*/ 168 h 202"/>
                <a:gd name="T12" fmla="*/ 88 w 141"/>
                <a:gd name="T13" fmla="*/ 167 h 202"/>
                <a:gd name="T14" fmla="*/ 82 w 141"/>
                <a:gd name="T15" fmla="*/ 185 h 202"/>
                <a:gd name="T16" fmla="*/ 121 w 141"/>
                <a:gd name="T17" fmla="*/ 150 h 202"/>
                <a:gd name="T18" fmla="*/ 131 w 141"/>
                <a:gd name="T19" fmla="*/ 148 h 202"/>
                <a:gd name="T20" fmla="*/ 131 w 141"/>
                <a:gd name="T21" fmla="*/ 148 h 202"/>
                <a:gd name="T22" fmla="*/ 95 w 141"/>
                <a:gd name="T23" fmla="*/ 122 h 202"/>
                <a:gd name="T24" fmla="*/ 38 w 141"/>
                <a:gd name="T25" fmla="*/ 115 h 202"/>
                <a:gd name="T26" fmla="*/ 31 w 141"/>
                <a:gd name="T27" fmla="*/ 113 h 202"/>
                <a:gd name="T28" fmla="*/ 92 w 141"/>
                <a:gd name="T29" fmla="*/ 114 h 202"/>
                <a:gd name="T30" fmla="*/ 92 w 141"/>
                <a:gd name="T31" fmla="*/ 114 h 202"/>
                <a:gd name="T32" fmla="*/ 85 w 141"/>
                <a:gd name="T33" fmla="*/ 109 h 202"/>
                <a:gd name="T34" fmla="*/ 63 w 141"/>
                <a:gd name="T35" fmla="*/ 101 h 202"/>
                <a:gd name="T36" fmla="*/ 72 w 141"/>
                <a:gd name="T37" fmla="*/ 107 h 202"/>
                <a:gd name="T38" fmla="*/ 72 w 141"/>
                <a:gd name="T39" fmla="*/ 107 h 202"/>
                <a:gd name="T40" fmla="*/ 33 w 141"/>
                <a:gd name="T41" fmla="*/ 62 h 202"/>
                <a:gd name="T42" fmla="*/ 51 w 141"/>
                <a:gd name="T43" fmla="*/ 45 h 202"/>
                <a:gd name="T44" fmla="*/ 37 w 141"/>
                <a:gd name="T45" fmla="*/ 75 h 202"/>
                <a:gd name="T46" fmla="*/ 57 w 141"/>
                <a:gd name="T47" fmla="*/ 55 h 202"/>
                <a:gd name="T48" fmla="*/ 62 w 141"/>
                <a:gd name="T49" fmla="*/ 53 h 202"/>
                <a:gd name="T50" fmla="*/ 84 w 141"/>
                <a:gd name="T51" fmla="*/ 41 h 202"/>
                <a:gd name="T52" fmla="*/ 35 w 141"/>
                <a:gd name="T53" fmla="*/ 102 h 202"/>
                <a:gd name="T54" fmla="*/ 17 w 141"/>
                <a:gd name="T55" fmla="*/ 37 h 202"/>
                <a:gd name="T56" fmla="*/ 16 w 141"/>
                <a:gd name="T57" fmla="*/ 36 h 202"/>
                <a:gd name="T58" fmla="*/ 36 w 141"/>
                <a:gd name="T59" fmla="*/ 28 h 202"/>
                <a:gd name="T60" fmla="*/ 40 w 141"/>
                <a:gd name="T61" fmla="*/ 46 h 202"/>
                <a:gd name="T62" fmla="*/ 29 w 141"/>
                <a:gd name="T63" fmla="*/ 79 h 202"/>
                <a:gd name="T64" fmla="*/ 87 w 141"/>
                <a:gd name="T65" fmla="*/ 71 h 202"/>
                <a:gd name="T66" fmla="*/ 114 w 141"/>
                <a:gd name="T67" fmla="*/ 142 h 202"/>
                <a:gd name="T68" fmla="*/ 113 w 141"/>
                <a:gd name="T69" fmla="*/ 144 h 202"/>
                <a:gd name="T70" fmla="*/ 128 w 141"/>
                <a:gd name="T71" fmla="*/ 167 h 202"/>
                <a:gd name="T72" fmla="*/ 94 w 141"/>
                <a:gd name="T73" fmla="*/ 157 h 202"/>
                <a:gd name="T74" fmla="*/ 50 w 141"/>
                <a:gd name="T75" fmla="*/ 151 h 202"/>
                <a:gd name="T76" fmla="*/ 98 w 141"/>
                <a:gd name="T77" fmla="*/ 125 h 202"/>
                <a:gd name="T78" fmla="*/ 84 w 141"/>
                <a:gd name="T79" fmla="*/ 95 h 202"/>
                <a:gd name="T80" fmla="*/ 36 w 141"/>
                <a:gd name="T81" fmla="*/ 102 h 202"/>
                <a:gd name="T82" fmla="*/ 2 w 141"/>
                <a:gd name="T83" fmla="*/ 16 h 202"/>
                <a:gd name="T84" fmla="*/ 1 w 141"/>
                <a:gd name="T85" fmla="*/ 17 h 202"/>
                <a:gd name="T86" fmla="*/ 2 w 141"/>
                <a:gd name="T87" fmla="*/ 19 h 202"/>
                <a:gd name="T88" fmla="*/ 8 w 141"/>
                <a:gd name="T89" fmla="*/ 92 h 202"/>
                <a:gd name="T90" fmla="*/ 24 w 141"/>
                <a:gd name="T91" fmla="*/ 114 h 202"/>
                <a:gd name="T92" fmla="*/ 38 w 141"/>
                <a:gd name="T93" fmla="*/ 119 h 202"/>
                <a:gd name="T94" fmla="*/ 77 w 141"/>
                <a:gd name="T95" fmla="*/ 112 h 202"/>
                <a:gd name="T96" fmla="*/ 87 w 141"/>
                <a:gd name="T97" fmla="*/ 115 h 202"/>
                <a:gd name="T98" fmla="*/ 87 w 141"/>
                <a:gd name="T99" fmla="*/ 130 h 202"/>
                <a:gd name="T100" fmla="*/ 55 w 141"/>
                <a:gd name="T101" fmla="*/ 198 h 202"/>
                <a:gd name="T102" fmla="*/ 57 w 141"/>
                <a:gd name="T103" fmla="*/ 199 h 202"/>
                <a:gd name="T104" fmla="*/ 60 w 141"/>
                <a:gd name="T105" fmla="*/ 198 h 202"/>
                <a:gd name="T106" fmla="*/ 116 w 141"/>
                <a:gd name="T107" fmla="*/ 200 h 202"/>
                <a:gd name="T108" fmla="*/ 140 w 141"/>
                <a:gd name="T109" fmla="*/ 182 h 202"/>
                <a:gd name="T110" fmla="*/ 141 w 141"/>
                <a:gd name="T111" fmla="*/ 131 h 202"/>
                <a:gd name="T112" fmla="*/ 128 w 141"/>
                <a:gd name="T113" fmla="*/ 97 h 202"/>
                <a:gd name="T114" fmla="*/ 47 w 141"/>
                <a:gd name="T115" fmla="*/ 77 h 202"/>
                <a:gd name="T116" fmla="*/ 41 w 141"/>
                <a:gd name="T117" fmla="*/ 68 h 202"/>
                <a:gd name="T118" fmla="*/ 86 w 141"/>
                <a:gd name="T119" fmla="*/ 51 h 202"/>
                <a:gd name="T120" fmla="*/ 78 w 141"/>
                <a:gd name="T121" fmla="*/ 8 h 202"/>
                <a:gd name="T122" fmla="*/ 24 w 141"/>
                <a:gd name="T123" fmla="*/ 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1" h="202">
                  <a:moveTo>
                    <a:pt x="116" y="191"/>
                  </a:moveTo>
                  <a:cubicBezTo>
                    <a:pt x="115" y="189"/>
                    <a:pt x="114" y="187"/>
                    <a:pt x="113" y="186"/>
                  </a:cubicBezTo>
                  <a:cubicBezTo>
                    <a:pt x="115" y="184"/>
                    <a:pt x="118" y="182"/>
                    <a:pt x="120" y="180"/>
                  </a:cubicBezTo>
                  <a:cubicBezTo>
                    <a:pt x="119" y="183"/>
                    <a:pt x="117" y="187"/>
                    <a:pt x="116" y="191"/>
                  </a:cubicBezTo>
                  <a:moveTo>
                    <a:pt x="53" y="187"/>
                  </a:moveTo>
                  <a:cubicBezTo>
                    <a:pt x="52" y="185"/>
                    <a:pt x="51" y="183"/>
                    <a:pt x="50" y="181"/>
                  </a:cubicBezTo>
                  <a:cubicBezTo>
                    <a:pt x="52" y="181"/>
                    <a:pt x="53" y="180"/>
                    <a:pt x="55" y="179"/>
                  </a:cubicBezTo>
                  <a:cubicBezTo>
                    <a:pt x="55" y="182"/>
                    <a:pt x="54" y="184"/>
                    <a:pt x="53" y="187"/>
                  </a:cubicBezTo>
                  <a:moveTo>
                    <a:pt x="58" y="195"/>
                  </a:moveTo>
                  <a:cubicBezTo>
                    <a:pt x="57" y="194"/>
                    <a:pt x="57" y="192"/>
                    <a:pt x="56" y="191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8" y="186"/>
                    <a:pt x="59" y="182"/>
                    <a:pt x="61" y="177"/>
                  </a:cubicBezTo>
                  <a:cubicBezTo>
                    <a:pt x="61" y="177"/>
                    <a:pt x="61" y="177"/>
                    <a:pt x="61" y="177"/>
                  </a:cubicBezTo>
                  <a:cubicBezTo>
                    <a:pt x="63" y="176"/>
                    <a:pt x="66" y="175"/>
                    <a:pt x="69" y="174"/>
                  </a:cubicBezTo>
                  <a:cubicBezTo>
                    <a:pt x="67" y="180"/>
                    <a:pt x="65" y="186"/>
                    <a:pt x="63" y="192"/>
                  </a:cubicBezTo>
                  <a:cubicBezTo>
                    <a:pt x="63" y="193"/>
                    <a:pt x="63" y="193"/>
                    <a:pt x="63" y="193"/>
                  </a:cubicBezTo>
                  <a:cubicBezTo>
                    <a:pt x="63" y="193"/>
                    <a:pt x="62" y="193"/>
                    <a:pt x="62" y="193"/>
                  </a:cubicBezTo>
                  <a:cubicBezTo>
                    <a:pt x="60" y="194"/>
                    <a:pt x="59" y="194"/>
                    <a:pt x="58" y="195"/>
                  </a:cubicBezTo>
                  <a:moveTo>
                    <a:pt x="119" y="197"/>
                  </a:moveTo>
                  <a:cubicBezTo>
                    <a:pt x="119" y="196"/>
                    <a:pt x="119" y="196"/>
                    <a:pt x="119" y="196"/>
                  </a:cubicBezTo>
                  <a:cubicBezTo>
                    <a:pt x="119" y="196"/>
                    <a:pt x="119" y="196"/>
                    <a:pt x="119" y="196"/>
                  </a:cubicBezTo>
                  <a:cubicBezTo>
                    <a:pt x="121" y="189"/>
                    <a:pt x="124" y="182"/>
                    <a:pt x="127" y="174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28" y="173"/>
                    <a:pt x="129" y="172"/>
                    <a:pt x="131" y="171"/>
                  </a:cubicBezTo>
                  <a:cubicBezTo>
                    <a:pt x="133" y="175"/>
                    <a:pt x="134" y="178"/>
                    <a:pt x="136" y="182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0" y="187"/>
                    <a:pt x="126" y="191"/>
                    <a:pt x="119" y="197"/>
                  </a:cubicBezTo>
                  <a:moveTo>
                    <a:pt x="95" y="179"/>
                  </a:moveTo>
                  <a:cubicBezTo>
                    <a:pt x="96" y="176"/>
                    <a:pt x="97" y="173"/>
                    <a:pt x="98" y="170"/>
                  </a:cubicBezTo>
                  <a:cubicBezTo>
                    <a:pt x="99" y="171"/>
                    <a:pt x="99" y="172"/>
                    <a:pt x="100" y="173"/>
                  </a:cubicBezTo>
                  <a:cubicBezTo>
                    <a:pt x="100" y="174"/>
                    <a:pt x="101" y="175"/>
                    <a:pt x="101" y="176"/>
                  </a:cubicBezTo>
                  <a:cubicBezTo>
                    <a:pt x="99" y="177"/>
                    <a:pt x="97" y="178"/>
                    <a:pt x="95" y="179"/>
                  </a:cubicBezTo>
                  <a:moveTo>
                    <a:pt x="68" y="191"/>
                  </a:moveTo>
                  <a:cubicBezTo>
                    <a:pt x="70" y="185"/>
                    <a:pt x="72" y="178"/>
                    <a:pt x="74" y="172"/>
                  </a:cubicBezTo>
                  <a:cubicBezTo>
                    <a:pt x="74" y="172"/>
                    <a:pt x="74" y="172"/>
                    <a:pt x="74" y="172"/>
                  </a:cubicBezTo>
                  <a:cubicBezTo>
                    <a:pt x="77" y="170"/>
                    <a:pt x="80" y="169"/>
                    <a:pt x="83" y="168"/>
                  </a:cubicBezTo>
                  <a:cubicBezTo>
                    <a:pt x="81" y="174"/>
                    <a:pt x="79" y="181"/>
                    <a:pt x="77" y="187"/>
                  </a:cubicBezTo>
                  <a:cubicBezTo>
                    <a:pt x="77" y="188"/>
                    <a:pt x="77" y="188"/>
                    <a:pt x="77" y="188"/>
                  </a:cubicBezTo>
                  <a:cubicBezTo>
                    <a:pt x="76" y="188"/>
                    <a:pt x="75" y="188"/>
                    <a:pt x="74" y="189"/>
                  </a:cubicBezTo>
                  <a:cubicBezTo>
                    <a:pt x="72" y="189"/>
                    <a:pt x="70" y="190"/>
                    <a:pt x="68" y="191"/>
                  </a:cubicBezTo>
                  <a:moveTo>
                    <a:pt x="82" y="185"/>
                  </a:moveTo>
                  <a:cubicBezTo>
                    <a:pt x="84" y="179"/>
                    <a:pt x="86" y="173"/>
                    <a:pt x="88" y="167"/>
                  </a:cubicBezTo>
                  <a:cubicBezTo>
                    <a:pt x="88" y="166"/>
                    <a:pt x="88" y="166"/>
                    <a:pt x="88" y="165"/>
                  </a:cubicBezTo>
                  <a:cubicBezTo>
                    <a:pt x="90" y="164"/>
                    <a:pt x="92" y="163"/>
                    <a:pt x="94" y="162"/>
                  </a:cubicBezTo>
                  <a:cubicBezTo>
                    <a:pt x="94" y="163"/>
                    <a:pt x="95" y="164"/>
                    <a:pt x="95" y="165"/>
                  </a:cubicBezTo>
                  <a:cubicBezTo>
                    <a:pt x="93" y="170"/>
                    <a:pt x="92" y="175"/>
                    <a:pt x="90" y="181"/>
                  </a:cubicBezTo>
                  <a:cubicBezTo>
                    <a:pt x="90" y="181"/>
                    <a:pt x="90" y="181"/>
                    <a:pt x="90" y="182"/>
                  </a:cubicBezTo>
                  <a:cubicBezTo>
                    <a:pt x="87" y="183"/>
                    <a:pt x="85" y="184"/>
                    <a:pt x="82" y="185"/>
                  </a:cubicBezTo>
                  <a:moveTo>
                    <a:pt x="118" y="146"/>
                  </a:moveTo>
                  <a:cubicBezTo>
                    <a:pt x="118" y="145"/>
                    <a:pt x="118" y="145"/>
                    <a:pt x="118" y="144"/>
                  </a:cubicBezTo>
                  <a:cubicBezTo>
                    <a:pt x="118" y="144"/>
                    <a:pt x="119" y="143"/>
                    <a:pt x="119" y="143"/>
                  </a:cubicBezTo>
                  <a:cubicBezTo>
                    <a:pt x="119" y="144"/>
                    <a:pt x="119" y="145"/>
                    <a:pt x="118" y="146"/>
                  </a:cubicBezTo>
                  <a:moveTo>
                    <a:pt x="124" y="155"/>
                  </a:moveTo>
                  <a:cubicBezTo>
                    <a:pt x="123" y="154"/>
                    <a:pt x="122" y="152"/>
                    <a:pt x="121" y="150"/>
                  </a:cubicBezTo>
                  <a:cubicBezTo>
                    <a:pt x="123" y="145"/>
                    <a:pt x="125" y="140"/>
                    <a:pt x="127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8" y="133"/>
                    <a:pt x="130" y="131"/>
                    <a:pt x="131" y="128"/>
                  </a:cubicBezTo>
                  <a:cubicBezTo>
                    <a:pt x="129" y="133"/>
                    <a:pt x="128" y="139"/>
                    <a:pt x="127" y="143"/>
                  </a:cubicBezTo>
                  <a:cubicBezTo>
                    <a:pt x="126" y="148"/>
                    <a:pt x="125" y="153"/>
                    <a:pt x="124" y="155"/>
                  </a:cubicBezTo>
                  <a:moveTo>
                    <a:pt x="131" y="148"/>
                  </a:moveTo>
                  <a:cubicBezTo>
                    <a:pt x="132" y="143"/>
                    <a:pt x="133" y="138"/>
                    <a:pt x="134" y="133"/>
                  </a:cubicBezTo>
                  <a:cubicBezTo>
                    <a:pt x="135" y="130"/>
                    <a:pt x="135" y="127"/>
                    <a:pt x="136" y="125"/>
                  </a:cubicBezTo>
                  <a:cubicBezTo>
                    <a:pt x="136" y="127"/>
                    <a:pt x="137" y="128"/>
                    <a:pt x="137" y="128"/>
                  </a:cubicBezTo>
                  <a:cubicBezTo>
                    <a:pt x="137" y="129"/>
                    <a:pt x="137" y="130"/>
                    <a:pt x="137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7" y="136"/>
                    <a:pt x="134" y="143"/>
                    <a:pt x="131" y="148"/>
                  </a:cubicBezTo>
                  <a:moveTo>
                    <a:pt x="133" y="119"/>
                  </a:moveTo>
                  <a:cubicBezTo>
                    <a:pt x="133" y="119"/>
                    <a:pt x="133" y="118"/>
                    <a:pt x="133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moveTo>
                    <a:pt x="95" y="122"/>
                  </a:moveTo>
                  <a:cubicBezTo>
                    <a:pt x="95" y="121"/>
                    <a:pt x="95" y="121"/>
                    <a:pt x="95" y="120"/>
                  </a:cubicBezTo>
                  <a:cubicBezTo>
                    <a:pt x="95" y="118"/>
                    <a:pt x="96" y="116"/>
                    <a:pt x="97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16"/>
                    <a:pt x="96" y="119"/>
                    <a:pt x="95" y="122"/>
                  </a:cubicBezTo>
                  <a:moveTo>
                    <a:pt x="39" y="115"/>
                  </a:moveTo>
                  <a:cubicBezTo>
                    <a:pt x="39" y="115"/>
                    <a:pt x="38" y="115"/>
                    <a:pt x="38" y="115"/>
                  </a:cubicBezTo>
                  <a:cubicBezTo>
                    <a:pt x="37" y="115"/>
                    <a:pt x="36" y="115"/>
                    <a:pt x="35" y="115"/>
                  </a:cubicBezTo>
                  <a:cubicBezTo>
                    <a:pt x="36" y="112"/>
                    <a:pt x="36" y="109"/>
                    <a:pt x="37" y="106"/>
                  </a:cubicBezTo>
                  <a:cubicBezTo>
                    <a:pt x="40" y="106"/>
                    <a:pt x="43" y="106"/>
                    <a:pt x="45" y="105"/>
                  </a:cubicBezTo>
                  <a:cubicBezTo>
                    <a:pt x="44" y="108"/>
                    <a:pt x="43" y="112"/>
                    <a:pt x="42" y="115"/>
                  </a:cubicBezTo>
                  <a:cubicBezTo>
                    <a:pt x="41" y="115"/>
                    <a:pt x="40" y="115"/>
                    <a:pt x="39" y="115"/>
                  </a:cubicBezTo>
                  <a:moveTo>
                    <a:pt x="31" y="113"/>
                  </a:moveTo>
                  <a:cubicBezTo>
                    <a:pt x="29" y="113"/>
                    <a:pt x="28" y="112"/>
                    <a:pt x="26" y="110"/>
                  </a:cubicBezTo>
                  <a:cubicBezTo>
                    <a:pt x="24" y="108"/>
                    <a:pt x="23" y="105"/>
                    <a:pt x="21" y="103"/>
                  </a:cubicBezTo>
                  <a:cubicBezTo>
                    <a:pt x="23" y="104"/>
                    <a:pt x="25" y="105"/>
                    <a:pt x="28" y="105"/>
                  </a:cubicBezTo>
                  <a:cubicBezTo>
                    <a:pt x="29" y="106"/>
                    <a:pt x="31" y="106"/>
                    <a:pt x="33" y="106"/>
                  </a:cubicBezTo>
                  <a:cubicBezTo>
                    <a:pt x="32" y="108"/>
                    <a:pt x="31" y="111"/>
                    <a:pt x="31" y="113"/>
                  </a:cubicBezTo>
                  <a:moveTo>
                    <a:pt x="92" y="114"/>
                  </a:moveTo>
                  <a:cubicBezTo>
                    <a:pt x="92" y="114"/>
                    <a:pt x="91" y="113"/>
                    <a:pt x="91" y="112"/>
                  </a:cubicBezTo>
                  <a:cubicBezTo>
                    <a:pt x="90" y="112"/>
                    <a:pt x="89" y="111"/>
                    <a:pt x="89" y="111"/>
                  </a:cubicBezTo>
                  <a:cubicBezTo>
                    <a:pt x="90" y="108"/>
                    <a:pt x="91" y="106"/>
                    <a:pt x="92" y="103"/>
                  </a:cubicBezTo>
                  <a:cubicBezTo>
                    <a:pt x="93" y="104"/>
                    <a:pt x="94" y="105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4" y="109"/>
                    <a:pt x="93" y="112"/>
                    <a:pt x="92" y="114"/>
                  </a:cubicBezTo>
                  <a:moveTo>
                    <a:pt x="47" y="114"/>
                  </a:moveTo>
                  <a:cubicBezTo>
                    <a:pt x="48" y="111"/>
                    <a:pt x="49" y="107"/>
                    <a:pt x="50" y="104"/>
                  </a:cubicBezTo>
                  <a:cubicBezTo>
                    <a:pt x="53" y="103"/>
                    <a:pt x="55" y="103"/>
                    <a:pt x="58" y="102"/>
                  </a:cubicBezTo>
                  <a:cubicBezTo>
                    <a:pt x="57" y="105"/>
                    <a:pt x="56" y="108"/>
                    <a:pt x="54" y="112"/>
                  </a:cubicBezTo>
                  <a:cubicBezTo>
                    <a:pt x="52" y="112"/>
                    <a:pt x="49" y="113"/>
                    <a:pt x="47" y="114"/>
                  </a:cubicBezTo>
                  <a:moveTo>
                    <a:pt x="85" y="109"/>
                  </a:moveTo>
                  <a:cubicBezTo>
                    <a:pt x="84" y="108"/>
                    <a:pt x="82" y="108"/>
                    <a:pt x="80" y="107"/>
                  </a:cubicBezTo>
                  <a:cubicBezTo>
                    <a:pt x="81" y="105"/>
                    <a:pt x="82" y="102"/>
                    <a:pt x="83" y="99"/>
                  </a:cubicBezTo>
                  <a:cubicBezTo>
                    <a:pt x="85" y="99"/>
                    <a:pt x="87" y="100"/>
                    <a:pt x="88" y="100"/>
                  </a:cubicBezTo>
                  <a:cubicBezTo>
                    <a:pt x="87" y="103"/>
                    <a:pt x="86" y="106"/>
                    <a:pt x="85" y="109"/>
                  </a:cubicBezTo>
                  <a:moveTo>
                    <a:pt x="60" y="110"/>
                  </a:moveTo>
                  <a:cubicBezTo>
                    <a:pt x="61" y="107"/>
                    <a:pt x="62" y="104"/>
                    <a:pt x="63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5" y="100"/>
                  </a:cubicBezTo>
                  <a:cubicBezTo>
                    <a:pt x="67" y="99"/>
                    <a:pt x="69" y="99"/>
                    <a:pt x="71" y="98"/>
                  </a:cubicBezTo>
                  <a:cubicBezTo>
                    <a:pt x="70" y="101"/>
                    <a:pt x="69" y="105"/>
                    <a:pt x="67" y="108"/>
                  </a:cubicBezTo>
                  <a:cubicBezTo>
                    <a:pt x="65" y="108"/>
                    <a:pt x="62" y="109"/>
                    <a:pt x="60" y="110"/>
                  </a:cubicBezTo>
                  <a:moveTo>
                    <a:pt x="72" y="107"/>
                  </a:moveTo>
                  <a:cubicBezTo>
                    <a:pt x="73" y="104"/>
                    <a:pt x="74" y="101"/>
                    <a:pt x="76" y="98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77" y="98"/>
                    <a:pt x="78" y="98"/>
                    <a:pt x="79" y="98"/>
                  </a:cubicBezTo>
                  <a:cubicBezTo>
                    <a:pt x="78" y="101"/>
                    <a:pt x="77" y="104"/>
                    <a:pt x="76" y="107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74" y="107"/>
                    <a:pt x="73" y="107"/>
                    <a:pt x="72" y="107"/>
                  </a:cubicBezTo>
                  <a:moveTo>
                    <a:pt x="30" y="74"/>
                  </a:moveTo>
                  <a:cubicBezTo>
                    <a:pt x="28" y="72"/>
                    <a:pt x="27" y="70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4"/>
                    <a:pt x="28" y="61"/>
                    <a:pt x="31" y="57"/>
                  </a:cubicBezTo>
                  <a:cubicBezTo>
                    <a:pt x="33" y="56"/>
                    <a:pt x="34" y="54"/>
                    <a:pt x="36" y="53"/>
                  </a:cubicBezTo>
                  <a:cubicBezTo>
                    <a:pt x="35" y="56"/>
                    <a:pt x="34" y="59"/>
                    <a:pt x="33" y="62"/>
                  </a:cubicBezTo>
                  <a:cubicBezTo>
                    <a:pt x="32" y="67"/>
                    <a:pt x="31" y="71"/>
                    <a:pt x="30" y="74"/>
                  </a:cubicBezTo>
                  <a:moveTo>
                    <a:pt x="38" y="77"/>
                  </a:moveTo>
                  <a:cubicBezTo>
                    <a:pt x="36" y="77"/>
                    <a:pt x="35" y="77"/>
                    <a:pt x="34" y="76"/>
                  </a:cubicBezTo>
                  <a:cubicBezTo>
                    <a:pt x="34" y="73"/>
                    <a:pt x="36" y="68"/>
                    <a:pt x="38" y="63"/>
                  </a:cubicBezTo>
                  <a:cubicBezTo>
                    <a:pt x="39" y="58"/>
                    <a:pt x="41" y="52"/>
                    <a:pt x="42" y="49"/>
                  </a:cubicBezTo>
                  <a:cubicBezTo>
                    <a:pt x="45" y="48"/>
                    <a:pt x="48" y="46"/>
                    <a:pt x="51" y="45"/>
                  </a:cubicBezTo>
                  <a:cubicBezTo>
                    <a:pt x="49" y="49"/>
                    <a:pt x="46" y="54"/>
                    <a:pt x="45" y="58"/>
                  </a:cubicBezTo>
                  <a:cubicBezTo>
                    <a:pt x="44" y="59"/>
                    <a:pt x="44" y="60"/>
                    <a:pt x="45" y="60"/>
                  </a:cubicBezTo>
                  <a:cubicBezTo>
                    <a:pt x="44" y="61"/>
                    <a:pt x="44" y="61"/>
                    <a:pt x="43" y="61"/>
                  </a:cubicBezTo>
                  <a:cubicBezTo>
                    <a:pt x="41" y="63"/>
                    <a:pt x="39" y="64"/>
                    <a:pt x="38" y="66"/>
                  </a:cubicBezTo>
                  <a:cubicBezTo>
                    <a:pt x="37" y="67"/>
                    <a:pt x="36" y="69"/>
                    <a:pt x="36" y="72"/>
                  </a:cubicBezTo>
                  <a:cubicBezTo>
                    <a:pt x="36" y="73"/>
                    <a:pt x="36" y="74"/>
                    <a:pt x="37" y="75"/>
                  </a:cubicBezTo>
                  <a:cubicBezTo>
                    <a:pt x="37" y="76"/>
                    <a:pt x="37" y="77"/>
                    <a:pt x="38" y="77"/>
                  </a:cubicBezTo>
                  <a:moveTo>
                    <a:pt x="49" y="58"/>
                  </a:moveTo>
                  <a:cubicBezTo>
                    <a:pt x="51" y="53"/>
                    <a:pt x="54" y="48"/>
                    <a:pt x="56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9" y="42"/>
                    <a:pt x="61" y="41"/>
                    <a:pt x="63" y="41"/>
                  </a:cubicBezTo>
                  <a:cubicBezTo>
                    <a:pt x="61" y="45"/>
                    <a:pt x="59" y="50"/>
                    <a:pt x="57" y="55"/>
                  </a:cubicBezTo>
                  <a:cubicBezTo>
                    <a:pt x="54" y="56"/>
                    <a:pt x="52" y="57"/>
                    <a:pt x="49" y="58"/>
                  </a:cubicBezTo>
                  <a:moveTo>
                    <a:pt x="73" y="50"/>
                  </a:moveTo>
                  <a:cubicBezTo>
                    <a:pt x="75" y="46"/>
                    <a:pt x="77" y="43"/>
                    <a:pt x="78" y="39"/>
                  </a:cubicBezTo>
                  <a:cubicBezTo>
                    <a:pt x="79" y="42"/>
                    <a:pt x="81" y="45"/>
                    <a:pt x="82" y="47"/>
                  </a:cubicBezTo>
                  <a:cubicBezTo>
                    <a:pt x="80" y="48"/>
                    <a:pt x="77" y="49"/>
                    <a:pt x="73" y="50"/>
                  </a:cubicBezTo>
                  <a:moveTo>
                    <a:pt x="62" y="53"/>
                  </a:moveTo>
                  <a:cubicBezTo>
                    <a:pt x="64" y="48"/>
                    <a:pt x="66" y="44"/>
                    <a:pt x="69" y="39"/>
                  </a:cubicBezTo>
                  <a:cubicBezTo>
                    <a:pt x="70" y="39"/>
                    <a:pt x="72" y="39"/>
                    <a:pt x="74" y="39"/>
                  </a:cubicBezTo>
                  <a:cubicBezTo>
                    <a:pt x="72" y="42"/>
                    <a:pt x="70" y="46"/>
                    <a:pt x="68" y="50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6" y="52"/>
                    <a:pt x="64" y="52"/>
                    <a:pt x="62" y="53"/>
                  </a:cubicBezTo>
                  <a:moveTo>
                    <a:pt x="84" y="41"/>
                  </a:moveTo>
                  <a:cubicBezTo>
                    <a:pt x="83" y="39"/>
                    <a:pt x="82" y="37"/>
                    <a:pt x="81" y="35"/>
                  </a:cubicBezTo>
                  <a:cubicBezTo>
                    <a:pt x="81" y="29"/>
                    <a:pt x="80" y="23"/>
                    <a:pt x="80" y="17"/>
                  </a:cubicBezTo>
                  <a:cubicBezTo>
                    <a:pt x="81" y="20"/>
                    <a:pt x="83" y="23"/>
                    <a:pt x="84" y="25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31"/>
                    <a:pt x="84" y="36"/>
                    <a:pt x="84" y="41"/>
                  </a:cubicBezTo>
                  <a:moveTo>
                    <a:pt x="35" y="102"/>
                  </a:moveTo>
                  <a:cubicBezTo>
                    <a:pt x="33" y="102"/>
                    <a:pt x="31" y="102"/>
                    <a:pt x="29" y="101"/>
                  </a:cubicBezTo>
                  <a:cubicBezTo>
                    <a:pt x="20" y="99"/>
                    <a:pt x="15" y="94"/>
                    <a:pt x="11" y="89"/>
                  </a:cubicBezTo>
                  <a:cubicBezTo>
                    <a:pt x="8" y="84"/>
                    <a:pt x="6" y="79"/>
                    <a:pt x="5" y="77"/>
                  </a:cubicBezTo>
                  <a:cubicBezTo>
                    <a:pt x="5" y="75"/>
                    <a:pt x="4" y="72"/>
                    <a:pt x="4" y="70"/>
                  </a:cubicBezTo>
                  <a:cubicBezTo>
                    <a:pt x="4" y="59"/>
                    <a:pt x="10" y="46"/>
                    <a:pt x="16" y="39"/>
                  </a:cubicBezTo>
                  <a:cubicBezTo>
                    <a:pt x="16" y="39"/>
                    <a:pt x="17" y="38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4" y="32"/>
                    <a:pt x="12" y="27"/>
                  </a:cubicBezTo>
                  <a:cubicBezTo>
                    <a:pt x="11" y="24"/>
                    <a:pt x="9" y="21"/>
                    <a:pt x="6" y="18"/>
                  </a:cubicBezTo>
                  <a:cubicBezTo>
                    <a:pt x="12" y="14"/>
                    <a:pt x="16" y="10"/>
                    <a:pt x="21" y="6"/>
                  </a:cubicBezTo>
                  <a:cubicBezTo>
                    <a:pt x="25" y="12"/>
                    <a:pt x="29" y="19"/>
                    <a:pt x="33" y="27"/>
                  </a:cubicBezTo>
                  <a:cubicBezTo>
                    <a:pt x="33" y="27"/>
                    <a:pt x="34" y="28"/>
                    <a:pt x="35" y="28"/>
                  </a:cubicBezTo>
                  <a:cubicBezTo>
                    <a:pt x="35" y="28"/>
                    <a:pt x="35" y="28"/>
                    <a:pt x="36" y="28"/>
                  </a:cubicBezTo>
                  <a:cubicBezTo>
                    <a:pt x="36" y="27"/>
                    <a:pt x="37" y="27"/>
                    <a:pt x="37" y="26"/>
                  </a:cubicBezTo>
                  <a:cubicBezTo>
                    <a:pt x="45" y="22"/>
                    <a:pt x="64" y="15"/>
                    <a:pt x="75" y="13"/>
                  </a:cubicBezTo>
                  <a:cubicBezTo>
                    <a:pt x="76" y="20"/>
                    <a:pt x="76" y="27"/>
                    <a:pt x="77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67" y="34"/>
                    <a:pt x="54" y="38"/>
                    <a:pt x="43" y="44"/>
                  </a:cubicBezTo>
                  <a:cubicBezTo>
                    <a:pt x="42" y="45"/>
                    <a:pt x="41" y="45"/>
                    <a:pt x="40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5" y="49"/>
                    <a:pt x="31" y="51"/>
                    <a:pt x="28" y="54"/>
                  </a:cubicBezTo>
                  <a:cubicBezTo>
                    <a:pt x="25" y="58"/>
                    <a:pt x="22" y="62"/>
                    <a:pt x="22" y="67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73"/>
                    <a:pt x="25" y="76"/>
                    <a:pt x="29" y="79"/>
                  </a:cubicBezTo>
                  <a:cubicBezTo>
                    <a:pt x="29" y="79"/>
                    <a:pt x="29" y="79"/>
                    <a:pt x="29" y="79"/>
                  </a:cubicBezTo>
                  <a:cubicBezTo>
                    <a:pt x="29" y="79"/>
                    <a:pt x="30" y="80"/>
                    <a:pt x="30" y="80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4" y="81"/>
                    <a:pt x="38" y="82"/>
                    <a:pt x="41" y="82"/>
                  </a:cubicBezTo>
                  <a:cubicBezTo>
                    <a:pt x="43" y="82"/>
                    <a:pt x="46" y="82"/>
                    <a:pt x="48" y="81"/>
                  </a:cubicBezTo>
                  <a:cubicBezTo>
                    <a:pt x="58" y="79"/>
                    <a:pt x="68" y="73"/>
                    <a:pt x="77" y="72"/>
                  </a:cubicBezTo>
                  <a:cubicBezTo>
                    <a:pt x="81" y="72"/>
                    <a:pt x="84" y="71"/>
                    <a:pt x="87" y="71"/>
                  </a:cubicBezTo>
                  <a:cubicBezTo>
                    <a:pt x="92" y="71"/>
                    <a:pt x="97" y="72"/>
                    <a:pt x="101" y="74"/>
                  </a:cubicBezTo>
                  <a:cubicBezTo>
                    <a:pt x="106" y="77"/>
                    <a:pt x="110" y="80"/>
                    <a:pt x="115" y="85"/>
                  </a:cubicBezTo>
                  <a:cubicBezTo>
                    <a:pt x="123" y="94"/>
                    <a:pt x="129" y="105"/>
                    <a:pt x="129" y="116"/>
                  </a:cubicBezTo>
                  <a:cubicBezTo>
                    <a:pt x="129" y="120"/>
                    <a:pt x="128" y="123"/>
                    <a:pt x="127" y="127"/>
                  </a:cubicBezTo>
                  <a:cubicBezTo>
                    <a:pt x="126" y="129"/>
                    <a:pt x="123" y="132"/>
                    <a:pt x="121" y="135"/>
                  </a:cubicBezTo>
                  <a:cubicBezTo>
                    <a:pt x="118" y="138"/>
                    <a:pt x="116" y="140"/>
                    <a:pt x="114" y="142"/>
                  </a:cubicBezTo>
                  <a:cubicBezTo>
                    <a:pt x="113" y="143"/>
                    <a:pt x="113" y="143"/>
                    <a:pt x="113" y="143"/>
                  </a:cubicBezTo>
                  <a:cubicBezTo>
                    <a:pt x="113" y="143"/>
                    <a:pt x="113" y="143"/>
                    <a:pt x="113" y="143"/>
                  </a:cubicBezTo>
                  <a:cubicBezTo>
                    <a:pt x="113" y="143"/>
                    <a:pt x="113" y="143"/>
                    <a:pt x="113" y="143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4" y="147"/>
                    <a:pt x="116" y="149"/>
                    <a:pt x="117" y="151"/>
                  </a:cubicBezTo>
                  <a:cubicBezTo>
                    <a:pt x="116" y="152"/>
                    <a:pt x="117" y="153"/>
                    <a:pt x="118" y="153"/>
                  </a:cubicBezTo>
                  <a:cubicBezTo>
                    <a:pt x="118" y="154"/>
                    <a:pt x="118" y="154"/>
                    <a:pt x="118" y="154"/>
                  </a:cubicBezTo>
                  <a:cubicBezTo>
                    <a:pt x="121" y="158"/>
                    <a:pt x="124" y="162"/>
                    <a:pt x="128" y="167"/>
                  </a:cubicBezTo>
                  <a:cubicBezTo>
                    <a:pt x="123" y="172"/>
                    <a:pt x="116" y="178"/>
                    <a:pt x="110" y="182"/>
                  </a:cubicBezTo>
                  <a:cubicBezTo>
                    <a:pt x="110" y="182"/>
                    <a:pt x="110" y="182"/>
                    <a:pt x="110" y="182"/>
                  </a:cubicBezTo>
                  <a:cubicBezTo>
                    <a:pt x="109" y="182"/>
                    <a:pt x="109" y="182"/>
                    <a:pt x="109" y="182"/>
                  </a:cubicBezTo>
                  <a:cubicBezTo>
                    <a:pt x="107" y="177"/>
                    <a:pt x="105" y="174"/>
                    <a:pt x="104" y="171"/>
                  </a:cubicBezTo>
                  <a:cubicBezTo>
                    <a:pt x="102" y="168"/>
                    <a:pt x="100" y="164"/>
                    <a:pt x="96" y="158"/>
                  </a:cubicBezTo>
                  <a:cubicBezTo>
                    <a:pt x="96" y="157"/>
                    <a:pt x="95" y="157"/>
                    <a:pt x="94" y="157"/>
                  </a:cubicBezTo>
                  <a:cubicBezTo>
                    <a:pt x="94" y="157"/>
                    <a:pt x="94" y="157"/>
                    <a:pt x="93" y="157"/>
                  </a:cubicBezTo>
                  <a:cubicBezTo>
                    <a:pt x="93" y="157"/>
                    <a:pt x="93" y="158"/>
                    <a:pt x="92" y="158"/>
                  </a:cubicBezTo>
                  <a:cubicBezTo>
                    <a:pt x="88" y="161"/>
                    <a:pt x="79" y="165"/>
                    <a:pt x="70" y="169"/>
                  </a:cubicBezTo>
                  <a:cubicBezTo>
                    <a:pt x="62" y="172"/>
                    <a:pt x="55" y="175"/>
                    <a:pt x="50" y="177"/>
                  </a:cubicBezTo>
                  <a:cubicBezTo>
                    <a:pt x="50" y="173"/>
                    <a:pt x="51" y="168"/>
                    <a:pt x="51" y="164"/>
                  </a:cubicBezTo>
                  <a:cubicBezTo>
                    <a:pt x="51" y="160"/>
                    <a:pt x="50" y="155"/>
                    <a:pt x="50" y="151"/>
                  </a:cubicBezTo>
                  <a:cubicBezTo>
                    <a:pt x="56" y="149"/>
                    <a:pt x="66" y="146"/>
                    <a:pt x="75" y="142"/>
                  </a:cubicBezTo>
                  <a:cubicBezTo>
                    <a:pt x="80" y="139"/>
                    <a:pt x="84" y="137"/>
                    <a:pt x="88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3" y="131"/>
                    <a:pt x="97" y="128"/>
                    <a:pt x="98" y="125"/>
                  </a:cubicBezTo>
                  <a:cubicBezTo>
                    <a:pt x="100" y="121"/>
                    <a:pt x="101" y="117"/>
                    <a:pt x="101" y="113"/>
                  </a:cubicBezTo>
                  <a:cubicBezTo>
                    <a:pt x="101" y="107"/>
                    <a:pt x="98" y="102"/>
                    <a:pt x="94" y="99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8"/>
                    <a:pt x="92" y="97"/>
                    <a:pt x="92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89" y="96"/>
                    <a:pt x="86" y="95"/>
                    <a:pt x="84" y="9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0" y="94"/>
                    <a:pt x="78" y="94"/>
                    <a:pt x="76" y="94"/>
                  </a:cubicBezTo>
                  <a:cubicBezTo>
                    <a:pt x="72" y="94"/>
                    <a:pt x="68" y="94"/>
                    <a:pt x="64" y="95"/>
                  </a:cubicBezTo>
                  <a:cubicBezTo>
                    <a:pt x="55" y="98"/>
                    <a:pt x="45" y="102"/>
                    <a:pt x="36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5" y="102"/>
                    <a:pt x="35" y="102"/>
                    <a:pt x="35" y="102"/>
                  </a:cubicBezTo>
                  <a:moveTo>
                    <a:pt x="21" y="0"/>
                  </a:moveTo>
                  <a:cubicBezTo>
                    <a:pt x="21" y="0"/>
                    <a:pt x="20" y="1"/>
                    <a:pt x="20" y="1"/>
                  </a:cubicBezTo>
                  <a:cubicBezTo>
                    <a:pt x="13" y="6"/>
                    <a:pt x="9" y="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21"/>
                    <a:pt x="7" y="26"/>
                    <a:pt x="9" y="30"/>
                  </a:cubicBezTo>
                  <a:cubicBezTo>
                    <a:pt x="10" y="32"/>
                    <a:pt x="11" y="34"/>
                    <a:pt x="12" y="36"/>
                  </a:cubicBezTo>
                  <a:cubicBezTo>
                    <a:pt x="12" y="36"/>
                    <a:pt x="12" y="37"/>
                    <a:pt x="12" y="37"/>
                  </a:cubicBezTo>
                  <a:cubicBezTo>
                    <a:pt x="6" y="45"/>
                    <a:pt x="0" y="58"/>
                    <a:pt x="0" y="70"/>
                  </a:cubicBezTo>
                  <a:cubicBezTo>
                    <a:pt x="0" y="73"/>
                    <a:pt x="0" y="75"/>
                    <a:pt x="1" y="78"/>
                  </a:cubicBezTo>
                  <a:cubicBezTo>
                    <a:pt x="2" y="80"/>
                    <a:pt x="4" y="86"/>
                    <a:pt x="8" y="92"/>
                  </a:cubicBezTo>
                  <a:cubicBezTo>
                    <a:pt x="8" y="92"/>
                    <a:pt x="8" y="92"/>
                    <a:pt x="9" y="93"/>
                  </a:cubicBezTo>
                  <a:cubicBezTo>
                    <a:pt x="9" y="93"/>
                    <a:pt x="9" y="94"/>
                    <a:pt x="9" y="94"/>
                  </a:cubicBezTo>
                  <a:cubicBezTo>
                    <a:pt x="14" y="101"/>
                    <a:pt x="17" y="105"/>
                    <a:pt x="22" y="111"/>
                  </a:cubicBezTo>
                  <a:cubicBezTo>
                    <a:pt x="22" y="111"/>
                    <a:pt x="22" y="112"/>
                    <a:pt x="22" y="112"/>
                  </a:cubicBezTo>
                  <a:cubicBezTo>
                    <a:pt x="22" y="112"/>
                    <a:pt x="23" y="113"/>
                    <a:pt x="23" y="113"/>
                  </a:cubicBezTo>
                  <a:cubicBezTo>
                    <a:pt x="24" y="114"/>
                    <a:pt x="24" y="114"/>
                    <a:pt x="24" y="114"/>
                  </a:cubicBezTo>
                  <a:cubicBezTo>
                    <a:pt x="24" y="114"/>
                    <a:pt x="24" y="114"/>
                    <a:pt x="25" y="114"/>
                  </a:cubicBezTo>
                  <a:cubicBezTo>
                    <a:pt x="26" y="116"/>
                    <a:pt x="28" y="117"/>
                    <a:pt x="30" y="118"/>
                  </a:cubicBezTo>
                  <a:cubicBezTo>
                    <a:pt x="30" y="118"/>
                    <a:pt x="31" y="119"/>
                    <a:pt x="31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3" y="119"/>
                    <a:pt x="33" y="119"/>
                  </a:cubicBezTo>
                  <a:cubicBezTo>
                    <a:pt x="35" y="119"/>
                    <a:pt x="37" y="119"/>
                    <a:pt x="38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5" y="119"/>
                    <a:pt x="51" y="117"/>
                    <a:pt x="57" y="115"/>
                  </a:cubicBezTo>
                  <a:cubicBezTo>
                    <a:pt x="63" y="113"/>
                    <a:pt x="70" y="111"/>
                    <a:pt x="75" y="111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8" y="112"/>
                    <a:pt x="78" y="112"/>
                    <a:pt x="78" y="111"/>
                  </a:cubicBezTo>
                  <a:cubicBezTo>
                    <a:pt x="81" y="112"/>
                    <a:pt x="82" y="112"/>
                    <a:pt x="84" y="113"/>
                  </a:cubicBezTo>
                  <a:cubicBezTo>
                    <a:pt x="84" y="114"/>
                    <a:pt x="85" y="114"/>
                    <a:pt x="85" y="115"/>
                  </a:cubicBezTo>
                  <a:cubicBezTo>
                    <a:pt x="85" y="115"/>
                    <a:pt x="86" y="115"/>
                    <a:pt x="86" y="115"/>
                  </a:cubicBezTo>
                  <a:cubicBezTo>
                    <a:pt x="86" y="115"/>
                    <a:pt x="86" y="115"/>
                    <a:pt x="87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9" y="117"/>
                    <a:pt x="90" y="118"/>
                    <a:pt x="9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121"/>
                    <a:pt x="90" y="121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5"/>
                    <a:pt x="89" y="128"/>
                    <a:pt x="87" y="130"/>
                  </a:cubicBezTo>
                  <a:cubicBezTo>
                    <a:pt x="75" y="138"/>
                    <a:pt x="55" y="146"/>
                    <a:pt x="47" y="147"/>
                  </a:cubicBezTo>
                  <a:cubicBezTo>
                    <a:pt x="46" y="147"/>
                    <a:pt x="45" y="148"/>
                    <a:pt x="45" y="150"/>
                  </a:cubicBezTo>
                  <a:cubicBezTo>
                    <a:pt x="46" y="154"/>
                    <a:pt x="46" y="159"/>
                    <a:pt x="46" y="164"/>
                  </a:cubicBezTo>
                  <a:cubicBezTo>
                    <a:pt x="46" y="169"/>
                    <a:pt x="46" y="174"/>
                    <a:pt x="45" y="179"/>
                  </a:cubicBezTo>
                  <a:cubicBezTo>
                    <a:pt x="45" y="179"/>
                    <a:pt x="45" y="180"/>
                    <a:pt x="45" y="181"/>
                  </a:cubicBezTo>
                  <a:cubicBezTo>
                    <a:pt x="49" y="187"/>
                    <a:pt x="52" y="193"/>
                    <a:pt x="55" y="198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58" y="199"/>
                    <a:pt x="59" y="199"/>
                    <a:pt x="60" y="198"/>
                  </a:cubicBezTo>
                  <a:cubicBezTo>
                    <a:pt x="64" y="197"/>
                    <a:pt x="72" y="194"/>
                    <a:pt x="81" y="191"/>
                  </a:cubicBezTo>
                  <a:cubicBezTo>
                    <a:pt x="89" y="187"/>
                    <a:pt x="97" y="183"/>
                    <a:pt x="103" y="179"/>
                  </a:cubicBezTo>
                  <a:cubicBezTo>
                    <a:pt x="104" y="182"/>
                    <a:pt x="106" y="184"/>
                    <a:pt x="107" y="187"/>
                  </a:cubicBezTo>
                  <a:cubicBezTo>
                    <a:pt x="108" y="188"/>
                    <a:pt x="108" y="188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12" y="192"/>
                    <a:pt x="114" y="196"/>
                    <a:pt x="116" y="200"/>
                  </a:cubicBezTo>
                  <a:cubicBezTo>
                    <a:pt x="116" y="201"/>
                    <a:pt x="117" y="201"/>
                    <a:pt x="118" y="201"/>
                  </a:cubicBezTo>
                  <a:cubicBezTo>
                    <a:pt x="118" y="201"/>
                    <a:pt x="118" y="201"/>
                    <a:pt x="118" y="201"/>
                  </a:cubicBezTo>
                  <a:cubicBezTo>
                    <a:pt x="118" y="201"/>
                    <a:pt x="119" y="202"/>
                    <a:pt x="119" y="202"/>
                  </a:cubicBezTo>
                  <a:cubicBezTo>
                    <a:pt x="120" y="202"/>
                    <a:pt x="120" y="201"/>
                    <a:pt x="120" y="201"/>
                  </a:cubicBezTo>
                  <a:cubicBezTo>
                    <a:pt x="129" y="195"/>
                    <a:pt x="133" y="190"/>
                    <a:pt x="140" y="185"/>
                  </a:cubicBezTo>
                  <a:cubicBezTo>
                    <a:pt x="141" y="184"/>
                    <a:pt x="141" y="183"/>
                    <a:pt x="140" y="182"/>
                  </a:cubicBezTo>
                  <a:cubicBezTo>
                    <a:pt x="140" y="182"/>
                    <a:pt x="140" y="182"/>
                    <a:pt x="140" y="182"/>
                  </a:cubicBezTo>
                  <a:cubicBezTo>
                    <a:pt x="140" y="182"/>
                    <a:pt x="140" y="181"/>
                    <a:pt x="140" y="181"/>
                  </a:cubicBezTo>
                  <a:cubicBezTo>
                    <a:pt x="138" y="176"/>
                    <a:pt x="136" y="172"/>
                    <a:pt x="134" y="168"/>
                  </a:cubicBezTo>
                  <a:cubicBezTo>
                    <a:pt x="134" y="167"/>
                    <a:pt x="134" y="167"/>
                    <a:pt x="133" y="166"/>
                  </a:cubicBezTo>
                  <a:cubicBezTo>
                    <a:pt x="131" y="163"/>
                    <a:pt x="129" y="161"/>
                    <a:pt x="127" y="159"/>
                  </a:cubicBezTo>
                  <a:cubicBezTo>
                    <a:pt x="134" y="152"/>
                    <a:pt x="140" y="142"/>
                    <a:pt x="141" y="131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41" y="130"/>
                    <a:pt x="139" y="117"/>
                    <a:pt x="128" y="97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125" y="91"/>
                    <a:pt x="122" y="86"/>
                    <a:pt x="118" y="82"/>
                  </a:cubicBezTo>
                  <a:cubicBezTo>
                    <a:pt x="113" y="77"/>
                    <a:pt x="108" y="73"/>
                    <a:pt x="103" y="71"/>
                  </a:cubicBezTo>
                  <a:cubicBezTo>
                    <a:pt x="98" y="68"/>
                    <a:pt x="93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4" y="67"/>
                    <a:pt x="80" y="67"/>
                    <a:pt x="77" y="68"/>
                  </a:cubicBezTo>
                  <a:cubicBezTo>
                    <a:pt x="66" y="69"/>
                    <a:pt x="57" y="75"/>
                    <a:pt x="47" y="77"/>
                  </a:cubicBezTo>
                  <a:cubicBezTo>
                    <a:pt x="46" y="77"/>
                    <a:pt x="45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3" y="77"/>
                    <a:pt x="43" y="76"/>
                    <a:pt x="42" y="76"/>
                  </a:cubicBezTo>
                  <a:cubicBezTo>
                    <a:pt x="41" y="75"/>
                    <a:pt x="41" y="74"/>
                    <a:pt x="40" y="73"/>
                  </a:cubicBezTo>
                  <a:cubicBezTo>
                    <a:pt x="40" y="73"/>
                    <a:pt x="40" y="72"/>
                    <a:pt x="40" y="72"/>
                  </a:cubicBezTo>
                  <a:cubicBezTo>
                    <a:pt x="40" y="71"/>
                    <a:pt x="40" y="70"/>
                    <a:pt x="41" y="68"/>
                  </a:cubicBezTo>
                  <a:cubicBezTo>
                    <a:pt x="43" y="66"/>
                    <a:pt x="46" y="64"/>
                    <a:pt x="50" y="62"/>
                  </a:cubicBezTo>
                  <a:cubicBezTo>
                    <a:pt x="56" y="59"/>
                    <a:pt x="64" y="57"/>
                    <a:pt x="71" y="55"/>
                  </a:cubicBezTo>
                  <a:cubicBezTo>
                    <a:pt x="78" y="53"/>
                    <a:pt x="83" y="51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7" y="51"/>
                    <a:pt x="88" y="50"/>
                    <a:pt x="88" y="49"/>
                  </a:cubicBezTo>
                  <a:cubicBezTo>
                    <a:pt x="88" y="41"/>
                    <a:pt x="89" y="33"/>
                    <a:pt x="89" y="25"/>
                  </a:cubicBezTo>
                  <a:cubicBezTo>
                    <a:pt x="89" y="25"/>
                    <a:pt x="89" y="24"/>
                    <a:pt x="88" y="24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6" y="19"/>
                    <a:pt x="83" y="14"/>
                    <a:pt x="80" y="9"/>
                  </a:cubicBezTo>
                  <a:cubicBezTo>
                    <a:pt x="80" y="8"/>
                    <a:pt x="79" y="8"/>
                    <a:pt x="78" y="8"/>
                  </a:cubicBezTo>
                  <a:cubicBezTo>
                    <a:pt x="78" y="8"/>
                    <a:pt x="78" y="8"/>
                    <a:pt x="77" y="8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66" y="10"/>
                    <a:pt x="45" y="17"/>
                    <a:pt x="36" y="22"/>
                  </a:cubicBezTo>
                  <a:cubicBezTo>
                    <a:pt x="32" y="15"/>
                    <a:pt x="28" y="9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3" y="1"/>
                    <a:pt x="22" y="0"/>
                    <a:pt x="2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39"/>
            <p:cNvSpPr>
              <a:spLocks noEditPoints="1"/>
            </p:cNvSpPr>
            <p:nvPr/>
          </p:nvSpPr>
          <p:spPr bwMode="auto">
            <a:xfrm>
              <a:off x="4761" y="650"/>
              <a:ext cx="362" cy="220"/>
            </a:xfrm>
            <a:custGeom>
              <a:avLst/>
              <a:gdLst>
                <a:gd name="T0" fmla="*/ 114 w 153"/>
                <a:gd name="T1" fmla="*/ 13 h 93"/>
                <a:gd name="T2" fmla="*/ 136 w 153"/>
                <a:gd name="T3" fmla="*/ 7 h 93"/>
                <a:gd name="T4" fmla="*/ 148 w 153"/>
                <a:gd name="T5" fmla="*/ 5 h 93"/>
                <a:gd name="T6" fmla="*/ 143 w 153"/>
                <a:gd name="T7" fmla="*/ 38 h 93"/>
                <a:gd name="T8" fmla="*/ 139 w 153"/>
                <a:gd name="T9" fmla="*/ 36 h 93"/>
                <a:gd name="T10" fmla="*/ 139 w 153"/>
                <a:gd name="T11" fmla="*/ 18 h 93"/>
                <a:gd name="T12" fmla="*/ 137 w 153"/>
                <a:gd name="T13" fmla="*/ 19 h 93"/>
                <a:gd name="T14" fmla="*/ 97 w 153"/>
                <a:gd name="T15" fmla="*/ 66 h 93"/>
                <a:gd name="T16" fmla="*/ 90 w 153"/>
                <a:gd name="T17" fmla="*/ 71 h 93"/>
                <a:gd name="T18" fmla="*/ 84 w 153"/>
                <a:gd name="T19" fmla="*/ 68 h 93"/>
                <a:gd name="T20" fmla="*/ 45 w 153"/>
                <a:gd name="T21" fmla="*/ 48 h 93"/>
                <a:gd name="T22" fmla="*/ 5 w 153"/>
                <a:gd name="T23" fmla="*/ 87 h 93"/>
                <a:gd name="T24" fmla="*/ 39 w 153"/>
                <a:gd name="T25" fmla="*/ 44 h 93"/>
                <a:gd name="T26" fmla="*/ 50 w 153"/>
                <a:gd name="T27" fmla="*/ 43 h 93"/>
                <a:gd name="T28" fmla="*/ 90 w 153"/>
                <a:gd name="T29" fmla="*/ 63 h 93"/>
                <a:gd name="T30" fmla="*/ 92 w 153"/>
                <a:gd name="T31" fmla="*/ 63 h 93"/>
                <a:gd name="T32" fmla="*/ 128 w 153"/>
                <a:gd name="T33" fmla="*/ 22 h 93"/>
                <a:gd name="T34" fmla="*/ 133 w 153"/>
                <a:gd name="T35" fmla="*/ 15 h 93"/>
                <a:gd name="T36" fmla="*/ 131 w 153"/>
                <a:gd name="T37" fmla="*/ 14 h 93"/>
                <a:gd name="T38" fmla="*/ 151 w 153"/>
                <a:gd name="T39" fmla="*/ 0 h 93"/>
                <a:gd name="T40" fmla="*/ 108 w 153"/>
                <a:gd name="T41" fmla="*/ 9 h 93"/>
                <a:gd name="T42" fmla="*/ 107 w 153"/>
                <a:gd name="T43" fmla="*/ 12 h 93"/>
                <a:gd name="T44" fmla="*/ 115 w 153"/>
                <a:gd name="T45" fmla="*/ 18 h 93"/>
                <a:gd name="T46" fmla="*/ 126 w 153"/>
                <a:gd name="T47" fmla="*/ 18 h 93"/>
                <a:gd name="T48" fmla="*/ 73 w 153"/>
                <a:gd name="T49" fmla="*/ 50 h 93"/>
                <a:gd name="T50" fmla="*/ 46 w 153"/>
                <a:gd name="T51" fmla="*/ 37 h 93"/>
                <a:gd name="T52" fmla="*/ 0 w 153"/>
                <a:gd name="T53" fmla="*/ 80 h 93"/>
                <a:gd name="T54" fmla="*/ 2 w 153"/>
                <a:gd name="T55" fmla="*/ 91 h 93"/>
                <a:gd name="T56" fmla="*/ 4 w 153"/>
                <a:gd name="T57" fmla="*/ 93 h 93"/>
                <a:gd name="T58" fmla="*/ 45 w 153"/>
                <a:gd name="T59" fmla="*/ 52 h 93"/>
                <a:gd name="T60" fmla="*/ 90 w 153"/>
                <a:gd name="T61" fmla="*/ 74 h 93"/>
                <a:gd name="T62" fmla="*/ 100 w 153"/>
                <a:gd name="T63" fmla="*/ 69 h 93"/>
                <a:gd name="T64" fmla="*/ 135 w 153"/>
                <a:gd name="T65" fmla="*/ 36 h 93"/>
                <a:gd name="T66" fmla="*/ 138 w 153"/>
                <a:gd name="T67" fmla="*/ 40 h 93"/>
                <a:gd name="T68" fmla="*/ 144 w 153"/>
                <a:gd name="T69" fmla="*/ 43 h 93"/>
                <a:gd name="T70" fmla="*/ 146 w 153"/>
                <a:gd name="T71" fmla="*/ 42 h 93"/>
                <a:gd name="T72" fmla="*/ 153 w 153"/>
                <a:gd name="T73" fmla="*/ 3 h 93"/>
                <a:gd name="T74" fmla="*/ 151 w 153"/>
                <a:gd name="T7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93">
                  <a:moveTo>
                    <a:pt x="116" y="14"/>
                  </a:moveTo>
                  <a:cubicBezTo>
                    <a:pt x="115" y="14"/>
                    <a:pt x="114" y="13"/>
                    <a:pt x="114" y="13"/>
                  </a:cubicBezTo>
                  <a:cubicBezTo>
                    <a:pt x="113" y="12"/>
                    <a:pt x="113" y="12"/>
                    <a:pt x="112" y="11"/>
                  </a:cubicBezTo>
                  <a:cubicBezTo>
                    <a:pt x="119" y="10"/>
                    <a:pt x="128" y="8"/>
                    <a:pt x="136" y="7"/>
                  </a:cubicBezTo>
                  <a:cubicBezTo>
                    <a:pt x="140" y="6"/>
                    <a:pt x="144" y="5"/>
                    <a:pt x="147" y="5"/>
                  </a:cubicBezTo>
                  <a:cubicBezTo>
                    <a:pt x="147" y="5"/>
                    <a:pt x="148" y="5"/>
                    <a:pt x="148" y="5"/>
                  </a:cubicBezTo>
                  <a:cubicBezTo>
                    <a:pt x="148" y="8"/>
                    <a:pt x="147" y="13"/>
                    <a:pt x="146" y="19"/>
                  </a:cubicBezTo>
                  <a:cubicBezTo>
                    <a:pt x="145" y="26"/>
                    <a:pt x="144" y="34"/>
                    <a:pt x="143" y="38"/>
                  </a:cubicBezTo>
                  <a:cubicBezTo>
                    <a:pt x="142" y="38"/>
                    <a:pt x="141" y="37"/>
                    <a:pt x="141" y="37"/>
                  </a:cubicBezTo>
                  <a:cubicBezTo>
                    <a:pt x="140" y="36"/>
                    <a:pt x="139" y="36"/>
                    <a:pt x="139" y="36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0"/>
                    <a:pt x="140" y="19"/>
                    <a:pt x="139" y="18"/>
                  </a:cubicBezTo>
                  <a:cubicBezTo>
                    <a:pt x="139" y="18"/>
                    <a:pt x="139" y="18"/>
                    <a:pt x="138" y="18"/>
                  </a:cubicBezTo>
                  <a:cubicBezTo>
                    <a:pt x="138" y="18"/>
                    <a:pt x="137" y="19"/>
                    <a:pt x="137" y="19"/>
                  </a:cubicBezTo>
                  <a:cubicBezTo>
                    <a:pt x="137" y="19"/>
                    <a:pt x="135" y="21"/>
                    <a:pt x="133" y="24"/>
                  </a:cubicBezTo>
                  <a:cubicBezTo>
                    <a:pt x="125" y="33"/>
                    <a:pt x="109" y="53"/>
                    <a:pt x="97" y="66"/>
                  </a:cubicBezTo>
                  <a:cubicBezTo>
                    <a:pt x="95" y="68"/>
                    <a:pt x="93" y="70"/>
                    <a:pt x="91" y="70"/>
                  </a:cubicBezTo>
                  <a:cubicBezTo>
                    <a:pt x="91" y="71"/>
                    <a:pt x="91" y="71"/>
                    <a:pt x="90" y="71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88" y="71"/>
                    <a:pt x="86" y="70"/>
                    <a:pt x="84" y="68"/>
                  </a:cubicBezTo>
                  <a:cubicBezTo>
                    <a:pt x="71" y="62"/>
                    <a:pt x="58" y="55"/>
                    <a:pt x="46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4" y="48"/>
                    <a:pt x="44" y="48"/>
                    <a:pt x="43" y="48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5"/>
                    <a:pt x="4" y="84"/>
                    <a:pt x="4" y="82"/>
                  </a:cubicBezTo>
                  <a:cubicBezTo>
                    <a:pt x="16" y="70"/>
                    <a:pt x="27" y="57"/>
                    <a:pt x="39" y="44"/>
                  </a:cubicBezTo>
                  <a:cubicBezTo>
                    <a:pt x="41" y="42"/>
                    <a:pt x="43" y="41"/>
                    <a:pt x="46" y="41"/>
                  </a:cubicBezTo>
                  <a:cubicBezTo>
                    <a:pt x="47" y="41"/>
                    <a:pt x="49" y="42"/>
                    <a:pt x="50" y="43"/>
                  </a:cubicBezTo>
                  <a:cubicBezTo>
                    <a:pt x="56" y="46"/>
                    <a:pt x="64" y="50"/>
                    <a:pt x="71" y="54"/>
                  </a:cubicBezTo>
                  <a:cubicBezTo>
                    <a:pt x="79" y="57"/>
                    <a:pt x="86" y="61"/>
                    <a:pt x="90" y="63"/>
                  </a:cubicBezTo>
                  <a:cubicBezTo>
                    <a:pt x="90" y="63"/>
                    <a:pt x="90" y="63"/>
                    <a:pt x="91" y="63"/>
                  </a:cubicBezTo>
                  <a:cubicBezTo>
                    <a:pt x="91" y="63"/>
                    <a:pt x="92" y="63"/>
                    <a:pt x="92" y="63"/>
                  </a:cubicBezTo>
                  <a:cubicBezTo>
                    <a:pt x="100" y="53"/>
                    <a:pt x="110" y="42"/>
                    <a:pt x="118" y="33"/>
                  </a:cubicBezTo>
                  <a:cubicBezTo>
                    <a:pt x="122" y="28"/>
                    <a:pt x="126" y="24"/>
                    <a:pt x="128" y="22"/>
                  </a:cubicBezTo>
                  <a:cubicBezTo>
                    <a:pt x="131" y="19"/>
                    <a:pt x="132" y="17"/>
                    <a:pt x="132" y="17"/>
                  </a:cubicBezTo>
                  <a:cubicBezTo>
                    <a:pt x="133" y="16"/>
                    <a:pt x="133" y="16"/>
                    <a:pt x="133" y="15"/>
                  </a:cubicBezTo>
                  <a:cubicBezTo>
                    <a:pt x="132" y="14"/>
                    <a:pt x="132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16" y="14"/>
                    <a:pt x="116" y="14"/>
                    <a:pt x="116" y="14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0" y="0"/>
                  </a:cubicBezTo>
                  <a:cubicBezTo>
                    <a:pt x="150" y="0"/>
                    <a:pt x="123" y="4"/>
                    <a:pt x="108" y="9"/>
                  </a:cubicBezTo>
                  <a:cubicBezTo>
                    <a:pt x="107" y="9"/>
                    <a:pt x="107" y="9"/>
                    <a:pt x="106" y="10"/>
                  </a:cubicBezTo>
                  <a:cubicBezTo>
                    <a:pt x="106" y="11"/>
                    <a:pt x="106" y="11"/>
                    <a:pt x="107" y="12"/>
                  </a:cubicBezTo>
                  <a:cubicBezTo>
                    <a:pt x="109" y="13"/>
                    <a:pt x="114" y="18"/>
                    <a:pt x="114" y="18"/>
                  </a:cubicBezTo>
                  <a:cubicBezTo>
                    <a:pt x="114" y="18"/>
                    <a:pt x="115" y="18"/>
                    <a:pt x="115" y="18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26" y="18"/>
                    <a:pt x="126" y="18"/>
                    <a:pt x="126" y="18"/>
                  </a:cubicBezTo>
                  <a:cubicBezTo>
                    <a:pt x="119" y="26"/>
                    <a:pt x="102" y="44"/>
                    <a:pt x="90" y="59"/>
                  </a:cubicBezTo>
                  <a:cubicBezTo>
                    <a:pt x="86" y="56"/>
                    <a:pt x="80" y="53"/>
                    <a:pt x="73" y="50"/>
                  </a:cubicBezTo>
                  <a:cubicBezTo>
                    <a:pt x="66" y="47"/>
                    <a:pt x="58" y="43"/>
                    <a:pt x="52" y="39"/>
                  </a:cubicBezTo>
                  <a:cubicBezTo>
                    <a:pt x="50" y="38"/>
                    <a:pt x="48" y="37"/>
                    <a:pt x="46" y="37"/>
                  </a:cubicBezTo>
                  <a:cubicBezTo>
                    <a:pt x="42" y="37"/>
                    <a:pt x="39" y="39"/>
                    <a:pt x="36" y="42"/>
                  </a:cubicBezTo>
                  <a:cubicBezTo>
                    <a:pt x="24" y="55"/>
                    <a:pt x="12" y="67"/>
                    <a:pt x="0" y="80"/>
                  </a:cubicBezTo>
                  <a:cubicBezTo>
                    <a:pt x="0" y="81"/>
                    <a:pt x="0" y="81"/>
                    <a:pt x="0" y="82"/>
                  </a:cubicBezTo>
                  <a:cubicBezTo>
                    <a:pt x="0" y="86"/>
                    <a:pt x="2" y="89"/>
                    <a:pt x="2" y="91"/>
                  </a:cubicBezTo>
                  <a:cubicBezTo>
                    <a:pt x="2" y="92"/>
                    <a:pt x="2" y="93"/>
                    <a:pt x="3" y="93"/>
                  </a:cubicBezTo>
                  <a:cubicBezTo>
                    <a:pt x="3" y="93"/>
                    <a:pt x="3" y="93"/>
                    <a:pt x="4" y="93"/>
                  </a:cubicBezTo>
                  <a:cubicBezTo>
                    <a:pt x="4" y="93"/>
                    <a:pt x="5" y="93"/>
                    <a:pt x="5" y="93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57" y="59"/>
                    <a:pt x="70" y="65"/>
                    <a:pt x="82" y="72"/>
                  </a:cubicBezTo>
                  <a:cubicBezTo>
                    <a:pt x="84" y="73"/>
                    <a:pt x="87" y="74"/>
                    <a:pt x="90" y="74"/>
                  </a:cubicBezTo>
                  <a:cubicBezTo>
                    <a:pt x="91" y="74"/>
                    <a:pt x="92" y="74"/>
                    <a:pt x="92" y="74"/>
                  </a:cubicBezTo>
                  <a:cubicBezTo>
                    <a:pt x="96" y="74"/>
                    <a:pt x="98" y="71"/>
                    <a:pt x="100" y="69"/>
                  </a:cubicBezTo>
                  <a:cubicBezTo>
                    <a:pt x="112" y="56"/>
                    <a:pt x="128" y="36"/>
                    <a:pt x="136" y="27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7"/>
                    <a:pt x="135" y="38"/>
                    <a:pt x="136" y="38"/>
                  </a:cubicBezTo>
                  <a:cubicBezTo>
                    <a:pt x="136" y="38"/>
                    <a:pt x="137" y="39"/>
                    <a:pt x="138" y="40"/>
                  </a:cubicBezTo>
                  <a:cubicBezTo>
                    <a:pt x="140" y="41"/>
                    <a:pt x="142" y="42"/>
                    <a:pt x="144" y="43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2"/>
                    <a:pt x="146" y="42"/>
                  </a:cubicBezTo>
                  <a:cubicBezTo>
                    <a:pt x="147" y="38"/>
                    <a:pt x="149" y="28"/>
                    <a:pt x="150" y="19"/>
                  </a:cubicBezTo>
                  <a:cubicBezTo>
                    <a:pt x="152" y="10"/>
                    <a:pt x="153" y="3"/>
                    <a:pt x="153" y="3"/>
                  </a:cubicBezTo>
                  <a:cubicBezTo>
                    <a:pt x="153" y="2"/>
                    <a:pt x="153" y="1"/>
                    <a:pt x="152" y="1"/>
                  </a:cubicBezTo>
                  <a:cubicBezTo>
                    <a:pt x="152" y="1"/>
                    <a:pt x="151" y="0"/>
                    <a:pt x="15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40"/>
            <p:cNvSpPr>
              <a:spLocks noEditPoints="1"/>
            </p:cNvSpPr>
            <p:nvPr/>
          </p:nvSpPr>
          <p:spPr bwMode="auto">
            <a:xfrm>
              <a:off x="4699" y="641"/>
              <a:ext cx="427" cy="340"/>
            </a:xfrm>
            <a:custGeom>
              <a:avLst/>
              <a:gdLst>
                <a:gd name="T0" fmla="*/ 115 w 180"/>
                <a:gd name="T1" fmla="*/ 123 h 144"/>
                <a:gd name="T2" fmla="*/ 82 w 180"/>
                <a:gd name="T3" fmla="*/ 123 h 144"/>
                <a:gd name="T4" fmla="*/ 43 w 180"/>
                <a:gd name="T5" fmla="*/ 123 h 144"/>
                <a:gd name="T6" fmla="*/ 121 w 180"/>
                <a:gd name="T7" fmla="*/ 114 h 144"/>
                <a:gd name="T8" fmla="*/ 138 w 180"/>
                <a:gd name="T9" fmla="*/ 123 h 144"/>
                <a:gd name="T10" fmla="*/ 154 w 180"/>
                <a:gd name="T11" fmla="*/ 123 h 144"/>
                <a:gd name="T12" fmla="*/ 88 w 180"/>
                <a:gd name="T13" fmla="*/ 107 h 144"/>
                <a:gd name="T14" fmla="*/ 74 w 180"/>
                <a:gd name="T15" fmla="*/ 123 h 144"/>
                <a:gd name="T16" fmla="*/ 39 w 180"/>
                <a:gd name="T17" fmla="*/ 114 h 144"/>
                <a:gd name="T18" fmla="*/ 39 w 180"/>
                <a:gd name="T19" fmla="*/ 120 h 144"/>
                <a:gd name="T20" fmla="*/ 121 w 180"/>
                <a:gd name="T21" fmla="*/ 105 h 144"/>
                <a:gd name="T22" fmla="*/ 71 w 180"/>
                <a:gd name="T23" fmla="*/ 105 h 144"/>
                <a:gd name="T24" fmla="*/ 137 w 180"/>
                <a:gd name="T25" fmla="*/ 114 h 144"/>
                <a:gd name="T26" fmla="*/ 153 w 180"/>
                <a:gd name="T27" fmla="*/ 103 h 144"/>
                <a:gd name="T28" fmla="*/ 109 w 180"/>
                <a:gd name="T29" fmla="*/ 92 h 144"/>
                <a:gd name="T30" fmla="*/ 121 w 180"/>
                <a:gd name="T31" fmla="*/ 91 h 144"/>
                <a:gd name="T32" fmla="*/ 38 w 180"/>
                <a:gd name="T33" fmla="*/ 109 h 144"/>
                <a:gd name="T34" fmla="*/ 38 w 180"/>
                <a:gd name="T35" fmla="*/ 109 h 144"/>
                <a:gd name="T36" fmla="*/ 88 w 180"/>
                <a:gd name="T37" fmla="*/ 84 h 144"/>
                <a:gd name="T38" fmla="*/ 137 w 180"/>
                <a:gd name="T39" fmla="*/ 92 h 144"/>
                <a:gd name="T40" fmla="*/ 154 w 180"/>
                <a:gd name="T41" fmla="*/ 89 h 144"/>
                <a:gd name="T42" fmla="*/ 70 w 180"/>
                <a:gd name="T43" fmla="*/ 79 h 144"/>
                <a:gd name="T44" fmla="*/ 70 w 180"/>
                <a:gd name="T45" fmla="*/ 85 h 144"/>
                <a:gd name="T46" fmla="*/ 73 w 180"/>
                <a:gd name="T47" fmla="*/ 73 h 144"/>
                <a:gd name="T48" fmla="*/ 153 w 180"/>
                <a:gd name="T49" fmla="*/ 63 h 144"/>
                <a:gd name="T50" fmla="*/ 16 w 180"/>
                <a:gd name="T51" fmla="*/ 0 h 144"/>
                <a:gd name="T52" fmla="*/ 8 w 180"/>
                <a:gd name="T53" fmla="*/ 34 h 144"/>
                <a:gd name="T54" fmla="*/ 10 w 180"/>
                <a:gd name="T55" fmla="*/ 49 h 144"/>
                <a:gd name="T56" fmla="*/ 14 w 180"/>
                <a:gd name="T57" fmla="*/ 68 h 144"/>
                <a:gd name="T58" fmla="*/ 14 w 180"/>
                <a:gd name="T59" fmla="*/ 72 h 144"/>
                <a:gd name="T60" fmla="*/ 10 w 180"/>
                <a:gd name="T61" fmla="*/ 90 h 144"/>
                <a:gd name="T62" fmla="*/ 8 w 180"/>
                <a:gd name="T63" fmla="*/ 107 h 144"/>
                <a:gd name="T64" fmla="*/ 2 w 180"/>
                <a:gd name="T65" fmla="*/ 124 h 144"/>
                <a:gd name="T66" fmla="*/ 14 w 180"/>
                <a:gd name="T67" fmla="*/ 142 h 144"/>
                <a:gd name="T68" fmla="*/ 178 w 180"/>
                <a:gd name="T69" fmla="*/ 128 h 144"/>
                <a:gd name="T70" fmla="*/ 158 w 180"/>
                <a:gd name="T71" fmla="*/ 112 h 144"/>
                <a:gd name="T72" fmla="*/ 156 w 180"/>
                <a:gd name="T73" fmla="*/ 57 h 144"/>
                <a:gd name="T74" fmla="*/ 136 w 180"/>
                <a:gd name="T75" fmla="*/ 75 h 144"/>
                <a:gd name="T76" fmla="*/ 134 w 180"/>
                <a:gd name="T77" fmla="*/ 118 h 144"/>
                <a:gd name="T78" fmla="*/ 125 w 180"/>
                <a:gd name="T79" fmla="*/ 87 h 144"/>
                <a:gd name="T80" fmla="*/ 118 w 180"/>
                <a:gd name="T81" fmla="*/ 88 h 144"/>
                <a:gd name="T82" fmla="*/ 106 w 180"/>
                <a:gd name="T83" fmla="*/ 86 h 144"/>
                <a:gd name="T84" fmla="*/ 100 w 180"/>
                <a:gd name="T85" fmla="*/ 85 h 144"/>
                <a:gd name="T86" fmla="*/ 101 w 180"/>
                <a:gd name="T87" fmla="*/ 124 h 144"/>
                <a:gd name="T88" fmla="*/ 92 w 180"/>
                <a:gd name="T89" fmla="*/ 104 h 144"/>
                <a:gd name="T90" fmla="*/ 91 w 180"/>
                <a:gd name="T91" fmla="*/ 81 h 144"/>
                <a:gd name="T92" fmla="*/ 72 w 180"/>
                <a:gd name="T93" fmla="*/ 70 h 144"/>
                <a:gd name="T94" fmla="*/ 66 w 180"/>
                <a:gd name="T95" fmla="*/ 79 h 144"/>
                <a:gd name="T96" fmla="*/ 59 w 180"/>
                <a:gd name="T97" fmla="*/ 84 h 144"/>
                <a:gd name="T98" fmla="*/ 35 w 180"/>
                <a:gd name="T99" fmla="*/ 103 h 144"/>
                <a:gd name="T100" fmla="*/ 18 w 180"/>
                <a:gd name="T101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0" h="144">
                  <a:moveTo>
                    <a:pt x="115" y="123"/>
                  </a:moveTo>
                  <a:cubicBezTo>
                    <a:pt x="117" y="121"/>
                    <a:pt x="119" y="120"/>
                    <a:pt x="121" y="119"/>
                  </a:cubicBezTo>
                  <a:cubicBezTo>
                    <a:pt x="121" y="120"/>
                    <a:pt x="121" y="121"/>
                    <a:pt x="121" y="123"/>
                  </a:cubicBezTo>
                  <a:cubicBezTo>
                    <a:pt x="115" y="123"/>
                    <a:pt x="115" y="123"/>
                    <a:pt x="115" y="123"/>
                  </a:cubicBezTo>
                  <a:moveTo>
                    <a:pt x="82" y="123"/>
                  </a:moveTo>
                  <a:cubicBezTo>
                    <a:pt x="84" y="121"/>
                    <a:pt x="86" y="120"/>
                    <a:pt x="88" y="118"/>
                  </a:cubicBezTo>
                  <a:cubicBezTo>
                    <a:pt x="88" y="120"/>
                    <a:pt x="88" y="121"/>
                    <a:pt x="88" y="123"/>
                  </a:cubicBezTo>
                  <a:cubicBezTo>
                    <a:pt x="82" y="123"/>
                    <a:pt x="82" y="123"/>
                    <a:pt x="82" y="123"/>
                  </a:cubicBezTo>
                  <a:moveTo>
                    <a:pt x="43" y="123"/>
                  </a:moveTo>
                  <a:cubicBezTo>
                    <a:pt x="47" y="120"/>
                    <a:pt x="51" y="118"/>
                    <a:pt x="55" y="116"/>
                  </a:cubicBezTo>
                  <a:cubicBezTo>
                    <a:pt x="55" y="118"/>
                    <a:pt x="55" y="120"/>
                    <a:pt x="55" y="123"/>
                  </a:cubicBezTo>
                  <a:cubicBezTo>
                    <a:pt x="43" y="123"/>
                    <a:pt x="43" y="123"/>
                    <a:pt x="43" y="123"/>
                  </a:cubicBezTo>
                  <a:moveTo>
                    <a:pt x="105" y="123"/>
                  </a:moveTo>
                  <a:cubicBezTo>
                    <a:pt x="105" y="122"/>
                    <a:pt x="105" y="121"/>
                    <a:pt x="105" y="120"/>
                  </a:cubicBezTo>
                  <a:cubicBezTo>
                    <a:pt x="110" y="115"/>
                    <a:pt x="115" y="112"/>
                    <a:pt x="121" y="109"/>
                  </a:cubicBezTo>
                  <a:cubicBezTo>
                    <a:pt x="121" y="111"/>
                    <a:pt x="121" y="113"/>
                    <a:pt x="121" y="114"/>
                  </a:cubicBezTo>
                  <a:cubicBezTo>
                    <a:pt x="117" y="117"/>
                    <a:pt x="112" y="120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5" y="123"/>
                    <a:pt x="105" y="123"/>
                    <a:pt x="105" y="123"/>
                  </a:cubicBezTo>
                  <a:moveTo>
                    <a:pt x="138" y="123"/>
                  </a:moveTo>
                  <a:cubicBezTo>
                    <a:pt x="138" y="121"/>
                    <a:pt x="138" y="120"/>
                    <a:pt x="138" y="118"/>
                  </a:cubicBezTo>
                  <a:cubicBezTo>
                    <a:pt x="144" y="114"/>
                    <a:pt x="148" y="111"/>
                    <a:pt x="154" y="108"/>
                  </a:cubicBezTo>
                  <a:cubicBezTo>
                    <a:pt x="154" y="109"/>
                    <a:pt x="154" y="110"/>
                    <a:pt x="154" y="112"/>
                  </a:cubicBezTo>
                  <a:cubicBezTo>
                    <a:pt x="154" y="115"/>
                    <a:pt x="154" y="119"/>
                    <a:pt x="154" y="123"/>
                  </a:cubicBezTo>
                  <a:cubicBezTo>
                    <a:pt x="138" y="123"/>
                    <a:pt x="138" y="123"/>
                    <a:pt x="138" y="123"/>
                  </a:cubicBezTo>
                  <a:moveTo>
                    <a:pt x="72" y="123"/>
                  </a:moveTo>
                  <a:cubicBezTo>
                    <a:pt x="72" y="120"/>
                    <a:pt x="72" y="118"/>
                    <a:pt x="71" y="116"/>
                  </a:cubicBezTo>
                  <a:cubicBezTo>
                    <a:pt x="79" y="112"/>
                    <a:pt x="82" y="111"/>
                    <a:pt x="88" y="107"/>
                  </a:cubicBezTo>
                  <a:cubicBezTo>
                    <a:pt x="88" y="109"/>
                    <a:pt x="88" y="111"/>
                    <a:pt x="88" y="113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4" y="117"/>
                    <a:pt x="78" y="120"/>
                    <a:pt x="74" y="122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2" y="123"/>
                    <a:pt x="72" y="123"/>
                    <a:pt x="72" y="123"/>
                  </a:cubicBezTo>
                  <a:moveTo>
                    <a:pt x="39" y="120"/>
                  </a:moveTo>
                  <a:cubicBezTo>
                    <a:pt x="39" y="118"/>
                    <a:pt x="38" y="116"/>
                    <a:pt x="38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44" y="112"/>
                    <a:pt x="50" y="109"/>
                    <a:pt x="55" y="106"/>
                  </a:cubicBezTo>
                  <a:cubicBezTo>
                    <a:pt x="55" y="108"/>
                    <a:pt x="55" y="109"/>
                    <a:pt x="55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49" y="115"/>
                    <a:pt x="44" y="117"/>
                    <a:pt x="39" y="120"/>
                  </a:cubicBezTo>
                  <a:moveTo>
                    <a:pt x="104" y="115"/>
                  </a:moveTo>
                  <a:cubicBezTo>
                    <a:pt x="104" y="112"/>
                    <a:pt x="104" y="108"/>
                    <a:pt x="104" y="105"/>
                  </a:cubicBezTo>
                  <a:cubicBezTo>
                    <a:pt x="109" y="103"/>
                    <a:pt x="116" y="100"/>
                    <a:pt x="121" y="98"/>
                  </a:cubicBezTo>
                  <a:cubicBezTo>
                    <a:pt x="121" y="100"/>
                    <a:pt x="121" y="103"/>
                    <a:pt x="121" y="105"/>
                  </a:cubicBezTo>
                  <a:cubicBezTo>
                    <a:pt x="115" y="108"/>
                    <a:pt x="110" y="111"/>
                    <a:pt x="104" y="115"/>
                  </a:cubicBezTo>
                  <a:moveTo>
                    <a:pt x="71" y="112"/>
                  </a:moveTo>
                  <a:cubicBezTo>
                    <a:pt x="71" y="109"/>
                    <a:pt x="71" y="107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7" y="101"/>
                    <a:pt x="82" y="98"/>
                    <a:pt x="88" y="95"/>
                  </a:cubicBezTo>
                  <a:cubicBezTo>
                    <a:pt x="88" y="97"/>
                    <a:pt x="88" y="100"/>
                    <a:pt x="88" y="103"/>
                  </a:cubicBezTo>
                  <a:cubicBezTo>
                    <a:pt x="81" y="107"/>
                    <a:pt x="78" y="108"/>
                    <a:pt x="71" y="112"/>
                  </a:cubicBezTo>
                  <a:moveTo>
                    <a:pt x="137" y="114"/>
                  </a:moveTo>
                  <a:cubicBezTo>
                    <a:pt x="137" y="111"/>
                    <a:pt x="137" y="109"/>
                    <a:pt x="137" y="106"/>
                  </a:cubicBezTo>
                  <a:cubicBezTo>
                    <a:pt x="144" y="101"/>
                    <a:pt x="147" y="100"/>
                    <a:pt x="154" y="94"/>
                  </a:cubicBezTo>
                  <a:cubicBezTo>
                    <a:pt x="154" y="97"/>
                    <a:pt x="154" y="100"/>
                    <a:pt x="154" y="103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47" y="107"/>
                    <a:pt x="143" y="110"/>
                    <a:pt x="137" y="114"/>
                  </a:cubicBezTo>
                  <a:moveTo>
                    <a:pt x="104" y="101"/>
                  </a:moveTo>
                  <a:cubicBezTo>
                    <a:pt x="104" y="97"/>
                    <a:pt x="104" y="93"/>
                    <a:pt x="104" y="90"/>
                  </a:cubicBezTo>
                  <a:cubicBezTo>
                    <a:pt x="105" y="90"/>
                    <a:pt x="107" y="91"/>
                    <a:pt x="109" y="92"/>
                  </a:cubicBezTo>
                  <a:cubicBezTo>
                    <a:pt x="109" y="92"/>
                    <a:pt x="110" y="92"/>
                    <a:pt x="111" y="92"/>
                  </a:cubicBezTo>
                  <a:cubicBezTo>
                    <a:pt x="112" y="93"/>
                    <a:pt x="112" y="93"/>
                    <a:pt x="113" y="93"/>
                  </a:cubicBezTo>
                  <a:cubicBezTo>
                    <a:pt x="115" y="93"/>
                    <a:pt x="116" y="93"/>
                    <a:pt x="117" y="93"/>
                  </a:cubicBezTo>
                  <a:cubicBezTo>
                    <a:pt x="118" y="92"/>
                    <a:pt x="120" y="92"/>
                    <a:pt x="121" y="91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1" y="92"/>
                    <a:pt x="121" y="93"/>
                    <a:pt x="121" y="94"/>
                  </a:cubicBezTo>
                  <a:cubicBezTo>
                    <a:pt x="116" y="96"/>
                    <a:pt x="109" y="99"/>
                    <a:pt x="104" y="101"/>
                  </a:cubicBezTo>
                  <a:moveTo>
                    <a:pt x="38" y="109"/>
                  </a:moveTo>
                  <a:cubicBezTo>
                    <a:pt x="38" y="108"/>
                    <a:pt x="38" y="107"/>
                    <a:pt x="38" y="105"/>
                  </a:cubicBezTo>
                  <a:cubicBezTo>
                    <a:pt x="44" y="101"/>
                    <a:pt x="50" y="95"/>
                    <a:pt x="55" y="89"/>
                  </a:cubicBezTo>
                  <a:cubicBezTo>
                    <a:pt x="55" y="93"/>
                    <a:pt x="55" y="97"/>
                    <a:pt x="55" y="101"/>
                  </a:cubicBezTo>
                  <a:cubicBezTo>
                    <a:pt x="49" y="104"/>
                    <a:pt x="44" y="106"/>
                    <a:pt x="38" y="109"/>
                  </a:cubicBezTo>
                  <a:moveTo>
                    <a:pt x="71" y="100"/>
                  </a:moveTo>
                  <a:cubicBezTo>
                    <a:pt x="71" y="97"/>
                    <a:pt x="71" y="93"/>
                    <a:pt x="71" y="90"/>
                  </a:cubicBezTo>
                  <a:cubicBezTo>
                    <a:pt x="75" y="87"/>
                    <a:pt x="79" y="85"/>
                    <a:pt x="85" y="82"/>
                  </a:cubicBezTo>
                  <a:cubicBezTo>
                    <a:pt x="86" y="82"/>
                    <a:pt x="87" y="83"/>
                    <a:pt x="88" y="84"/>
                  </a:cubicBezTo>
                  <a:cubicBezTo>
                    <a:pt x="88" y="86"/>
                    <a:pt x="88" y="88"/>
                    <a:pt x="88" y="90"/>
                  </a:cubicBezTo>
                  <a:cubicBezTo>
                    <a:pt x="82" y="93"/>
                    <a:pt x="77" y="97"/>
                    <a:pt x="71" y="100"/>
                  </a:cubicBezTo>
                  <a:moveTo>
                    <a:pt x="137" y="101"/>
                  </a:moveTo>
                  <a:cubicBezTo>
                    <a:pt x="137" y="98"/>
                    <a:pt x="137" y="95"/>
                    <a:pt x="137" y="92"/>
                  </a:cubicBezTo>
                  <a:cubicBezTo>
                    <a:pt x="137" y="92"/>
                    <a:pt x="137" y="92"/>
                    <a:pt x="137" y="92"/>
                  </a:cubicBezTo>
                  <a:cubicBezTo>
                    <a:pt x="141" y="89"/>
                    <a:pt x="145" y="87"/>
                    <a:pt x="148" y="84"/>
                  </a:cubicBezTo>
                  <a:cubicBezTo>
                    <a:pt x="150" y="82"/>
                    <a:pt x="151" y="80"/>
                    <a:pt x="154" y="78"/>
                  </a:cubicBezTo>
                  <a:cubicBezTo>
                    <a:pt x="154" y="81"/>
                    <a:pt x="154" y="85"/>
                    <a:pt x="15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46" y="96"/>
                    <a:pt x="143" y="97"/>
                    <a:pt x="137" y="101"/>
                  </a:cubicBezTo>
                  <a:moveTo>
                    <a:pt x="70" y="85"/>
                  </a:moveTo>
                  <a:cubicBezTo>
                    <a:pt x="70" y="83"/>
                    <a:pt x="70" y="81"/>
                    <a:pt x="70" y="79"/>
                  </a:cubicBezTo>
                  <a:cubicBezTo>
                    <a:pt x="71" y="78"/>
                    <a:pt x="72" y="77"/>
                    <a:pt x="73" y="75"/>
                  </a:cubicBezTo>
                  <a:cubicBezTo>
                    <a:pt x="73" y="75"/>
                    <a:pt x="74" y="74"/>
                    <a:pt x="74" y="73"/>
                  </a:cubicBezTo>
                  <a:cubicBezTo>
                    <a:pt x="76" y="75"/>
                    <a:pt x="79" y="77"/>
                    <a:pt x="81" y="79"/>
                  </a:cubicBezTo>
                  <a:cubicBezTo>
                    <a:pt x="77" y="81"/>
                    <a:pt x="74" y="83"/>
                    <a:pt x="70" y="85"/>
                  </a:cubicBezTo>
                  <a:moveTo>
                    <a:pt x="73" y="73"/>
                  </a:moveTo>
                  <a:cubicBezTo>
                    <a:pt x="74" y="71"/>
                    <a:pt x="74" y="71"/>
                    <a:pt x="74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3" y="73"/>
                    <a:pt x="73" y="73"/>
                    <a:pt x="73" y="73"/>
                  </a:cubicBezTo>
                  <a:moveTo>
                    <a:pt x="137" y="87"/>
                  </a:moveTo>
                  <a:cubicBezTo>
                    <a:pt x="137" y="85"/>
                    <a:pt x="136" y="83"/>
                    <a:pt x="136" y="80"/>
                  </a:cubicBezTo>
                  <a:cubicBezTo>
                    <a:pt x="137" y="80"/>
                    <a:pt x="138" y="79"/>
                    <a:pt x="139" y="78"/>
                  </a:cubicBezTo>
                  <a:cubicBezTo>
                    <a:pt x="143" y="74"/>
                    <a:pt x="149" y="68"/>
                    <a:pt x="153" y="63"/>
                  </a:cubicBezTo>
                  <a:cubicBezTo>
                    <a:pt x="153" y="66"/>
                    <a:pt x="153" y="69"/>
                    <a:pt x="154" y="72"/>
                  </a:cubicBezTo>
                  <a:cubicBezTo>
                    <a:pt x="150" y="76"/>
                    <a:pt x="148" y="78"/>
                    <a:pt x="145" y="81"/>
                  </a:cubicBezTo>
                  <a:cubicBezTo>
                    <a:pt x="143" y="83"/>
                    <a:pt x="140" y="85"/>
                    <a:pt x="137" y="87"/>
                  </a:cubicBezTo>
                  <a:moveTo>
                    <a:pt x="16" y="0"/>
                  </a:moveTo>
                  <a:cubicBezTo>
                    <a:pt x="15" y="0"/>
                    <a:pt x="14" y="1"/>
                    <a:pt x="14" y="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1" y="32"/>
                    <a:pt x="10" y="32"/>
                  </a:cubicBezTo>
                  <a:cubicBezTo>
                    <a:pt x="8" y="32"/>
                    <a:pt x="8" y="33"/>
                    <a:pt x="8" y="34"/>
                  </a:cubicBezTo>
                  <a:cubicBezTo>
                    <a:pt x="8" y="35"/>
                    <a:pt x="8" y="36"/>
                    <a:pt x="10" y="36"/>
                  </a:cubicBezTo>
                  <a:cubicBezTo>
                    <a:pt x="11" y="36"/>
                    <a:pt x="13" y="36"/>
                    <a:pt x="14" y="3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49"/>
                    <a:pt x="11" y="49"/>
                    <a:pt x="10" y="49"/>
                  </a:cubicBezTo>
                  <a:cubicBezTo>
                    <a:pt x="8" y="49"/>
                    <a:pt x="8" y="50"/>
                    <a:pt x="8" y="51"/>
                  </a:cubicBezTo>
                  <a:cubicBezTo>
                    <a:pt x="8" y="52"/>
                    <a:pt x="8" y="53"/>
                    <a:pt x="10" y="53"/>
                  </a:cubicBezTo>
                  <a:cubicBezTo>
                    <a:pt x="11" y="53"/>
                    <a:pt x="13" y="53"/>
                    <a:pt x="14" y="53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8"/>
                    <a:pt x="11" y="68"/>
                    <a:pt x="10" y="68"/>
                  </a:cubicBezTo>
                  <a:cubicBezTo>
                    <a:pt x="8" y="68"/>
                    <a:pt x="8" y="69"/>
                    <a:pt x="8" y="70"/>
                  </a:cubicBezTo>
                  <a:cubicBezTo>
                    <a:pt x="8" y="71"/>
                    <a:pt x="8" y="72"/>
                    <a:pt x="10" y="72"/>
                  </a:cubicBezTo>
                  <a:cubicBezTo>
                    <a:pt x="11" y="72"/>
                    <a:pt x="13" y="72"/>
                    <a:pt x="14" y="72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1" y="86"/>
                    <a:pt x="10" y="86"/>
                  </a:cubicBezTo>
                  <a:cubicBezTo>
                    <a:pt x="8" y="86"/>
                    <a:pt x="8" y="87"/>
                    <a:pt x="8" y="88"/>
                  </a:cubicBezTo>
                  <a:cubicBezTo>
                    <a:pt x="8" y="90"/>
                    <a:pt x="8" y="90"/>
                    <a:pt x="10" y="90"/>
                  </a:cubicBezTo>
                  <a:cubicBezTo>
                    <a:pt x="11" y="90"/>
                    <a:pt x="13" y="90"/>
                    <a:pt x="14" y="90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3" y="105"/>
                    <a:pt x="11" y="105"/>
                    <a:pt x="10" y="105"/>
                  </a:cubicBezTo>
                  <a:cubicBezTo>
                    <a:pt x="8" y="105"/>
                    <a:pt x="8" y="106"/>
                    <a:pt x="8" y="107"/>
                  </a:cubicBezTo>
                  <a:cubicBezTo>
                    <a:pt x="8" y="109"/>
                    <a:pt x="8" y="109"/>
                    <a:pt x="10" y="109"/>
                  </a:cubicBezTo>
                  <a:cubicBezTo>
                    <a:pt x="11" y="109"/>
                    <a:pt x="13" y="109"/>
                    <a:pt x="14" y="109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1" y="124"/>
                    <a:pt x="0" y="125"/>
                    <a:pt x="0" y="126"/>
                  </a:cubicBezTo>
                  <a:cubicBezTo>
                    <a:pt x="0" y="127"/>
                    <a:pt x="1" y="128"/>
                    <a:pt x="2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4" y="143"/>
                    <a:pt x="15" y="144"/>
                    <a:pt x="16" y="144"/>
                  </a:cubicBezTo>
                  <a:cubicBezTo>
                    <a:pt x="17" y="144"/>
                    <a:pt x="18" y="143"/>
                    <a:pt x="18" y="142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78" y="128"/>
                    <a:pt x="178" y="128"/>
                    <a:pt x="178" y="128"/>
                  </a:cubicBezTo>
                  <a:cubicBezTo>
                    <a:pt x="179" y="128"/>
                    <a:pt x="180" y="127"/>
                    <a:pt x="180" y="126"/>
                  </a:cubicBezTo>
                  <a:cubicBezTo>
                    <a:pt x="180" y="125"/>
                    <a:pt x="179" y="124"/>
                    <a:pt x="178" y="124"/>
                  </a:cubicBezTo>
                  <a:cubicBezTo>
                    <a:pt x="158" y="124"/>
                    <a:pt x="158" y="124"/>
                    <a:pt x="158" y="124"/>
                  </a:cubicBezTo>
                  <a:cubicBezTo>
                    <a:pt x="158" y="120"/>
                    <a:pt x="158" y="116"/>
                    <a:pt x="158" y="112"/>
                  </a:cubicBezTo>
                  <a:cubicBezTo>
                    <a:pt x="158" y="99"/>
                    <a:pt x="158" y="86"/>
                    <a:pt x="157" y="74"/>
                  </a:cubicBezTo>
                  <a:cubicBezTo>
                    <a:pt x="158" y="73"/>
                    <a:pt x="158" y="72"/>
                    <a:pt x="157" y="72"/>
                  </a:cubicBezTo>
                  <a:cubicBezTo>
                    <a:pt x="157" y="67"/>
                    <a:pt x="157" y="63"/>
                    <a:pt x="157" y="58"/>
                  </a:cubicBezTo>
                  <a:cubicBezTo>
                    <a:pt x="157" y="58"/>
                    <a:pt x="157" y="57"/>
                    <a:pt x="156" y="57"/>
                  </a:cubicBezTo>
                  <a:cubicBezTo>
                    <a:pt x="156" y="56"/>
                    <a:pt x="155" y="56"/>
                    <a:pt x="155" y="56"/>
                  </a:cubicBezTo>
                  <a:cubicBezTo>
                    <a:pt x="155" y="56"/>
                    <a:pt x="154" y="57"/>
                    <a:pt x="154" y="57"/>
                  </a:cubicBezTo>
                  <a:cubicBezTo>
                    <a:pt x="151" y="60"/>
                    <a:pt x="146" y="65"/>
                    <a:pt x="142" y="69"/>
                  </a:cubicBezTo>
                  <a:cubicBezTo>
                    <a:pt x="140" y="71"/>
                    <a:pt x="138" y="73"/>
                    <a:pt x="136" y="75"/>
                  </a:cubicBezTo>
                  <a:cubicBezTo>
                    <a:pt x="134" y="76"/>
                    <a:pt x="133" y="78"/>
                    <a:pt x="133" y="78"/>
                  </a:cubicBezTo>
                  <a:cubicBezTo>
                    <a:pt x="133" y="78"/>
                    <a:pt x="132" y="79"/>
                    <a:pt x="132" y="79"/>
                  </a:cubicBezTo>
                  <a:cubicBezTo>
                    <a:pt x="133" y="93"/>
                    <a:pt x="133" y="104"/>
                    <a:pt x="134" y="117"/>
                  </a:cubicBezTo>
                  <a:cubicBezTo>
                    <a:pt x="133" y="117"/>
                    <a:pt x="134" y="117"/>
                    <a:pt x="134" y="118"/>
                  </a:cubicBezTo>
                  <a:cubicBezTo>
                    <a:pt x="134" y="120"/>
                    <a:pt x="134" y="122"/>
                    <a:pt x="134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1"/>
                    <a:pt x="125" y="118"/>
                    <a:pt x="125" y="115"/>
                  </a:cubicBezTo>
                  <a:cubicBezTo>
                    <a:pt x="125" y="105"/>
                    <a:pt x="125" y="97"/>
                    <a:pt x="125" y="87"/>
                  </a:cubicBezTo>
                  <a:cubicBezTo>
                    <a:pt x="125" y="86"/>
                    <a:pt x="124" y="85"/>
                    <a:pt x="123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2" y="85"/>
                    <a:pt x="122" y="85"/>
                    <a:pt x="121" y="85"/>
                  </a:cubicBezTo>
                  <a:cubicBezTo>
                    <a:pt x="119" y="87"/>
                    <a:pt x="119" y="88"/>
                    <a:pt x="118" y="88"/>
                  </a:cubicBezTo>
                  <a:cubicBezTo>
                    <a:pt x="117" y="89"/>
                    <a:pt x="117" y="89"/>
                    <a:pt x="116" y="89"/>
                  </a:cubicBezTo>
                  <a:cubicBezTo>
                    <a:pt x="116" y="89"/>
                    <a:pt x="115" y="89"/>
                    <a:pt x="113" y="89"/>
                  </a:cubicBezTo>
                  <a:cubicBezTo>
                    <a:pt x="113" y="89"/>
                    <a:pt x="112" y="89"/>
                    <a:pt x="111" y="88"/>
                  </a:cubicBezTo>
                  <a:cubicBezTo>
                    <a:pt x="110" y="88"/>
                    <a:pt x="108" y="87"/>
                    <a:pt x="106" y="86"/>
                  </a:cubicBezTo>
                  <a:cubicBezTo>
                    <a:pt x="105" y="86"/>
                    <a:pt x="105" y="86"/>
                    <a:pt x="104" y="86"/>
                  </a:cubicBezTo>
                  <a:cubicBezTo>
                    <a:pt x="103" y="85"/>
                    <a:pt x="103" y="85"/>
                    <a:pt x="102" y="85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01" y="85"/>
                    <a:pt x="101" y="85"/>
                    <a:pt x="100" y="85"/>
                  </a:cubicBezTo>
                  <a:cubicBezTo>
                    <a:pt x="100" y="86"/>
                    <a:pt x="100" y="86"/>
                    <a:pt x="100" y="87"/>
                  </a:cubicBezTo>
                  <a:cubicBezTo>
                    <a:pt x="100" y="97"/>
                    <a:pt x="100" y="108"/>
                    <a:pt x="101" y="118"/>
                  </a:cubicBezTo>
                  <a:cubicBezTo>
                    <a:pt x="100" y="119"/>
                    <a:pt x="100" y="119"/>
                    <a:pt x="101" y="119"/>
                  </a:cubicBezTo>
                  <a:cubicBezTo>
                    <a:pt x="101" y="121"/>
                    <a:pt x="101" y="122"/>
                    <a:pt x="101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2" y="120"/>
                    <a:pt x="92" y="117"/>
                    <a:pt x="92" y="113"/>
                  </a:cubicBezTo>
                  <a:cubicBezTo>
                    <a:pt x="92" y="110"/>
                    <a:pt x="92" y="107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0"/>
                    <a:pt x="92" y="96"/>
                    <a:pt x="92" y="92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88"/>
                    <a:pt x="92" y="86"/>
                    <a:pt x="92" y="83"/>
                  </a:cubicBezTo>
                  <a:cubicBezTo>
                    <a:pt x="92" y="82"/>
                    <a:pt x="91" y="82"/>
                    <a:pt x="91" y="81"/>
                  </a:cubicBezTo>
                  <a:cubicBezTo>
                    <a:pt x="85" y="77"/>
                    <a:pt x="80" y="73"/>
                    <a:pt x="76" y="70"/>
                  </a:cubicBezTo>
                  <a:cubicBezTo>
                    <a:pt x="75" y="69"/>
                    <a:pt x="75" y="69"/>
                    <a:pt x="74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3" y="69"/>
                    <a:pt x="72" y="70"/>
                  </a:cubicBezTo>
                  <a:cubicBezTo>
                    <a:pt x="72" y="70"/>
                    <a:pt x="71" y="71"/>
                    <a:pt x="70" y="72"/>
                  </a:cubicBezTo>
                  <a:cubicBezTo>
                    <a:pt x="70" y="73"/>
                    <a:pt x="69" y="74"/>
                    <a:pt x="68" y="75"/>
                  </a:cubicBezTo>
                  <a:cubicBezTo>
                    <a:pt x="67" y="76"/>
                    <a:pt x="67" y="77"/>
                    <a:pt x="67" y="78"/>
                  </a:cubicBezTo>
                  <a:cubicBezTo>
                    <a:pt x="66" y="78"/>
                    <a:pt x="66" y="78"/>
                    <a:pt x="66" y="79"/>
                  </a:cubicBezTo>
                  <a:cubicBezTo>
                    <a:pt x="67" y="97"/>
                    <a:pt x="67" y="106"/>
                    <a:pt x="68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20"/>
                    <a:pt x="59" y="117"/>
                    <a:pt x="59" y="113"/>
                  </a:cubicBezTo>
                  <a:cubicBezTo>
                    <a:pt x="59" y="104"/>
                    <a:pt x="59" y="94"/>
                    <a:pt x="59" y="84"/>
                  </a:cubicBezTo>
                  <a:cubicBezTo>
                    <a:pt x="59" y="83"/>
                    <a:pt x="58" y="83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6" y="82"/>
                    <a:pt x="56" y="82"/>
                    <a:pt x="55" y="83"/>
                  </a:cubicBezTo>
                  <a:cubicBezTo>
                    <a:pt x="49" y="90"/>
                    <a:pt x="42" y="98"/>
                    <a:pt x="35" y="103"/>
                  </a:cubicBezTo>
                  <a:cubicBezTo>
                    <a:pt x="34" y="103"/>
                    <a:pt x="34" y="104"/>
                    <a:pt x="34" y="104"/>
                  </a:cubicBezTo>
                  <a:cubicBezTo>
                    <a:pt x="34" y="112"/>
                    <a:pt x="35" y="117"/>
                    <a:pt x="35" y="124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41"/>
            <p:cNvSpPr>
              <a:spLocks noEditPoints="1"/>
            </p:cNvSpPr>
            <p:nvPr/>
          </p:nvSpPr>
          <p:spPr bwMode="auto">
            <a:xfrm>
              <a:off x="3035" y="1218"/>
              <a:ext cx="187" cy="187"/>
            </a:xfrm>
            <a:custGeom>
              <a:avLst/>
              <a:gdLst>
                <a:gd name="T0" fmla="*/ 75 w 79"/>
                <a:gd name="T1" fmla="*/ 34 h 79"/>
                <a:gd name="T2" fmla="*/ 72 w 79"/>
                <a:gd name="T3" fmla="*/ 34 h 79"/>
                <a:gd name="T4" fmla="*/ 74 w 79"/>
                <a:gd name="T5" fmla="*/ 32 h 79"/>
                <a:gd name="T6" fmla="*/ 71 w 79"/>
                <a:gd name="T7" fmla="*/ 31 h 79"/>
                <a:gd name="T8" fmla="*/ 73 w 79"/>
                <a:gd name="T9" fmla="*/ 29 h 79"/>
                <a:gd name="T10" fmla="*/ 67 w 79"/>
                <a:gd name="T11" fmla="*/ 26 h 79"/>
                <a:gd name="T12" fmla="*/ 69 w 79"/>
                <a:gd name="T13" fmla="*/ 28 h 79"/>
                <a:gd name="T14" fmla="*/ 69 w 79"/>
                <a:gd name="T15" fmla="*/ 20 h 79"/>
                <a:gd name="T16" fmla="*/ 64 w 79"/>
                <a:gd name="T17" fmla="*/ 23 h 79"/>
                <a:gd name="T18" fmla="*/ 67 w 79"/>
                <a:gd name="T19" fmla="*/ 18 h 79"/>
                <a:gd name="T20" fmla="*/ 12 w 79"/>
                <a:gd name="T21" fmla="*/ 25 h 79"/>
                <a:gd name="T22" fmla="*/ 62 w 79"/>
                <a:gd name="T23" fmla="*/ 25 h 79"/>
                <a:gd name="T24" fmla="*/ 65 w 79"/>
                <a:gd name="T25" fmla="*/ 65 h 79"/>
                <a:gd name="T26" fmla="*/ 41 w 79"/>
                <a:gd name="T27" fmla="*/ 76 h 79"/>
                <a:gd name="T28" fmla="*/ 3 w 79"/>
                <a:gd name="T29" fmla="*/ 39 h 79"/>
                <a:gd name="T30" fmla="*/ 61 w 79"/>
                <a:gd name="T31" fmla="*/ 20 h 79"/>
                <a:gd name="T32" fmla="*/ 64 w 79"/>
                <a:gd name="T33" fmla="*/ 15 h 79"/>
                <a:gd name="T34" fmla="*/ 3 w 79"/>
                <a:gd name="T35" fmla="*/ 32 h 79"/>
                <a:gd name="T36" fmla="*/ 12 w 79"/>
                <a:gd name="T37" fmla="*/ 16 h 79"/>
                <a:gd name="T38" fmla="*/ 8 w 79"/>
                <a:gd name="T39" fmla="*/ 26 h 79"/>
                <a:gd name="T40" fmla="*/ 57 w 79"/>
                <a:gd name="T41" fmla="*/ 18 h 79"/>
                <a:gd name="T42" fmla="*/ 62 w 79"/>
                <a:gd name="T43" fmla="*/ 13 h 79"/>
                <a:gd name="T44" fmla="*/ 49 w 79"/>
                <a:gd name="T45" fmla="*/ 14 h 79"/>
                <a:gd name="T46" fmla="*/ 58 w 79"/>
                <a:gd name="T47" fmla="*/ 10 h 79"/>
                <a:gd name="T48" fmla="*/ 46 w 79"/>
                <a:gd name="T49" fmla="*/ 13 h 79"/>
                <a:gd name="T50" fmla="*/ 54 w 79"/>
                <a:gd name="T51" fmla="*/ 7 h 79"/>
                <a:gd name="T52" fmla="*/ 20 w 79"/>
                <a:gd name="T53" fmla="*/ 8 h 79"/>
                <a:gd name="T54" fmla="*/ 16 w 79"/>
                <a:gd name="T55" fmla="*/ 18 h 79"/>
                <a:gd name="T56" fmla="*/ 40 w 79"/>
                <a:gd name="T57" fmla="*/ 12 h 79"/>
                <a:gd name="T58" fmla="*/ 50 w 79"/>
                <a:gd name="T59" fmla="*/ 5 h 79"/>
                <a:gd name="T60" fmla="*/ 28 w 79"/>
                <a:gd name="T61" fmla="*/ 5 h 79"/>
                <a:gd name="T62" fmla="*/ 22 w 79"/>
                <a:gd name="T63" fmla="*/ 15 h 79"/>
                <a:gd name="T64" fmla="*/ 42 w 79"/>
                <a:gd name="T65" fmla="*/ 3 h 79"/>
                <a:gd name="T66" fmla="*/ 39 w 79"/>
                <a:gd name="T67" fmla="*/ 12 h 79"/>
                <a:gd name="T68" fmla="*/ 36 w 79"/>
                <a:gd name="T69" fmla="*/ 12 h 79"/>
                <a:gd name="T70" fmla="*/ 35 w 79"/>
                <a:gd name="T71" fmla="*/ 3 h 79"/>
                <a:gd name="T72" fmla="*/ 30 w 79"/>
                <a:gd name="T73" fmla="*/ 12 h 79"/>
                <a:gd name="T74" fmla="*/ 38 w 79"/>
                <a:gd name="T75" fmla="*/ 3 h 79"/>
                <a:gd name="T76" fmla="*/ 30 w 79"/>
                <a:gd name="T77" fmla="*/ 12 h 79"/>
                <a:gd name="T78" fmla="*/ 11 w 79"/>
                <a:gd name="T79" fmla="*/ 12 h 79"/>
                <a:gd name="T80" fmla="*/ 41 w 79"/>
                <a:gd name="T81" fmla="*/ 79 h 79"/>
                <a:gd name="T82" fmla="*/ 65 w 79"/>
                <a:gd name="T83" fmla="*/ 70 h 79"/>
                <a:gd name="T84" fmla="*/ 67 w 79"/>
                <a:gd name="T85" fmla="*/ 67 h 79"/>
                <a:gd name="T86" fmla="*/ 69 w 79"/>
                <a:gd name="T87" fmla="*/ 66 h 79"/>
                <a:gd name="T88" fmla="*/ 69 w 79"/>
                <a:gd name="T89" fmla="*/ 65 h 79"/>
                <a:gd name="T90" fmla="*/ 69 w 79"/>
                <a:gd name="T91" fmla="*/ 65 h 79"/>
                <a:gd name="T92" fmla="*/ 69 w 79"/>
                <a:gd name="T93" fmla="*/ 65 h 79"/>
                <a:gd name="T94" fmla="*/ 38 w 79"/>
                <a:gd name="T9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" h="79">
                  <a:moveTo>
                    <a:pt x="76" y="41"/>
                  </a:moveTo>
                  <a:cubicBezTo>
                    <a:pt x="75" y="39"/>
                    <a:pt x="74" y="37"/>
                    <a:pt x="73" y="35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5" y="36"/>
                    <a:pt x="76" y="39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moveTo>
                    <a:pt x="72" y="34"/>
                  </a:moveTo>
                  <a:cubicBezTo>
                    <a:pt x="72" y="33"/>
                    <a:pt x="72" y="33"/>
                    <a:pt x="71" y="32"/>
                  </a:cubicBezTo>
                  <a:cubicBezTo>
                    <a:pt x="72" y="31"/>
                    <a:pt x="73" y="31"/>
                    <a:pt x="74" y="30"/>
                  </a:cubicBezTo>
                  <a:cubicBezTo>
                    <a:pt x="74" y="31"/>
                    <a:pt x="74" y="31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3"/>
                    <a:pt x="73" y="33"/>
                    <a:pt x="72" y="34"/>
                  </a:cubicBezTo>
                  <a:moveTo>
                    <a:pt x="71" y="31"/>
                  </a:moveTo>
                  <a:cubicBezTo>
                    <a:pt x="70" y="30"/>
                    <a:pt x="70" y="30"/>
                    <a:pt x="70" y="30"/>
                  </a:cubicBezTo>
                  <a:cubicBezTo>
                    <a:pt x="71" y="29"/>
                    <a:pt x="72" y="28"/>
                    <a:pt x="73" y="27"/>
                  </a:cubicBezTo>
                  <a:cubicBezTo>
                    <a:pt x="73" y="27"/>
                    <a:pt x="73" y="28"/>
                    <a:pt x="73" y="29"/>
                  </a:cubicBezTo>
                  <a:cubicBezTo>
                    <a:pt x="72" y="29"/>
                    <a:pt x="71" y="30"/>
                    <a:pt x="71" y="31"/>
                  </a:cubicBezTo>
                  <a:moveTo>
                    <a:pt x="69" y="28"/>
                  </a:moveTo>
                  <a:cubicBezTo>
                    <a:pt x="68" y="28"/>
                    <a:pt x="67" y="27"/>
                    <a:pt x="67" y="26"/>
                  </a:cubicBezTo>
                  <a:cubicBezTo>
                    <a:pt x="68" y="25"/>
                    <a:pt x="69" y="24"/>
                    <a:pt x="70" y="23"/>
                  </a:cubicBezTo>
                  <a:cubicBezTo>
                    <a:pt x="71" y="24"/>
                    <a:pt x="71" y="25"/>
                    <a:pt x="72" y="26"/>
                  </a:cubicBezTo>
                  <a:cubicBezTo>
                    <a:pt x="71" y="26"/>
                    <a:pt x="70" y="27"/>
                    <a:pt x="69" y="28"/>
                  </a:cubicBezTo>
                  <a:moveTo>
                    <a:pt x="66" y="25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66" y="23"/>
                    <a:pt x="67" y="22"/>
                    <a:pt x="69" y="20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8" y="23"/>
                    <a:pt x="67" y="24"/>
                    <a:pt x="66" y="25"/>
                  </a:cubicBezTo>
                  <a:moveTo>
                    <a:pt x="64" y="23"/>
                  </a:moveTo>
                  <a:cubicBezTo>
                    <a:pt x="64" y="23"/>
                    <a:pt x="64" y="23"/>
                    <a:pt x="64" y="23"/>
                  </a:cubicBezTo>
                  <a:cubicBezTo>
                    <a:pt x="63" y="22"/>
                    <a:pt x="62" y="22"/>
                    <a:pt x="62" y="21"/>
                  </a:cubicBezTo>
                  <a:cubicBezTo>
                    <a:pt x="63" y="20"/>
                    <a:pt x="65" y="19"/>
                    <a:pt x="67" y="18"/>
                  </a:cubicBezTo>
                  <a:cubicBezTo>
                    <a:pt x="67" y="18"/>
                    <a:pt x="68" y="19"/>
                    <a:pt x="68" y="19"/>
                  </a:cubicBezTo>
                  <a:cubicBezTo>
                    <a:pt x="67" y="20"/>
                    <a:pt x="65" y="22"/>
                    <a:pt x="64" y="23"/>
                  </a:cubicBezTo>
                  <a:moveTo>
                    <a:pt x="12" y="25"/>
                  </a:moveTo>
                  <a:cubicBezTo>
                    <a:pt x="20" y="18"/>
                    <a:pt x="28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6" y="15"/>
                    <a:pt x="55" y="19"/>
                    <a:pt x="62" y="25"/>
                  </a:cubicBezTo>
                  <a:cubicBezTo>
                    <a:pt x="69" y="31"/>
                    <a:pt x="73" y="40"/>
                    <a:pt x="74" y="49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3" y="55"/>
                    <a:pt x="70" y="60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57" y="73"/>
                    <a:pt x="49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31" y="76"/>
                    <a:pt x="21" y="72"/>
                    <a:pt x="14" y="65"/>
                  </a:cubicBezTo>
                  <a:cubicBezTo>
                    <a:pt x="7" y="58"/>
                    <a:pt x="3" y="49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5" y="34"/>
                    <a:pt x="8" y="30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1" y="20"/>
                  </a:moveTo>
                  <a:cubicBezTo>
                    <a:pt x="60" y="20"/>
                    <a:pt x="59" y="19"/>
                    <a:pt x="58" y="18"/>
                  </a:cubicBezTo>
                  <a:cubicBezTo>
                    <a:pt x="60" y="17"/>
                    <a:pt x="62" y="15"/>
                    <a:pt x="63" y="14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5" y="15"/>
                    <a:pt x="65" y="16"/>
                    <a:pt x="66" y="16"/>
                  </a:cubicBezTo>
                  <a:cubicBezTo>
                    <a:pt x="64" y="18"/>
                    <a:pt x="62" y="19"/>
                    <a:pt x="61" y="20"/>
                  </a:cubicBezTo>
                  <a:moveTo>
                    <a:pt x="3" y="32"/>
                  </a:moveTo>
                  <a:cubicBezTo>
                    <a:pt x="3" y="31"/>
                    <a:pt x="4" y="30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7" y="25"/>
                    <a:pt x="10" y="21"/>
                    <a:pt x="12" y="16"/>
                  </a:cubicBezTo>
                  <a:cubicBezTo>
                    <a:pt x="13" y="15"/>
                    <a:pt x="14" y="14"/>
                    <a:pt x="15" y="12"/>
                  </a:cubicBezTo>
                  <a:cubicBezTo>
                    <a:pt x="15" y="12"/>
                    <a:pt x="16" y="11"/>
                    <a:pt x="17" y="11"/>
                  </a:cubicBezTo>
                  <a:cubicBezTo>
                    <a:pt x="13" y="16"/>
                    <a:pt x="10" y="21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6" y="28"/>
                    <a:pt x="4" y="30"/>
                    <a:pt x="3" y="32"/>
                  </a:cubicBezTo>
                  <a:moveTo>
                    <a:pt x="57" y="18"/>
                  </a:moveTo>
                  <a:cubicBezTo>
                    <a:pt x="56" y="17"/>
                    <a:pt x="55" y="16"/>
                    <a:pt x="53" y="16"/>
                  </a:cubicBezTo>
                  <a:cubicBezTo>
                    <a:pt x="55" y="14"/>
                    <a:pt x="57" y="12"/>
                    <a:pt x="59" y="11"/>
                  </a:cubicBezTo>
                  <a:cubicBezTo>
                    <a:pt x="60" y="11"/>
                    <a:pt x="61" y="12"/>
                    <a:pt x="62" y="13"/>
                  </a:cubicBezTo>
                  <a:cubicBezTo>
                    <a:pt x="60" y="14"/>
                    <a:pt x="59" y="16"/>
                    <a:pt x="57" y="18"/>
                  </a:cubicBezTo>
                  <a:moveTo>
                    <a:pt x="52" y="15"/>
                  </a:moveTo>
                  <a:cubicBezTo>
                    <a:pt x="51" y="15"/>
                    <a:pt x="50" y="14"/>
                    <a:pt x="49" y="14"/>
                  </a:cubicBezTo>
                  <a:cubicBezTo>
                    <a:pt x="51" y="12"/>
                    <a:pt x="53" y="10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7" y="9"/>
                    <a:pt x="58" y="10"/>
                  </a:cubicBezTo>
                  <a:cubicBezTo>
                    <a:pt x="56" y="11"/>
                    <a:pt x="54" y="13"/>
                    <a:pt x="52" y="15"/>
                  </a:cubicBezTo>
                  <a:moveTo>
                    <a:pt x="47" y="13"/>
                  </a:moveTo>
                  <a:cubicBezTo>
                    <a:pt x="47" y="13"/>
                    <a:pt x="46" y="13"/>
                    <a:pt x="46" y="13"/>
                  </a:cubicBezTo>
                  <a:cubicBezTo>
                    <a:pt x="48" y="10"/>
                    <a:pt x="49" y="8"/>
                    <a:pt x="52" y="6"/>
                  </a:cubicBezTo>
                  <a:cubicBezTo>
                    <a:pt x="52" y="6"/>
                    <a:pt x="53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1" y="9"/>
                    <a:pt x="49" y="11"/>
                    <a:pt x="47" y="13"/>
                  </a:cubicBezTo>
                  <a:moveTo>
                    <a:pt x="11" y="22"/>
                  </a:moveTo>
                  <a:cubicBezTo>
                    <a:pt x="14" y="17"/>
                    <a:pt x="17" y="13"/>
                    <a:pt x="20" y="8"/>
                  </a:cubicBezTo>
                  <a:cubicBezTo>
                    <a:pt x="22" y="7"/>
                    <a:pt x="24" y="6"/>
                    <a:pt x="25" y="6"/>
                  </a:cubicBezTo>
                  <a:cubicBezTo>
                    <a:pt x="22" y="10"/>
                    <a:pt x="19" y="14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3" y="21"/>
                    <a:pt x="11" y="22"/>
                  </a:cubicBezTo>
                  <a:moveTo>
                    <a:pt x="44" y="12"/>
                  </a:moveTo>
                  <a:cubicBezTo>
                    <a:pt x="43" y="12"/>
                    <a:pt x="42" y="12"/>
                    <a:pt x="40" y="12"/>
                  </a:cubicBezTo>
                  <a:cubicBezTo>
                    <a:pt x="41" y="10"/>
                    <a:pt x="43" y="8"/>
                    <a:pt x="44" y="7"/>
                  </a:cubicBezTo>
                  <a:cubicBezTo>
                    <a:pt x="45" y="6"/>
                    <a:pt x="46" y="5"/>
                    <a:pt x="46" y="4"/>
                  </a:cubicBezTo>
                  <a:cubicBezTo>
                    <a:pt x="48" y="5"/>
                    <a:pt x="49" y="5"/>
                    <a:pt x="50" y="5"/>
                  </a:cubicBezTo>
                  <a:cubicBezTo>
                    <a:pt x="48" y="8"/>
                    <a:pt x="46" y="10"/>
                    <a:pt x="44" y="12"/>
                  </a:cubicBezTo>
                  <a:moveTo>
                    <a:pt x="19" y="16"/>
                  </a:moveTo>
                  <a:cubicBezTo>
                    <a:pt x="22" y="12"/>
                    <a:pt x="25" y="9"/>
                    <a:pt x="28" y="5"/>
                  </a:cubicBezTo>
                  <a:cubicBezTo>
                    <a:pt x="28" y="4"/>
                    <a:pt x="29" y="4"/>
                    <a:pt x="30" y="4"/>
                  </a:cubicBezTo>
                  <a:cubicBezTo>
                    <a:pt x="27" y="7"/>
                    <a:pt x="25" y="11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0" y="16"/>
                    <a:pt x="19" y="16"/>
                  </a:cubicBezTo>
                  <a:moveTo>
                    <a:pt x="36" y="12"/>
                  </a:moveTo>
                  <a:cubicBezTo>
                    <a:pt x="38" y="9"/>
                    <a:pt x="40" y="6"/>
                    <a:pt x="42" y="3"/>
                  </a:cubicBezTo>
                  <a:cubicBezTo>
                    <a:pt x="43" y="4"/>
                    <a:pt x="44" y="4"/>
                    <a:pt x="45" y="4"/>
                  </a:cubicBezTo>
                  <a:cubicBezTo>
                    <a:pt x="44" y="4"/>
                    <a:pt x="44" y="5"/>
                    <a:pt x="43" y="6"/>
                  </a:cubicBezTo>
                  <a:cubicBezTo>
                    <a:pt x="42" y="7"/>
                    <a:pt x="40" y="9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2"/>
                    <a:pt x="37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24" y="14"/>
                  </a:moveTo>
                  <a:cubicBezTo>
                    <a:pt x="27" y="10"/>
                    <a:pt x="30" y="7"/>
                    <a:pt x="32" y="4"/>
                  </a:cubicBezTo>
                  <a:cubicBezTo>
                    <a:pt x="33" y="3"/>
                    <a:pt x="34" y="3"/>
                    <a:pt x="35" y="3"/>
                  </a:cubicBezTo>
                  <a:cubicBezTo>
                    <a:pt x="32" y="6"/>
                    <a:pt x="30" y="10"/>
                    <a:pt x="27" y="13"/>
                  </a:cubicBezTo>
                  <a:cubicBezTo>
                    <a:pt x="26" y="13"/>
                    <a:pt x="25" y="13"/>
                    <a:pt x="24" y="14"/>
                  </a:cubicBezTo>
                  <a:moveTo>
                    <a:pt x="30" y="12"/>
                  </a:moveTo>
                  <a:cubicBezTo>
                    <a:pt x="32" y="9"/>
                    <a:pt x="34" y="6"/>
                    <a:pt x="37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9" y="3"/>
                    <a:pt x="39" y="3"/>
                    <a:pt x="40" y="3"/>
                  </a:cubicBezTo>
                  <a:cubicBezTo>
                    <a:pt x="38" y="6"/>
                    <a:pt x="36" y="9"/>
                    <a:pt x="34" y="12"/>
                  </a:cubicBezTo>
                  <a:cubicBezTo>
                    <a:pt x="32" y="12"/>
                    <a:pt x="31" y="12"/>
                    <a:pt x="30" y="12"/>
                  </a:cubicBezTo>
                  <a:moveTo>
                    <a:pt x="38" y="0"/>
                  </a:moveTo>
                  <a:cubicBezTo>
                    <a:pt x="29" y="0"/>
                    <a:pt x="19" y="4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3" y="20"/>
                    <a:pt x="0" y="29"/>
                    <a:pt x="0" y="38"/>
                  </a:cubicBezTo>
                  <a:cubicBezTo>
                    <a:pt x="0" y="49"/>
                    <a:pt x="5" y="59"/>
                    <a:pt x="12" y="67"/>
                  </a:cubicBezTo>
                  <a:cubicBezTo>
                    <a:pt x="20" y="74"/>
                    <a:pt x="30" y="79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9" y="79"/>
                    <a:pt x="57" y="76"/>
                    <a:pt x="64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69"/>
                    <a:pt x="66" y="69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8" y="67"/>
                    <a:pt x="68" y="66"/>
                    <a:pt x="68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6" y="57"/>
                    <a:pt x="79" y="49"/>
                    <a:pt x="79" y="41"/>
                  </a:cubicBezTo>
                  <a:cubicBezTo>
                    <a:pt x="79" y="30"/>
                    <a:pt x="74" y="20"/>
                    <a:pt x="66" y="13"/>
                  </a:cubicBezTo>
                  <a:cubicBezTo>
                    <a:pt x="59" y="5"/>
                    <a:pt x="4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42"/>
            <p:cNvSpPr>
              <a:spLocks noEditPoints="1"/>
            </p:cNvSpPr>
            <p:nvPr/>
          </p:nvSpPr>
          <p:spPr bwMode="auto">
            <a:xfrm>
              <a:off x="2976" y="1164"/>
              <a:ext cx="301" cy="324"/>
            </a:xfrm>
            <a:custGeom>
              <a:avLst/>
              <a:gdLst>
                <a:gd name="T0" fmla="*/ 64 w 127"/>
                <a:gd name="T1" fmla="*/ 126 h 137"/>
                <a:gd name="T2" fmla="*/ 60 w 127"/>
                <a:gd name="T3" fmla="*/ 125 h 137"/>
                <a:gd name="T4" fmla="*/ 68 w 127"/>
                <a:gd name="T5" fmla="*/ 134 h 137"/>
                <a:gd name="T6" fmla="*/ 53 w 127"/>
                <a:gd name="T7" fmla="*/ 124 h 137"/>
                <a:gd name="T8" fmla="*/ 97 w 127"/>
                <a:gd name="T9" fmla="*/ 120 h 137"/>
                <a:gd name="T10" fmla="*/ 76 w 127"/>
                <a:gd name="T11" fmla="*/ 116 h 137"/>
                <a:gd name="T12" fmla="*/ 90 w 127"/>
                <a:gd name="T13" fmla="*/ 113 h 137"/>
                <a:gd name="T14" fmla="*/ 25 w 127"/>
                <a:gd name="T15" fmla="*/ 121 h 137"/>
                <a:gd name="T16" fmla="*/ 42 w 127"/>
                <a:gd name="T17" fmla="*/ 120 h 137"/>
                <a:gd name="T18" fmla="*/ 104 w 127"/>
                <a:gd name="T19" fmla="*/ 111 h 137"/>
                <a:gd name="T20" fmla="*/ 98 w 127"/>
                <a:gd name="T21" fmla="*/ 112 h 137"/>
                <a:gd name="T22" fmla="*/ 22 w 127"/>
                <a:gd name="T23" fmla="*/ 118 h 137"/>
                <a:gd name="T24" fmla="*/ 79 w 127"/>
                <a:gd name="T25" fmla="*/ 121 h 137"/>
                <a:gd name="T26" fmla="*/ 34 w 127"/>
                <a:gd name="T27" fmla="*/ 109 h 137"/>
                <a:gd name="T28" fmla="*/ 41 w 127"/>
                <a:gd name="T29" fmla="*/ 110 h 137"/>
                <a:gd name="T30" fmla="*/ 93 w 127"/>
                <a:gd name="T31" fmla="*/ 115 h 137"/>
                <a:gd name="T32" fmla="*/ 87 w 127"/>
                <a:gd name="T33" fmla="*/ 118 h 137"/>
                <a:gd name="T34" fmla="*/ 106 w 127"/>
                <a:gd name="T35" fmla="*/ 109 h 137"/>
                <a:gd name="T36" fmla="*/ 20 w 127"/>
                <a:gd name="T37" fmla="*/ 108 h 137"/>
                <a:gd name="T38" fmla="*/ 109 w 127"/>
                <a:gd name="T39" fmla="*/ 113 h 137"/>
                <a:gd name="T40" fmla="*/ 16 w 127"/>
                <a:gd name="T41" fmla="*/ 104 h 137"/>
                <a:gd name="T42" fmla="*/ 15 w 127"/>
                <a:gd name="T43" fmla="*/ 89 h 137"/>
                <a:gd name="T44" fmla="*/ 113 w 127"/>
                <a:gd name="T45" fmla="*/ 85 h 137"/>
                <a:gd name="T46" fmla="*/ 14 w 127"/>
                <a:gd name="T47" fmla="*/ 80 h 137"/>
                <a:gd name="T48" fmla="*/ 116 w 127"/>
                <a:gd name="T49" fmla="*/ 77 h 137"/>
                <a:gd name="T50" fmla="*/ 3 w 127"/>
                <a:gd name="T51" fmla="*/ 82 h 137"/>
                <a:gd name="T52" fmla="*/ 116 w 127"/>
                <a:gd name="T53" fmla="*/ 81 h 137"/>
                <a:gd name="T54" fmla="*/ 123 w 127"/>
                <a:gd name="T55" fmla="*/ 74 h 137"/>
                <a:gd name="T56" fmla="*/ 3 w 127"/>
                <a:gd name="T57" fmla="*/ 74 h 137"/>
                <a:gd name="T58" fmla="*/ 17 w 127"/>
                <a:gd name="T59" fmla="*/ 40 h 137"/>
                <a:gd name="T60" fmla="*/ 109 w 127"/>
                <a:gd name="T61" fmla="*/ 34 h 137"/>
                <a:gd name="T62" fmla="*/ 16 w 127"/>
                <a:gd name="T63" fmla="*/ 31 h 137"/>
                <a:gd name="T64" fmla="*/ 64 w 127"/>
                <a:gd name="T65" fmla="*/ 2 h 137"/>
                <a:gd name="T66" fmla="*/ 100 w 127"/>
                <a:gd name="T67" fmla="*/ 14 h 137"/>
                <a:gd name="T68" fmla="*/ 113 w 127"/>
                <a:gd name="T69" fmla="*/ 53 h 137"/>
                <a:gd name="T70" fmla="*/ 112 w 127"/>
                <a:gd name="T71" fmla="*/ 76 h 137"/>
                <a:gd name="T72" fmla="*/ 92 w 127"/>
                <a:gd name="T73" fmla="*/ 104 h 137"/>
                <a:gd name="T74" fmla="*/ 54 w 127"/>
                <a:gd name="T75" fmla="*/ 111 h 137"/>
                <a:gd name="T76" fmla="*/ 16 w 127"/>
                <a:gd name="T77" fmla="*/ 98 h 137"/>
                <a:gd name="T78" fmla="*/ 5 w 127"/>
                <a:gd name="T79" fmla="*/ 54 h 137"/>
                <a:gd name="T80" fmla="*/ 35 w 127"/>
                <a:gd name="T81" fmla="*/ 21 h 137"/>
                <a:gd name="T82" fmla="*/ 30 w 127"/>
                <a:gd name="T83" fmla="*/ 11 h 137"/>
                <a:gd name="T84" fmla="*/ 12 w 127"/>
                <a:gd name="T85" fmla="*/ 36 h 137"/>
                <a:gd name="T86" fmla="*/ 13 w 127"/>
                <a:gd name="T87" fmla="*/ 51 h 137"/>
                <a:gd name="T88" fmla="*/ 1 w 127"/>
                <a:gd name="T89" fmla="*/ 85 h 137"/>
                <a:gd name="T90" fmla="*/ 12 w 127"/>
                <a:gd name="T91" fmla="*/ 99 h 137"/>
                <a:gd name="T92" fmla="*/ 27 w 127"/>
                <a:gd name="T93" fmla="*/ 125 h 137"/>
                <a:gd name="T94" fmla="*/ 63 w 127"/>
                <a:gd name="T95" fmla="*/ 137 h 137"/>
                <a:gd name="T96" fmla="*/ 100 w 127"/>
                <a:gd name="T97" fmla="*/ 125 h 137"/>
                <a:gd name="T98" fmla="*/ 115 w 127"/>
                <a:gd name="T99" fmla="*/ 97 h 137"/>
                <a:gd name="T100" fmla="*/ 124 w 127"/>
                <a:gd name="T101" fmla="*/ 85 h 137"/>
                <a:gd name="T102" fmla="*/ 112 w 127"/>
                <a:gd name="T103" fmla="*/ 40 h 137"/>
                <a:gd name="T104" fmla="*/ 115 w 127"/>
                <a:gd name="T105" fmla="*/ 26 h 137"/>
                <a:gd name="T106" fmla="*/ 102 w 127"/>
                <a:gd name="T107" fmla="*/ 12 h 137"/>
                <a:gd name="T108" fmla="*/ 76 w 127"/>
                <a:gd name="T109" fmla="*/ 1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137">
                  <a:moveTo>
                    <a:pt x="70" y="134"/>
                  </a:moveTo>
                  <a:cubicBezTo>
                    <a:pt x="71" y="132"/>
                    <a:pt x="72" y="130"/>
                    <a:pt x="72" y="128"/>
                  </a:cubicBezTo>
                  <a:cubicBezTo>
                    <a:pt x="72" y="130"/>
                    <a:pt x="72" y="132"/>
                    <a:pt x="72" y="133"/>
                  </a:cubicBezTo>
                  <a:cubicBezTo>
                    <a:pt x="71" y="134"/>
                    <a:pt x="70" y="134"/>
                    <a:pt x="70" y="134"/>
                  </a:cubicBezTo>
                  <a:moveTo>
                    <a:pt x="63" y="134"/>
                  </a:moveTo>
                  <a:cubicBezTo>
                    <a:pt x="62" y="134"/>
                    <a:pt x="61" y="134"/>
                    <a:pt x="61" y="134"/>
                  </a:cubicBezTo>
                  <a:cubicBezTo>
                    <a:pt x="62" y="131"/>
                    <a:pt x="63" y="128"/>
                    <a:pt x="64" y="126"/>
                  </a:cubicBezTo>
                  <a:cubicBezTo>
                    <a:pt x="65" y="126"/>
                    <a:pt x="66" y="126"/>
                    <a:pt x="67" y="125"/>
                  </a:cubicBezTo>
                  <a:cubicBezTo>
                    <a:pt x="66" y="128"/>
                    <a:pt x="65" y="131"/>
                    <a:pt x="64" y="134"/>
                  </a:cubicBezTo>
                  <a:cubicBezTo>
                    <a:pt x="64" y="134"/>
                    <a:pt x="64" y="134"/>
                    <a:pt x="64" y="134"/>
                  </a:cubicBezTo>
                  <a:cubicBezTo>
                    <a:pt x="63" y="134"/>
                    <a:pt x="63" y="134"/>
                    <a:pt x="63" y="134"/>
                  </a:cubicBezTo>
                  <a:moveTo>
                    <a:pt x="59" y="134"/>
                  </a:moveTo>
                  <a:cubicBezTo>
                    <a:pt x="58" y="134"/>
                    <a:pt x="57" y="134"/>
                    <a:pt x="56" y="134"/>
                  </a:cubicBezTo>
                  <a:cubicBezTo>
                    <a:pt x="58" y="131"/>
                    <a:pt x="59" y="128"/>
                    <a:pt x="60" y="125"/>
                  </a:cubicBezTo>
                  <a:cubicBezTo>
                    <a:pt x="61" y="125"/>
                    <a:pt x="62" y="126"/>
                    <a:pt x="63" y="126"/>
                  </a:cubicBezTo>
                  <a:cubicBezTo>
                    <a:pt x="61" y="128"/>
                    <a:pt x="60" y="131"/>
                    <a:pt x="59" y="134"/>
                  </a:cubicBezTo>
                  <a:moveTo>
                    <a:pt x="66" y="134"/>
                  </a:moveTo>
                  <a:cubicBezTo>
                    <a:pt x="66" y="131"/>
                    <a:pt x="68" y="128"/>
                    <a:pt x="69" y="125"/>
                  </a:cubicBezTo>
                  <a:cubicBezTo>
                    <a:pt x="70" y="125"/>
                    <a:pt x="71" y="125"/>
                    <a:pt x="72" y="125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1" y="128"/>
                    <a:pt x="69" y="131"/>
                    <a:pt x="68" y="134"/>
                  </a:cubicBezTo>
                  <a:cubicBezTo>
                    <a:pt x="67" y="134"/>
                    <a:pt x="66" y="134"/>
                    <a:pt x="66" y="134"/>
                  </a:cubicBezTo>
                  <a:moveTo>
                    <a:pt x="55" y="133"/>
                  </a:moveTo>
                  <a:cubicBezTo>
                    <a:pt x="55" y="130"/>
                    <a:pt x="56" y="128"/>
                    <a:pt x="56" y="125"/>
                  </a:cubicBezTo>
                  <a:cubicBezTo>
                    <a:pt x="57" y="125"/>
                    <a:pt x="58" y="125"/>
                    <a:pt x="59" y="125"/>
                  </a:cubicBezTo>
                  <a:cubicBezTo>
                    <a:pt x="57" y="128"/>
                    <a:pt x="56" y="130"/>
                    <a:pt x="55" y="133"/>
                  </a:cubicBezTo>
                  <a:moveTo>
                    <a:pt x="53" y="125"/>
                  </a:moveTo>
                  <a:cubicBezTo>
                    <a:pt x="53" y="125"/>
                    <a:pt x="53" y="124"/>
                    <a:pt x="53" y="124"/>
                  </a:cubicBezTo>
                  <a:cubicBezTo>
                    <a:pt x="53" y="123"/>
                    <a:pt x="52" y="123"/>
                    <a:pt x="51" y="123"/>
                  </a:cubicBezTo>
                  <a:cubicBezTo>
                    <a:pt x="50" y="122"/>
                    <a:pt x="49" y="122"/>
                    <a:pt x="48" y="122"/>
                  </a:cubicBezTo>
                  <a:cubicBezTo>
                    <a:pt x="49" y="120"/>
                    <a:pt x="51" y="118"/>
                    <a:pt x="52" y="116"/>
                  </a:cubicBezTo>
                  <a:cubicBezTo>
                    <a:pt x="52" y="118"/>
                    <a:pt x="52" y="121"/>
                    <a:pt x="52" y="123"/>
                  </a:cubicBezTo>
                  <a:cubicBezTo>
                    <a:pt x="52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moveTo>
                    <a:pt x="97" y="120"/>
                  </a:moveTo>
                  <a:cubicBezTo>
                    <a:pt x="97" y="120"/>
                    <a:pt x="96" y="119"/>
                    <a:pt x="96" y="119"/>
                  </a:cubicBezTo>
                  <a:cubicBezTo>
                    <a:pt x="96" y="118"/>
                    <a:pt x="97" y="116"/>
                    <a:pt x="98" y="115"/>
                  </a:cubicBezTo>
                  <a:cubicBezTo>
                    <a:pt x="97" y="117"/>
                    <a:pt x="97" y="119"/>
                    <a:pt x="97" y="120"/>
                  </a:cubicBezTo>
                  <a:moveTo>
                    <a:pt x="76" y="116"/>
                  </a:moveTo>
                  <a:cubicBezTo>
                    <a:pt x="76" y="116"/>
                    <a:pt x="76" y="115"/>
                    <a:pt x="76" y="114"/>
                  </a:cubicBezTo>
                  <a:cubicBezTo>
                    <a:pt x="76" y="114"/>
                    <a:pt x="77" y="114"/>
                    <a:pt x="77" y="114"/>
                  </a:cubicBezTo>
                  <a:cubicBezTo>
                    <a:pt x="77" y="115"/>
                    <a:pt x="76" y="116"/>
                    <a:pt x="76" y="116"/>
                  </a:cubicBezTo>
                  <a:moveTo>
                    <a:pt x="46" y="121"/>
                  </a:moveTo>
                  <a:cubicBezTo>
                    <a:pt x="45" y="121"/>
                    <a:pt x="44" y="121"/>
                    <a:pt x="44" y="120"/>
                  </a:cubicBezTo>
                  <a:cubicBezTo>
                    <a:pt x="45" y="118"/>
                    <a:pt x="47" y="115"/>
                    <a:pt x="49" y="113"/>
                  </a:cubicBezTo>
                  <a:cubicBezTo>
                    <a:pt x="50" y="114"/>
                    <a:pt x="51" y="114"/>
                    <a:pt x="52" y="114"/>
                  </a:cubicBezTo>
                  <a:cubicBezTo>
                    <a:pt x="50" y="116"/>
                    <a:pt x="48" y="119"/>
                    <a:pt x="46" y="121"/>
                  </a:cubicBezTo>
                  <a:moveTo>
                    <a:pt x="89" y="116"/>
                  </a:moveTo>
                  <a:cubicBezTo>
                    <a:pt x="90" y="115"/>
                    <a:pt x="90" y="114"/>
                    <a:pt x="90" y="113"/>
                  </a:cubicBezTo>
                  <a:cubicBezTo>
                    <a:pt x="90" y="114"/>
                    <a:pt x="90" y="115"/>
                    <a:pt x="90" y="116"/>
                  </a:cubicBezTo>
                  <a:cubicBezTo>
                    <a:pt x="89" y="116"/>
                    <a:pt x="89" y="116"/>
                    <a:pt x="89" y="116"/>
                  </a:cubicBezTo>
                  <a:moveTo>
                    <a:pt x="25" y="121"/>
                  </a:moveTo>
                  <a:cubicBezTo>
                    <a:pt x="24" y="120"/>
                    <a:pt x="24" y="120"/>
                    <a:pt x="23" y="119"/>
                  </a:cubicBezTo>
                  <a:cubicBezTo>
                    <a:pt x="24" y="117"/>
                    <a:pt x="25" y="115"/>
                    <a:pt x="26" y="113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6" y="115"/>
                    <a:pt x="25" y="118"/>
                    <a:pt x="25" y="121"/>
                  </a:cubicBezTo>
                  <a:moveTo>
                    <a:pt x="76" y="122"/>
                  </a:moveTo>
                  <a:cubicBezTo>
                    <a:pt x="76" y="121"/>
                    <a:pt x="76" y="120"/>
                    <a:pt x="76" y="119"/>
                  </a:cubicBezTo>
                  <a:cubicBezTo>
                    <a:pt x="77" y="117"/>
                    <a:pt x="78" y="115"/>
                    <a:pt x="79" y="113"/>
                  </a:cubicBezTo>
                  <a:cubicBezTo>
                    <a:pt x="80" y="113"/>
                    <a:pt x="81" y="113"/>
                    <a:pt x="81" y="112"/>
                  </a:cubicBezTo>
                  <a:cubicBezTo>
                    <a:pt x="80" y="115"/>
                    <a:pt x="78" y="118"/>
                    <a:pt x="77" y="122"/>
                  </a:cubicBezTo>
                  <a:cubicBezTo>
                    <a:pt x="76" y="122"/>
                    <a:pt x="76" y="122"/>
                    <a:pt x="76" y="122"/>
                  </a:cubicBezTo>
                  <a:moveTo>
                    <a:pt x="42" y="120"/>
                  </a:moveTo>
                  <a:cubicBezTo>
                    <a:pt x="42" y="119"/>
                    <a:pt x="41" y="119"/>
                    <a:pt x="40" y="119"/>
                  </a:cubicBezTo>
                  <a:cubicBezTo>
                    <a:pt x="42" y="116"/>
                    <a:pt x="44" y="114"/>
                    <a:pt x="46" y="112"/>
                  </a:cubicBezTo>
                  <a:cubicBezTo>
                    <a:pt x="47" y="112"/>
                    <a:pt x="47" y="113"/>
                    <a:pt x="48" y="113"/>
                  </a:cubicBezTo>
                  <a:cubicBezTo>
                    <a:pt x="46" y="115"/>
                    <a:pt x="44" y="117"/>
                    <a:pt x="42" y="120"/>
                  </a:cubicBezTo>
                  <a:moveTo>
                    <a:pt x="100" y="121"/>
                  </a:moveTo>
                  <a:cubicBezTo>
                    <a:pt x="100" y="119"/>
                    <a:pt x="100" y="116"/>
                    <a:pt x="101" y="114"/>
                  </a:cubicBezTo>
                  <a:cubicBezTo>
                    <a:pt x="102" y="113"/>
                    <a:pt x="103" y="112"/>
                    <a:pt x="104" y="111"/>
                  </a:cubicBezTo>
                  <a:cubicBezTo>
                    <a:pt x="103" y="114"/>
                    <a:pt x="102" y="118"/>
                    <a:pt x="101" y="121"/>
                  </a:cubicBezTo>
                  <a:cubicBezTo>
                    <a:pt x="101" y="121"/>
                    <a:pt x="101" y="121"/>
                    <a:pt x="101" y="121"/>
                  </a:cubicBezTo>
                  <a:cubicBezTo>
                    <a:pt x="100" y="121"/>
                    <a:pt x="100" y="121"/>
                    <a:pt x="100" y="121"/>
                  </a:cubicBezTo>
                  <a:moveTo>
                    <a:pt x="95" y="118"/>
                  </a:moveTo>
                  <a:cubicBezTo>
                    <a:pt x="94" y="117"/>
                    <a:pt x="94" y="117"/>
                    <a:pt x="94" y="117"/>
                  </a:cubicBezTo>
                  <a:cubicBezTo>
                    <a:pt x="95" y="115"/>
                    <a:pt x="96" y="113"/>
                    <a:pt x="97" y="111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7" y="112"/>
                    <a:pt x="97" y="112"/>
                    <a:pt x="97" y="112"/>
                  </a:cubicBezTo>
                  <a:cubicBezTo>
                    <a:pt x="97" y="114"/>
                    <a:pt x="96" y="116"/>
                    <a:pt x="95" y="118"/>
                  </a:cubicBezTo>
                  <a:moveTo>
                    <a:pt x="22" y="118"/>
                  </a:moveTo>
                  <a:cubicBezTo>
                    <a:pt x="21" y="117"/>
                    <a:pt x="21" y="117"/>
                    <a:pt x="20" y="116"/>
                  </a:cubicBezTo>
                  <a:cubicBezTo>
                    <a:pt x="21" y="115"/>
                    <a:pt x="22" y="113"/>
                    <a:pt x="24" y="111"/>
                  </a:cubicBezTo>
                  <a:cubicBezTo>
                    <a:pt x="24" y="111"/>
                    <a:pt x="25" y="112"/>
                    <a:pt x="25" y="112"/>
                  </a:cubicBezTo>
                  <a:cubicBezTo>
                    <a:pt x="24" y="114"/>
                    <a:pt x="23" y="116"/>
                    <a:pt x="22" y="118"/>
                  </a:cubicBezTo>
                  <a:moveTo>
                    <a:pt x="39" y="118"/>
                  </a:moveTo>
                  <a:cubicBezTo>
                    <a:pt x="39" y="118"/>
                    <a:pt x="38" y="117"/>
                    <a:pt x="37" y="117"/>
                  </a:cubicBezTo>
                  <a:cubicBezTo>
                    <a:pt x="39" y="115"/>
                    <a:pt x="41" y="113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3" y="111"/>
                    <a:pt x="44" y="111"/>
                    <a:pt x="44" y="112"/>
                  </a:cubicBezTo>
                  <a:cubicBezTo>
                    <a:pt x="42" y="114"/>
                    <a:pt x="41" y="116"/>
                    <a:pt x="39" y="118"/>
                  </a:cubicBezTo>
                  <a:moveTo>
                    <a:pt x="79" y="121"/>
                  </a:moveTo>
                  <a:cubicBezTo>
                    <a:pt x="80" y="118"/>
                    <a:pt x="82" y="115"/>
                    <a:pt x="83" y="112"/>
                  </a:cubicBezTo>
                  <a:cubicBezTo>
                    <a:pt x="85" y="111"/>
                    <a:pt x="86" y="111"/>
                    <a:pt x="87" y="110"/>
                  </a:cubicBezTo>
                  <a:cubicBezTo>
                    <a:pt x="85" y="113"/>
                    <a:pt x="84" y="116"/>
                    <a:pt x="83" y="120"/>
                  </a:cubicBezTo>
                  <a:cubicBezTo>
                    <a:pt x="82" y="120"/>
                    <a:pt x="80" y="121"/>
                    <a:pt x="79" y="121"/>
                  </a:cubicBezTo>
                  <a:moveTo>
                    <a:pt x="28" y="121"/>
                  </a:moveTo>
                  <a:cubicBezTo>
                    <a:pt x="28" y="119"/>
                    <a:pt x="29" y="116"/>
                    <a:pt x="29" y="114"/>
                  </a:cubicBezTo>
                  <a:cubicBezTo>
                    <a:pt x="31" y="112"/>
                    <a:pt x="32" y="111"/>
                    <a:pt x="34" y="109"/>
                  </a:cubicBezTo>
                  <a:cubicBezTo>
                    <a:pt x="33" y="111"/>
                    <a:pt x="33" y="114"/>
                    <a:pt x="33" y="116"/>
                  </a:cubicBezTo>
                  <a:cubicBezTo>
                    <a:pt x="31" y="118"/>
                    <a:pt x="30" y="119"/>
                    <a:pt x="28" y="121"/>
                  </a:cubicBezTo>
                  <a:moveTo>
                    <a:pt x="36" y="116"/>
                  </a:moveTo>
                  <a:cubicBezTo>
                    <a:pt x="36" y="116"/>
                    <a:pt x="36" y="116"/>
                    <a:pt x="36" y="116"/>
                  </a:cubicBezTo>
                  <a:cubicBezTo>
                    <a:pt x="36" y="115"/>
                    <a:pt x="36" y="114"/>
                    <a:pt x="36" y="113"/>
                  </a:cubicBezTo>
                  <a:cubicBezTo>
                    <a:pt x="37" y="112"/>
                    <a:pt x="38" y="110"/>
                    <a:pt x="39" y="109"/>
                  </a:cubicBezTo>
                  <a:cubicBezTo>
                    <a:pt x="40" y="109"/>
                    <a:pt x="40" y="110"/>
                    <a:pt x="41" y="110"/>
                  </a:cubicBezTo>
                  <a:cubicBezTo>
                    <a:pt x="39" y="112"/>
                    <a:pt x="38" y="114"/>
                    <a:pt x="36" y="116"/>
                  </a:cubicBezTo>
                  <a:moveTo>
                    <a:pt x="19" y="115"/>
                  </a:moveTo>
                  <a:cubicBezTo>
                    <a:pt x="19" y="115"/>
                    <a:pt x="18" y="114"/>
                    <a:pt x="18" y="114"/>
                  </a:cubicBezTo>
                  <a:cubicBezTo>
                    <a:pt x="19" y="112"/>
                    <a:pt x="20" y="111"/>
                    <a:pt x="21" y="109"/>
                  </a:cubicBezTo>
                  <a:cubicBezTo>
                    <a:pt x="22" y="109"/>
                    <a:pt x="22" y="110"/>
                    <a:pt x="23" y="110"/>
                  </a:cubicBezTo>
                  <a:cubicBezTo>
                    <a:pt x="21" y="112"/>
                    <a:pt x="20" y="113"/>
                    <a:pt x="19" y="115"/>
                  </a:cubicBezTo>
                  <a:moveTo>
                    <a:pt x="93" y="115"/>
                  </a:moveTo>
                  <a:cubicBezTo>
                    <a:pt x="93" y="113"/>
                    <a:pt x="94" y="111"/>
                    <a:pt x="94" y="109"/>
                  </a:cubicBezTo>
                  <a:cubicBezTo>
                    <a:pt x="94" y="109"/>
                    <a:pt x="95" y="110"/>
                    <a:pt x="95" y="110"/>
                  </a:cubicBezTo>
                  <a:cubicBezTo>
                    <a:pt x="95" y="112"/>
                    <a:pt x="94" y="113"/>
                    <a:pt x="93" y="115"/>
                  </a:cubicBezTo>
                  <a:moveTo>
                    <a:pt x="85" y="119"/>
                  </a:moveTo>
                  <a:cubicBezTo>
                    <a:pt x="86" y="116"/>
                    <a:pt x="87" y="112"/>
                    <a:pt x="89" y="109"/>
                  </a:cubicBezTo>
                  <a:cubicBezTo>
                    <a:pt x="89" y="109"/>
                    <a:pt x="90" y="108"/>
                    <a:pt x="91" y="108"/>
                  </a:cubicBezTo>
                  <a:cubicBezTo>
                    <a:pt x="90" y="111"/>
                    <a:pt x="88" y="114"/>
                    <a:pt x="87" y="118"/>
                  </a:cubicBezTo>
                  <a:cubicBezTo>
                    <a:pt x="86" y="118"/>
                    <a:pt x="86" y="118"/>
                    <a:pt x="85" y="119"/>
                  </a:cubicBezTo>
                  <a:moveTo>
                    <a:pt x="37" y="110"/>
                  </a:moveTo>
                  <a:cubicBezTo>
                    <a:pt x="37" y="109"/>
                    <a:pt x="37" y="109"/>
                    <a:pt x="37" y="108"/>
                  </a:cubicBezTo>
                  <a:cubicBezTo>
                    <a:pt x="37" y="108"/>
                    <a:pt x="38" y="108"/>
                    <a:pt x="38" y="108"/>
                  </a:cubicBezTo>
                  <a:cubicBezTo>
                    <a:pt x="37" y="109"/>
                    <a:pt x="37" y="110"/>
                    <a:pt x="37" y="110"/>
                  </a:cubicBezTo>
                  <a:moveTo>
                    <a:pt x="103" y="119"/>
                  </a:moveTo>
                  <a:cubicBezTo>
                    <a:pt x="104" y="116"/>
                    <a:pt x="105" y="113"/>
                    <a:pt x="106" y="109"/>
                  </a:cubicBezTo>
                  <a:cubicBezTo>
                    <a:pt x="107" y="109"/>
                    <a:pt x="108" y="108"/>
                    <a:pt x="109" y="107"/>
                  </a:cubicBezTo>
                  <a:cubicBezTo>
                    <a:pt x="108" y="110"/>
                    <a:pt x="107" y="113"/>
                    <a:pt x="106" y="116"/>
                  </a:cubicBezTo>
                  <a:cubicBezTo>
                    <a:pt x="105" y="117"/>
                    <a:pt x="104" y="118"/>
                    <a:pt x="103" y="119"/>
                  </a:cubicBezTo>
                  <a:moveTo>
                    <a:pt x="17" y="113"/>
                  </a:moveTo>
                  <a:cubicBezTo>
                    <a:pt x="17" y="112"/>
                    <a:pt x="16" y="112"/>
                    <a:pt x="16" y="112"/>
                  </a:cubicBezTo>
                  <a:cubicBezTo>
                    <a:pt x="17" y="110"/>
                    <a:pt x="18" y="108"/>
                    <a:pt x="19" y="107"/>
                  </a:cubicBezTo>
                  <a:cubicBezTo>
                    <a:pt x="20" y="107"/>
                    <a:pt x="20" y="108"/>
                    <a:pt x="20" y="108"/>
                  </a:cubicBezTo>
                  <a:cubicBezTo>
                    <a:pt x="19" y="110"/>
                    <a:pt x="18" y="111"/>
                    <a:pt x="17" y="113"/>
                  </a:cubicBezTo>
                  <a:moveTo>
                    <a:pt x="15" y="110"/>
                  </a:moveTo>
                  <a:cubicBezTo>
                    <a:pt x="14" y="109"/>
                    <a:pt x="14" y="109"/>
                    <a:pt x="14" y="109"/>
                  </a:cubicBezTo>
                  <a:cubicBezTo>
                    <a:pt x="15" y="108"/>
                    <a:pt x="16" y="106"/>
                    <a:pt x="17" y="105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7" y="107"/>
                    <a:pt x="16" y="109"/>
                    <a:pt x="15" y="110"/>
                  </a:cubicBezTo>
                  <a:moveTo>
                    <a:pt x="109" y="113"/>
                  </a:moveTo>
                  <a:cubicBezTo>
                    <a:pt x="109" y="110"/>
                    <a:pt x="110" y="107"/>
                    <a:pt x="111" y="104"/>
                  </a:cubicBezTo>
                  <a:cubicBezTo>
                    <a:pt x="112" y="104"/>
                    <a:pt x="112" y="103"/>
                    <a:pt x="112" y="103"/>
                  </a:cubicBezTo>
                  <a:cubicBezTo>
                    <a:pt x="112" y="105"/>
                    <a:pt x="112" y="107"/>
                    <a:pt x="112" y="109"/>
                  </a:cubicBezTo>
                  <a:cubicBezTo>
                    <a:pt x="111" y="110"/>
                    <a:pt x="110" y="112"/>
                    <a:pt x="109" y="113"/>
                  </a:cubicBezTo>
                  <a:moveTo>
                    <a:pt x="15" y="106"/>
                  </a:moveTo>
                  <a:cubicBezTo>
                    <a:pt x="15" y="105"/>
                    <a:pt x="15" y="103"/>
                    <a:pt x="15" y="102"/>
                  </a:cubicBezTo>
                  <a:cubicBezTo>
                    <a:pt x="16" y="103"/>
                    <a:pt x="16" y="103"/>
                    <a:pt x="16" y="104"/>
                  </a:cubicBezTo>
                  <a:cubicBezTo>
                    <a:pt x="16" y="104"/>
                    <a:pt x="15" y="105"/>
                    <a:pt x="15" y="106"/>
                  </a:cubicBezTo>
                  <a:moveTo>
                    <a:pt x="18" y="92"/>
                  </a:moveTo>
                  <a:cubicBezTo>
                    <a:pt x="18" y="91"/>
                    <a:pt x="18" y="90"/>
                    <a:pt x="19" y="90"/>
                  </a:cubicBezTo>
                  <a:cubicBezTo>
                    <a:pt x="19" y="90"/>
                    <a:pt x="19" y="90"/>
                    <a:pt x="19" y="91"/>
                  </a:cubicBezTo>
                  <a:cubicBezTo>
                    <a:pt x="19" y="91"/>
                    <a:pt x="18" y="92"/>
                    <a:pt x="18" y="92"/>
                  </a:cubicBezTo>
                  <a:moveTo>
                    <a:pt x="16" y="92"/>
                  </a:moveTo>
                  <a:cubicBezTo>
                    <a:pt x="16" y="91"/>
                    <a:pt x="16" y="90"/>
                    <a:pt x="15" y="89"/>
                  </a:cubicBezTo>
                  <a:cubicBezTo>
                    <a:pt x="16" y="87"/>
                    <a:pt x="16" y="86"/>
                    <a:pt x="16" y="85"/>
                  </a:cubicBezTo>
                  <a:cubicBezTo>
                    <a:pt x="17" y="86"/>
                    <a:pt x="17" y="87"/>
                    <a:pt x="18" y="88"/>
                  </a:cubicBezTo>
                  <a:cubicBezTo>
                    <a:pt x="17" y="89"/>
                    <a:pt x="17" y="91"/>
                    <a:pt x="16" y="92"/>
                  </a:cubicBezTo>
                  <a:moveTo>
                    <a:pt x="110" y="92"/>
                  </a:moveTo>
                  <a:cubicBezTo>
                    <a:pt x="109" y="91"/>
                    <a:pt x="109" y="91"/>
                    <a:pt x="109" y="91"/>
                  </a:cubicBezTo>
                  <a:cubicBezTo>
                    <a:pt x="111" y="87"/>
                    <a:pt x="112" y="84"/>
                    <a:pt x="113" y="81"/>
                  </a:cubicBezTo>
                  <a:cubicBezTo>
                    <a:pt x="113" y="82"/>
                    <a:pt x="113" y="84"/>
                    <a:pt x="113" y="85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12" y="88"/>
                    <a:pt x="111" y="89"/>
                    <a:pt x="110" y="92"/>
                  </a:cubicBezTo>
                  <a:moveTo>
                    <a:pt x="15" y="86"/>
                  </a:moveTo>
                  <a:cubicBezTo>
                    <a:pt x="14" y="85"/>
                    <a:pt x="14" y="85"/>
                    <a:pt x="14" y="84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3"/>
                    <a:pt x="14" y="81"/>
                    <a:pt x="14" y="80"/>
                  </a:cubicBezTo>
                  <a:cubicBezTo>
                    <a:pt x="15" y="81"/>
                    <a:pt x="15" y="82"/>
                    <a:pt x="15" y="83"/>
                  </a:cubicBezTo>
                  <a:cubicBezTo>
                    <a:pt x="15" y="84"/>
                    <a:pt x="15" y="85"/>
                    <a:pt x="15" y="86"/>
                  </a:cubicBezTo>
                  <a:moveTo>
                    <a:pt x="116" y="77"/>
                  </a:moveTo>
                  <a:cubicBezTo>
                    <a:pt x="116" y="77"/>
                    <a:pt x="116" y="76"/>
                    <a:pt x="116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7" y="76"/>
                    <a:pt x="117" y="77"/>
                    <a:pt x="116" y="77"/>
                  </a:cubicBezTo>
                  <a:moveTo>
                    <a:pt x="8" y="82"/>
                  </a:moveTo>
                  <a:cubicBezTo>
                    <a:pt x="9" y="80"/>
                    <a:pt x="10" y="77"/>
                    <a:pt x="12" y="74"/>
                  </a:cubicBezTo>
                  <a:cubicBezTo>
                    <a:pt x="12" y="76"/>
                    <a:pt x="11" y="77"/>
                    <a:pt x="11" y="79"/>
                  </a:cubicBezTo>
                  <a:cubicBezTo>
                    <a:pt x="11" y="80"/>
                    <a:pt x="11" y="81"/>
                    <a:pt x="10" y="82"/>
                  </a:cubicBezTo>
                  <a:cubicBezTo>
                    <a:pt x="9" y="82"/>
                    <a:pt x="9" y="82"/>
                    <a:pt x="8" y="82"/>
                  </a:cubicBezTo>
                  <a:moveTo>
                    <a:pt x="3" y="82"/>
                  </a:moveTo>
                  <a:cubicBezTo>
                    <a:pt x="3" y="82"/>
                    <a:pt x="3" y="82"/>
                    <a:pt x="3" y="82"/>
                  </a:cubicBezTo>
                  <a:cubicBezTo>
                    <a:pt x="5" y="79"/>
                    <a:pt x="6" y="77"/>
                    <a:pt x="7" y="74"/>
                  </a:cubicBezTo>
                  <a:cubicBezTo>
                    <a:pt x="8" y="74"/>
                    <a:pt x="9" y="74"/>
                    <a:pt x="10" y="74"/>
                  </a:cubicBezTo>
                  <a:cubicBezTo>
                    <a:pt x="9" y="77"/>
                    <a:pt x="8" y="80"/>
                    <a:pt x="6" y="82"/>
                  </a:cubicBezTo>
                  <a:cubicBezTo>
                    <a:pt x="5" y="82"/>
                    <a:pt x="4" y="82"/>
                    <a:pt x="3" y="82"/>
                  </a:cubicBezTo>
                  <a:moveTo>
                    <a:pt x="116" y="83"/>
                  </a:moveTo>
                  <a:cubicBezTo>
                    <a:pt x="116" y="82"/>
                    <a:pt x="116" y="82"/>
                    <a:pt x="116" y="81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7" y="79"/>
                    <a:pt x="118" y="76"/>
                    <a:pt x="119" y="74"/>
                  </a:cubicBezTo>
                  <a:cubicBezTo>
                    <a:pt x="120" y="74"/>
                    <a:pt x="120" y="74"/>
                    <a:pt x="121" y="74"/>
                  </a:cubicBezTo>
                  <a:cubicBezTo>
                    <a:pt x="120" y="77"/>
                    <a:pt x="119" y="80"/>
                    <a:pt x="118" y="83"/>
                  </a:cubicBezTo>
                  <a:cubicBezTo>
                    <a:pt x="117" y="83"/>
                    <a:pt x="117" y="83"/>
                    <a:pt x="116" y="83"/>
                  </a:cubicBezTo>
                  <a:cubicBezTo>
                    <a:pt x="116" y="83"/>
                    <a:pt x="116" y="83"/>
                    <a:pt x="116" y="83"/>
                  </a:cubicBezTo>
                  <a:moveTo>
                    <a:pt x="119" y="82"/>
                  </a:moveTo>
                  <a:cubicBezTo>
                    <a:pt x="120" y="79"/>
                    <a:pt x="121" y="77"/>
                    <a:pt x="123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2" y="82"/>
                  </a:cubicBezTo>
                  <a:cubicBezTo>
                    <a:pt x="122" y="82"/>
                    <a:pt x="121" y="82"/>
                    <a:pt x="120" y="82"/>
                  </a:cubicBezTo>
                  <a:cubicBezTo>
                    <a:pt x="119" y="82"/>
                    <a:pt x="119" y="82"/>
                    <a:pt x="119" y="82"/>
                  </a:cubicBezTo>
                  <a:moveTo>
                    <a:pt x="3" y="79"/>
                  </a:moveTo>
                  <a:cubicBezTo>
                    <a:pt x="3" y="77"/>
                    <a:pt x="3" y="76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4" y="74"/>
                    <a:pt x="5" y="74"/>
                    <a:pt x="5" y="74"/>
                  </a:cubicBezTo>
                  <a:cubicBezTo>
                    <a:pt x="5" y="76"/>
                    <a:pt x="4" y="77"/>
                    <a:pt x="3" y="79"/>
                  </a:cubicBezTo>
                  <a:moveTo>
                    <a:pt x="17" y="40"/>
                  </a:moveTo>
                  <a:cubicBezTo>
                    <a:pt x="16" y="39"/>
                    <a:pt x="16" y="39"/>
                    <a:pt x="15" y="38"/>
                  </a:cubicBezTo>
                  <a:cubicBezTo>
                    <a:pt x="16" y="37"/>
                    <a:pt x="18" y="35"/>
                    <a:pt x="19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6"/>
                    <a:pt x="17" y="38"/>
                    <a:pt x="17" y="40"/>
                  </a:cubicBezTo>
                  <a:moveTo>
                    <a:pt x="15" y="37"/>
                  </a:moveTo>
                  <a:cubicBezTo>
                    <a:pt x="15" y="36"/>
                    <a:pt x="15" y="35"/>
                    <a:pt x="15" y="35"/>
                  </a:cubicBezTo>
                  <a:cubicBezTo>
                    <a:pt x="16" y="34"/>
                    <a:pt x="17" y="33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34"/>
                    <a:pt x="16" y="35"/>
                    <a:pt x="15" y="37"/>
                  </a:cubicBezTo>
                  <a:moveTo>
                    <a:pt x="111" y="38"/>
                  </a:moveTo>
                  <a:cubicBezTo>
                    <a:pt x="110" y="36"/>
                    <a:pt x="109" y="35"/>
                    <a:pt x="109" y="34"/>
                  </a:cubicBezTo>
                  <a:cubicBezTo>
                    <a:pt x="110" y="33"/>
                    <a:pt x="111" y="32"/>
                    <a:pt x="112" y="30"/>
                  </a:cubicBezTo>
                  <a:cubicBezTo>
                    <a:pt x="112" y="32"/>
                    <a:pt x="112" y="33"/>
                    <a:pt x="112" y="34"/>
                  </a:cubicBezTo>
                  <a:cubicBezTo>
                    <a:pt x="112" y="35"/>
                    <a:pt x="112" y="35"/>
                    <a:pt x="112" y="36"/>
                  </a:cubicBezTo>
                  <a:cubicBezTo>
                    <a:pt x="112" y="37"/>
                    <a:pt x="111" y="37"/>
                    <a:pt x="111" y="38"/>
                  </a:cubicBezTo>
                  <a:moveTo>
                    <a:pt x="15" y="32"/>
                  </a:moveTo>
                  <a:cubicBezTo>
                    <a:pt x="15" y="31"/>
                    <a:pt x="15" y="31"/>
                    <a:pt x="15" y="30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2"/>
                    <a:pt x="15" y="32"/>
                  </a:cubicBezTo>
                  <a:moveTo>
                    <a:pt x="36" y="21"/>
                  </a:moveTo>
                  <a:cubicBezTo>
                    <a:pt x="36" y="21"/>
                    <a:pt x="36" y="21"/>
                    <a:pt x="37" y="21"/>
                  </a:cubicBezTo>
                  <a:cubicBezTo>
                    <a:pt x="42" y="17"/>
                    <a:pt x="48" y="15"/>
                    <a:pt x="54" y="14"/>
                  </a:cubicBezTo>
                  <a:cubicBezTo>
                    <a:pt x="55" y="14"/>
                    <a:pt x="55" y="13"/>
                    <a:pt x="55" y="12"/>
                  </a:cubicBezTo>
                  <a:cubicBezTo>
                    <a:pt x="55" y="9"/>
                    <a:pt x="55" y="6"/>
                    <a:pt x="55" y="3"/>
                  </a:cubicBezTo>
                  <a:cubicBezTo>
                    <a:pt x="58" y="3"/>
                    <a:pt x="61" y="2"/>
                    <a:pt x="64" y="2"/>
                  </a:cubicBezTo>
                  <a:cubicBezTo>
                    <a:pt x="67" y="2"/>
                    <a:pt x="70" y="3"/>
                    <a:pt x="73" y="3"/>
                  </a:cubicBezTo>
                  <a:cubicBezTo>
                    <a:pt x="73" y="6"/>
                    <a:pt x="73" y="9"/>
                    <a:pt x="73" y="12"/>
                  </a:cubicBezTo>
                  <a:cubicBezTo>
                    <a:pt x="73" y="13"/>
                    <a:pt x="73" y="14"/>
                    <a:pt x="74" y="14"/>
                  </a:cubicBezTo>
                  <a:cubicBezTo>
                    <a:pt x="80" y="15"/>
                    <a:pt x="86" y="17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6" y="19"/>
                    <a:pt x="98" y="16"/>
                    <a:pt x="100" y="14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3" y="16"/>
                    <a:pt x="109" y="23"/>
                    <a:pt x="110" y="23"/>
                  </a:cubicBezTo>
                  <a:cubicBezTo>
                    <a:pt x="110" y="24"/>
                    <a:pt x="111" y="25"/>
                    <a:pt x="112" y="26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0" y="29"/>
                    <a:pt x="108" y="31"/>
                    <a:pt x="106" y="33"/>
                  </a:cubicBezTo>
                  <a:cubicBezTo>
                    <a:pt x="105" y="33"/>
                    <a:pt x="105" y="34"/>
                    <a:pt x="106" y="35"/>
                  </a:cubicBezTo>
                  <a:cubicBezTo>
                    <a:pt x="109" y="40"/>
                    <a:pt x="112" y="46"/>
                    <a:pt x="113" y="53"/>
                  </a:cubicBezTo>
                  <a:cubicBezTo>
                    <a:pt x="113" y="53"/>
                    <a:pt x="114" y="54"/>
                    <a:pt x="114" y="54"/>
                  </a:cubicBezTo>
                  <a:cubicBezTo>
                    <a:pt x="117" y="54"/>
                    <a:pt x="120" y="54"/>
                    <a:pt x="123" y="54"/>
                  </a:cubicBezTo>
                  <a:cubicBezTo>
                    <a:pt x="124" y="57"/>
                    <a:pt x="124" y="60"/>
                    <a:pt x="124" y="63"/>
                  </a:cubicBezTo>
                  <a:cubicBezTo>
                    <a:pt x="124" y="65"/>
                    <a:pt x="124" y="68"/>
                    <a:pt x="124" y="71"/>
                  </a:cubicBezTo>
                  <a:cubicBezTo>
                    <a:pt x="123" y="71"/>
                    <a:pt x="123" y="71"/>
                    <a:pt x="122" y="71"/>
                  </a:cubicBezTo>
                  <a:cubicBezTo>
                    <a:pt x="119" y="71"/>
                    <a:pt x="117" y="71"/>
                    <a:pt x="115" y="73"/>
                  </a:cubicBezTo>
                  <a:cubicBezTo>
                    <a:pt x="114" y="73"/>
                    <a:pt x="113" y="75"/>
                    <a:pt x="112" y="76"/>
                  </a:cubicBezTo>
                  <a:cubicBezTo>
                    <a:pt x="110" y="80"/>
                    <a:pt x="109" y="84"/>
                    <a:pt x="106" y="90"/>
                  </a:cubicBezTo>
                  <a:cubicBezTo>
                    <a:pt x="105" y="91"/>
                    <a:pt x="105" y="91"/>
                    <a:pt x="106" y="92"/>
                  </a:cubicBezTo>
                  <a:cubicBezTo>
                    <a:pt x="108" y="94"/>
                    <a:pt x="110" y="96"/>
                    <a:pt x="112" y="98"/>
                  </a:cubicBezTo>
                  <a:cubicBezTo>
                    <a:pt x="109" y="103"/>
                    <a:pt x="105" y="107"/>
                    <a:pt x="100" y="111"/>
                  </a:cubicBezTo>
                  <a:cubicBezTo>
                    <a:pt x="98" y="108"/>
                    <a:pt x="96" y="106"/>
                    <a:pt x="94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86" y="108"/>
                    <a:pt x="80" y="110"/>
                    <a:pt x="74" y="111"/>
                  </a:cubicBezTo>
                  <a:cubicBezTo>
                    <a:pt x="73" y="112"/>
                    <a:pt x="73" y="112"/>
                    <a:pt x="73" y="113"/>
                  </a:cubicBezTo>
                  <a:cubicBezTo>
                    <a:pt x="73" y="116"/>
                    <a:pt x="73" y="119"/>
                    <a:pt x="73" y="122"/>
                  </a:cubicBezTo>
                  <a:cubicBezTo>
                    <a:pt x="70" y="122"/>
                    <a:pt x="67" y="123"/>
                    <a:pt x="64" y="123"/>
                  </a:cubicBezTo>
                  <a:cubicBezTo>
                    <a:pt x="61" y="123"/>
                    <a:pt x="58" y="122"/>
                    <a:pt x="55" y="122"/>
                  </a:cubicBezTo>
                  <a:cubicBezTo>
                    <a:pt x="55" y="119"/>
                    <a:pt x="55" y="116"/>
                    <a:pt x="55" y="113"/>
                  </a:cubicBezTo>
                  <a:cubicBezTo>
                    <a:pt x="55" y="112"/>
                    <a:pt x="55" y="112"/>
                    <a:pt x="54" y="111"/>
                  </a:cubicBezTo>
                  <a:cubicBezTo>
                    <a:pt x="48" y="110"/>
                    <a:pt x="42" y="108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4" y="104"/>
                  </a:cubicBezTo>
                  <a:cubicBezTo>
                    <a:pt x="32" y="106"/>
                    <a:pt x="30" y="108"/>
                    <a:pt x="28" y="11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3" y="107"/>
                    <a:pt x="19" y="103"/>
                    <a:pt x="16" y="98"/>
                  </a:cubicBezTo>
                  <a:cubicBezTo>
                    <a:pt x="18" y="96"/>
                    <a:pt x="20" y="94"/>
                    <a:pt x="22" y="92"/>
                  </a:cubicBezTo>
                  <a:cubicBezTo>
                    <a:pt x="23" y="91"/>
                    <a:pt x="23" y="91"/>
                    <a:pt x="22" y="90"/>
                  </a:cubicBezTo>
                  <a:cubicBezTo>
                    <a:pt x="19" y="85"/>
                    <a:pt x="16" y="79"/>
                    <a:pt x="15" y="72"/>
                  </a:cubicBezTo>
                  <a:cubicBezTo>
                    <a:pt x="15" y="72"/>
                    <a:pt x="14" y="71"/>
                    <a:pt x="14" y="71"/>
                  </a:cubicBezTo>
                  <a:cubicBezTo>
                    <a:pt x="11" y="71"/>
                    <a:pt x="8" y="71"/>
                    <a:pt x="5" y="71"/>
                  </a:cubicBezTo>
                  <a:cubicBezTo>
                    <a:pt x="4" y="68"/>
                    <a:pt x="4" y="66"/>
                    <a:pt x="4" y="63"/>
                  </a:cubicBezTo>
                  <a:cubicBezTo>
                    <a:pt x="4" y="60"/>
                    <a:pt x="4" y="57"/>
                    <a:pt x="5" y="54"/>
                  </a:cubicBezTo>
                  <a:cubicBezTo>
                    <a:pt x="8" y="54"/>
                    <a:pt x="11" y="54"/>
                    <a:pt x="14" y="54"/>
                  </a:cubicBezTo>
                  <a:cubicBezTo>
                    <a:pt x="14" y="54"/>
                    <a:pt x="15" y="53"/>
                    <a:pt x="15" y="53"/>
                  </a:cubicBezTo>
                  <a:cubicBezTo>
                    <a:pt x="17" y="46"/>
                    <a:pt x="19" y="40"/>
                    <a:pt x="23" y="35"/>
                  </a:cubicBezTo>
                  <a:cubicBezTo>
                    <a:pt x="23" y="34"/>
                    <a:pt x="23" y="33"/>
                    <a:pt x="22" y="33"/>
                  </a:cubicBezTo>
                  <a:cubicBezTo>
                    <a:pt x="20" y="31"/>
                    <a:pt x="18" y="29"/>
                    <a:pt x="16" y="27"/>
                  </a:cubicBezTo>
                  <a:cubicBezTo>
                    <a:pt x="20" y="22"/>
                    <a:pt x="24" y="18"/>
                    <a:pt x="28" y="14"/>
                  </a:cubicBezTo>
                  <a:cubicBezTo>
                    <a:pt x="30" y="16"/>
                    <a:pt x="33" y="19"/>
                    <a:pt x="35" y="21"/>
                  </a:cubicBezTo>
                  <a:cubicBezTo>
                    <a:pt x="35" y="21"/>
                    <a:pt x="35" y="21"/>
                    <a:pt x="36" y="21"/>
                  </a:cubicBezTo>
                  <a:moveTo>
                    <a:pt x="64" y="0"/>
                  </a:moveTo>
                  <a:cubicBezTo>
                    <a:pt x="61" y="0"/>
                    <a:pt x="57" y="0"/>
                    <a:pt x="54" y="0"/>
                  </a:cubicBezTo>
                  <a:cubicBezTo>
                    <a:pt x="53" y="1"/>
                    <a:pt x="52" y="1"/>
                    <a:pt x="52" y="2"/>
                  </a:cubicBezTo>
                  <a:cubicBezTo>
                    <a:pt x="52" y="5"/>
                    <a:pt x="52" y="8"/>
                    <a:pt x="52" y="11"/>
                  </a:cubicBezTo>
                  <a:cubicBezTo>
                    <a:pt x="47" y="12"/>
                    <a:pt x="41" y="15"/>
                    <a:pt x="36" y="18"/>
                  </a:cubicBezTo>
                  <a:cubicBezTo>
                    <a:pt x="34" y="16"/>
                    <a:pt x="32" y="14"/>
                    <a:pt x="30" y="11"/>
                  </a:cubicBezTo>
                  <a:cubicBezTo>
                    <a:pt x="29" y="11"/>
                    <a:pt x="29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5"/>
                    <a:pt x="17" y="20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30"/>
                    <a:pt x="12" y="33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2" y="39"/>
                    <a:pt x="12" y="39"/>
                  </a:cubicBezTo>
                  <a:cubicBezTo>
                    <a:pt x="13" y="40"/>
                    <a:pt x="14" y="41"/>
                    <a:pt x="15" y="43"/>
                  </a:cubicBezTo>
                  <a:cubicBezTo>
                    <a:pt x="14" y="45"/>
                    <a:pt x="13" y="48"/>
                    <a:pt x="13" y="51"/>
                  </a:cubicBezTo>
                  <a:cubicBezTo>
                    <a:pt x="10" y="51"/>
                    <a:pt x="6" y="51"/>
                    <a:pt x="3" y="51"/>
                  </a:cubicBezTo>
                  <a:cubicBezTo>
                    <a:pt x="3" y="51"/>
                    <a:pt x="2" y="51"/>
                    <a:pt x="2" y="52"/>
                  </a:cubicBezTo>
                  <a:cubicBezTo>
                    <a:pt x="2" y="53"/>
                    <a:pt x="2" y="53"/>
                    <a:pt x="2" y="54"/>
                  </a:cubicBezTo>
                  <a:cubicBezTo>
                    <a:pt x="1" y="54"/>
                    <a:pt x="1" y="54"/>
                    <a:pt x="1" y="55"/>
                  </a:cubicBezTo>
                  <a:cubicBezTo>
                    <a:pt x="0" y="59"/>
                    <a:pt x="0" y="66"/>
                    <a:pt x="0" y="72"/>
                  </a:cubicBezTo>
                  <a:cubicBezTo>
                    <a:pt x="0" y="77"/>
                    <a:pt x="0" y="81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2" y="85"/>
                    <a:pt x="2" y="85"/>
                  </a:cubicBezTo>
                  <a:cubicBezTo>
                    <a:pt x="5" y="85"/>
                    <a:pt x="8" y="85"/>
                    <a:pt x="11" y="85"/>
                  </a:cubicBezTo>
                  <a:cubicBezTo>
                    <a:pt x="12" y="89"/>
                    <a:pt x="13" y="92"/>
                    <a:pt x="15" y="95"/>
                  </a:cubicBezTo>
                  <a:cubicBezTo>
                    <a:pt x="14" y="96"/>
                    <a:pt x="14" y="96"/>
                    <a:pt x="13" y="97"/>
                  </a:cubicBezTo>
                  <a:cubicBezTo>
                    <a:pt x="13" y="97"/>
                    <a:pt x="12" y="98"/>
                    <a:pt x="12" y="98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2" y="106"/>
                    <a:pt x="11" y="109"/>
                  </a:cubicBezTo>
                  <a:cubicBezTo>
                    <a:pt x="11" y="109"/>
                    <a:pt x="11" y="109"/>
                    <a:pt x="11" y="109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11" y="111"/>
                    <a:pt x="12" y="112"/>
                    <a:pt x="12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6" y="117"/>
                    <a:pt x="20" y="121"/>
                    <a:pt x="25" y="125"/>
                  </a:cubicBezTo>
                  <a:cubicBezTo>
                    <a:pt x="26" y="125"/>
                    <a:pt x="26" y="125"/>
                    <a:pt x="27" y="125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8" y="125"/>
                    <a:pt x="28" y="125"/>
                    <a:pt x="28" y="125"/>
                  </a:cubicBezTo>
                  <a:cubicBezTo>
                    <a:pt x="30" y="123"/>
                    <a:pt x="32" y="121"/>
                    <a:pt x="35" y="119"/>
                  </a:cubicBezTo>
                  <a:cubicBezTo>
                    <a:pt x="40" y="122"/>
                    <a:pt x="44" y="124"/>
                    <a:pt x="50" y="125"/>
                  </a:cubicBezTo>
                  <a:cubicBezTo>
                    <a:pt x="50" y="129"/>
                    <a:pt x="51" y="131"/>
                    <a:pt x="51" y="135"/>
                  </a:cubicBezTo>
                  <a:cubicBezTo>
                    <a:pt x="51" y="136"/>
                    <a:pt x="52" y="136"/>
                    <a:pt x="53" y="136"/>
                  </a:cubicBezTo>
                  <a:cubicBezTo>
                    <a:pt x="56" y="137"/>
                    <a:pt x="59" y="137"/>
                    <a:pt x="63" y="137"/>
                  </a:cubicBezTo>
                  <a:cubicBezTo>
                    <a:pt x="66" y="137"/>
                    <a:pt x="70" y="137"/>
                    <a:pt x="73" y="136"/>
                  </a:cubicBezTo>
                  <a:cubicBezTo>
                    <a:pt x="74" y="136"/>
                    <a:pt x="75" y="135"/>
                    <a:pt x="75" y="135"/>
                  </a:cubicBezTo>
                  <a:cubicBezTo>
                    <a:pt x="75" y="132"/>
                    <a:pt x="75" y="129"/>
                    <a:pt x="76" y="125"/>
                  </a:cubicBezTo>
                  <a:cubicBezTo>
                    <a:pt x="81" y="124"/>
                    <a:pt x="86" y="122"/>
                    <a:pt x="91" y="119"/>
                  </a:cubicBezTo>
                  <a:cubicBezTo>
                    <a:pt x="93" y="121"/>
                    <a:pt x="96" y="123"/>
                    <a:pt x="98" y="125"/>
                  </a:cubicBezTo>
                  <a:cubicBezTo>
                    <a:pt x="98" y="125"/>
                    <a:pt x="98" y="126"/>
                    <a:pt x="99" y="126"/>
                  </a:cubicBezTo>
                  <a:cubicBezTo>
                    <a:pt x="99" y="126"/>
                    <a:pt x="99" y="125"/>
                    <a:pt x="100" y="125"/>
                  </a:cubicBezTo>
                  <a:cubicBezTo>
                    <a:pt x="105" y="121"/>
                    <a:pt x="110" y="116"/>
                    <a:pt x="114" y="111"/>
                  </a:cubicBezTo>
                  <a:cubicBezTo>
                    <a:pt x="115" y="110"/>
                    <a:pt x="115" y="110"/>
                    <a:pt x="115" y="110"/>
                  </a:cubicBezTo>
                  <a:cubicBezTo>
                    <a:pt x="115" y="106"/>
                    <a:pt x="115" y="103"/>
                    <a:pt x="116" y="98"/>
                  </a:cubicBezTo>
                  <a:cubicBezTo>
                    <a:pt x="116" y="98"/>
                    <a:pt x="116" y="98"/>
                    <a:pt x="116" y="98"/>
                  </a:cubicBezTo>
                  <a:cubicBezTo>
                    <a:pt x="116" y="98"/>
                    <a:pt x="116" y="98"/>
                    <a:pt x="116" y="98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4" y="96"/>
                    <a:pt x="113" y="95"/>
                    <a:pt x="112" y="94"/>
                  </a:cubicBezTo>
                  <a:cubicBezTo>
                    <a:pt x="114" y="90"/>
                    <a:pt x="115" y="88"/>
                    <a:pt x="116" y="87"/>
                  </a:cubicBezTo>
                  <a:cubicBezTo>
                    <a:pt x="117" y="86"/>
                    <a:pt x="117" y="86"/>
                    <a:pt x="117" y="86"/>
                  </a:cubicBezTo>
                  <a:cubicBezTo>
                    <a:pt x="118" y="85"/>
                    <a:pt x="119" y="85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1" y="85"/>
                    <a:pt x="122" y="85"/>
                    <a:pt x="124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5" y="85"/>
                    <a:pt x="125" y="84"/>
                  </a:cubicBezTo>
                  <a:cubicBezTo>
                    <a:pt x="126" y="80"/>
                    <a:pt x="126" y="77"/>
                    <a:pt x="126" y="73"/>
                  </a:cubicBezTo>
                  <a:cubicBezTo>
                    <a:pt x="127" y="69"/>
                    <a:pt x="127" y="66"/>
                    <a:pt x="127" y="63"/>
                  </a:cubicBezTo>
                  <a:cubicBezTo>
                    <a:pt x="127" y="59"/>
                    <a:pt x="127" y="56"/>
                    <a:pt x="126" y="52"/>
                  </a:cubicBezTo>
                  <a:cubicBezTo>
                    <a:pt x="126" y="51"/>
                    <a:pt x="125" y="51"/>
                    <a:pt x="125" y="51"/>
                  </a:cubicBezTo>
                  <a:cubicBezTo>
                    <a:pt x="122" y="51"/>
                    <a:pt x="119" y="51"/>
                    <a:pt x="116" y="51"/>
                  </a:cubicBezTo>
                  <a:cubicBezTo>
                    <a:pt x="115" y="47"/>
                    <a:pt x="114" y="44"/>
                    <a:pt x="112" y="40"/>
                  </a:cubicBezTo>
                  <a:cubicBezTo>
                    <a:pt x="113" y="40"/>
                    <a:pt x="113" y="39"/>
                    <a:pt x="114" y="39"/>
                  </a:cubicBezTo>
                  <a:cubicBezTo>
                    <a:pt x="115" y="39"/>
                    <a:pt x="115" y="38"/>
                    <a:pt x="115" y="37"/>
                  </a:cubicBezTo>
                  <a:cubicBezTo>
                    <a:pt x="115" y="36"/>
                    <a:pt x="115" y="35"/>
                    <a:pt x="115" y="34"/>
                  </a:cubicBezTo>
                  <a:cubicBezTo>
                    <a:pt x="115" y="32"/>
                    <a:pt x="115" y="30"/>
                    <a:pt x="115" y="29"/>
                  </a:cubicBezTo>
                  <a:cubicBezTo>
                    <a:pt x="115" y="28"/>
                    <a:pt x="116" y="28"/>
                    <a:pt x="116" y="28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6" y="27"/>
                    <a:pt x="116" y="26"/>
                    <a:pt x="115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5" y="25"/>
                    <a:pt x="115" y="25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3" y="23"/>
                    <a:pt x="113" y="22"/>
                    <a:pt x="112" y="21"/>
                  </a:cubicBezTo>
                  <a:cubicBezTo>
                    <a:pt x="112" y="21"/>
                    <a:pt x="111" y="20"/>
                    <a:pt x="110" y="19"/>
                  </a:cubicBezTo>
                  <a:cubicBezTo>
                    <a:pt x="108" y="18"/>
                    <a:pt x="106" y="16"/>
                    <a:pt x="105" y="14"/>
                  </a:cubicBezTo>
                  <a:cubicBezTo>
                    <a:pt x="104" y="13"/>
                    <a:pt x="103" y="13"/>
                    <a:pt x="102" y="12"/>
                  </a:cubicBezTo>
                  <a:cubicBezTo>
                    <a:pt x="102" y="12"/>
                    <a:pt x="101" y="12"/>
                    <a:pt x="101" y="11"/>
                  </a:cubicBezTo>
                  <a:cubicBezTo>
                    <a:pt x="101" y="11"/>
                    <a:pt x="101" y="11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0" y="11"/>
                    <a:pt x="99" y="11"/>
                    <a:pt x="99" y="11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7" y="14"/>
                    <a:pt x="94" y="16"/>
                    <a:pt x="92" y="18"/>
                  </a:cubicBezTo>
                  <a:cubicBezTo>
                    <a:pt x="87" y="15"/>
                    <a:pt x="82" y="12"/>
                    <a:pt x="76" y="11"/>
                  </a:cubicBezTo>
                  <a:cubicBezTo>
                    <a:pt x="76" y="8"/>
                    <a:pt x="76" y="5"/>
                    <a:pt x="76" y="2"/>
                  </a:cubicBezTo>
                  <a:cubicBezTo>
                    <a:pt x="76" y="1"/>
                    <a:pt x="75" y="1"/>
                    <a:pt x="74" y="0"/>
                  </a:cubicBezTo>
                  <a:cubicBezTo>
                    <a:pt x="71" y="0"/>
                    <a:pt x="68" y="0"/>
                    <a:pt x="6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43"/>
            <p:cNvSpPr>
              <a:spLocks noEditPoints="1"/>
            </p:cNvSpPr>
            <p:nvPr/>
          </p:nvSpPr>
          <p:spPr bwMode="auto">
            <a:xfrm>
              <a:off x="3300" y="1114"/>
              <a:ext cx="140" cy="140"/>
            </a:xfrm>
            <a:custGeom>
              <a:avLst/>
              <a:gdLst>
                <a:gd name="T0" fmla="*/ 56 w 59"/>
                <a:gd name="T1" fmla="*/ 30 h 59"/>
                <a:gd name="T2" fmla="*/ 54 w 59"/>
                <a:gd name="T3" fmla="*/ 29 h 59"/>
                <a:gd name="T4" fmla="*/ 55 w 59"/>
                <a:gd name="T5" fmla="*/ 28 h 59"/>
                <a:gd name="T6" fmla="*/ 53 w 59"/>
                <a:gd name="T7" fmla="*/ 26 h 59"/>
                <a:gd name="T8" fmla="*/ 53 w 59"/>
                <a:gd name="T9" fmla="*/ 26 h 59"/>
                <a:gd name="T10" fmla="*/ 54 w 59"/>
                <a:gd name="T11" fmla="*/ 21 h 59"/>
                <a:gd name="T12" fmla="*/ 51 w 59"/>
                <a:gd name="T13" fmla="*/ 21 h 59"/>
                <a:gd name="T14" fmla="*/ 53 w 59"/>
                <a:gd name="T15" fmla="*/ 20 h 59"/>
                <a:gd name="T16" fmla="*/ 49 w 59"/>
                <a:gd name="T17" fmla="*/ 19 h 59"/>
                <a:gd name="T18" fmla="*/ 50 w 59"/>
                <a:gd name="T19" fmla="*/ 20 h 59"/>
                <a:gd name="T20" fmla="*/ 46 w 59"/>
                <a:gd name="T21" fmla="*/ 16 h 59"/>
                <a:gd name="T22" fmla="*/ 48 w 59"/>
                <a:gd name="T23" fmla="*/ 18 h 59"/>
                <a:gd name="T24" fmla="*/ 47 w 59"/>
                <a:gd name="T25" fmla="*/ 11 h 59"/>
                <a:gd name="T26" fmla="*/ 45 w 59"/>
                <a:gd name="T27" fmla="*/ 15 h 59"/>
                <a:gd name="T28" fmla="*/ 3 w 59"/>
                <a:gd name="T29" fmla="*/ 28 h 59"/>
                <a:gd name="T30" fmla="*/ 12 w 59"/>
                <a:gd name="T31" fmla="*/ 16 h 59"/>
                <a:gd name="T32" fmla="*/ 45 w 59"/>
                <a:gd name="T33" fmla="*/ 19 h 59"/>
                <a:gd name="T34" fmla="*/ 53 w 59"/>
                <a:gd name="T35" fmla="*/ 41 h 59"/>
                <a:gd name="T36" fmla="*/ 30 w 59"/>
                <a:gd name="T37" fmla="*/ 56 h 59"/>
                <a:gd name="T38" fmla="*/ 40 w 59"/>
                <a:gd name="T39" fmla="*/ 12 h 59"/>
                <a:gd name="T40" fmla="*/ 46 w 59"/>
                <a:gd name="T41" fmla="*/ 10 h 59"/>
                <a:gd name="T42" fmla="*/ 6 w 59"/>
                <a:gd name="T43" fmla="*/ 17 h 59"/>
                <a:gd name="T44" fmla="*/ 9 w 59"/>
                <a:gd name="T45" fmla="*/ 15 h 59"/>
                <a:gd name="T46" fmla="*/ 15 w 59"/>
                <a:gd name="T47" fmla="*/ 7 h 59"/>
                <a:gd name="T48" fmla="*/ 39 w 59"/>
                <a:gd name="T49" fmla="*/ 11 h 59"/>
                <a:gd name="T50" fmla="*/ 43 w 59"/>
                <a:gd name="T51" fmla="*/ 8 h 59"/>
                <a:gd name="T52" fmla="*/ 34 w 59"/>
                <a:gd name="T53" fmla="*/ 9 h 59"/>
                <a:gd name="T54" fmla="*/ 41 w 59"/>
                <a:gd name="T55" fmla="*/ 6 h 59"/>
                <a:gd name="T56" fmla="*/ 31 w 59"/>
                <a:gd name="T57" fmla="*/ 8 h 59"/>
                <a:gd name="T58" fmla="*/ 36 w 59"/>
                <a:gd name="T59" fmla="*/ 5 h 59"/>
                <a:gd name="T60" fmla="*/ 19 w 59"/>
                <a:gd name="T61" fmla="*/ 5 h 59"/>
                <a:gd name="T62" fmla="*/ 13 w 59"/>
                <a:gd name="T63" fmla="*/ 12 h 59"/>
                <a:gd name="T64" fmla="*/ 34 w 59"/>
                <a:gd name="T65" fmla="*/ 3 h 59"/>
                <a:gd name="T66" fmla="*/ 27 w 59"/>
                <a:gd name="T67" fmla="*/ 8 h 59"/>
                <a:gd name="T68" fmla="*/ 26 w 59"/>
                <a:gd name="T69" fmla="*/ 3 h 59"/>
                <a:gd name="T70" fmla="*/ 19 w 59"/>
                <a:gd name="T71" fmla="*/ 9 h 59"/>
                <a:gd name="T72" fmla="*/ 29 w 59"/>
                <a:gd name="T73" fmla="*/ 3 h 59"/>
                <a:gd name="T74" fmla="*/ 23 w 59"/>
                <a:gd name="T75" fmla="*/ 8 h 59"/>
                <a:gd name="T76" fmla="*/ 12 w 59"/>
                <a:gd name="T77" fmla="*/ 5 h 59"/>
                <a:gd name="T78" fmla="*/ 30 w 59"/>
                <a:gd name="T79" fmla="*/ 59 h 59"/>
                <a:gd name="T80" fmla="*/ 45 w 59"/>
                <a:gd name="T81" fmla="*/ 54 h 59"/>
                <a:gd name="T82" fmla="*/ 46 w 59"/>
                <a:gd name="T83" fmla="*/ 53 h 59"/>
                <a:gd name="T84" fmla="*/ 48 w 59"/>
                <a:gd name="T85" fmla="*/ 52 h 59"/>
                <a:gd name="T86" fmla="*/ 48 w 59"/>
                <a:gd name="T87" fmla="*/ 52 h 59"/>
                <a:gd name="T88" fmla="*/ 48 w 59"/>
                <a:gd name="T89" fmla="*/ 52 h 59"/>
                <a:gd name="T90" fmla="*/ 48 w 59"/>
                <a:gd name="T91" fmla="*/ 52 h 59"/>
                <a:gd name="T92" fmla="*/ 59 w 59"/>
                <a:gd name="T93" fmla="*/ 31 h 59"/>
                <a:gd name="T94" fmla="*/ 29 w 59"/>
                <a:gd name="T9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9" h="59">
                  <a:moveTo>
                    <a:pt x="56" y="32"/>
                  </a:moveTo>
                  <a:cubicBezTo>
                    <a:pt x="55" y="32"/>
                    <a:pt x="55" y="31"/>
                    <a:pt x="55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2"/>
                  </a:cubicBezTo>
                  <a:moveTo>
                    <a:pt x="54" y="29"/>
                  </a:moveTo>
                  <a:cubicBezTo>
                    <a:pt x="54" y="28"/>
                    <a:pt x="54" y="28"/>
                    <a:pt x="54" y="28"/>
                  </a:cubicBezTo>
                  <a:cubicBezTo>
                    <a:pt x="54" y="27"/>
                    <a:pt x="55" y="27"/>
                    <a:pt x="55" y="27"/>
                  </a:cubicBezTo>
                  <a:cubicBezTo>
                    <a:pt x="55" y="27"/>
                    <a:pt x="55" y="28"/>
                    <a:pt x="55" y="28"/>
                  </a:cubicBezTo>
                  <a:cubicBezTo>
                    <a:pt x="54" y="29"/>
                    <a:pt x="54" y="29"/>
                    <a:pt x="54" y="29"/>
                  </a:cubicBezTo>
                  <a:moveTo>
                    <a:pt x="53" y="26"/>
                  </a:move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4" y="26"/>
                    <a:pt x="53" y="26"/>
                  </a:cubicBezTo>
                  <a:moveTo>
                    <a:pt x="52" y="24"/>
                  </a:moveTo>
                  <a:cubicBezTo>
                    <a:pt x="52" y="24"/>
                    <a:pt x="52" y="23"/>
                    <a:pt x="52" y="23"/>
                  </a:cubicBezTo>
                  <a:cubicBezTo>
                    <a:pt x="52" y="22"/>
                    <a:pt x="53" y="22"/>
                    <a:pt x="54" y="21"/>
                  </a:cubicBezTo>
                  <a:cubicBezTo>
                    <a:pt x="54" y="22"/>
                    <a:pt x="54" y="22"/>
                    <a:pt x="54" y="23"/>
                  </a:cubicBezTo>
                  <a:cubicBezTo>
                    <a:pt x="54" y="23"/>
                    <a:pt x="53" y="24"/>
                    <a:pt x="52" y="24"/>
                  </a:cubicBezTo>
                  <a:moveTo>
                    <a:pt x="51" y="2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51" y="20"/>
                    <a:pt x="52" y="20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1"/>
                    <a:pt x="51" y="21"/>
                  </a:cubicBezTo>
                  <a:moveTo>
                    <a:pt x="50" y="20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0" y="18"/>
                    <a:pt x="51" y="18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1" y="19"/>
                    <a:pt x="50" y="19"/>
                    <a:pt x="50" y="20"/>
                  </a:cubicBezTo>
                  <a:moveTo>
                    <a:pt x="48" y="18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7" y="15"/>
                    <a:pt x="49" y="15"/>
                    <a:pt x="50" y="14"/>
                  </a:cubicBezTo>
                  <a:cubicBezTo>
                    <a:pt x="50" y="15"/>
                    <a:pt x="51" y="15"/>
                    <a:pt x="51" y="16"/>
                  </a:cubicBezTo>
                  <a:cubicBezTo>
                    <a:pt x="50" y="16"/>
                    <a:pt x="49" y="17"/>
                    <a:pt x="48" y="18"/>
                  </a:cubicBezTo>
                  <a:moveTo>
                    <a:pt x="45" y="15"/>
                  </a:moveTo>
                  <a:cubicBezTo>
                    <a:pt x="45" y="15"/>
                    <a:pt x="44" y="14"/>
                    <a:pt x="43" y="14"/>
                  </a:cubicBezTo>
                  <a:cubicBezTo>
                    <a:pt x="45" y="13"/>
                    <a:pt x="46" y="12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9" y="12"/>
                    <a:pt x="49" y="13"/>
                  </a:cubicBezTo>
                  <a:cubicBezTo>
                    <a:pt x="48" y="14"/>
                    <a:pt x="46" y="14"/>
                    <a:pt x="45" y="15"/>
                  </a:cubicBezTo>
                  <a:moveTo>
                    <a:pt x="30" y="56"/>
                  </a:moveTo>
                  <a:cubicBezTo>
                    <a:pt x="23" y="56"/>
                    <a:pt x="16" y="52"/>
                    <a:pt x="11" y="47"/>
                  </a:cubicBezTo>
                  <a:cubicBezTo>
                    <a:pt x="6" y="42"/>
                    <a:pt x="3" y="35"/>
                    <a:pt x="3" y="28"/>
                  </a:cubicBezTo>
                  <a:cubicBezTo>
                    <a:pt x="3" y="27"/>
                    <a:pt x="3" y="26"/>
                    <a:pt x="3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6" y="21"/>
                    <a:pt x="8" y="18"/>
                    <a:pt x="12" y="16"/>
                  </a:cubicBezTo>
                  <a:cubicBezTo>
                    <a:pt x="17" y="12"/>
                    <a:pt x="22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34" y="11"/>
                    <a:pt x="41" y="14"/>
                    <a:pt x="45" y="19"/>
                  </a:cubicBezTo>
                  <a:cubicBezTo>
                    <a:pt x="50" y="25"/>
                    <a:pt x="53" y="32"/>
                    <a:pt x="53" y="39"/>
                  </a:cubicBezTo>
                  <a:cubicBezTo>
                    <a:pt x="53" y="39"/>
                    <a:pt x="53" y="40"/>
                    <a:pt x="53" y="4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4"/>
                    <a:pt x="49" y="48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0" y="54"/>
                    <a:pt x="35" y="56"/>
                    <a:pt x="30" y="56"/>
                  </a:cubicBezTo>
                  <a:cubicBezTo>
                    <a:pt x="30" y="56"/>
                    <a:pt x="30" y="56"/>
                    <a:pt x="30" y="56"/>
                  </a:cubicBezTo>
                  <a:moveTo>
                    <a:pt x="42" y="13"/>
                  </a:moveTo>
                  <a:cubicBezTo>
                    <a:pt x="41" y="12"/>
                    <a:pt x="41" y="12"/>
                    <a:pt x="40" y="12"/>
                  </a:cubicBezTo>
                  <a:cubicBezTo>
                    <a:pt x="42" y="11"/>
                    <a:pt x="43" y="10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6" y="9"/>
                    <a:pt x="46" y="10"/>
                  </a:cubicBezTo>
                  <a:cubicBezTo>
                    <a:pt x="45" y="11"/>
                    <a:pt x="43" y="12"/>
                    <a:pt x="42" y="13"/>
                  </a:cubicBezTo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11" y="12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10"/>
                    <a:pt x="10" y="12"/>
                    <a:pt x="9" y="15"/>
                  </a:cubicBezTo>
                  <a:cubicBezTo>
                    <a:pt x="8" y="15"/>
                    <a:pt x="7" y="16"/>
                    <a:pt x="6" y="17"/>
                  </a:cubicBezTo>
                  <a:moveTo>
                    <a:pt x="14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4" y="8"/>
                    <a:pt x="14" y="8"/>
                  </a:cubicBezTo>
                  <a:moveTo>
                    <a:pt x="39" y="11"/>
                  </a:move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1" y="8"/>
                    <a:pt x="42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9"/>
                    <a:pt x="40" y="10"/>
                    <a:pt x="39" y="11"/>
                  </a:cubicBezTo>
                  <a:moveTo>
                    <a:pt x="36" y="10"/>
                  </a:moveTo>
                  <a:cubicBezTo>
                    <a:pt x="36" y="9"/>
                    <a:pt x="35" y="9"/>
                    <a:pt x="34" y="9"/>
                  </a:cubicBezTo>
                  <a:cubicBezTo>
                    <a:pt x="35" y="8"/>
                    <a:pt x="36" y="7"/>
                    <a:pt x="37" y="6"/>
                  </a:cubicBezTo>
                  <a:cubicBezTo>
                    <a:pt x="38" y="6"/>
                    <a:pt x="38" y="5"/>
                    <a:pt x="39" y="5"/>
                  </a:cubicBezTo>
                  <a:cubicBezTo>
                    <a:pt x="40" y="5"/>
                    <a:pt x="40" y="6"/>
                    <a:pt x="41" y="6"/>
                  </a:cubicBezTo>
                  <a:cubicBezTo>
                    <a:pt x="39" y="7"/>
                    <a:pt x="38" y="8"/>
                    <a:pt x="36" y="10"/>
                  </a:cubicBezTo>
                  <a:moveTo>
                    <a:pt x="33" y="9"/>
                  </a:moveTo>
                  <a:cubicBezTo>
                    <a:pt x="32" y="8"/>
                    <a:pt x="32" y="8"/>
                    <a:pt x="31" y="8"/>
                  </a:cubicBezTo>
                  <a:cubicBezTo>
                    <a:pt x="33" y="7"/>
                    <a:pt x="34" y="5"/>
                    <a:pt x="36" y="4"/>
                  </a:cubicBezTo>
                  <a:cubicBezTo>
                    <a:pt x="36" y="4"/>
                    <a:pt x="37" y="4"/>
                    <a:pt x="37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6"/>
                    <a:pt x="34" y="7"/>
                    <a:pt x="33" y="9"/>
                  </a:cubicBezTo>
                  <a:moveTo>
                    <a:pt x="13" y="12"/>
                  </a:moveTo>
                  <a:cubicBezTo>
                    <a:pt x="15" y="9"/>
                    <a:pt x="17" y="7"/>
                    <a:pt x="19" y="5"/>
                  </a:cubicBezTo>
                  <a:cubicBezTo>
                    <a:pt x="20" y="4"/>
                    <a:pt x="21" y="4"/>
                    <a:pt x="22" y="4"/>
                  </a:cubicBezTo>
                  <a:cubicBezTo>
                    <a:pt x="20" y="6"/>
                    <a:pt x="18" y="8"/>
                    <a:pt x="15" y="10"/>
                  </a:cubicBezTo>
                  <a:cubicBezTo>
                    <a:pt x="15" y="11"/>
                    <a:pt x="14" y="11"/>
                    <a:pt x="13" y="12"/>
                  </a:cubicBezTo>
                  <a:moveTo>
                    <a:pt x="27" y="8"/>
                  </a:moveTo>
                  <a:cubicBezTo>
                    <a:pt x="28" y="6"/>
                    <a:pt x="30" y="4"/>
                    <a:pt x="32" y="3"/>
                  </a:cubicBezTo>
                  <a:cubicBezTo>
                    <a:pt x="33" y="3"/>
                    <a:pt x="33" y="3"/>
                    <a:pt x="34" y="3"/>
                  </a:cubicBezTo>
                  <a:cubicBezTo>
                    <a:pt x="32" y="5"/>
                    <a:pt x="31" y="6"/>
                    <a:pt x="29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moveTo>
                    <a:pt x="19" y="9"/>
                  </a:moveTo>
                  <a:cubicBezTo>
                    <a:pt x="21" y="7"/>
                    <a:pt x="23" y="5"/>
                    <a:pt x="25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5"/>
                    <a:pt x="22" y="7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23" y="8"/>
                  </a:moveTo>
                  <a:cubicBezTo>
                    <a:pt x="25" y="6"/>
                    <a:pt x="27" y="4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30" y="3"/>
                    <a:pt x="30" y="3"/>
                  </a:cubicBezTo>
                  <a:cubicBezTo>
                    <a:pt x="28" y="4"/>
                    <a:pt x="26" y="6"/>
                    <a:pt x="24" y="8"/>
                  </a:cubicBezTo>
                  <a:cubicBezTo>
                    <a:pt x="24" y="8"/>
                    <a:pt x="23" y="8"/>
                    <a:pt x="23" y="8"/>
                  </a:cubicBezTo>
                  <a:moveTo>
                    <a:pt x="29" y="0"/>
                  </a:moveTo>
                  <a:cubicBezTo>
                    <a:pt x="24" y="0"/>
                    <a:pt x="18" y="1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4" y="11"/>
                    <a:pt x="0" y="20"/>
                    <a:pt x="0" y="28"/>
                  </a:cubicBezTo>
                  <a:cubicBezTo>
                    <a:pt x="0" y="35"/>
                    <a:pt x="4" y="43"/>
                    <a:pt x="9" y="49"/>
                  </a:cubicBezTo>
                  <a:cubicBezTo>
                    <a:pt x="14" y="55"/>
                    <a:pt x="22" y="59"/>
                    <a:pt x="30" y="59"/>
                  </a:cubicBezTo>
                  <a:cubicBezTo>
                    <a:pt x="34" y="59"/>
                    <a:pt x="39" y="57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7" y="53"/>
                    <a:pt x="47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5" y="46"/>
                    <a:pt x="59" y="38"/>
                    <a:pt x="59" y="31"/>
                  </a:cubicBezTo>
                  <a:cubicBezTo>
                    <a:pt x="59" y="23"/>
                    <a:pt x="55" y="15"/>
                    <a:pt x="50" y="9"/>
                  </a:cubicBezTo>
                  <a:cubicBezTo>
                    <a:pt x="45" y="4"/>
                    <a:pt x="37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44"/>
            <p:cNvSpPr>
              <a:spLocks noEditPoints="1"/>
            </p:cNvSpPr>
            <p:nvPr/>
          </p:nvSpPr>
          <p:spPr bwMode="auto">
            <a:xfrm>
              <a:off x="3255" y="1074"/>
              <a:ext cx="225" cy="239"/>
            </a:xfrm>
            <a:custGeom>
              <a:avLst/>
              <a:gdLst>
                <a:gd name="T0" fmla="*/ 41 w 95"/>
                <a:gd name="T1" fmla="*/ 98 h 101"/>
                <a:gd name="T2" fmla="*/ 41 w 95"/>
                <a:gd name="T3" fmla="*/ 92 h 101"/>
                <a:gd name="T4" fmla="*/ 39 w 95"/>
                <a:gd name="T5" fmla="*/ 92 h 101"/>
                <a:gd name="T6" fmla="*/ 65 w 95"/>
                <a:gd name="T7" fmla="*/ 91 h 101"/>
                <a:gd name="T8" fmla="*/ 71 w 95"/>
                <a:gd name="T9" fmla="*/ 87 h 101"/>
                <a:gd name="T10" fmla="*/ 50 w 95"/>
                <a:gd name="T11" fmla="*/ 90 h 101"/>
                <a:gd name="T12" fmla="*/ 70 w 95"/>
                <a:gd name="T13" fmla="*/ 91 h 101"/>
                <a:gd name="T14" fmla="*/ 56 w 95"/>
                <a:gd name="T15" fmla="*/ 84 h 101"/>
                <a:gd name="T16" fmla="*/ 64 w 95"/>
                <a:gd name="T17" fmla="*/ 84 h 101"/>
                <a:gd name="T18" fmla="*/ 33 w 95"/>
                <a:gd name="T19" fmla="*/ 84 h 101"/>
                <a:gd name="T20" fmla="*/ 57 w 95"/>
                <a:gd name="T21" fmla="*/ 89 h 101"/>
                <a:gd name="T22" fmla="*/ 28 w 95"/>
                <a:gd name="T23" fmla="*/ 86 h 101"/>
                <a:gd name="T24" fmla="*/ 25 w 95"/>
                <a:gd name="T25" fmla="*/ 84 h 101"/>
                <a:gd name="T26" fmla="*/ 14 w 95"/>
                <a:gd name="T27" fmla="*/ 79 h 101"/>
                <a:gd name="T28" fmla="*/ 28 w 95"/>
                <a:gd name="T29" fmla="*/ 79 h 101"/>
                <a:gd name="T30" fmla="*/ 22 w 95"/>
                <a:gd name="T31" fmla="*/ 81 h 101"/>
                <a:gd name="T32" fmla="*/ 16 w 95"/>
                <a:gd name="T33" fmla="*/ 83 h 101"/>
                <a:gd name="T34" fmla="*/ 23 w 95"/>
                <a:gd name="T35" fmla="*/ 76 h 101"/>
                <a:gd name="T36" fmla="*/ 12 w 95"/>
                <a:gd name="T37" fmla="*/ 75 h 101"/>
                <a:gd name="T38" fmla="*/ 11 w 95"/>
                <a:gd name="T39" fmla="*/ 74 h 101"/>
                <a:gd name="T40" fmla="*/ 7 w 95"/>
                <a:gd name="T41" fmla="*/ 74 h 101"/>
                <a:gd name="T42" fmla="*/ 80 w 95"/>
                <a:gd name="T43" fmla="*/ 69 h 101"/>
                <a:gd name="T44" fmla="*/ 88 w 95"/>
                <a:gd name="T45" fmla="*/ 67 h 101"/>
                <a:gd name="T46" fmla="*/ 85 w 95"/>
                <a:gd name="T47" fmla="*/ 67 h 101"/>
                <a:gd name="T48" fmla="*/ 11 w 95"/>
                <a:gd name="T49" fmla="*/ 61 h 101"/>
                <a:gd name="T50" fmla="*/ 10 w 95"/>
                <a:gd name="T51" fmla="*/ 56 h 101"/>
                <a:gd name="T52" fmla="*/ 6 w 95"/>
                <a:gd name="T53" fmla="*/ 53 h 101"/>
                <a:gd name="T54" fmla="*/ 3 w 95"/>
                <a:gd name="T55" fmla="*/ 52 h 101"/>
                <a:gd name="T56" fmla="*/ 4 w 95"/>
                <a:gd name="T57" fmla="*/ 47 h 101"/>
                <a:gd name="T58" fmla="*/ 85 w 95"/>
                <a:gd name="T59" fmla="*/ 33 h 101"/>
                <a:gd name="T60" fmla="*/ 17 w 95"/>
                <a:gd name="T61" fmla="*/ 20 h 101"/>
                <a:gd name="T62" fmla="*/ 47 w 95"/>
                <a:gd name="T63" fmla="*/ 10 h 101"/>
                <a:gd name="T64" fmla="*/ 73 w 95"/>
                <a:gd name="T65" fmla="*/ 20 h 101"/>
                <a:gd name="T66" fmla="*/ 86 w 95"/>
                <a:gd name="T67" fmla="*/ 24 h 101"/>
                <a:gd name="T68" fmla="*/ 86 w 95"/>
                <a:gd name="T69" fmla="*/ 46 h 101"/>
                <a:gd name="T70" fmla="*/ 79 w 95"/>
                <a:gd name="T71" fmla="*/ 65 h 101"/>
                <a:gd name="T72" fmla="*/ 64 w 95"/>
                <a:gd name="T73" fmla="*/ 79 h 101"/>
                <a:gd name="T74" fmla="*/ 36 w 95"/>
                <a:gd name="T75" fmla="*/ 82 h 101"/>
                <a:gd name="T76" fmla="*/ 10 w 95"/>
                <a:gd name="T77" fmla="*/ 66 h 101"/>
                <a:gd name="T78" fmla="*/ 7 w 95"/>
                <a:gd name="T79" fmla="*/ 33 h 101"/>
                <a:gd name="T80" fmla="*/ 22 w 95"/>
                <a:gd name="T81" fmla="*/ 21 h 101"/>
                <a:gd name="T82" fmla="*/ 49 w 95"/>
                <a:gd name="T83" fmla="*/ 0 h 101"/>
                <a:gd name="T84" fmla="*/ 28 w 95"/>
                <a:gd name="T85" fmla="*/ 4 h 101"/>
                <a:gd name="T86" fmla="*/ 15 w 95"/>
                <a:gd name="T87" fmla="*/ 26 h 101"/>
                <a:gd name="T88" fmla="*/ 4 w 95"/>
                <a:gd name="T89" fmla="*/ 33 h 101"/>
                <a:gd name="T90" fmla="*/ 6 w 95"/>
                <a:gd name="T91" fmla="*/ 65 h 101"/>
                <a:gd name="T92" fmla="*/ 14 w 95"/>
                <a:gd name="T93" fmla="*/ 87 h 101"/>
                <a:gd name="T94" fmla="*/ 31 w 95"/>
                <a:gd name="T95" fmla="*/ 98 h 101"/>
                <a:gd name="T96" fmla="*/ 65 w 95"/>
                <a:gd name="T97" fmla="*/ 96 h 101"/>
                <a:gd name="T98" fmla="*/ 82 w 95"/>
                <a:gd name="T99" fmla="*/ 78 h 101"/>
                <a:gd name="T100" fmla="*/ 84 w 95"/>
                <a:gd name="T101" fmla="*/ 70 h 101"/>
                <a:gd name="T102" fmla="*/ 93 w 95"/>
                <a:gd name="T103" fmla="*/ 61 h 101"/>
                <a:gd name="T104" fmla="*/ 86 w 95"/>
                <a:gd name="T105" fmla="*/ 36 h 101"/>
                <a:gd name="T106" fmla="*/ 90 w 95"/>
                <a:gd name="T107" fmla="*/ 25 h 101"/>
                <a:gd name="T108" fmla="*/ 82 w 95"/>
                <a:gd name="T109" fmla="*/ 13 h 101"/>
                <a:gd name="T110" fmla="*/ 64 w 95"/>
                <a:gd name="T111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01">
                  <a:moveTo>
                    <a:pt x="45" y="98"/>
                  </a:moveTo>
                  <a:cubicBezTo>
                    <a:pt x="44" y="98"/>
                    <a:pt x="44" y="98"/>
                    <a:pt x="44" y="98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7"/>
                    <a:pt x="45" y="97"/>
                    <a:pt x="45" y="98"/>
                  </a:cubicBezTo>
                  <a:moveTo>
                    <a:pt x="43" y="98"/>
                  </a:moveTo>
                  <a:cubicBezTo>
                    <a:pt x="42" y="98"/>
                    <a:pt x="42" y="98"/>
                    <a:pt x="41" y="98"/>
                  </a:cubicBezTo>
                  <a:cubicBezTo>
                    <a:pt x="42" y="96"/>
                    <a:pt x="43" y="94"/>
                    <a:pt x="44" y="93"/>
                  </a:cubicBezTo>
                  <a:cubicBezTo>
                    <a:pt x="45" y="93"/>
                    <a:pt x="45" y="93"/>
                    <a:pt x="46" y="93"/>
                  </a:cubicBezTo>
                  <a:cubicBezTo>
                    <a:pt x="45" y="94"/>
                    <a:pt x="44" y="96"/>
                    <a:pt x="43" y="98"/>
                  </a:cubicBezTo>
                  <a:moveTo>
                    <a:pt x="40" y="97"/>
                  </a:moveTo>
                  <a:cubicBezTo>
                    <a:pt x="39" y="97"/>
                    <a:pt x="38" y="97"/>
                    <a:pt x="38" y="97"/>
                  </a:cubicBezTo>
                  <a:cubicBezTo>
                    <a:pt x="39" y="95"/>
                    <a:pt x="40" y="94"/>
                    <a:pt x="41" y="92"/>
                  </a:cubicBezTo>
                  <a:cubicBezTo>
                    <a:pt x="41" y="92"/>
                    <a:pt x="42" y="92"/>
                    <a:pt x="43" y="92"/>
                  </a:cubicBezTo>
                  <a:cubicBezTo>
                    <a:pt x="41" y="94"/>
                    <a:pt x="40" y="96"/>
                    <a:pt x="40" y="97"/>
                  </a:cubicBezTo>
                  <a:moveTo>
                    <a:pt x="36" y="97"/>
                  </a:moveTo>
                  <a:cubicBezTo>
                    <a:pt x="36" y="97"/>
                    <a:pt x="35" y="97"/>
                    <a:pt x="34" y="96"/>
                  </a:cubicBezTo>
                  <a:cubicBezTo>
                    <a:pt x="36" y="95"/>
                    <a:pt x="37" y="93"/>
                    <a:pt x="38" y="92"/>
                  </a:cubicBezTo>
                  <a:cubicBezTo>
                    <a:pt x="38" y="92"/>
                    <a:pt x="39" y="92"/>
                    <a:pt x="39" y="92"/>
                  </a:cubicBezTo>
                  <a:cubicBezTo>
                    <a:pt x="38" y="93"/>
                    <a:pt x="37" y="95"/>
                    <a:pt x="36" y="97"/>
                  </a:cubicBezTo>
                  <a:moveTo>
                    <a:pt x="34" y="94"/>
                  </a:moveTo>
                  <a:cubicBezTo>
                    <a:pt x="34" y="93"/>
                    <a:pt x="35" y="92"/>
                    <a:pt x="35" y="91"/>
                  </a:cubicBezTo>
                  <a:cubicBezTo>
                    <a:pt x="35" y="91"/>
                    <a:pt x="36" y="91"/>
                    <a:pt x="36" y="91"/>
                  </a:cubicBezTo>
                  <a:cubicBezTo>
                    <a:pt x="36" y="92"/>
                    <a:pt x="35" y="93"/>
                    <a:pt x="34" y="94"/>
                  </a:cubicBezTo>
                  <a:moveTo>
                    <a:pt x="65" y="91"/>
                  </a:moveTo>
                  <a:cubicBezTo>
                    <a:pt x="65" y="91"/>
                    <a:pt x="65" y="90"/>
                    <a:pt x="64" y="90"/>
                  </a:cubicBezTo>
                  <a:cubicBezTo>
                    <a:pt x="65" y="89"/>
                    <a:pt x="65" y="88"/>
                    <a:pt x="66" y="87"/>
                  </a:cubicBezTo>
                  <a:cubicBezTo>
                    <a:pt x="66" y="89"/>
                    <a:pt x="65" y="90"/>
                    <a:pt x="65" y="91"/>
                  </a:cubicBezTo>
                  <a:moveTo>
                    <a:pt x="68" y="92"/>
                  </a:moveTo>
                  <a:cubicBezTo>
                    <a:pt x="68" y="91"/>
                    <a:pt x="69" y="89"/>
                    <a:pt x="69" y="88"/>
                  </a:cubicBezTo>
                  <a:cubicBezTo>
                    <a:pt x="70" y="88"/>
                    <a:pt x="70" y="87"/>
                    <a:pt x="71" y="87"/>
                  </a:cubicBezTo>
                  <a:cubicBezTo>
                    <a:pt x="70" y="89"/>
                    <a:pt x="69" y="90"/>
                    <a:pt x="68" y="92"/>
                  </a:cubicBezTo>
                  <a:moveTo>
                    <a:pt x="51" y="86"/>
                  </a:moveTo>
                  <a:cubicBezTo>
                    <a:pt x="51" y="85"/>
                    <a:pt x="51" y="85"/>
                    <a:pt x="51" y="85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moveTo>
                    <a:pt x="50" y="90"/>
                  </a:moveTo>
                  <a:cubicBezTo>
                    <a:pt x="50" y="89"/>
                    <a:pt x="50" y="89"/>
                    <a:pt x="50" y="88"/>
                  </a:cubicBezTo>
                  <a:cubicBezTo>
                    <a:pt x="51" y="87"/>
                    <a:pt x="52" y="86"/>
                    <a:pt x="53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3" y="87"/>
                    <a:pt x="52" y="88"/>
                    <a:pt x="50" y="90"/>
                  </a:cubicBezTo>
                  <a:cubicBezTo>
                    <a:pt x="50" y="90"/>
                    <a:pt x="50" y="90"/>
                    <a:pt x="50" y="90"/>
                  </a:cubicBezTo>
                  <a:moveTo>
                    <a:pt x="70" y="91"/>
                  </a:moveTo>
                  <a:cubicBezTo>
                    <a:pt x="71" y="89"/>
                    <a:pt x="72" y="87"/>
                    <a:pt x="73" y="86"/>
                  </a:cubicBezTo>
                  <a:cubicBezTo>
                    <a:pt x="74" y="85"/>
                    <a:pt x="74" y="85"/>
                    <a:pt x="75" y="85"/>
                  </a:cubicBezTo>
                  <a:cubicBezTo>
                    <a:pt x="74" y="86"/>
                    <a:pt x="73" y="88"/>
                    <a:pt x="73" y="89"/>
                  </a:cubicBezTo>
                  <a:cubicBezTo>
                    <a:pt x="72" y="90"/>
                    <a:pt x="71" y="90"/>
                    <a:pt x="70" y="91"/>
                  </a:cubicBezTo>
                  <a:moveTo>
                    <a:pt x="52" y="90"/>
                  </a:moveTo>
                  <a:cubicBezTo>
                    <a:pt x="54" y="88"/>
                    <a:pt x="55" y="86"/>
                    <a:pt x="56" y="84"/>
                  </a:cubicBezTo>
                  <a:cubicBezTo>
                    <a:pt x="57" y="84"/>
                    <a:pt x="58" y="84"/>
                    <a:pt x="58" y="84"/>
                  </a:cubicBezTo>
                  <a:cubicBezTo>
                    <a:pt x="57" y="86"/>
                    <a:pt x="56" y="88"/>
                    <a:pt x="55" y="89"/>
                  </a:cubicBezTo>
                  <a:cubicBezTo>
                    <a:pt x="54" y="89"/>
                    <a:pt x="53" y="90"/>
                    <a:pt x="52" y="90"/>
                  </a:cubicBezTo>
                  <a:moveTo>
                    <a:pt x="63" y="89"/>
                  </a:moveTo>
                  <a:cubicBezTo>
                    <a:pt x="63" y="88"/>
                    <a:pt x="63" y="88"/>
                    <a:pt x="63" y="88"/>
                  </a:cubicBezTo>
                  <a:cubicBezTo>
                    <a:pt x="64" y="87"/>
                    <a:pt x="64" y="85"/>
                    <a:pt x="64" y="84"/>
                  </a:cubicBezTo>
                  <a:cubicBezTo>
                    <a:pt x="65" y="84"/>
                    <a:pt x="65" y="85"/>
                    <a:pt x="66" y="86"/>
                  </a:cubicBezTo>
                  <a:cubicBezTo>
                    <a:pt x="65" y="87"/>
                    <a:pt x="64" y="88"/>
                    <a:pt x="63" y="89"/>
                  </a:cubicBezTo>
                  <a:moveTo>
                    <a:pt x="32" y="88"/>
                  </a:moveTo>
                  <a:cubicBezTo>
                    <a:pt x="32" y="88"/>
                    <a:pt x="32" y="88"/>
                    <a:pt x="32" y="88"/>
                  </a:cubicBezTo>
                  <a:cubicBezTo>
                    <a:pt x="31" y="87"/>
                    <a:pt x="30" y="87"/>
                    <a:pt x="30" y="87"/>
                  </a:cubicBezTo>
                  <a:cubicBezTo>
                    <a:pt x="31" y="86"/>
                    <a:pt x="32" y="85"/>
                    <a:pt x="33" y="84"/>
                  </a:cubicBezTo>
                  <a:cubicBezTo>
                    <a:pt x="33" y="85"/>
                    <a:pt x="33" y="87"/>
                    <a:pt x="32" y="88"/>
                  </a:cubicBezTo>
                  <a:moveTo>
                    <a:pt x="57" y="89"/>
                  </a:moveTo>
                  <a:cubicBezTo>
                    <a:pt x="58" y="87"/>
                    <a:pt x="59" y="85"/>
                    <a:pt x="60" y="83"/>
                  </a:cubicBezTo>
                  <a:cubicBezTo>
                    <a:pt x="61" y="83"/>
                    <a:pt x="61" y="83"/>
                    <a:pt x="62" y="83"/>
                  </a:cubicBezTo>
                  <a:cubicBezTo>
                    <a:pt x="61" y="84"/>
                    <a:pt x="61" y="86"/>
                    <a:pt x="60" y="88"/>
                  </a:cubicBezTo>
                  <a:cubicBezTo>
                    <a:pt x="59" y="88"/>
                    <a:pt x="58" y="88"/>
                    <a:pt x="57" y="89"/>
                  </a:cubicBezTo>
                  <a:moveTo>
                    <a:pt x="75" y="87"/>
                  </a:moveTo>
                  <a:cubicBezTo>
                    <a:pt x="76" y="85"/>
                    <a:pt x="77" y="84"/>
                    <a:pt x="77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7" y="83"/>
                    <a:pt x="77" y="84"/>
                    <a:pt x="77" y="85"/>
                  </a:cubicBezTo>
                  <a:cubicBezTo>
                    <a:pt x="76" y="86"/>
                    <a:pt x="76" y="86"/>
                    <a:pt x="75" y="87"/>
                  </a:cubicBezTo>
                  <a:moveTo>
                    <a:pt x="28" y="86"/>
                  </a:moveTo>
                  <a:cubicBezTo>
                    <a:pt x="28" y="86"/>
                    <a:pt x="27" y="85"/>
                    <a:pt x="27" y="85"/>
                  </a:cubicBezTo>
                  <a:cubicBezTo>
                    <a:pt x="28" y="84"/>
                    <a:pt x="30" y="83"/>
                    <a:pt x="31" y="81"/>
                  </a:cubicBezTo>
                  <a:cubicBezTo>
                    <a:pt x="32" y="82"/>
                    <a:pt x="32" y="82"/>
                    <a:pt x="33" y="82"/>
                  </a:cubicBezTo>
                  <a:cubicBezTo>
                    <a:pt x="31" y="83"/>
                    <a:pt x="30" y="85"/>
                    <a:pt x="28" y="86"/>
                  </a:cubicBezTo>
                  <a:moveTo>
                    <a:pt x="26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6" y="82"/>
                    <a:pt x="28" y="81"/>
                    <a:pt x="29" y="80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28" y="82"/>
                    <a:pt x="27" y="83"/>
                    <a:pt x="26" y="84"/>
                  </a:cubicBezTo>
                  <a:moveTo>
                    <a:pt x="13" y="83"/>
                  </a:moveTo>
                  <a:cubicBezTo>
                    <a:pt x="12" y="82"/>
                    <a:pt x="12" y="82"/>
                    <a:pt x="12" y="82"/>
                  </a:cubicBezTo>
                  <a:cubicBezTo>
                    <a:pt x="13" y="81"/>
                    <a:pt x="14" y="80"/>
                    <a:pt x="14" y="79"/>
                  </a:cubicBezTo>
                  <a:cubicBezTo>
                    <a:pt x="14" y="80"/>
                    <a:pt x="14" y="80"/>
                    <a:pt x="13" y="81"/>
                  </a:cubicBezTo>
                  <a:cubicBezTo>
                    <a:pt x="13" y="82"/>
                    <a:pt x="13" y="82"/>
                    <a:pt x="13" y="83"/>
                  </a:cubicBezTo>
                  <a:moveTo>
                    <a:pt x="24" y="83"/>
                  </a:moveTo>
                  <a:cubicBezTo>
                    <a:pt x="23" y="82"/>
                    <a:pt x="23" y="82"/>
                    <a:pt x="23" y="82"/>
                  </a:cubicBezTo>
                  <a:cubicBezTo>
                    <a:pt x="24" y="81"/>
                    <a:pt x="25" y="80"/>
                    <a:pt x="27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6" y="80"/>
                    <a:pt x="25" y="81"/>
                    <a:pt x="24" y="83"/>
                  </a:cubicBezTo>
                  <a:moveTo>
                    <a:pt x="22" y="81"/>
                  </a:moveTo>
                  <a:cubicBezTo>
                    <a:pt x="22" y="80"/>
                    <a:pt x="23" y="80"/>
                    <a:pt x="23" y="79"/>
                  </a:cubicBezTo>
                  <a:cubicBezTo>
                    <a:pt x="23" y="78"/>
                    <a:pt x="24" y="78"/>
                    <a:pt x="25" y="77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4" y="79"/>
                    <a:pt x="23" y="80"/>
                    <a:pt x="22" y="81"/>
                  </a:cubicBezTo>
                  <a:moveTo>
                    <a:pt x="16" y="83"/>
                  </a:moveTo>
                  <a:cubicBezTo>
                    <a:pt x="16" y="82"/>
                    <a:pt x="16" y="82"/>
                    <a:pt x="16" y="82"/>
                  </a:cubicBezTo>
                  <a:cubicBezTo>
                    <a:pt x="17" y="81"/>
                    <a:pt x="17" y="80"/>
                    <a:pt x="17" y="79"/>
                  </a:cubicBezTo>
                  <a:cubicBezTo>
                    <a:pt x="18" y="78"/>
                    <a:pt x="19" y="78"/>
                    <a:pt x="20" y="77"/>
                  </a:cubicBezTo>
                  <a:cubicBezTo>
                    <a:pt x="20" y="78"/>
                    <a:pt x="19" y="79"/>
                    <a:pt x="19" y="81"/>
                  </a:cubicBezTo>
                  <a:cubicBezTo>
                    <a:pt x="18" y="81"/>
                    <a:pt x="17" y="82"/>
                    <a:pt x="16" y="83"/>
                  </a:cubicBezTo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2" y="78"/>
                    <a:pt x="13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3" y="78"/>
                    <a:pt x="12" y="79"/>
                    <a:pt x="11" y="80"/>
                  </a:cubicBezTo>
                  <a:moveTo>
                    <a:pt x="23" y="76"/>
                  </a:move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moveTo>
                    <a:pt x="10" y="78"/>
                  </a:moveTo>
                  <a:cubicBezTo>
                    <a:pt x="9" y="77"/>
                    <a:pt x="9" y="77"/>
                    <a:pt x="9" y="77"/>
                  </a:cubicBezTo>
                  <a:cubicBezTo>
                    <a:pt x="10" y="77"/>
                    <a:pt x="11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1" y="76"/>
                    <a:pt x="11" y="77"/>
                    <a:pt x="10" y="78"/>
                  </a:cubicBezTo>
                  <a:moveTo>
                    <a:pt x="8" y="76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9" y="75"/>
                    <a:pt x="10" y="74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0" y="74"/>
                    <a:pt x="9" y="75"/>
                    <a:pt x="8" y="76"/>
                  </a:cubicBezTo>
                  <a:moveTo>
                    <a:pt x="7" y="74"/>
                  </a:moveTo>
                  <a:cubicBezTo>
                    <a:pt x="7" y="74"/>
                    <a:pt x="7" y="74"/>
                    <a:pt x="7" y="74"/>
                  </a:cubicBezTo>
                  <a:cubicBezTo>
                    <a:pt x="8" y="72"/>
                    <a:pt x="8" y="71"/>
                    <a:pt x="8" y="70"/>
                  </a:cubicBezTo>
                  <a:cubicBezTo>
                    <a:pt x="9" y="71"/>
                    <a:pt x="9" y="71"/>
                    <a:pt x="10" y="72"/>
                  </a:cubicBezTo>
                  <a:cubicBezTo>
                    <a:pt x="9" y="73"/>
                    <a:pt x="8" y="73"/>
                    <a:pt x="7" y="74"/>
                  </a:cubicBezTo>
                  <a:moveTo>
                    <a:pt x="78" y="72"/>
                  </a:moveTo>
                  <a:cubicBezTo>
                    <a:pt x="78" y="72"/>
                    <a:pt x="78" y="72"/>
                    <a:pt x="78" y="72"/>
                  </a:cubicBezTo>
                  <a:cubicBezTo>
                    <a:pt x="79" y="71"/>
                    <a:pt x="80" y="69"/>
                    <a:pt x="81" y="68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79" y="70"/>
                    <a:pt x="79" y="71"/>
                    <a:pt x="78" y="72"/>
                  </a:cubicBezTo>
                  <a:moveTo>
                    <a:pt x="88" y="67"/>
                  </a:moveTo>
                  <a:cubicBezTo>
                    <a:pt x="87" y="67"/>
                    <a:pt x="87" y="67"/>
                    <a:pt x="86" y="67"/>
                  </a:cubicBezTo>
                  <a:cubicBezTo>
                    <a:pt x="87" y="65"/>
                    <a:pt x="88" y="64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4"/>
                    <a:pt x="88" y="65"/>
                    <a:pt x="88" y="67"/>
                  </a:cubicBezTo>
                  <a:moveTo>
                    <a:pt x="84" y="67"/>
                  </a:moveTo>
                  <a:cubicBezTo>
                    <a:pt x="84" y="66"/>
                    <a:pt x="84" y="66"/>
                    <a:pt x="84" y="65"/>
                  </a:cubicBezTo>
                  <a:cubicBezTo>
                    <a:pt x="85" y="64"/>
                    <a:pt x="86" y="63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3"/>
                    <a:pt x="86" y="65"/>
                    <a:pt x="85" y="67"/>
                  </a:cubicBezTo>
                  <a:cubicBezTo>
                    <a:pt x="84" y="67"/>
                    <a:pt x="84" y="67"/>
                    <a:pt x="84" y="67"/>
                  </a:cubicBezTo>
                  <a:moveTo>
                    <a:pt x="12" y="61"/>
                  </a:move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moveTo>
                    <a:pt x="11" y="61"/>
                  </a:moveTo>
                  <a:cubicBezTo>
                    <a:pt x="10" y="60"/>
                    <a:pt x="10" y="59"/>
                    <a:pt x="10" y="59"/>
                  </a:cubicBezTo>
                  <a:cubicBezTo>
                    <a:pt x="11" y="58"/>
                    <a:pt x="11" y="58"/>
                    <a:pt x="11" y="57"/>
                  </a:cubicBezTo>
                  <a:cubicBezTo>
                    <a:pt x="11" y="58"/>
                    <a:pt x="11" y="58"/>
                    <a:pt x="11" y="59"/>
                  </a:cubicBezTo>
                  <a:cubicBezTo>
                    <a:pt x="11" y="59"/>
                    <a:pt x="11" y="60"/>
                    <a:pt x="11" y="61"/>
                  </a:cubicBezTo>
                  <a:moveTo>
                    <a:pt x="10" y="56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6"/>
                    <a:pt x="10" y="56"/>
                    <a:pt x="10" y="56"/>
                  </a:cubicBezTo>
                  <a:moveTo>
                    <a:pt x="7" y="54"/>
                  </a:moveTo>
                  <a:cubicBezTo>
                    <a:pt x="6" y="53"/>
                    <a:pt x="6" y="53"/>
                    <a:pt x="6" y="53"/>
                  </a:cubicBezTo>
                  <a:cubicBezTo>
                    <a:pt x="7" y="52"/>
                    <a:pt x="7" y="51"/>
                    <a:pt x="8" y="50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7" y="53"/>
                    <a:pt x="7" y="54"/>
                  </a:cubicBezTo>
                  <a:moveTo>
                    <a:pt x="4" y="53"/>
                  </a:moveTo>
                  <a:cubicBezTo>
                    <a:pt x="4" y="53"/>
                    <a:pt x="3" y="53"/>
                    <a:pt x="3" y="53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1"/>
                    <a:pt x="5" y="49"/>
                    <a:pt x="6" y="48"/>
                  </a:cubicBezTo>
                  <a:cubicBezTo>
                    <a:pt x="6" y="48"/>
                    <a:pt x="7" y="48"/>
                    <a:pt x="8" y="48"/>
                  </a:cubicBezTo>
                  <a:cubicBezTo>
                    <a:pt x="6" y="50"/>
                    <a:pt x="5" y="51"/>
                    <a:pt x="4" y="53"/>
                  </a:cubicBezTo>
                  <a:moveTo>
                    <a:pt x="3" y="49"/>
                  </a:moveTo>
                  <a:cubicBezTo>
                    <a:pt x="3" y="49"/>
                    <a:pt x="3" y="48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3" y="49"/>
                    <a:pt x="3" y="49"/>
                  </a:cubicBezTo>
                  <a:moveTo>
                    <a:pt x="85" y="33"/>
                  </a:moveTo>
                  <a:cubicBezTo>
                    <a:pt x="85" y="33"/>
                    <a:pt x="85" y="32"/>
                    <a:pt x="85" y="31"/>
                  </a:cubicBezTo>
                  <a:cubicBezTo>
                    <a:pt x="85" y="31"/>
                    <a:pt x="86" y="30"/>
                    <a:pt x="87" y="30"/>
                  </a:cubicBezTo>
                  <a:cubicBezTo>
                    <a:pt x="87" y="31"/>
                    <a:pt x="86" y="32"/>
                    <a:pt x="86" y="33"/>
                  </a:cubicBezTo>
                  <a:cubicBezTo>
                    <a:pt x="85" y="33"/>
                    <a:pt x="85" y="33"/>
                    <a:pt x="85" y="33"/>
                  </a:cubicBezTo>
                  <a:moveTo>
                    <a:pt x="17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2"/>
                    <a:pt x="18" y="21"/>
                    <a:pt x="19" y="20"/>
                  </a:cubicBezTo>
                  <a:cubicBezTo>
                    <a:pt x="18" y="21"/>
                    <a:pt x="18" y="22"/>
                    <a:pt x="17" y="23"/>
                  </a:cubicBezTo>
                  <a:moveTo>
                    <a:pt x="17" y="21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0"/>
                    <a:pt x="17" y="20"/>
                    <a:pt x="17" y="21"/>
                  </a:cubicBezTo>
                  <a:moveTo>
                    <a:pt x="33" y="13"/>
                  </a:moveTo>
                  <a:cubicBezTo>
                    <a:pt x="33" y="13"/>
                    <a:pt x="34" y="13"/>
                    <a:pt x="34" y="13"/>
                  </a:cubicBezTo>
                  <a:cubicBezTo>
                    <a:pt x="38" y="11"/>
                    <a:pt x="43" y="10"/>
                    <a:pt x="47" y="10"/>
                  </a:cubicBezTo>
                  <a:cubicBezTo>
                    <a:pt x="48" y="10"/>
                    <a:pt x="49" y="9"/>
                    <a:pt x="49" y="9"/>
                  </a:cubicBezTo>
                  <a:cubicBezTo>
                    <a:pt x="49" y="7"/>
                    <a:pt x="49" y="5"/>
                    <a:pt x="50" y="3"/>
                  </a:cubicBezTo>
                  <a:cubicBezTo>
                    <a:pt x="54" y="3"/>
                    <a:pt x="58" y="3"/>
                    <a:pt x="62" y="5"/>
                  </a:cubicBezTo>
                  <a:cubicBezTo>
                    <a:pt x="61" y="7"/>
                    <a:pt x="61" y="9"/>
                    <a:pt x="60" y="11"/>
                  </a:cubicBezTo>
                  <a:cubicBezTo>
                    <a:pt x="60" y="11"/>
                    <a:pt x="61" y="12"/>
                    <a:pt x="61" y="12"/>
                  </a:cubicBezTo>
                  <a:cubicBezTo>
                    <a:pt x="66" y="14"/>
                    <a:pt x="70" y="17"/>
                    <a:pt x="73" y="20"/>
                  </a:cubicBezTo>
                  <a:cubicBezTo>
                    <a:pt x="73" y="20"/>
                    <a:pt x="74" y="20"/>
                    <a:pt x="74" y="20"/>
                  </a:cubicBezTo>
                  <a:cubicBezTo>
                    <a:pt x="74" y="20"/>
                    <a:pt x="75" y="20"/>
                    <a:pt x="75" y="20"/>
                  </a:cubicBezTo>
                  <a:cubicBezTo>
                    <a:pt x="77" y="19"/>
                    <a:pt x="79" y="17"/>
                    <a:pt x="80" y="16"/>
                  </a:cubicBezTo>
                  <a:cubicBezTo>
                    <a:pt x="81" y="16"/>
                    <a:pt x="81" y="17"/>
                    <a:pt x="81" y="17"/>
                  </a:cubicBezTo>
                  <a:cubicBezTo>
                    <a:pt x="82" y="18"/>
                    <a:pt x="83" y="20"/>
                    <a:pt x="84" y="21"/>
                  </a:cubicBezTo>
                  <a:cubicBezTo>
                    <a:pt x="85" y="22"/>
                    <a:pt x="86" y="23"/>
                    <a:pt x="86" y="24"/>
                  </a:cubicBezTo>
                  <a:cubicBezTo>
                    <a:pt x="86" y="24"/>
                    <a:pt x="87" y="25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5" y="27"/>
                    <a:pt x="84" y="28"/>
                    <a:pt x="82" y="30"/>
                  </a:cubicBezTo>
                  <a:cubicBezTo>
                    <a:pt x="81" y="30"/>
                    <a:pt x="81" y="31"/>
                    <a:pt x="81" y="31"/>
                  </a:cubicBezTo>
                  <a:cubicBezTo>
                    <a:pt x="83" y="36"/>
                    <a:pt x="84" y="40"/>
                    <a:pt x="85" y="45"/>
                  </a:cubicBezTo>
                  <a:cubicBezTo>
                    <a:pt x="85" y="46"/>
                    <a:pt x="85" y="46"/>
                    <a:pt x="86" y="46"/>
                  </a:cubicBezTo>
                  <a:cubicBezTo>
                    <a:pt x="88" y="47"/>
                    <a:pt x="90" y="47"/>
                    <a:pt x="92" y="47"/>
                  </a:cubicBezTo>
                  <a:cubicBezTo>
                    <a:pt x="92" y="51"/>
                    <a:pt x="91" y="55"/>
                    <a:pt x="90" y="59"/>
                  </a:cubicBezTo>
                  <a:cubicBezTo>
                    <a:pt x="89" y="59"/>
                    <a:pt x="88" y="59"/>
                    <a:pt x="87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5" y="59"/>
                    <a:pt x="84" y="59"/>
                    <a:pt x="83" y="60"/>
                  </a:cubicBezTo>
                  <a:cubicBezTo>
                    <a:pt x="81" y="61"/>
                    <a:pt x="80" y="63"/>
                    <a:pt x="79" y="65"/>
                  </a:cubicBezTo>
                  <a:cubicBezTo>
                    <a:pt x="78" y="67"/>
                    <a:pt x="77" y="69"/>
                    <a:pt x="75" y="71"/>
                  </a:cubicBezTo>
                  <a:cubicBezTo>
                    <a:pt x="74" y="71"/>
                    <a:pt x="74" y="72"/>
                    <a:pt x="75" y="73"/>
                  </a:cubicBezTo>
                  <a:cubicBezTo>
                    <a:pt x="76" y="74"/>
                    <a:pt x="77" y="76"/>
                    <a:pt x="78" y="78"/>
                  </a:cubicBezTo>
                  <a:cubicBezTo>
                    <a:pt x="75" y="81"/>
                    <a:pt x="72" y="83"/>
                    <a:pt x="69" y="85"/>
                  </a:cubicBezTo>
                  <a:cubicBezTo>
                    <a:pt x="67" y="83"/>
                    <a:pt x="66" y="81"/>
                    <a:pt x="65" y="80"/>
                  </a:cubicBezTo>
                  <a:cubicBezTo>
                    <a:pt x="65" y="79"/>
                    <a:pt x="64" y="79"/>
                    <a:pt x="64" y="79"/>
                  </a:cubicBezTo>
                  <a:cubicBezTo>
                    <a:pt x="64" y="79"/>
                    <a:pt x="63" y="79"/>
                    <a:pt x="63" y="79"/>
                  </a:cubicBezTo>
                  <a:cubicBezTo>
                    <a:pt x="59" y="81"/>
                    <a:pt x="54" y="82"/>
                    <a:pt x="50" y="82"/>
                  </a:cubicBezTo>
                  <a:cubicBezTo>
                    <a:pt x="49" y="82"/>
                    <a:pt x="48" y="83"/>
                    <a:pt x="48" y="84"/>
                  </a:cubicBezTo>
                  <a:cubicBezTo>
                    <a:pt x="48" y="86"/>
                    <a:pt x="47" y="88"/>
                    <a:pt x="47" y="90"/>
                  </a:cubicBezTo>
                  <a:cubicBezTo>
                    <a:pt x="43" y="90"/>
                    <a:pt x="39" y="89"/>
                    <a:pt x="35" y="88"/>
                  </a:cubicBezTo>
                  <a:cubicBezTo>
                    <a:pt x="36" y="86"/>
                    <a:pt x="36" y="84"/>
                    <a:pt x="36" y="82"/>
                  </a:cubicBezTo>
                  <a:cubicBezTo>
                    <a:pt x="36" y="81"/>
                    <a:pt x="36" y="80"/>
                    <a:pt x="35" y="80"/>
                  </a:cubicBezTo>
                  <a:cubicBezTo>
                    <a:pt x="31" y="78"/>
                    <a:pt x="27" y="76"/>
                    <a:pt x="24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0" y="74"/>
                    <a:pt x="18" y="75"/>
                    <a:pt x="17" y="76"/>
                  </a:cubicBezTo>
                  <a:cubicBezTo>
                    <a:pt x="14" y="73"/>
                    <a:pt x="11" y="70"/>
                    <a:pt x="10" y="66"/>
                  </a:cubicBezTo>
                  <a:cubicBezTo>
                    <a:pt x="11" y="65"/>
                    <a:pt x="13" y="64"/>
                    <a:pt x="15" y="63"/>
                  </a:cubicBezTo>
                  <a:cubicBezTo>
                    <a:pt x="15" y="62"/>
                    <a:pt x="16" y="61"/>
                    <a:pt x="15" y="61"/>
                  </a:cubicBezTo>
                  <a:cubicBezTo>
                    <a:pt x="13" y="56"/>
                    <a:pt x="12" y="52"/>
                    <a:pt x="12" y="47"/>
                  </a:cubicBezTo>
                  <a:cubicBezTo>
                    <a:pt x="12" y="46"/>
                    <a:pt x="12" y="46"/>
                    <a:pt x="11" y="46"/>
                  </a:cubicBezTo>
                  <a:cubicBezTo>
                    <a:pt x="9" y="45"/>
                    <a:pt x="7" y="45"/>
                    <a:pt x="5" y="45"/>
                  </a:cubicBezTo>
                  <a:cubicBezTo>
                    <a:pt x="5" y="41"/>
                    <a:pt x="6" y="37"/>
                    <a:pt x="7" y="33"/>
                  </a:cubicBezTo>
                  <a:cubicBezTo>
                    <a:pt x="9" y="33"/>
                    <a:pt x="11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5" y="33"/>
                  </a:cubicBezTo>
                  <a:cubicBezTo>
                    <a:pt x="16" y="31"/>
                    <a:pt x="17" y="29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4"/>
                    <a:pt x="21" y="23"/>
                    <a:pt x="22" y="21"/>
                  </a:cubicBezTo>
                  <a:cubicBezTo>
                    <a:pt x="23" y="21"/>
                    <a:pt x="23" y="20"/>
                    <a:pt x="22" y="19"/>
                  </a:cubicBezTo>
                  <a:cubicBezTo>
                    <a:pt x="21" y="18"/>
                    <a:pt x="20" y="16"/>
                    <a:pt x="19" y="14"/>
                  </a:cubicBezTo>
                  <a:cubicBezTo>
                    <a:pt x="22" y="12"/>
                    <a:pt x="25" y="9"/>
                    <a:pt x="28" y="7"/>
                  </a:cubicBezTo>
                  <a:cubicBezTo>
                    <a:pt x="30" y="9"/>
                    <a:pt x="31" y="11"/>
                    <a:pt x="32" y="13"/>
                  </a:cubicBezTo>
                  <a:cubicBezTo>
                    <a:pt x="32" y="13"/>
                    <a:pt x="33" y="13"/>
                    <a:pt x="33" y="13"/>
                  </a:cubicBezTo>
                  <a:moveTo>
                    <a:pt x="49" y="0"/>
                  </a:moveTo>
                  <a:cubicBezTo>
                    <a:pt x="48" y="0"/>
                    <a:pt x="47" y="0"/>
                    <a:pt x="47" y="1"/>
                  </a:cubicBezTo>
                  <a:cubicBezTo>
                    <a:pt x="47" y="3"/>
                    <a:pt x="46" y="5"/>
                    <a:pt x="46" y="7"/>
                  </a:cubicBezTo>
                  <a:cubicBezTo>
                    <a:pt x="42" y="7"/>
                    <a:pt x="38" y="8"/>
                    <a:pt x="34" y="10"/>
                  </a:cubicBezTo>
                  <a:cubicBezTo>
                    <a:pt x="33" y="8"/>
                    <a:pt x="31" y="6"/>
                    <a:pt x="30" y="5"/>
                  </a:cubicBezTo>
                  <a:cubicBezTo>
                    <a:pt x="30" y="4"/>
                    <a:pt x="29" y="4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4" y="6"/>
                    <a:pt x="19" y="9"/>
                    <a:pt x="16" y="13"/>
                  </a:cubicBezTo>
                  <a:cubicBezTo>
                    <a:pt x="15" y="13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7"/>
                    <a:pt x="14" y="19"/>
                    <a:pt x="13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4" y="27"/>
                    <a:pt x="13" y="29"/>
                    <a:pt x="12" y="31"/>
                  </a:cubicBezTo>
                  <a:cubicBezTo>
                    <a:pt x="10" y="30"/>
                    <a:pt x="8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4" y="31"/>
                  </a:cubicBezTo>
                  <a:cubicBezTo>
                    <a:pt x="4" y="31"/>
                    <a:pt x="4" y="31"/>
                    <a:pt x="4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8"/>
                    <a:pt x="0" y="49"/>
                    <a:pt x="0" y="54"/>
                  </a:cubicBezTo>
                  <a:cubicBezTo>
                    <a:pt x="0" y="55"/>
                    <a:pt x="0" y="55"/>
                    <a:pt x="1" y="55"/>
                  </a:cubicBezTo>
                  <a:cubicBezTo>
                    <a:pt x="3" y="56"/>
                    <a:pt x="5" y="56"/>
                    <a:pt x="7" y="57"/>
                  </a:cubicBezTo>
                  <a:cubicBezTo>
                    <a:pt x="7" y="59"/>
                    <a:pt x="8" y="61"/>
                    <a:pt x="8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5"/>
                    <a:pt x="6" y="65"/>
                    <a:pt x="6" y="65"/>
                  </a:cubicBezTo>
                  <a:cubicBezTo>
                    <a:pt x="6" y="68"/>
                    <a:pt x="5" y="71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4" y="75"/>
                    <a:pt x="4" y="75"/>
                    <a:pt x="5" y="76"/>
                  </a:cubicBezTo>
                  <a:cubicBezTo>
                    <a:pt x="7" y="80"/>
                    <a:pt x="9" y="83"/>
                    <a:pt x="12" y="86"/>
                  </a:cubicBezTo>
                  <a:cubicBezTo>
                    <a:pt x="13" y="87"/>
                    <a:pt x="13" y="87"/>
                    <a:pt x="14" y="87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4" y="87"/>
                    <a:pt x="15" y="87"/>
                    <a:pt x="15" y="87"/>
                  </a:cubicBezTo>
                  <a:cubicBezTo>
                    <a:pt x="17" y="86"/>
                    <a:pt x="18" y="85"/>
                    <a:pt x="20" y="84"/>
                  </a:cubicBezTo>
                  <a:cubicBezTo>
                    <a:pt x="23" y="86"/>
                    <a:pt x="26" y="88"/>
                    <a:pt x="30" y="90"/>
                  </a:cubicBezTo>
                  <a:cubicBezTo>
                    <a:pt x="30" y="92"/>
                    <a:pt x="30" y="94"/>
                    <a:pt x="30" y="97"/>
                  </a:cubicBezTo>
                  <a:cubicBezTo>
                    <a:pt x="30" y="98"/>
                    <a:pt x="30" y="98"/>
                    <a:pt x="31" y="98"/>
                  </a:cubicBezTo>
                  <a:cubicBezTo>
                    <a:pt x="36" y="100"/>
                    <a:pt x="41" y="101"/>
                    <a:pt x="46" y="101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0"/>
                    <a:pt x="47" y="100"/>
                  </a:cubicBezTo>
                  <a:cubicBezTo>
                    <a:pt x="48" y="98"/>
                    <a:pt x="49" y="96"/>
                    <a:pt x="49" y="93"/>
                  </a:cubicBezTo>
                  <a:cubicBezTo>
                    <a:pt x="54" y="93"/>
                    <a:pt x="57" y="92"/>
                    <a:pt x="61" y="90"/>
                  </a:cubicBezTo>
                  <a:cubicBezTo>
                    <a:pt x="62" y="92"/>
                    <a:pt x="64" y="94"/>
                    <a:pt x="65" y="96"/>
                  </a:cubicBezTo>
                  <a:cubicBezTo>
                    <a:pt x="65" y="96"/>
                    <a:pt x="65" y="96"/>
                    <a:pt x="66" y="96"/>
                  </a:cubicBezTo>
                  <a:cubicBezTo>
                    <a:pt x="66" y="96"/>
                    <a:pt x="66" y="96"/>
                    <a:pt x="67" y="96"/>
                  </a:cubicBezTo>
                  <a:cubicBezTo>
                    <a:pt x="71" y="94"/>
                    <a:pt x="75" y="91"/>
                    <a:pt x="79" y="87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80" y="84"/>
                    <a:pt x="81" y="82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1" y="76"/>
                    <a:pt x="80" y="75"/>
                    <a:pt x="80" y="75"/>
                  </a:cubicBezTo>
                  <a:cubicBezTo>
                    <a:pt x="81" y="73"/>
                    <a:pt x="82" y="71"/>
                    <a:pt x="83" y="71"/>
                  </a:cubicBezTo>
                  <a:cubicBezTo>
                    <a:pt x="83" y="70"/>
                    <a:pt x="84" y="70"/>
                    <a:pt x="84" y="70"/>
                  </a:cubicBezTo>
                  <a:cubicBezTo>
                    <a:pt x="84" y="70"/>
                    <a:pt x="84" y="70"/>
                    <a:pt x="85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90" y="70"/>
                    <a:pt x="90" y="69"/>
                  </a:cubicBezTo>
                  <a:cubicBezTo>
                    <a:pt x="91" y="67"/>
                    <a:pt x="92" y="64"/>
                    <a:pt x="93" y="61"/>
                  </a:cubicBezTo>
                  <a:cubicBezTo>
                    <a:pt x="94" y="56"/>
                    <a:pt x="95" y="51"/>
                    <a:pt x="95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45"/>
                    <a:pt x="95" y="45"/>
                    <a:pt x="94" y="45"/>
                  </a:cubicBezTo>
                  <a:cubicBezTo>
                    <a:pt x="92" y="44"/>
                    <a:pt x="90" y="44"/>
                    <a:pt x="87" y="44"/>
                  </a:cubicBezTo>
                  <a:cubicBezTo>
                    <a:pt x="87" y="41"/>
                    <a:pt x="87" y="39"/>
                    <a:pt x="86" y="36"/>
                  </a:cubicBezTo>
                  <a:cubicBezTo>
                    <a:pt x="87" y="36"/>
                    <a:pt x="87" y="36"/>
                    <a:pt x="88" y="35"/>
                  </a:cubicBezTo>
                  <a:cubicBezTo>
                    <a:pt x="88" y="35"/>
                    <a:pt x="89" y="35"/>
                    <a:pt x="89" y="34"/>
                  </a:cubicBezTo>
                  <a:cubicBezTo>
                    <a:pt x="89" y="32"/>
                    <a:pt x="90" y="30"/>
                    <a:pt x="90" y="28"/>
                  </a:cubicBezTo>
                  <a:cubicBezTo>
                    <a:pt x="90" y="28"/>
                    <a:pt x="90" y="27"/>
                    <a:pt x="90" y="27"/>
                  </a:cubicBezTo>
                  <a:cubicBezTo>
                    <a:pt x="91" y="27"/>
                    <a:pt x="91" y="26"/>
                    <a:pt x="90" y="26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9" y="24"/>
                    <a:pt x="89" y="23"/>
                    <a:pt x="88" y="22"/>
                  </a:cubicBezTo>
                  <a:cubicBezTo>
                    <a:pt x="88" y="22"/>
                    <a:pt x="88" y="21"/>
                    <a:pt x="87" y="20"/>
                  </a:cubicBezTo>
                  <a:cubicBezTo>
                    <a:pt x="86" y="19"/>
                    <a:pt x="85" y="17"/>
                    <a:pt x="84" y="16"/>
                  </a:cubicBezTo>
                  <a:cubicBezTo>
                    <a:pt x="83" y="15"/>
                    <a:pt x="83" y="14"/>
                    <a:pt x="82" y="14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3"/>
                    <a:pt x="81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78" y="14"/>
                    <a:pt x="76" y="16"/>
                    <a:pt x="74" y="17"/>
                  </a:cubicBezTo>
                  <a:cubicBezTo>
                    <a:pt x="71" y="14"/>
                    <a:pt x="67" y="12"/>
                    <a:pt x="64" y="10"/>
                  </a:cubicBezTo>
                  <a:cubicBezTo>
                    <a:pt x="64" y="8"/>
                    <a:pt x="64" y="6"/>
                    <a:pt x="65" y="4"/>
                  </a:cubicBezTo>
                  <a:cubicBezTo>
                    <a:pt x="65" y="3"/>
                    <a:pt x="64" y="2"/>
                    <a:pt x="64" y="2"/>
                  </a:cubicBezTo>
                  <a:cubicBezTo>
                    <a:pt x="59" y="0"/>
                    <a:pt x="54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45"/>
            <p:cNvSpPr>
              <a:spLocks noEditPoints="1"/>
            </p:cNvSpPr>
            <p:nvPr/>
          </p:nvSpPr>
          <p:spPr bwMode="auto">
            <a:xfrm>
              <a:off x="3300" y="1353"/>
              <a:ext cx="116" cy="118"/>
            </a:xfrm>
            <a:custGeom>
              <a:avLst/>
              <a:gdLst>
                <a:gd name="T0" fmla="*/ 46 w 49"/>
                <a:gd name="T1" fmla="*/ 27 h 50"/>
                <a:gd name="T2" fmla="*/ 46 w 49"/>
                <a:gd name="T3" fmla="*/ 28 h 50"/>
                <a:gd name="T4" fmla="*/ 45 w 49"/>
                <a:gd name="T5" fmla="*/ 25 h 50"/>
                <a:gd name="T6" fmla="*/ 46 w 49"/>
                <a:gd name="T7" fmla="*/ 26 h 50"/>
                <a:gd name="T8" fmla="*/ 45 w 49"/>
                <a:gd name="T9" fmla="*/ 24 h 50"/>
                <a:gd name="T10" fmla="*/ 46 w 49"/>
                <a:gd name="T11" fmla="*/ 23 h 50"/>
                <a:gd name="T12" fmla="*/ 45 w 49"/>
                <a:gd name="T13" fmla="*/ 24 h 50"/>
                <a:gd name="T14" fmla="*/ 43 w 49"/>
                <a:gd name="T15" fmla="*/ 20 h 50"/>
                <a:gd name="T16" fmla="*/ 45 w 49"/>
                <a:gd name="T17" fmla="*/ 22 h 50"/>
                <a:gd name="T18" fmla="*/ 42 w 49"/>
                <a:gd name="T19" fmla="*/ 18 h 50"/>
                <a:gd name="T20" fmla="*/ 42 w 49"/>
                <a:gd name="T21" fmla="*/ 14 h 50"/>
                <a:gd name="T22" fmla="*/ 42 w 49"/>
                <a:gd name="T23" fmla="*/ 18 h 50"/>
                <a:gd name="T24" fmla="*/ 10 w 49"/>
                <a:gd name="T25" fmla="*/ 40 h 50"/>
                <a:gd name="T26" fmla="*/ 4 w 49"/>
                <a:gd name="T27" fmla="*/ 20 h 50"/>
                <a:gd name="T28" fmla="*/ 4 w 49"/>
                <a:gd name="T29" fmla="*/ 20 h 50"/>
                <a:gd name="T30" fmla="*/ 22 w 49"/>
                <a:gd name="T31" fmla="*/ 10 h 50"/>
                <a:gd name="T32" fmla="*/ 37 w 49"/>
                <a:gd name="T33" fmla="*/ 17 h 50"/>
                <a:gd name="T34" fmla="*/ 43 w 49"/>
                <a:gd name="T35" fmla="*/ 36 h 50"/>
                <a:gd name="T36" fmla="*/ 36 w 49"/>
                <a:gd name="T37" fmla="*/ 44 h 50"/>
                <a:gd name="T38" fmla="*/ 25 w 49"/>
                <a:gd name="T39" fmla="*/ 47 h 50"/>
                <a:gd name="T40" fmla="*/ 35 w 49"/>
                <a:gd name="T41" fmla="*/ 11 h 50"/>
                <a:gd name="T42" fmla="*/ 40 w 49"/>
                <a:gd name="T43" fmla="*/ 11 h 50"/>
                <a:gd name="T44" fmla="*/ 39 w 49"/>
                <a:gd name="T45" fmla="*/ 14 h 50"/>
                <a:gd name="T46" fmla="*/ 12 w 49"/>
                <a:gd name="T47" fmla="*/ 7 h 50"/>
                <a:gd name="T48" fmla="*/ 7 w 49"/>
                <a:gd name="T49" fmla="*/ 13 h 50"/>
                <a:gd name="T50" fmla="*/ 30 w 49"/>
                <a:gd name="T51" fmla="*/ 9 h 50"/>
                <a:gd name="T52" fmla="*/ 34 w 49"/>
                <a:gd name="T53" fmla="*/ 6 h 50"/>
                <a:gd name="T54" fmla="*/ 34 w 49"/>
                <a:gd name="T55" fmla="*/ 10 h 50"/>
                <a:gd name="T56" fmla="*/ 18 w 49"/>
                <a:gd name="T57" fmla="*/ 5 h 50"/>
                <a:gd name="T58" fmla="*/ 14 w 49"/>
                <a:gd name="T59" fmla="*/ 8 h 50"/>
                <a:gd name="T60" fmla="*/ 29 w 49"/>
                <a:gd name="T61" fmla="*/ 8 h 50"/>
                <a:gd name="T62" fmla="*/ 28 w 49"/>
                <a:gd name="T63" fmla="*/ 4 h 50"/>
                <a:gd name="T64" fmla="*/ 32 w 49"/>
                <a:gd name="T65" fmla="*/ 5 h 50"/>
                <a:gd name="T66" fmla="*/ 18 w 49"/>
                <a:gd name="T67" fmla="*/ 7 h 50"/>
                <a:gd name="T68" fmla="*/ 24 w 49"/>
                <a:gd name="T69" fmla="*/ 3 h 50"/>
                <a:gd name="T70" fmla="*/ 22 w 49"/>
                <a:gd name="T71" fmla="*/ 7 h 50"/>
                <a:gd name="T72" fmla="*/ 24 w 49"/>
                <a:gd name="T73" fmla="*/ 0 h 50"/>
                <a:gd name="T74" fmla="*/ 12 w 49"/>
                <a:gd name="T75" fmla="*/ 4 h 50"/>
                <a:gd name="T76" fmla="*/ 7 w 49"/>
                <a:gd name="T77" fmla="*/ 42 h 50"/>
                <a:gd name="T78" fmla="*/ 25 w 49"/>
                <a:gd name="T79" fmla="*/ 50 h 50"/>
                <a:gd name="T80" fmla="*/ 36 w 49"/>
                <a:gd name="T81" fmla="*/ 47 h 50"/>
                <a:gd name="T82" fmla="*/ 36 w 49"/>
                <a:gd name="T83" fmla="*/ 47 h 50"/>
                <a:gd name="T84" fmla="*/ 37 w 49"/>
                <a:gd name="T85" fmla="*/ 46 h 50"/>
                <a:gd name="T86" fmla="*/ 39 w 49"/>
                <a:gd name="T87" fmla="*/ 45 h 50"/>
                <a:gd name="T88" fmla="*/ 39 w 49"/>
                <a:gd name="T89" fmla="*/ 45 h 50"/>
                <a:gd name="T90" fmla="*/ 39 w 49"/>
                <a:gd name="T91" fmla="*/ 45 h 50"/>
                <a:gd name="T92" fmla="*/ 39 w 49"/>
                <a:gd name="T93" fmla="*/ 45 h 50"/>
                <a:gd name="T94" fmla="*/ 39 w 49"/>
                <a:gd name="T95" fmla="*/ 45 h 50"/>
                <a:gd name="T96" fmla="*/ 42 w 49"/>
                <a:gd name="T97" fmla="*/ 9 h 50"/>
                <a:gd name="T98" fmla="*/ 24 w 49"/>
                <a:gd name="T9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50">
                  <a:moveTo>
                    <a:pt x="46" y="28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8"/>
                    <a:pt x="46" y="28"/>
                    <a:pt x="46" y="28"/>
                  </a:cubicBezTo>
                  <a:moveTo>
                    <a:pt x="46" y="26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moveTo>
                    <a:pt x="45" y="24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4"/>
                    <a:pt x="45" y="24"/>
                    <a:pt x="45" y="24"/>
                  </a:cubicBezTo>
                  <a:moveTo>
                    <a:pt x="44" y="22"/>
                  </a:moveTo>
                  <a:cubicBezTo>
                    <a:pt x="44" y="21"/>
                    <a:pt x="43" y="20"/>
                    <a:pt x="43" y="20"/>
                  </a:cubicBezTo>
                  <a:cubicBezTo>
                    <a:pt x="43" y="19"/>
                    <a:pt x="44" y="19"/>
                    <a:pt x="45" y="19"/>
                  </a:cubicBezTo>
                  <a:cubicBezTo>
                    <a:pt x="45" y="20"/>
                    <a:pt x="45" y="21"/>
                    <a:pt x="45" y="22"/>
                  </a:cubicBezTo>
                  <a:cubicBezTo>
                    <a:pt x="45" y="22"/>
                    <a:pt x="45" y="22"/>
                    <a:pt x="44" y="22"/>
                  </a:cubicBezTo>
                  <a:moveTo>
                    <a:pt x="42" y="18"/>
                  </a:moveTo>
                  <a:cubicBezTo>
                    <a:pt x="41" y="17"/>
                    <a:pt x="40" y="16"/>
                    <a:pt x="40" y="15"/>
                  </a:cubicBezTo>
                  <a:cubicBezTo>
                    <a:pt x="40" y="15"/>
                    <a:pt x="41" y="14"/>
                    <a:pt x="42" y="14"/>
                  </a:cubicBezTo>
                  <a:cubicBezTo>
                    <a:pt x="43" y="15"/>
                    <a:pt x="43" y="16"/>
                    <a:pt x="44" y="17"/>
                  </a:cubicBezTo>
                  <a:cubicBezTo>
                    <a:pt x="43" y="18"/>
                    <a:pt x="43" y="18"/>
                    <a:pt x="42" y="18"/>
                  </a:cubicBezTo>
                  <a:moveTo>
                    <a:pt x="25" y="47"/>
                  </a:moveTo>
                  <a:cubicBezTo>
                    <a:pt x="19" y="47"/>
                    <a:pt x="13" y="44"/>
                    <a:pt x="10" y="40"/>
                  </a:cubicBezTo>
                  <a:cubicBezTo>
                    <a:pt x="6" y="35"/>
                    <a:pt x="3" y="29"/>
                    <a:pt x="3" y="24"/>
                  </a:cubicBezTo>
                  <a:cubicBezTo>
                    <a:pt x="3" y="23"/>
                    <a:pt x="3" y="21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17"/>
                    <a:pt x="8" y="15"/>
                    <a:pt x="11" y="13"/>
                  </a:cubicBezTo>
                  <a:cubicBezTo>
                    <a:pt x="15" y="11"/>
                    <a:pt x="19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8" y="10"/>
                    <a:pt x="33" y="13"/>
                    <a:pt x="37" y="17"/>
                  </a:cubicBezTo>
                  <a:cubicBezTo>
                    <a:pt x="41" y="21"/>
                    <a:pt x="44" y="27"/>
                    <a:pt x="44" y="33"/>
                  </a:cubicBezTo>
                  <a:cubicBezTo>
                    <a:pt x="44" y="34"/>
                    <a:pt x="44" y="35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9"/>
                    <a:pt x="39" y="41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2" y="46"/>
                    <a:pt x="28" y="47"/>
                    <a:pt x="25" y="47"/>
                  </a:cubicBezTo>
                  <a:moveTo>
                    <a:pt x="39" y="14"/>
                  </a:moveTo>
                  <a:cubicBezTo>
                    <a:pt x="37" y="13"/>
                    <a:pt x="36" y="12"/>
                    <a:pt x="35" y="11"/>
                  </a:cubicBezTo>
                  <a:cubicBezTo>
                    <a:pt x="36" y="10"/>
                    <a:pt x="37" y="10"/>
                    <a:pt x="38" y="9"/>
                  </a:cubicBezTo>
                  <a:cubicBezTo>
                    <a:pt x="39" y="10"/>
                    <a:pt x="39" y="10"/>
                    <a:pt x="40" y="11"/>
                  </a:cubicBezTo>
                  <a:cubicBezTo>
                    <a:pt x="40" y="11"/>
                    <a:pt x="41" y="12"/>
                    <a:pt x="41" y="13"/>
                  </a:cubicBezTo>
                  <a:cubicBezTo>
                    <a:pt x="40" y="13"/>
                    <a:pt x="39" y="14"/>
                    <a:pt x="39" y="14"/>
                  </a:cubicBezTo>
                  <a:moveTo>
                    <a:pt x="7" y="13"/>
                  </a:moveTo>
                  <a:cubicBezTo>
                    <a:pt x="8" y="11"/>
                    <a:pt x="10" y="9"/>
                    <a:pt x="12" y="7"/>
                  </a:cubicBezTo>
                  <a:cubicBezTo>
                    <a:pt x="11" y="9"/>
                    <a:pt x="10" y="10"/>
                    <a:pt x="9" y="11"/>
                  </a:cubicBezTo>
                  <a:cubicBezTo>
                    <a:pt x="8" y="12"/>
                    <a:pt x="7" y="12"/>
                    <a:pt x="7" y="13"/>
                  </a:cubicBezTo>
                  <a:moveTo>
                    <a:pt x="34" y="10"/>
                  </a:moveTo>
                  <a:cubicBezTo>
                    <a:pt x="32" y="10"/>
                    <a:pt x="31" y="9"/>
                    <a:pt x="30" y="9"/>
                  </a:cubicBezTo>
                  <a:cubicBezTo>
                    <a:pt x="31" y="8"/>
                    <a:pt x="32" y="7"/>
                    <a:pt x="33" y="7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5" y="6"/>
                    <a:pt x="36" y="7"/>
                    <a:pt x="37" y="8"/>
                  </a:cubicBezTo>
                  <a:cubicBezTo>
                    <a:pt x="36" y="9"/>
                    <a:pt x="35" y="10"/>
                    <a:pt x="34" y="10"/>
                  </a:cubicBezTo>
                  <a:moveTo>
                    <a:pt x="13" y="9"/>
                  </a:moveTo>
                  <a:cubicBezTo>
                    <a:pt x="14" y="7"/>
                    <a:pt x="16" y="6"/>
                    <a:pt x="18" y="5"/>
                  </a:cubicBezTo>
                  <a:cubicBezTo>
                    <a:pt x="18" y="4"/>
                    <a:pt x="19" y="4"/>
                    <a:pt x="20" y="4"/>
                  </a:cubicBezTo>
                  <a:cubicBezTo>
                    <a:pt x="18" y="5"/>
                    <a:pt x="16" y="7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moveTo>
                    <a:pt x="29" y="8"/>
                  </a:moveTo>
                  <a:cubicBezTo>
                    <a:pt x="27" y="8"/>
                    <a:pt x="26" y="7"/>
                    <a:pt x="24" y="7"/>
                  </a:cubicBezTo>
                  <a:cubicBezTo>
                    <a:pt x="25" y="6"/>
                    <a:pt x="27" y="5"/>
                    <a:pt x="28" y="4"/>
                  </a:cubicBezTo>
                  <a:cubicBezTo>
                    <a:pt x="30" y="4"/>
                    <a:pt x="31" y="4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6"/>
                    <a:pt x="30" y="7"/>
                    <a:pt x="29" y="8"/>
                  </a:cubicBezTo>
                  <a:moveTo>
                    <a:pt x="18" y="7"/>
                  </a:moveTo>
                  <a:cubicBezTo>
                    <a:pt x="19" y="6"/>
                    <a:pt x="21" y="5"/>
                    <a:pt x="23" y="3"/>
                  </a:cubicBezTo>
                  <a:cubicBezTo>
                    <a:pt x="23" y="3"/>
                    <a:pt x="24" y="3"/>
                    <a:pt x="24" y="3"/>
                  </a:cubicBezTo>
                  <a:cubicBezTo>
                    <a:pt x="25" y="3"/>
                    <a:pt x="26" y="3"/>
                    <a:pt x="26" y="3"/>
                  </a:cubicBezTo>
                  <a:cubicBezTo>
                    <a:pt x="25" y="5"/>
                    <a:pt x="23" y="6"/>
                    <a:pt x="22" y="7"/>
                  </a:cubicBezTo>
                  <a:cubicBezTo>
                    <a:pt x="20" y="7"/>
                    <a:pt x="19" y="7"/>
                    <a:pt x="18" y="7"/>
                  </a:cubicBezTo>
                  <a:moveTo>
                    <a:pt x="24" y="0"/>
                  </a:moveTo>
                  <a:cubicBezTo>
                    <a:pt x="20" y="0"/>
                    <a:pt x="16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9"/>
                    <a:pt x="0" y="16"/>
                    <a:pt x="0" y="24"/>
                  </a:cubicBezTo>
                  <a:cubicBezTo>
                    <a:pt x="0" y="30"/>
                    <a:pt x="3" y="37"/>
                    <a:pt x="7" y="42"/>
                  </a:cubicBezTo>
                  <a:cubicBezTo>
                    <a:pt x="12" y="46"/>
                    <a:pt x="18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8" y="50"/>
                    <a:pt x="32" y="49"/>
                    <a:pt x="35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6"/>
                    <a:pt x="38" y="46"/>
                    <a:pt x="38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6" y="40"/>
                    <a:pt x="49" y="33"/>
                    <a:pt x="49" y="26"/>
                  </a:cubicBezTo>
                  <a:cubicBezTo>
                    <a:pt x="49" y="20"/>
                    <a:pt x="46" y="13"/>
                    <a:pt x="42" y="9"/>
                  </a:cubicBezTo>
                  <a:cubicBezTo>
                    <a:pt x="37" y="4"/>
                    <a:pt x="31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46"/>
            <p:cNvSpPr>
              <a:spLocks noEditPoints="1"/>
            </p:cNvSpPr>
            <p:nvPr/>
          </p:nvSpPr>
          <p:spPr bwMode="auto">
            <a:xfrm>
              <a:off x="3260" y="1320"/>
              <a:ext cx="189" cy="201"/>
            </a:xfrm>
            <a:custGeom>
              <a:avLst/>
              <a:gdLst>
                <a:gd name="T0" fmla="*/ 34 w 80"/>
                <a:gd name="T1" fmla="*/ 81 h 85"/>
                <a:gd name="T2" fmla="*/ 31 w 80"/>
                <a:gd name="T3" fmla="*/ 81 h 85"/>
                <a:gd name="T4" fmla="*/ 28 w 80"/>
                <a:gd name="T5" fmla="*/ 80 h 85"/>
                <a:gd name="T6" fmla="*/ 27 w 80"/>
                <a:gd name="T7" fmla="*/ 77 h 85"/>
                <a:gd name="T8" fmla="*/ 56 w 80"/>
                <a:gd name="T9" fmla="*/ 75 h 85"/>
                <a:gd name="T10" fmla="*/ 52 w 80"/>
                <a:gd name="T11" fmla="*/ 75 h 85"/>
                <a:gd name="T12" fmla="*/ 44 w 80"/>
                <a:gd name="T13" fmla="*/ 72 h 85"/>
                <a:gd name="T14" fmla="*/ 60 w 80"/>
                <a:gd name="T15" fmla="*/ 75 h 85"/>
                <a:gd name="T16" fmla="*/ 43 w 80"/>
                <a:gd name="T17" fmla="*/ 75 h 85"/>
                <a:gd name="T18" fmla="*/ 47 w 80"/>
                <a:gd name="T19" fmla="*/ 75 h 85"/>
                <a:gd name="T20" fmla="*/ 26 w 80"/>
                <a:gd name="T21" fmla="*/ 72 h 85"/>
                <a:gd name="T22" fmla="*/ 21 w 80"/>
                <a:gd name="T23" fmla="*/ 69 h 85"/>
                <a:gd name="T24" fmla="*/ 19 w 80"/>
                <a:gd name="T25" fmla="*/ 67 h 85"/>
                <a:gd name="T26" fmla="*/ 19 w 80"/>
                <a:gd name="T27" fmla="*/ 67 h 85"/>
                <a:gd name="T28" fmla="*/ 13 w 80"/>
                <a:gd name="T29" fmla="*/ 67 h 85"/>
                <a:gd name="T30" fmla="*/ 10 w 80"/>
                <a:gd name="T31" fmla="*/ 66 h 85"/>
                <a:gd name="T32" fmla="*/ 10 w 80"/>
                <a:gd name="T33" fmla="*/ 61 h 85"/>
                <a:gd name="T34" fmla="*/ 8 w 80"/>
                <a:gd name="T35" fmla="*/ 58 h 85"/>
                <a:gd name="T36" fmla="*/ 73 w 80"/>
                <a:gd name="T37" fmla="*/ 59 h 85"/>
                <a:gd name="T38" fmla="*/ 73 w 80"/>
                <a:gd name="T39" fmla="*/ 55 h 85"/>
                <a:gd name="T40" fmla="*/ 67 w 80"/>
                <a:gd name="T41" fmla="*/ 59 h 85"/>
                <a:gd name="T42" fmla="*/ 10 w 80"/>
                <a:gd name="T43" fmla="*/ 48 h 85"/>
                <a:gd name="T44" fmla="*/ 7 w 80"/>
                <a:gd name="T45" fmla="*/ 42 h 85"/>
                <a:gd name="T46" fmla="*/ 7 w 80"/>
                <a:gd name="T47" fmla="*/ 38 h 85"/>
                <a:gd name="T48" fmla="*/ 4 w 80"/>
                <a:gd name="T49" fmla="*/ 38 h 85"/>
                <a:gd name="T50" fmla="*/ 73 w 80"/>
                <a:gd name="T51" fmla="*/ 30 h 85"/>
                <a:gd name="T52" fmla="*/ 17 w 80"/>
                <a:gd name="T53" fmla="*/ 18 h 85"/>
                <a:gd name="T54" fmla="*/ 53 w 80"/>
                <a:gd name="T55" fmla="*/ 10 h 85"/>
                <a:gd name="T56" fmla="*/ 70 w 80"/>
                <a:gd name="T57" fmla="*/ 16 h 85"/>
                <a:gd name="T58" fmla="*/ 70 w 80"/>
                <a:gd name="T59" fmla="*/ 27 h 85"/>
                <a:gd name="T60" fmla="*/ 71 w 80"/>
                <a:gd name="T61" fmla="*/ 40 h 85"/>
                <a:gd name="T62" fmla="*/ 72 w 80"/>
                <a:gd name="T63" fmla="*/ 52 h 85"/>
                <a:gd name="T64" fmla="*/ 64 w 80"/>
                <a:gd name="T65" fmla="*/ 67 h 85"/>
                <a:gd name="T66" fmla="*/ 42 w 80"/>
                <a:gd name="T67" fmla="*/ 69 h 85"/>
                <a:gd name="T68" fmla="*/ 29 w 80"/>
                <a:gd name="T69" fmla="*/ 73 h 85"/>
                <a:gd name="T70" fmla="*/ 18 w 80"/>
                <a:gd name="T71" fmla="*/ 59 h 85"/>
                <a:gd name="T72" fmla="*/ 12 w 80"/>
                <a:gd name="T73" fmla="*/ 39 h 85"/>
                <a:gd name="T74" fmla="*/ 13 w 80"/>
                <a:gd name="T75" fmla="*/ 27 h 85"/>
                <a:gd name="T76" fmla="*/ 21 w 80"/>
                <a:gd name="T77" fmla="*/ 17 h 85"/>
                <a:gd name="T78" fmla="*/ 31 w 80"/>
                <a:gd name="T79" fmla="*/ 11 h 85"/>
                <a:gd name="T80" fmla="*/ 44 w 80"/>
                <a:gd name="T81" fmla="*/ 0 h 85"/>
                <a:gd name="T82" fmla="*/ 29 w 80"/>
                <a:gd name="T83" fmla="*/ 4 h 85"/>
                <a:gd name="T84" fmla="*/ 16 w 80"/>
                <a:gd name="T85" fmla="*/ 11 h 85"/>
                <a:gd name="T86" fmla="*/ 8 w 80"/>
                <a:gd name="T87" fmla="*/ 23 h 85"/>
                <a:gd name="T88" fmla="*/ 0 w 80"/>
                <a:gd name="T89" fmla="*/ 43 h 85"/>
                <a:gd name="T90" fmla="*/ 6 w 80"/>
                <a:gd name="T91" fmla="*/ 52 h 85"/>
                <a:gd name="T92" fmla="*/ 4 w 80"/>
                <a:gd name="T93" fmla="*/ 61 h 85"/>
                <a:gd name="T94" fmla="*/ 16 w 80"/>
                <a:gd name="T95" fmla="*/ 69 h 85"/>
                <a:gd name="T96" fmla="*/ 36 w 80"/>
                <a:gd name="T97" fmla="*/ 85 h 85"/>
                <a:gd name="T98" fmla="*/ 49 w 80"/>
                <a:gd name="T99" fmla="*/ 77 h 85"/>
                <a:gd name="T100" fmla="*/ 65 w 80"/>
                <a:gd name="T101" fmla="*/ 75 h 85"/>
                <a:gd name="T102" fmla="*/ 67 w 80"/>
                <a:gd name="T103" fmla="*/ 67 h 85"/>
                <a:gd name="T104" fmla="*/ 70 w 80"/>
                <a:gd name="T105" fmla="*/ 61 h 85"/>
                <a:gd name="T106" fmla="*/ 80 w 80"/>
                <a:gd name="T107" fmla="*/ 42 h 85"/>
                <a:gd name="T108" fmla="*/ 75 w 80"/>
                <a:gd name="T109" fmla="*/ 33 h 85"/>
                <a:gd name="T110" fmla="*/ 78 w 80"/>
                <a:gd name="T111" fmla="*/ 24 h 85"/>
                <a:gd name="T112" fmla="*/ 71 w 80"/>
                <a:gd name="T113" fmla="*/ 14 h 85"/>
                <a:gd name="T114" fmla="*/ 65 w 80"/>
                <a:gd name="T115" fmla="*/ 16 h 85"/>
                <a:gd name="T116" fmla="*/ 44 w 80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0" h="85">
                  <a:moveTo>
                    <a:pt x="35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1"/>
                    <a:pt x="35" y="81"/>
                    <a:pt x="35" y="81"/>
                  </a:cubicBezTo>
                  <a:moveTo>
                    <a:pt x="34" y="81"/>
                  </a:moveTo>
                  <a:cubicBezTo>
                    <a:pt x="33" y="81"/>
                    <a:pt x="33" y="81"/>
                    <a:pt x="33" y="81"/>
                  </a:cubicBezTo>
                  <a:cubicBezTo>
                    <a:pt x="34" y="80"/>
                    <a:pt x="34" y="79"/>
                    <a:pt x="35" y="77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35" y="80"/>
                    <a:pt x="34" y="81"/>
                  </a:cubicBezTo>
                  <a:moveTo>
                    <a:pt x="31" y="81"/>
                  </a:moveTo>
                  <a:cubicBezTo>
                    <a:pt x="31" y="81"/>
                    <a:pt x="30" y="81"/>
                    <a:pt x="30" y="80"/>
                  </a:cubicBezTo>
                  <a:cubicBezTo>
                    <a:pt x="31" y="79"/>
                    <a:pt x="32" y="78"/>
                    <a:pt x="32" y="77"/>
                  </a:cubicBezTo>
                  <a:cubicBezTo>
                    <a:pt x="33" y="77"/>
                    <a:pt x="33" y="77"/>
                    <a:pt x="34" y="77"/>
                  </a:cubicBezTo>
                  <a:cubicBezTo>
                    <a:pt x="33" y="78"/>
                    <a:pt x="32" y="80"/>
                    <a:pt x="31" y="81"/>
                  </a:cubicBezTo>
                  <a:moveTo>
                    <a:pt x="28" y="80"/>
                  </a:moveTo>
                  <a:cubicBezTo>
                    <a:pt x="28" y="80"/>
                    <a:pt x="28" y="80"/>
                    <a:pt x="27" y="80"/>
                  </a:cubicBezTo>
                  <a:cubicBezTo>
                    <a:pt x="28" y="78"/>
                    <a:pt x="29" y="77"/>
                    <a:pt x="3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8"/>
                    <a:pt x="29" y="79"/>
                    <a:pt x="28" y="80"/>
                  </a:cubicBezTo>
                  <a:moveTo>
                    <a:pt x="27" y="77"/>
                  </a:moveTo>
                  <a:cubicBezTo>
                    <a:pt x="28" y="77"/>
                    <a:pt x="28" y="76"/>
                    <a:pt x="28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6"/>
                    <a:pt x="28" y="77"/>
                    <a:pt x="27" y="77"/>
                  </a:cubicBezTo>
                  <a:moveTo>
                    <a:pt x="55" y="78"/>
                  </a:moveTo>
                  <a:cubicBezTo>
                    <a:pt x="56" y="77"/>
                    <a:pt x="56" y="76"/>
                    <a:pt x="56" y="75"/>
                  </a:cubicBezTo>
                  <a:cubicBezTo>
                    <a:pt x="57" y="75"/>
                    <a:pt x="58" y="74"/>
                    <a:pt x="59" y="74"/>
                  </a:cubicBezTo>
                  <a:cubicBezTo>
                    <a:pt x="58" y="75"/>
                    <a:pt x="58" y="76"/>
                    <a:pt x="57" y="77"/>
                  </a:cubicBezTo>
                  <a:cubicBezTo>
                    <a:pt x="57" y="77"/>
                    <a:pt x="56" y="77"/>
                    <a:pt x="55" y="78"/>
                  </a:cubicBezTo>
                  <a:moveTo>
                    <a:pt x="53" y="77"/>
                  </a:moveTo>
                  <a:cubicBezTo>
                    <a:pt x="52" y="76"/>
                    <a:pt x="52" y="76"/>
                    <a:pt x="52" y="75"/>
                  </a:cubicBezTo>
                  <a:cubicBezTo>
                    <a:pt x="52" y="74"/>
                    <a:pt x="52" y="73"/>
                    <a:pt x="53" y="72"/>
                  </a:cubicBezTo>
                  <a:cubicBezTo>
                    <a:pt x="53" y="72"/>
                    <a:pt x="53" y="73"/>
                    <a:pt x="54" y="74"/>
                  </a:cubicBezTo>
                  <a:cubicBezTo>
                    <a:pt x="53" y="75"/>
                    <a:pt x="53" y="76"/>
                    <a:pt x="53" y="77"/>
                  </a:cubicBezTo>
                  <a:moveTo>
                    <a:pt x="42" y="72"/>
                  </a:moveTo>
                  <a:cubicBezTo>
                    <a:pt x="42" y="72"/>
                    <a:pt x="43" y="72"/>
                    <a:pt x="44" y="72"/>
                  </a:cubicBezTo>
                  <a:cubicBezTo>
                    <a:pt x="43" y="73"/>
                    <a:pt x="42" y="74"/>
                    <a:pt x="41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4"/>
                    <a:pt x="41" y="73"/>
                    <a:pt x="41" y="72"/>
                  </a:cubicBezTo>
                  <a:cubicBezTo>
                    <a:pt x="42" y="72"/>
                    <a:pt x="42" y="72"/>
                    <a:pt x="42" y="72"/>
                  </a:cubicBezTo>
                  <a:moveTo>
                    <a:pt x="60" y="75"/>
                  </a:moveTo>
                  <a:cubicBezTo>
                    <a:pt x="60" y="74"/>
                    <a:pt x="61" y="73"/>
                    <a:pt x="61" y="73"/>
                  </a:cubicBezTo>
                  <a:cubicBezTo>
                    <a:pt x="62" y="72"/>
                    <a:pt x="63" y="72"/>
                    <a:pt x="63" y="71"/>
                  </a:cubicBezTo>
                  <a:cubicBezTo>
                    <a:pt x="63" y="72"/>
                    <a:pt x="63" y="73"/>
                    <a:pt x="63" y="73"/>
                  </a:cubicBezTo>
                  <a:cubicBezTo>
                    <a:pt x="62" y="74"/>
                    <a:pt x="61" y="74"/>
                    <a:pt x="60" y="75"/>
                  </a:cubicBezTo>
                  <a:moveTo>
                    <a:pt x="43" y="75"/>
                  </a:moveTo>
                  <a:cubicBezTo>
                    <a:pt x="44" y="74"/>
                    <a:pt x="45" y="73"/>
                    <a:pt x="46" y="72"/>
                  </a:cubicBezTo>
                  <a:cubicBezTo>
                    <a:pt x="46" y="71"/>
                    <a:pt x="47" y="71"/>
                    <a:pt x="47" y="71"/>
                  </a:cubicBezTo>
                  <a:cubicBezTo>
                    <a:pt x="46" y="73"/>
                    <a:pt x="45" y="74"/>
                    <a:pt x="45" y="75"/>
                  </a:cubicBezTo>
                  <a:cubicBezTo>
                    <a:pt x="44" y="75"/>
                    <a:pt x="43" y="75"/>
                    <a:pt x="43" y="75"/>
                  </a:cubicBezTo>
                  <a:moveTo>
                    <a:pt x="47" y="75"/>
                  </a:moveTo>
                  <a:cubicBezTo>
                    <a:pt x="48" y="73"/>
                    <a:pt x="48" y="72"/>
                    <a:pt x="49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2"/>
                    <a:pt x="49" y="73"/>
                    <a:pt x="49" y="74"/>
                  </a:cubicBezTo>
                  <a:cubicBezTo>
                    <a:pt x="48" y="74"/>
                    <a:pt x="47" y="74"/>
                    <a:pt x="47" y="75"/>
                  </a:cubicBezTo>
                  <a:moveTo>
                    <a:pt x="26" y="72"/>
                  </a:moveTo>
                  <a:cubicBezTo>
                    <a:pt x="24" y="72"/>
                    <a:pt x="23" y="71"/>
                    <a:pt x="22" y="70"/>
                  </a:cubicBezTo>
                  <a:cubicBezTo>
                    <a:pt x="23" y="69"/>
                    <a:pt x="25" y="69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70"/>
                    <a:pt x="26" y="71"/>
                    <a:pt x="26" y="72"/>
                  </a:cubicBezTo>
                  <a:moveTo>
                    <a:pt x="21" y="69"/>
                  </a:moveTo>
                  <a:cubicBezTo>
                    <a:pt x="21" y="69"/>
                    <a:pt x="20" y="69"/>
                    <a:pt x="20" y="68"/>
                  </a:cubicBezTo>
                  <a:cubicBezTo>
                    <a:pt x="21" y="67"/>
                    <a:pt x="22" y="67"/>
                    <a:pt x="23" y="66"/>
                  </a:cubicBezTo>
                  <a:cubicBezTo>
                    <a:pt x="23" y="66"/>
                    <a:pt x="24" y="67"/>
                    <a:pt x="24" y="67"/>
                  </a:cubicBezTo>
                  <a:cubicBezTo>
                    <a:pt x="23" y="68"/>
                    <a:pt x="22" y="69"/>
                    <a:pt x="21" y="69"/>
                  </a:cubicBezTo>
                  <a:moveTo>
                    <a:pt x="19" y="67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5"/>
                    <a:pt x="19" y="65"/>
                  </a:cubicBezTo>
                  <a:cubicBezTo>
                    <a:pt x="19" y="64"/>
                    <a:pt x="19" y="64"/>
                    <a:pt x="20" y="64"/>
                  </a:cubicBezTo>
                  <a:cubicBezTo>
                    <a:pt x="20" y="64"/>
                    <a:pt x="21" y="65"/>
                    <a:pt x="22" y="65"/>
                  </a:cubicBezTo>
                  <a:cubicBezTo>
                    <a:pt x="21" y="66"/>
                    <a:pt x="20" y="66"/>
                    <a:pt x="19" y="67"/>
                  </a:cubicBezTo>
                  <a:moveTo>
                    <a:pt x="13" y="67"/>
                  </a:moveTo>
                  <a:cubicBezTo>
                    <a:pt x="13" y="66"/>
                    <a:pt x="14" y="65"/>
                    <a:pt x="14" y="65"/>
                  </a:cubicBezTo>
                  <a:cubicBezTo>
                    <a:pt x="15" y="64"/>
                    <a:pt x="15" y="64"/>
                    <a:pt x="16" y="64"/>
                  </a:cubicBezTo>
                  <a:cubicBezTo>
                    <a:pt x="16" y="64"/>
                    <a:pt x="15" y="65"/>
                    <a:pt x="15" y="66"/>
                  </a:cubicBezTo>
                  <a:cubicBezTo>
                    <a:pt x="14" y="66"/>
                    <a:pt x="14" y="67"/>
                    <a:pt x="13" y="67"/>
                  </a:cubicBezTo>
                  <a:moveTo>
                    <a:pt x="10" y="67"/>
                  </a:moveTo>
                  <a:cubicBezTo>
                    <a:pt x="10" y="66"/>
                    <a:pt x="9" y="65"/>
                    <a:pt x="9" y="64"/>
                  </a:cubicBezTo>
                  <a:cubicBezTo>
                    <a:pt x="9" y="64"/>
                    <a:pt x="10" y="63"/>
                    <a:pt x="10" y="62"/>
                  </a:cubicBezTo>
                  <a:cubicBezTo>
                    <a:pt x="11" y="63"/>
                    <a:pt x="11" y="63"/>
                    <a:pt x="11" y="64"/>
                  </a:cubicBezTo>
                  <a:cubicBezTo>
                    <a:pt x="11" y="64"/>
                    <a:pt x="11" y="65"/>
                    <a:pt x="10" y="66"/>
                  </a:cubicBezTo>
                  <a:cubicBezTo>
                    <a:pt x="10" y="67"/>
                    <a:pt x="10" y="67"/>
                    <a:pt x="10" y="67"/>
                  </a:cubicBezTo>
                  <a:moveTo>
                    <a:pt x="8" y="63"/>
                  </a:moveTo>
                  <a:cubicBezTo>
                    <a:pt x="7" y="62"/>
                    <a:pt x="7" y="62"/>
                    <a:pt x="7" y="61"/>
                  </a:cubicBezTo>
                  <a:cubicBezTo>
                    <a:pt x="7" y="60"/>
                    <a:pt x="8" y="60"/>
                    <a:pt x="8" y="59"/>
                  </a:cubicBezTo>
                  <a:cubicBezTo>
                    <a:pt x="9" y="60"/>
                    <a:pt x="9" y="61"/>
                    <a:pt x="10" y="61"/>
                  </a:cubicBezTo>
                  <a:cubicBezTo>
                    <a:pt x="9" y="62"/>
                    <a:pt x="8" y="62"/>
                    <a:pt x="8" y="63"/>
                  </a:cubicBezTo>
                  <a:moveTo>
                    <a:pt x="6" y="60"/>
                  </a:move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7" y="58"/>
                    <a:pt x="7" y="57"/>
                  </a:cubicBezTo>
                  <a:cubicBezTo>
                    <a:pt x="7" y="57"/>
                    <a:pt x="7" y="58"/>
                    <a:pt x="8" y="58"/>
                  </a:cubicBezTo>
                  <a:cubicBezTo>
                    <a:pt x="7" y="59"/>
                    <a:pt x="7" y="59"/>
                    <a:pt x="6" y="60"/>
                  </a:cubicBezTo>
                  <a:moveTo>
                    <a:pt x="73" y="59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73" y="57"/>
                    <a:pt x="73" y="57"/>
                    <a:pt x="74" y="56"/>
                  </a:cubicBezTo>
                  <a:cubicBezTo>
                    <a:pt x="74" y="57"/>
                    <a:pt x="73" y="58"/>
                    <a:pt x="73" y="59"/>
                  </a:cubicBezTo>
                  <a:moveTo>
                    <a:pt x="67" y="59"/>
                  </a:moveTo>
                  <a:cubicBezTo>
                    <a:pt x="68" y="58"/>
                    <a:pt x="68" y="57"/>
                    <a:pt x="69" y="57"/>
                  </a:cubicBezTo>
                  <a:cubicBezTo>
                    <a:pt x="69" y="56"/>
                    <a:pt x="70" y="55"/>
                    <a:pt x="70" y="55"/>
                  </a:cubicBezTo>
                  <a:cubicBezTo>
                    <a:pt x="71" y="55"/>
                    <a:pt x="71" y="54"/>
                    <a:pt x="72" y="54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69" y="58"/>
                    <a:pt x="69" y="58"/>
                    <a:pt x="68" y="58"/>
                  </a:cubicBezTo>
                  <a:cubicBezTo>
                    <a:pt x="68" y="59"/>
                    <a:pt x="67" y="59"/>
                    <a:pt x="67" y="59"/>
                  </a:cubicBezTo>
                  <a:moveTo>
                    <a:pt x="10" y="48"/>
                  </a:moveTo>
                  <a:cubicBezTo>
                    <a:pt x="10" y="48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7" y="42"/>
                  </a:move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1"/>
                    <a:pt x="8" y="40"/>
                  </a:cubicBezTo>
                  <a:cubicBezTo>
                    <a:pt x="8" y="41"/>
                    <a:pt x="7" y="41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5" y="42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0"/>
                    <a:pt x="5" y="39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6" y="40"/>
                    <a:pt x="6" y="41"/>
                    <a:pt x="5" y="42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8"/>
                    <a:pt x="4" y="38"/>
                    <a:pt x="4" y="38"/>
                  </a:cubicBezTo>
                  <a:moveTo>
                    <a:pt x="73" y="30"/>
                  </a:moveTo>
                  <a:cubicBezTo>
                    <a:pt x="73" y="30"/>
                    <a:pt x="73" y="29"/>
                    <a:pt x="73" y="29"/>
                  </a:cubicBezTo>
                  <a:cubicBezTo>
                    <a:pt x="73" y="29"/>
                    <a:pt x="74" y="29"/>
                    <a:pt x="74" y="28"/>
                  </a:cubicBezTo>
                  <a:cubicBezTo>
                    <a:pt x="74" y="29"/>
                    <a:pt x="74" y="29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moveTo>
                    <a:pt x="17" y="18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5"/>
                    <a:pt x="18" y="14"/>
                  </a:cubicBezTo>
                  <a:cubicBezTo>
                    <a:pt x="18" y="15"/>
                    <a:pt x="18" y="15"/>
                    <a:pt x="19" y="16"/>
                  </a:cubicBezTo>
                  <a:cubicBezTo>
                    <a:pt x="18" y="16"/>
                    <a:pt x="17" y="17"/>
                    <a:pt x="17" y="18"/>
                  </a:cubicBezTo>
                  <a:moveTo>
                    <a:pt x="43" y="9"/>
                  </a:moveTo>
                  <a:cubicBezTo>
                    <a:pt x="44" y="9"/>
                    <a:pt x="44" y="9"/>
                    <a:pt x="44" y="8"/>
                  </a:cubicBezTo>
                  <a:cubicBezTo>
                    <a:pt x="45" y="7"/>
                    <a:pt x="45" y="5"/>
                    <a:pt x="46" y="3"/>
                  </a:cubicBezTo>
                  <a:cubicBezTo>
                    <a:pt x="49" y="4"/>
                    <a:pt x="52" y="4"/>
                    <a:pt x="55" y="6"/>
                  </a:cubicBezTo>
                  <a:cubicBezTo>
                    <a:pt x="54" y="7"/>
                    <a:pt x="54" y="9"/>
                    <a:pt x="53" y="10"/>
                  </a:cubicBezTo>
                  <a:cubicBezTo>
                    <a:pt x="53" y="11"/>
                    <a:pt x="54" y="12"/>
                    <a:pt x="54" y="12"/>
                  </a:cubicBezTo>
                  <a:cubicBezTo>
                    <a:pt x="58" y="14"/>
                    <a:pt x="61" y="16"/>
                    <a:pt x="63" y="19"/>
                  </a:cubicBezTo>
                  <a:cubicBezTo>
                    <a:pt x="64" y="19"/>
                    <a:pt x="64" y="19"/>
                    <a:pt x="65" y="19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7" y="18"/>
                    <a:pt x="68" y="17"/>
                    <a:pt x="70" y="16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2" y="19"/>
                    <a:pt x="72" y="21"/>
                  </a:cubicBezTo>
                  <a:cubicBezTo>
                    <a:pt x="73" y="22"/>
                    <a:pt x="74" y="23"/>
                    <a:pt x="74" y="23"/>
                  </a:cubicBezTo>
                  <a:cubicBezTo>
                    <a:pt x="74" y="23"/>
                    <a:pt x="74" y="24"/>
                    <a:pt x="74" y="25"/>
                  </a:cubicBezTo>
                  <a:cubicBezTo>
                    <a:pt x="73" y="25"/>
                    <a:pt x="72" y="26"/>
                    <a:pt x="70" y="27"/>
                  </a:cubicBezTo>
                  <a:cubicBezTo>
                    <a:pt x="70" y="28"/>
                    <a:pt x="69" y="28"/>
                    <a:pt x="70" y="29"/>
                  </a:cubicBezTo>
                  <a:cubicBezTo>
                    <a:pt x="70" y="30"/>
                    <a:pt x="70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5"/>
                    <a:pt x="71" y="37"/>
                    <a:pt x="71" y="39"/>
                  </a:cubicBezTo>
                  <a:cubicBezTo>
                    <a:pt x="71" y="39"/>
                    <a:pt x="71" y="40"/>
                    <a:pt x="71" y="40"/>
                  </a:cubicBezTo>
                  <a:cubicBezTo>
                    <a:pt x="71" y="41"/>
                    <a:pt x="72" y="42"/>
                    <a:pt x="72" y="42"/>
                  </a:cubicBezTo>
                  <a:cubicBezTo>
                    <a:pt x="74" y="42"/>
                    <a:pt x="76" y="42"/>
                    <a:pt x="77" y="43"/>
                  </a:cubicBezTo>
                  <a:cubicBezTo>
                    <a:pt x="77" y="46"/>
                    <a:pt x="76" y="49"/>
                    <a:pt x="75" y="52"/>
                  </a:cubicBezTo>
                  <a:cubicBezTo>
                    <a:pt x="74" y="52"/>
                    <a:pt x="73" y="52"/>
                    <a:pt x="72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2"/>
                    <a:pt x="70" y="52"/>
                    <a:pt x="69" y="53"/>
                  </a:cubicBezTo>
                  <a:cubicBezTo>
                    <a:pt x="67" y="54"/>
                    <a:pt x="66" y="55"/>
                    <a:pt x="65" y="56"/>
                  </a:cubicBezTo>
                  <a:cubicBezTo>
                    <a:pt x="65" y="58"/>
                    <a:pt x="63" y="59"/>
                    <a:pt x="62" y="61"/>
                  </a:cubicBezTo>
                  <a:cubicBezTo>
                    <a:pt x="61" y="61"/>
                    <a:pt x="61" y="62"/>
                    <a:pt x="62" y="63"/>
                  </a:cubicBezTo>
                  <a:cubicBezTo>
                    <a:pt x="62" y="64"/>
                    <a:pt x="63" y="66"/>
                    <a:pt x="64" y="67"/>
                  </a:cubicBezTo>
                  <a:cubicBezTo>
                    <a:pt x="62" y="69"/>
                    <a:pt x="59" y="71"/>
                    <a:pt x="56" y="72"/>
                  </a:cubicBezTo>
                  <a:cubicBezTo>
                    <a:pt x="55" y="71"/>
                    <a:pt x="54" y="69"/>
                    <a:pt x="54" y="68"/>
                  </a:cubicBezTo>
                  <a:cubicBezTo>
                    <a:pt x="53" y="67"/>
                    <a:pt x="53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8" y="68"/>
                    <a:pt x="45" y="69"/>
                    <a:pt x="42" y="69"/>
                  </a:cubicBezTo>
                  <a:cubicBezTo>
                    <a:pt x="41" y="69"/>
                    <a:pt x="41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39" y="69"/>
                    <a:pt x="39" y="70"/>
                  </a:cubicBezTo>
                  <a:cubicBezTo>
                    <a:pt x="38" y="72"/>
                    <a:pt x="38" y="73"/>
                    <a:pt x="38" y="75"/>
                  </a:cubicBezTo>
                  <a:cubicBezTo>
                    <a:pt x="35" y="74"/>
                    <a:pt x="32" y="74"/>
                    <a:pt x="29" y="73"/>
                  </a:cubicBezTo>
                  <a:cubicBezTo>
                    <a:pt x="29" y="71"/>
                    <a:pt x="29" y="69"/>
                    <a:pt x="30" y="68"/>
                  </a:cubicBezTo>
                  <a:cubicBezTo>
                    <a:pt x="30" y="67"/>
                    <a:pt x="30" y="66"/>
                    <a:pt x="29" y="66"/>
                  </a:cubicBezTo>
                  <a:cubicBezTo>
                    <a:pt x="25" y="64"/>
                    <a:pt x="22" y="62"/>
                    <a:pt x="20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6" y="60"/>
                    <a:pt x="15" y="61"/>
                    <a:pt x="14" y="61"/>
                  </a:cubicBezTo>
                  <a:cubicBezTo>
                    <a:pt x="12" y="59"/>
                    <a:pt x="10" y="56"/>
                    <a:pt x="9" y="53"/>
                  </a:cubicBezTo>
                  <a:cubicBezTo>
                    <a:pt x="10" y="53"/>
                    <a:pt x="12" y="52"/>
                    <a:pt x="13" y="51"/>
                  </a:cubicBezTo>
                  <a:cubicBezTo>
                    <a:pt x="14" y="51"/>
                    <a:pt x="14" y="50"/>
                    <a:pt x="14" y="49"/>
                  </a:cubicBezTo>
                  <a:cubicBezTo>
                    <a:pt x="12" y="46"/>
                    <a:pt x="12" y="43"/>
                    <a:pt x="12" y="39"/>
                  </a:cubicBezTo>
                  <a:cubicBezTo>
                    <a:pt x="12" y="39"/>
                    <a:pt x="12" y="38"/>
                    <a:pt x="12" y="38"/>
                  </a:cubicBezTo>
                  <a:cubicBezTo>
                    <a:pt x="12" y="37"/>
                    <a:pt x="11" y="36"/>
                    <a:pt x="11" y="36"/>
                  </a:cubicBezTo>
                  <a:cubicBezTo>
                    <a:pt x="9" y="36"/>
                    <a:pt x="7" y="35"/>
                    <a:pt x="6" y="35"/>
                  </a:cubicBezTo>
                  <a:cubicBezTo>
                    <a:pt x="6" y="32"/>
                    <a:pt x="7" y="29"/>
                    <a:pt x="8" y="26"/>
                  </a:cubicBezTo>
                  <a:cubicBezTo>
                    <a:pt x="10" y="26"/>
                    <a:pt x="11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5" y="26"/>
                  </a:cubicBezTo>
                  <a:cubicBezTo>
                    <a:pt x="16" y="25"/>
                    <a:pt x="17" y="23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8"/>
                    <a:pt x="21" y="17"/>
                  </a:cubicBezTo>
                  <a:cubicBezTo>
                    <a:pt x="22" y="17"/>
                    <a:pt x="22" y="16"/>
                    <a:pt x="22" y="15"/>
                  </a:cubicBezTo>
                  <a:cubicBezTo>
                    <a:pt x="21" y="14"/>
                    <a:pt x="20" y="12"/>
                    <a:pt x="19" y="11"/>
                  </a:cubicBezTo>
                  <a:cubicBezTo>
                    <a:pt x="22" y="9"/>
                    <a:pt x="24" y="7"/>
                    <a:pt x="27" y="6"/>
                  </a:cubicBezTo>
                  <a:cubicBezTo>
                    <a:pt x="28" y="8"/>
                    <a:pt x="29" y="9"/>
                    <a:pt x="30" y="10"/>
                  </a:cubicBezTo>
                  <a:cubicBezTo>
                    <a:pt x="30" y="11"/>
                    <a:pt x="31" y="11"/>
                    <a:pt x="31" y="11"/>
                  </a:cubicBezTo>
                  <a:cubicBezTo>
                    <a:pt x="31" y="11"/>
                    <a:pt x="31" y="11"/>
                    <a:pt x="32" y="11"/>
                  </a:cubicBezTo>
                  <a:cubicBezTo>
                    <a:pt x="35" y="10"/>
                    <a:pt x="38" y="9"/>
                    <a:pt x="42" y="9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moveTo>
                    <a:pt x="44" y="0"/>
                  </a:moveTo>
                  <a:cubicBezTo>
                    <a:pt x="44" y="0"/>
                    <a:pt x="43" y="1"/>
                    <a:pt x="43" y="1"/>
                  </a:cubicBezTo>
                  <a:cubicBezTo>
                    <a:pt x="43" y="3"/>
                    <a:pt x="42" y="5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8" y="6"/>
                    <a:pt x="35" y="7"/>
                    <a:pt x="32" y="8"/>
                  </a:cubicBezTo>
                  <a:cubicBezTo>
                    <a:pt x="31" y="6"/>
                    <a:pt x="30" y="5"/>
                    <a:pt x="29" y="4"/>
                  </a:cubicBezTo>
                  <a:cubicBezTo>
                    <a:pt x="29" y="3"/>
                    <a:pt x="28" y="3"/>
                    <a:pt x="28" y="3"/>
                  </a:cubicBezTo>
                  <a:cubicBezTo>
                    <a:pt x="28" y="3"/>
                    <a:pt x="27" y="3"/>
                    <a:pt x="27" y="3"/>
                  </a:cubicBezTo>
                  <a:cubicBezTo>
                    <a:pt x="23" y="5"/>
                    <a:pt x="20" y="7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3"/>
                    <a:pt x="15" y="15"/>
                    <a:pt x="14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9"/>
                    <a:pt x="15" y="19"/>
                    <a:pt x="15" y="20"/>
                  </a:cubicBezTo>
                  <a:cubicBezTo>
                    <a:pt x="14" y="21"/>
                    <a:pt x="13" y="23"/>
                    <a:pt x="13" y="24"/>
                  </a:cubicBezTo>
                  <a:cubicBezTo>
                    <a:pt x="11" y="24"/>
                    <a:pt x="9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6" y="23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9"/>
                    <a:pt x="1" y="38"/>
                    <a:pt x="0" y="43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3" y="45"/>
                    <a:pt x="5" y="45"/>
                    <a:pt x="7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7"/>
                    <a:pt x="7" y="49"/>
                    <a:pt x="7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5" y="52"/>
                    <a:pt x="5" y="53"/>
                  </a:cubicBezTo>
                  <a:cubicBezTo>
                    <a:pt x="5" y="55"/>
                    <a:pt x="4" y="57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60"/>
                    <a:pt x="3" y="61"/>
                    <a:pt x="4" y="61"/>
                  </a:cubicBezTo>
                  <a:cubicBezTo>
                    <a:pt x="5" y="64"/>
                    <a:pt x="7" y="68"/>
                    <a:pt x="9" y="70"/>
                  </a:cubicBezTo>
                  <a:cubicBezTo>
                    <a:pt x="9" y="71"/>
                    <a:pt x="10" y="71"/>
                    <a:pt x="10" y="71"/>
                  </a:cubicBezTo>
                  <a:cubicBezTo>
                    <a:pt x="10" y="71"/>
                    <a:pt x="11" y="71"/>
                    <a:pt x="11" y="71"/>
                  </a:cubicBezTo>
                  <a:cubicBezTo>
                    <a:pt x="11" y="71"/>
                    <a:pt x="11" y="71"/>
                    <a:pt x="12" y="71"/>
                  </a:cubicBezTo>
                  <a:cubicBezTo>
                    <a:pt x="13" y="70"/>
                    <a:pt x="14" y="70"/>
                    <a:pt x="16" y="69"/>
                  </a:cubicBezTo>
                  <a:cubicBezTo>
                    <a:pt x="18" y="71"/>
                    <a:pt x="20" y="73"/>
                    <a:pt x="23" y="74"/>
                  </a:cubicBezTo>
                  <a:cubicBezTo>
                    <a:pt x="23" y="76"/>
                    <a:pt x="23" y="78"/>
                    <a:pt x="23" y="80"/>
                  </a:cubicBezTo>
                  <a:cubicBezTo>
                    <a:pt x="23" y="81"/>
                    <a:pt x="23" y="81"/>
                    <a:pt x="24" y="81"/>
                  </a:cubicBezTo>
                  <a:cubicBezTo>
                    <a:pt x="28" y="83"/>
                    <a:pt x="32" y="84"/>
                    <a:pt x="36" y="85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7" y="85"/>
                    <a:pt x="38" y="84"/>
                    <a:pt x="38" y="83"/>
                  </a:cubicBezTo>
                  <a:cubicBezTo>
                    <a:pt x="38" y="82"/>
                    <a:pt x="39" y="80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8"/>
                    <a:pt x="49" y="77"/>
                  </a:cubicBezTo>
                  <a:cubicBezTo>
                    <a:pt x="50" y="78"/>
                    <a:pt x="51" y="80"/>
                    <a:pt x="52" y="81"/>
                  </a:cubicBezTo>
                  <a:cubicBezTo>
                    <a:pt x="52" y="82"/>
                    <a:pt x="53" y="82"/>
                    <a:pt x="53" y="82"/>
                  </a:cubicBezTo>
                  <a:cubicBezTo>
                    <a:pt x="53" y="82"/>
                    <a:pt x="54" y="82"/>
                    <a:pt x="54" y="82"/>
                  </a:cubicBezTo>
                  <a:cubicBezTo>
                    <a:pt x="58" y="80"/>
                    <a:pt x="61" y="78"/>
                    <a:pt x="65" y="75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6" y="72"/>
                    <a:pt x="66" y="71"/>
                    <a:pt x="67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6"/>
                    <a:pt x="66" y="65"/>
                    <a:pt x="66" y="64"/>
                  </a:cubicBezTo>
                  <a:cubicBezTo>
                    <a:pt x="67" y="63"/>
                    <a:pt x="68" y="62"/>
                    <a:pt x="69" y="62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1" y="61"/>
                    <a:pt x="72" y="61"/>
                    <a:pt x="73" y="62"/>
                  </a:cubicBezTo>
                  <a:cubicBezTo>
                    <a:pt x="73" y="62"/>
                    <a:pt x="74" y="62"/>
                    <a:pt x="74" y="62"/>
                  </a:cubicBezTo>
                  <a:cubicBezTo>
                    <a:pt x="74" y="62"/>
                    <a:pt x="75" y="61"/>
                    <a:pt x="75" y="61"/>
                  </a:cubicBezTo>
                  <a:cubicBezTo>
                    <a:pt x="76" y="59"/>
                    <a:pt x="77" y="57"/>
                    <a:pt x="77" y="54"/>
                  </a:cubicBezTo>
                  <a:cubicBezTo>
                    <a:pt x="79" y="50"/>
                    <a:pt x="80" y="46"/>
                    <a:pt x="80" y="42"/>
                  </a:cubicBezTo>
                  <a:cubicBezTo>
                    <a:pt x="80" y="41"/>
                    <a:pt x="80" y="41"/>
                    <a:pt x="79" y="40"/>
                  </a:cubicBezTo>
                  <a:cubicBezTo>
                    <a:pt x="78" y="40"/>
                    <a:pt x="76" y="40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7"/>
                    <a:pt x="74" y="35"/>
                    <a:pt x="74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5" y="33"/>
                    <a:pt x="76" y="32"/>
                    <a:pt x="76" y="32"/>
                  </a:cubicBezTo>
                  <a:cubicBezTo>
                    <a:pt x="76" y="30"/>
                    <a:pt x="77" y="28"/>
                    <a:pt x="77" y="2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25"/>
                    <a:pt x="78" y="25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3"/>
                    <a:pt x="77" y="22"/>
                    <a:pt x="76" y="21"/>
                  </a:cubicBezTo>
                  <a:cubicBezTo>
                    <a:pt x="76" y="21"/>
                    <a:pt x="75" y="19"/>
                    <a:pt x="74" y="17"/>
                  </a:cubicBezTo>
                  <a:cubicBezTo>
                    <a:pt x="73" y="16"/>
                    <a:pt x="73" y="16"/>
                    <a:pt x="72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0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4"/>
                    <a:pt x="66" y="15"/>
                    <a:pt x="65" y="16"/>
                  </a:cubicBezTo>
                  <a:cubicBezTo>
                    <a:pt x="62" y="14"/>
                    <a:pt x="60" y="12"/>
                    <a:pt x="57" y="10"/>
                  </a:cubicBezTo>
                  <a:cubicBezTo>
                    <a:pt x="57" y="8"/>
                    <a:pt x="57" y="7"/>
                    <a:pt x="58" y="5"/>
                  </a:cubicBezTo>
                  <a:cubicBezTo>
                    <a:pt x="58" y="4"/>
                    <a:pt x="58" y="4"/>
                    <a:pt x="57" y="3"/>
                  </a:cubicBezTo>
                  <a:cubicBezTo>
                    <a:pt x="53" y="2"/>
                    <a:pt x="49" y="1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47"/>
            <p:cNvSpPr>
              <a:spLocks noEditPoints="1"/>
            </p:cNvSpPr>
            <p:nvPr/>
          </p:nvSpPr>
          <p:spPr bwMode="auto">
            <a:xfrm>
              <a:off x="5024" y="3007"/>
              <a:ext cx="296" cy="284"/>
            </a:xfrm>
            <a:custGeom>
              <a:avLst/>
              <a:gdLst>
                <a:gd name="T0" fmla="*/ 63 w 125"/>
                <a:gd name="T1" fmla="*/ 116 h 120"/>
                <a:gd name="T2" fmla="*/ 5 w 125"/>
                <a:gd name="T3" fmla="*/ 60 h 120"/>
                <a:gd name="T4" fmla="*/ 63 w 125"/>
                <a:gd name="T5" fmla="*/ 4 h 120"/>
                <a:gd name="T6" fmla="*/ 63 w 125"/>
                <a:gd name="T7" fmla="*/ 4 h 120"/>
                <a:gd name="T8" fmla="*/ 103 w 125"/>
                <a:gd name="T9" fmla="*/ 18 h 120"/>
                <a:gd name="T10" fmla="*/ 120 w 125"/>
                <a:gd name="T11" fmla="*/ 60 h 120"/>
                <a:gd name="T12" fmla="*/ 63 w 125"/>
                <a:gd name="T13" fmla="*/ 116 h 120"/>
                <a:gd name="T14" fmla="*/ 63 w 125"/>
                <a:gd name="T15" fmla="*/ 0 h 120"/>
                <a:gd name="T16" fmla="*/ 63 w 125"/>
                <a:gd name="T17" fmla="*/ 0 h 120"/>
                <a:gd name="T18" fmla="*/ 0 w 125"/>
                <a:gd name="T19" fmla="*/ 60 h 120"/>
                <a:gd name="T20" fmla="*/ 63 w 125"/>
                <a:gd name="T21" fmla="*/ 120 h 120"/>
                <a:gd name="T22" fmla="*/ 125 w 125"/>
                <a:gd name="T23" fmla="*/ 60 h 120"/>
                <a:gd name="T24" fmla="*/ 63 w 125"/>
                <a:gd name="T2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120">
                  <a:moveTo>
                    <a:pt x="63" y="116"/>
                  </a:moveTo>
                  <a:cubicBezTo>
                    <a:pt x="35" y="116"/>
                    <a:pt x="5" y="98"/>
                    <a:pt x="5" y="60"/>
                  </a:cubicBezTo>
                  <a:cubicBezTo>
                    <a:pt x="5" y="22"/>
                    <a:pt x="35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78" y="4"/>
                    <a:pt x="92" y="9"/>
                    <a:pt x="103" y="18"/>
                  </a:cubicBezTo>
                  <a:cubicBezTo>
                    <a:pt x="114" y="28"/>
                    <a:pt x="120" y="43"/>
                    <a:pt x="120" y="60"/>
                  </a:cubicBezTo>
                  <a:cubicBezTo>
                    <a:pt x="120" y="98"/>
                    <a:pt x="90" y="116"/>
                    <a:pt x="63" y="116"/>
                  </a:cubicBezTo>
                  <a:moveTo>
                    <a:pt x="6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32" y="0"/>
                    <a:pt x="0" y="20"/>
                    <a:pt x="0" y="60"/>
                  </a:cubicBezTo>
                  <a:cubicBezTo>
                    <a:pt x="0" y="100"/>
                    <a:pt x="32" y="120"/>
                    <a:pt x="63" y="120"/>
                  </a:cubicBezTo>
                  <a:cubicBezTo>
                    <a:pt x="94" y="120"/>
                    <a:pt x="125" y="100"/>
                    <a:pt x="125" y="60"/>
                  </a:cubicBezTo>
                  <a:cubicBezTo>
                    <a:pt x="125" y="20"/>
                    <a:pt x="94" y="0"/>
                    <a:pt x="6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48"/>
            <p:cNvSpPr>
              <a:spLocks noEditPoints="1"/>
            </p:cNvSpPr>
            <p:nvPr/>
          </p:nvSpPr>
          <p:spPr bwMode="auto">
            <a:xfrm>
              <a:off x="4986" y="2969"/>
              <a:ext cx="372" cy="360"/>
            </a:xfrm>
            <a:custGeom>
              <a:avLst/>
              <a:gdLst>
                <a:gd name="T0" fmla="*/ 79 w 157"/>
                <a:gd name="T1" fmla="*/ 147 h 152"/>
                <a:gd name="T2" fmla="*/ 5 w 157"/>
                <a:gd name="T3" fmla="*/ 76 h 152"/>
                <a:gd name="T4" fmla="*/ 79 w 157"/>
                <a:gd name="T5" fmla="*/ 4 h 152"/>
                <a:gd name="T6" fmla="*/ 153 w 157"/>
                <a:gd name="T7" fmla="*/ 76 h 152"/>
                <a:gd name="T8" fmla="*/ 79 w 157"/>
                <a:gd name="T9" fmla="*/ 147 h 152"/>
                <a:gd name="T10" fmla="*/ 79 w 157"/>
                <a:gd name="T11" fmla="*/ 0 h 152"/>
                <a:gd name="T12" fmla="*/ 25 w 157"/>
                <a:gd name="T13" fmla="*/ 19 h 152"/>
                <a:gd name="T14" fmla="*/ 0 w 157"/>
                <a:gd name="T15" fmla="*/ 76 h 152"/>
                <a:gd name="T16" fmla="*/ 25 w 157"/>
                <a:gd name="T17" fmla="*/ 133 h 152"/>
                <a:gd name="T18" fmla="*/ 79 w 157"/>
                <a:gd name="T19" fmla="*/ 152 h 152"/>
                <a:gd name="T20" fmla="*/ 132 w 157"/>
                <a:gd name="T21" fmla="*/ 133 h 152"/>
                <a:gd name="T22" fmla="*/ 157 w 157"/>
                <a:gd name="T23" fmla="*/ 76 h 152"/>
                <a:gd name="T24" fmla="*/ 132 w 157"/>
                <a:gd name="T25" fmla="*/ 19 h 152"/>
                <a:gd name="T26" fmla="*/ 79 w 157"/>
                <a:gd name="T2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152">
                  <a:moveTo>
                    <a:pt x="79" y="147"/>
                  </a:moveTo>
                  <a:cubicBezTo>
                    <a:pt x="42" y="147"/>
                    <a:pt x="5" y="124"/>
                    <a:pt x="5" y="76"/>
                  </a:cubicBezTo>
                  <a:cubicBezTo>
                    <a:pt x="5" y="28"/>
                    <a:pt x="42" y="4"/>
                    <a:pt x="79" y="4"/>
                  </a:cubicBezTo>
                  <a:cubicBezTo>
                    <a:pt x="116" y="4"/>
                    <a:pt x="153" y="28"/>
                    <a:pt x="153" y="76"/>
                  </a:cubicBezTo>
                  <a:cubicBezTo>
                    <a:pt x="153" y="124"/>
                    <a:pt x="116" y="147"/>
                    <a:pt x="79" y="147"/>
                  </a:cubicBezTo>
                  <a:moveTo>
                    <a:pt x="79" y="0"/>
                  </a:moveTo>
                  <a:cubicBezTo>
                    <a:pt x="58" y="0"/>
                    <a:pt x="39" y="7"/>
                    <a:pt x="25" y="19"/>
                  </a:cubicBezTo>
                  <a:cubicBezTo>
                    <a:pt x="9" y="33"/>
                    <a:pt x="0" y="53"/>
                    <a:pt x="0" y="76"/>
                  </a:cubicBezTo>
                  <a:cubicBezTo>
                    <a:pt x="0" y="99"/>
                    <a:pt x="9" y="119"/>
                    <a:pt x="25" y="133"/>
                  </a:cubicBezTo>
                  <a:cubicBezTo>
                    <a:pt x="39" y="145"/>
                    <a:pt x="58" y="152"/>
                    <a:pt x="79" y="152"/>
                  </a:cubicBezTo>
                  <a:cubicBezTo>
                    <a:pt x="99" y="152"/>
                    <a:pt x="118" y="145"/>
                    <a:pt x="132" y="133"/>
                  </a:cubicBezTo>
                  <a:cubicBezTo>
                    <a:pt x="148" y="119"/>
                    <a:pt x="157" y="99"/>
                    <a:pt x="157" y="76"/>
                  </a:cubicBezTo>
                  <a:cubicBezTo>
                    <a:pt x="157" y="53"/>
                    <a:pt x="148" y="33"/>
                    <a:pt x="132" y="19"/>
                  </a:cubicBezTo>
                  <a:cubicBezTo>
                    <a:pt x="118" y="7"/>
                    <a:pt x="99" y="0"/>
                    <a:pt x="7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49"/>
            <p:cNvSpPr/>
            <p:nvPr/>
          </p:nvSpPr>
          <p:spPr bwMode="auto">
            <a:xfrm>
              <a:off x="5159" y="3031"/>
              <a:ext cx="16" cy="31"/>
            </a:xfrm>
            <a:custGeom>
              <a:avLst/>
              <a:gdLst>
                <a:gd name="T0" fmla="*/ 4 w 7"/>
                <a:gd name="T1" fmla="*/ 0 h 13"/>
                <a:gd name="T2" fmla="*/ 1 w 7"/>
                <a:gd name="T3" fmla="*/ 1 h 13"/>
                <a:gd name="T4" fmla="*/ 2 w 7"/>
                <a:gd name="T5" fmla="*/ 12 h 13"/>
                <a:gd name="T6" fmla="*/ 3 w 7"/>
                <a:gd name="T7" fmla="*/ 13 h 13"/>
                <a:gd name="T8" fmla="*/ 4 w 7"/>
                <a:gd name="T9" fmla="*/ 13 h 13"/>
                <a:gd name="T10" fmla="*/ 6 w 7"/>
                <a:gd name="T11" fmla="*/ 10 h 13"/>
                <a:gd name="T12" fmla="*/ 6 w 7"/>
                <a:gd name="T13" fmla="*/ 3 h 13"/>
                <a:gd name="T14" fmla="*/ 5 w 7"/>
                <a:gd name="T15" fmla="*/ 0 h 13"/>
                <a:gd name="T16" fmla="*/ 4 w 7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9"/>
                    <a:pt x="2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6" y="10"/>
                  </a:cubicBezTo>
                  <a:cubicBezTo>
                    <a:pt x="7" y="8"/>
                    <a:pt x="7" y="5"/>
                    <a:pt x="6" y="3"/>
                  </a:cubicBezTo>
                  <a:cubicBezTo>
                    <a:pt x="6" y="2"/>
                    <a:pt x="6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50"/>
            <p:cNvSpPr/>
            <p:nvPr/>
          </p:nvSpPr>
          <p:spPr bwMode="auto">
            <a:xfrm>
              <a:off x="5159" y="3230"/>
              <a:ext cx="16" cy="40"/>
            </a:xfrm>
            <a:custGeom>
              <a:avLst/>
              <a:gdLst>
                <a:gd name="T0" fmla="*/ 3 w 7"/>
                <a:gd name="T1" fmla="*/ 0 h 17"/>
                <a:gd name="T2" fmla="*/ 1 w 7"/>
                <a:gd name="T3" fmla="*/ 2 h 17"/>
                <a:gd name="T4" fmla="*/ 1 w 7"/>
                <a:gd name="T5" fmla="*/ 14 h 17"/>
                <a:gd name="T6" fmla="*/ 2 w 7"/>
                <a:gd name="T7" fmla="*/ 16 h 17"/>
                <a:gd name="T8" fmla="*/ 4 w 7"/>
                <a:gd name="T9" fmla="*/ 17 h 17"/>
                <a:gd name="T10" fmla="*/ 6 w 7"/>
                <a:gd name="T11" fmla="*/ 16 h 17"/>
                <a:gd name="T12" fmla="*/ 5 w 7"/>
                <a:gd name="T13" fmla="*/ 1 h 17"/>
                <a:gd name="T14" fmla="*/ 4 w 7"/>
                <a:gd name="T15" fmla="*/ 0 h 17"/>
                <a:gd name="T16" fmla="*/ 3 w 7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7">
                  <a:moveTo>
                    <a:pt x="3" y="0"/>
                  </a:moveTo>
                  <a:cubicBezTo>
                    <a:pt x="2" y="0"/>
                    <a:pt x="1" y="1"/>
                    <a:pt x="1" y="2"/>
                  </a:cubicBezTo>
                  <a:cubicBezTo>
                    <a:pt x="0" y="5"/>
                    <a:pt x="0" y="11"/>
                    <a:pt x="1" y="14"/>
                  </a:cubicBezTo>
                  <a:cubicBezTo>
                    <a:pt x="1" y="14"/>
                    <a:pt x="1" y="16"/>
                    <a:pt x="2" y="16"/>
                  </a:cubicBezTo>
                  <a:cubicBezTo>
                    <a:pt x="2" y="17"/>
                    <a:pt x="3" y="17"/>
                    <a:pt x="4" y="17"/>
                  </a:cubicBezTo>
                  <a:cubicBezTo>
                    <a:pt x="4" y="17"/>
                    <a:pt x="5" y="17"/>
                    <a:pt x="6" y="16"/>
                  </a:cubicBezTo>
                  <a:cubicBezTo>
                    <a:pt x="7" y="15"/>
                    <a:pt x="7" y="3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51"/>
            <p:cNvSpPr/>
            <p:nvPr/>
          </p:nvSpPr>
          <p:spPr bwMode="auto">
            <a:xfrm>
              <a:off x="5047" y="3142"/>
              <a:ext cx="43" cy="17"/>
            </a:xfrm>
            <a:custGeom>
              <a:avLst/>
              <a:gdLst>
                <a:gd name="T0" fmla="*/ 9 w 18"/>
                <a:gd name="T1" fmla="*/ 0 h 7"/>
                <a:gd name="T2" fmla="*/ 3 w 18"/>
                <a:gd name="T3" fmla="*/ 1 h 7"/>
                <a:gd name="T4" fmla="*/ 1 w 18"/>
                <a:gd name="T5" fmla="*/ 2 h 7"/>
                <a:gd name="T6" fmla="*/ 1 w 18"/>
                <a:gd name="T7" fmla="*/ 6 h 7"/>
                <a:gd name="T8" fmla="*/ 8 w 18"/>
                <a:gd name="T9" fmla="*/ 7 h 7"/>
                <a:gd name="T10" fmla="*/ 16 w 18"/>
                <a:gd name="T11" fmla="*/ 5 h 7"/>
                <a:gd name="T12" fmla="*/ 17 w 18"/>
                <a:gd name="T13" fmla="*/ 4 h 7"/>
                <a:gd name="T14" fmla="*/ 17 w 18"/>
                <a:gd name="T15" fmla="*/ 2 h 7"/>
                <a:gd name="T16" fmla="*/ 15 w 18"/>
                <a:gd name="T17" fmla="*/ 1 h 7"/>
                <a:gd name="T18" fmla="*/ 9 w 18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9" y="0"/>
                  </a:moveTo>
                  <a:cubicBezTo>
                    <a:pt x="6" y="0"/>
                    <a:pt x="4" y="0"/>
                    <a:pt x="3" y="1"/>
                  </a:cubicBez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7"/>
                    <a:pt x="8" y="7"/>
                  </a:cubicBezTo>
                  <a:cubicBezTo>
                    <a:pt x="10" y="7"/>
                    <a:pt x="15" y="6"/>
                    <a:pt x="16" y="5"/>
                  </a:cubicBezTo>
                  <a:cubicBezTo>
                    <a:pt x="16" y="5"/>
                    <a:pt x="17" y="5"/>
                    <a:pt x="17" y="4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1"/>
                    <a:pt x="15" y="1"/>
                    <a:pt x="15" y="1"/>
                  </a:cubicBezTo>
                  <a:cubicBezTo>
                    <a:pt x="13" y="0"/>
                    <a:pt x="11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52"/>
            <p:cNvSpPr/>
            <p:nvPr/>
          </p:nvSpPr>
          <p:spPr bwMode="auto">
            <a:xfrm>
              <a:off x="5246" y="3142"/>
              <a:ext cx="41" cy="17"/>
            </a:xfrm>
            <a:custGeom>
              <a:avLst/>
              <a:gdLst>
                <a:gd name="T0" fmla="*/ 9 w 17"/>
                <a:gd name="T1" fmla="*/ 0 h 7"/>
                <a:gd name="T2" fmla="*/ 1 w 17"/>
                <a:gd name="T3" fmla="*/ 2 h 7"/>
                <a:gd name="T4" fmla="*/ 0 w 17"/>
                <a:gd name="T5" fmla="*/ 3 h 7"/>
                <a:gd name="T6" fmla="*/ 0 w 17"/>
                <a:gd name="T7" fmla="*/ 5 h 7"/>
                <a:gd name="T8" fmla="*/ 2 w 17"/>
                <a:gd name="T9" fmla="*/ 6 h 7"/>
                <a:gd name="T10" fmla="*/ 9 w 17"/>
                <a:gd name="T11" fmla="*/ 7 h 7"/>
                <a:gd name="T12" fmla="*/ 14 w 17"/>
                <a:gd name="T13" fmla="*/ 6 h 7"/>
                <a:gd name="T14" fmla="*/ 17 w 17"/>
                <a:gd name="T15" fmla="*/ 5 h 7"/>
                <a:gd name="T16" fmla="*/ 16 w 17"/>
                <a:gd name="T17" fmla="*/ 1 h 7"/>
                <a:gd name="T18" fmla="*/ 9 w 1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7">
                  <a:moveTo>
                    <a:pt x="9" y="0"/>
                  </a:moveTo>
                  <a:cubicBezTo>
                    <a:pt x="7" y="0"/>
                    <a:pt x="3" y="0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6"/>
                    <a:pt x="6" y="7"/>
                    <a:pt x="9" y="7"/>
                  </a:cubicBezTo>
                  <a:cubicBezTo>
                    <a:pt x="11" y="7"/>
                    <a:pt x="13" y="7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17" y="4"/>
                    <a:pt x="17" y="2"/>
                    <a:pt x="16" y="1"/>
                  </a:cubicBezTo>
                  <a:cubicBezTo>
                    <a:pt x="16" y="1"/>
                    <a:pt x="15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53"/>
            <p:cNvSpPr/>
            <p:nvPr/>
          </p:nvSpPr>
          <p:spPr bwMode="auto">
            <a:xfrm>
              <a:off x="5066" y="3197"/>
              <a:ext cx="22" cy="19"/>
            </a:xfrm>
            <a:custGeom>
              <a:avLst/>
              <a:gdLst>
                <a:gd name="T0" fmla="*/ 7 w 9"/>
                <a:gd name="T1" fmla="*/ 0 h 8"/>
                <a:gd name="T2" fmla="*/ 6 w 9"/>
                <a:gd name="T3" fmla="*/ 1 h 8"/>
                <a:gd name="T4" fmla="*/ 1 w 9"/>
                <a:gd name="T5" fmla="*/ 5 h 8"/>
                <a:gd name="T6" fmla="*/ 1 w 9"/>
                <a:gd name="T7" fmla="*/ 7 h 8"/>
                <a:gd name="T8" fmla="*/ 2 w 9"/>
                <a:gd name="T9" fmla="*/ 8 h 8"/>
                <a:gd name="T10" fmla="*/ 3 w 9"/>
                <a:gd name="T11" fmla="*/ 8 h 8"/>
                <a:gd name="T12" fmla="*/ 9 w 9"/>
                <a:gd name="T13" fmla="*/ 2 h 8"/>
                <a:gd name="T14" fmla="*/ 8 w 9"/>
                <a:gd name="T15" fmla="*/ 0 h 8"/>
                <a:gd name="T16" fmla="*/ 7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7" y="0"/>
                    <a:pt x="6" y="0"/>
                    <a:pt x="6" y="1"/>
                  </a:cubicBezTo>
                  <a:cubicBezTo>
                    <a:pt x="5" y="2"/>
                    <a:pt x="3" y="4"/>
                    <a:pt x="1" y="5"/>
                  </a:cubicBezTo>
                  <a:cubicBezTo>
                    <a:pt x="1" y="5"/>
                    <a:pt x="0" y="6"/>
                    <a:pt x="1" y="7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7"/>
                    <a:pt x="7" y="5"/>
                    <a:pt x="9" y="2"/>
                  </a:cubicBezTo>
                  <a:cubicBezTo>
                    <a:pt x="9" y="2"/>
                    <a:pt x="9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54"/>
            <p:cNvSpPr/>
            <p:nvPr/>
          </p:nvSpPr>
          <p:spPr bwMode="auto">
            <a:xfrm>
              <a:off x="5111" y="3232"/>
              <a:ext cx="17" cy="19"/>
            </a:xfrm>
            <a:custGeom>
              <a:avLst/>
              <a:gdLst>
                <a:gd name="T0" fmla="*/ 5 w 7"/>
                <a:gd name="T1" fmla="*/ 0 h 8"/>
                <a:gd name="T2" fmla="*/ 4 w 7"/>
                <a:gd name="T3" fmla="*/ 1 h 8"/>
                <a:gd name="T4" fmla="*/ 1 w 7"/>
                <a:gd name="T5" fmla="*/ 6 h 8"/>
                <a:gd name="T6" fmla="*/ 1 w 7"/>
                <a:gd name="T7" fmla="*/ 8 h 8"/>
                <a:gd name="T8" fmla="*/ 2 w 7"/>
                <a:gd name="T9" fmla="*/ 8 h 8"/>
                <a:gd name="T10" fmla="*/ 3 w 7"/>
                <a:gd name="T11" fmla="*/ 8 h 8"/>
                <a:gd name="T12" fmla="*/ 6 w 7"/>
                <a:gd name="T13" fmla="*/ 3 h 8"/>
                <a:gd name="T14" fmla="*/ 6 w 7"/>
                <a:gd name="T15" fmla="*/ 1 h 8"/>
                <a:gd name="T16" fmla="*/ 5 w 7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5" y="0"/>
                  </a:moveTo>
                  <a:cubicBezTo>
                    <a:pt x="5" y="0"/>
                    <a:pt x="4" y="1"/>
                    <a:pt x="4" y="1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6"/>
                    <a:pt x="5" y="5"/>
                    <a:pt x="6" y="3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55"/>
            <p:cNvSpPr/>
            <p:nvPr/>
          </p:nvSpPr>
          <p:spPr bwMode="auto">
            <a:xfrm>
              <a:off x="5211" y="3235"/>
              <a:ext cx="19" cy="14"/>
            </a:xfrm>
            <a:custGeom>
              <a:avLst/>
              <a:gdLst>
                <a:gd name="T0" fmla="*/ 2 w 8"/>
                <a:gd name="T1" fmla="*/ 0 h 6"/>
                <a:gd name="T2" fmla="*/ 1 w 8"/>
                <a:gd name="T3" fmla="*/ 0 h 6"/>
                <a:gd name="T4" fmla="*/ 1 w 8"/>
                <a:gd name="T5" fmla="*/ 2 h 6"/>
                <a:gd name="T6" fmla="*/ 3 w 8"/>
                <a:gd name="T7" fmla="*/ 5 h 6"/>
                <a:gd name="T8" fmla="*/ 5 w 8"/>
                <a:gd name="T9" fmla="*/ 6 h 6"/>
                <a:gd name="T10" fmla="*/ 6 w 8"/>
                <a:gd name="T11" fmla="*/ 6 h 6"/>
                <a:gd name="T12" fmla="*/ 7 w 8"/>
                <a:gd name="T13" fmla="*/ 5 h 6"/>
                <a:gd name="T14" fmla="*/ 7 w 8"/>
                <a:gd name="T15" fmla="*/ 3 h 6"/>
                <a:gd name="T16" fmla="*/ 5 w 8"/>
                <a:gd name="T17" fmla="*/ 2 h 6"/>
                <a:gd name="T18" fmla="*/ 4 w 8"/>
                <a:gd name="T19" fmla="*/ 0 h 6"/>
                <a:gd name="T20" fmla="*/ 2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2"/>
                    <a:pt x="1" y="2"/>
                  </a:cubicBezTo>
                  <a:cubicBezTo>
                    <a:pt x="2" y="3"/>
                    <a:pt x="2" y="4"/>
                    <a:pt x="3" y="5"/>
                  </a:cubicBezTo>
                  <a:cubicBezTo>
                    <a:pt x="3" y="5"/>
                    <a:pt x="4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8" y="5"/>
                    <a:pt x="7" y="4"/>
                    <a:pt x="7" y="3"/>
                  </a:cubicBezTo>
                  <a:cubicBezTo>
                    <a:pt x="6" y="3"/>
                    <a:pt x="5" y="2"/>
                    <a:pt x="5" y="2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56"/>
            <p:cNvSpPr/>
            <p:nvPr/>
          </p:nvSpPr>
          <p:spPr bwMode="auto">
            <a:xfrm>
              <a:off x="5251" y="3197"/>
              <a:ext cx="21" cy="14"/>
            </a:xfrm>
            <a:custGeom>
              <a:avLst/>
              <a:gdLst>
                <a:gd name="T0" fmla="*/ 2 w 9"/>
                <a:gd name="T1" fmla="*/ 0 h 6"/>
                <a:gd name="T2" fmla="*/ 1 w 9"/>
                <a:gd name="T3" fmla="*/ 0 h 6"/>
                <a:gd name="T4" fmla="*/ 1 w 9"/>
                <a:gd name="T5" fmla="*/ 3 h 6"/>
                <a:gd name="T6" fmla="*/ 4 w 9"/>
                <a:gd name="T7" fmla="*/ 4 h 6"/>
                <a:gd name="T8" fmla="*/ 7 w 9"/>
                <a:gd name="T9" fmla="*/ 6 h 6"/>
                <a:gd name="T10" fmla="*/ 8 w 9"/>
                <a:gd name="T11" fmla="*/ 6 h 6"/>
                <a:gd name="T12" fmla="*/ 9 w 9"/>
                <a:gd name="T13" fmla="*/ 5 h 6"/>
                <a:gd name="T14" fmla="*/ 8 w 9"/>
                <a:gd name="T15" fmla="*/ 3 h 6"/>
                <a:gd name="T16" fmla="*/ 6 w 9"/>
                <a:gd name="T17" fmla="*/ 2 h 6"/>
                <a:gd name="T18" fmla="*/ 3 w 9"/>
                <a:gd name="T19" fmla="*/ 0 h 6"/>
                <a:gd name="T20" fmla="*/ 2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4" y="5"/>
                    <a:pt x="5" y="5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6"/>
                    <a:pt x="9" y="5"/>
                  </a:cubicBezTo>
                  <a:cubicBezTo>
                    <a:pt x="9" y="5"/>
                    <a:pt x="9" y="4"/>
                    <a:pt x="8" y="3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1"/>
                    <a:pt x="5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57"/>
            <p:cNvSpPr/>
            <p:nvPr/>
          </p:nvSpPr>
          <p:spPr bwMode="auto">
            <a:xfrm>
              <a:off x="5059" y="3093"/>
              <a:ext cx="26" cy="16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1 h 7"/>
                <a:gd name="T4" fmla="*/ 0 w 11"/>
                <a:gd name="T5" fmla="*/ 3 h 7"/>
                <a:gd name="T6" fmla="*/ 4 w 11"/>
                <a:gd name="T7" fmla="*/ 5 h 7"/>
                <a:gd name="T8" fmla="*/ 8 w 11"/>
                <a:gd name="T9" fmla="*/ 7 h 7"/>
                <a:gd name="T10" fmla="*/ 9 w 11"/>
                <a:gd name="T11" fmla="*/ 7 h 7"/>
                <a:gd name="T12" fmla="*/ 10 w 11"/>
                <a:gd name="T13" fmla="*/ 6 h 7"/>
                <a:gd name="T14" fmla="*/ 10 w 11"/>
                <a:gd name="T15" fmla="*/ 4 h 7"/>
                <a:gd name="T16" fmla="*/ 5 w 11"/>
                <a:gd name="T17" fmla="*/ 2 h 7"/>
                <a:gd name="T18" fmla="*/ 2 w 11"/>
                <a:gd name="T19" fmla="*/ 0 h 7"/>
                <a:gd name="T20" fmla="*/ 1 w 11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2" y="4"/>
                    <a:pt x="3" y="4"/>
                    <a:pt x="4" y="5"/>
                  </a:cubicBezTo>
                  <a:cubicBezTo>
                    <a:pt x="5" y="6"/>
                    <a:pt x="7" y="6"/>
                    <a:pt x="8" y="7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9" y="7"/>
                    <a:pt x="10" y="7"/>
                    <a:pt x="10" y="6"/>
                  </a:cubicBezTo>
                  <a:cubicBezTo>
                    <a:pt x="11" y="6"/>
                    <a:pt x="11" y="5"/>
                    <a:pt x="10" y="4"/>
                  </a:cubicBezTo>
                  <a:cubicBezTo>
                    <a:pt x="8" y="3"/>
                    <a:pt x="7" y="3"/>
                    <a:pt x="5" y="2"/>
                  </a:cubicBezTo>
                  <a:cubicBezTo>
                    <a:pt x="4" y="1"/>
                    <a:pt x="3" y="1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58"/>
            <p:cNvSpPr/>
            <p:nvPr/>
          </p:nvSpPr>
          <p:spPr bwMode="auto">
            <a:xfrm>
              <a:off x="5211" y="3040"/>
              <a:ext cx="19" cy="22"/>
            </a:xfrm>
            <a:custGeom>
              <a:avLst/>
              <a:gdLst>
                <a:gd name="T0" fmla="*/ 6 w 8"/>
                <a:gd name="T1" fmla="*/ 0 h 9"/>
                <a:gd name="T2" fmla="*/ 5 w 8"/>
                <a:gd name="T3" fmla="*/ 1 h 9"/>
                <a:gd name="T4" fmla="*/ 3 w 8"/>
                <a:gd name="T5" fmla="*/ 3 h 9"/>
                <a:gd name="T6" fmla="*/ 0 w 8"/>
                <a:gd name="T7" fmla="*/ 7 h 9"/>
                <a:gd name="T8" fmla="*/ 1 w 8"/>
                <a:gd name="T9" fmla="*/ 9 h 9"/>
                <a:gd name="T10" fmla="*/ 2 w 8"/>
                <a:gd name="T11" fmla="*/ 9 h 9"/>
                <a:gd name="T12" fmla="*/ 3 w 8"/>
                <a:gd name="T13" fmla="*/ 8 h 9"/>
                <a:gd name="T14" fmla="*/ 5 w 8"/>
                <a:gd name="T15" fmla="*/ 6 h 9"/>
                <a:gd name="T16" fmla="*/ 7 w 8"/>
                <a:gd name="T17" fmla="*/ 2 h 9"/>
                <a:gd name="T18" fmla="*/ 7 w 8"/>
                <a:gd name="T19" fmla="*/ 0 h 9"/>
                <a:gd name="T20" fmla="*/ 6 w 8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5" y="0"/>
                    <a:pt x="5" y="0"/>
                    <a:pt x="5" y="1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2" y="4"/>
                    <a:pt x="1" y="5"/>
                    <a:pt x="0" y="7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8" y="2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59"/>
            <p:cNvSpPr/>
            <p:nvPr/>
          </p:nvSpPr>
          <p:spPr bwMode="auto">
            <a:xfrm>
              <a:off x="5251" y="3071"/>
              <a:ext cx="19" cy="19"/>
            </a:xfrm>
            <a:custGeom>
              <a:avLst/>
              <a:gdLst>
                <a:gd name="T0" fmla="*/ 7 w 8"/>
                <a:gd name="T1" fmla="*/ 0 h 8"/>
                <a:gd name="T2" fmla="*/ 5 w 8"/>
                <a:gd name="T3" fmla="*/ 1 h 8"/>
                <a:gd name="T4" fmla="*/ 2 w 8"/>
                <a:gd name="T5" fmla="*/ 5 h 8"/>
                <a:gd name="T6" fmla="*/ 1 w 8"/>
                <a:gd name="T7" fmla="*/ 7 h 8"/>
                <a:gd name="T8" fmla="*/ 2 w 8"/>
                <a:gd name="T9" fmla="*/ 8 h 8"/>
                <a:gd name="T10" fmla="*/ 3 w 8"/>
                <a:gd name="T11" fmla="*/ 8 h 8"/>
                <a:gd name="T12" fmla="*/ 8 w 8"/>
                <a:gd name="T13" fmla="*/ 3 h 8"/>
                <a:gd name="T14" fmla="*/ 7 w 8"/>
                <a:gd name="T15" fmla="*/ 1 h 8"/>
                <a:gd name="T16" fmla="*/ 7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0"/>
                  </a:moveTo>
                  <a:cubicBezTo>
                    <a:pt x="6" y="0"/>
                    <a:pt x="5" y="1"/>
                    <a:pt x="5" y="1"/>
                  </a:cubicBezTo>
                  <a:cubicBezTo>
                    <a:pt x="4" y="3"/>
                    <a:pt x="3" y="4"/>
                    <a:pt x="2" y="5"/>
                  </a:cubicBezTo>
                  <a:cubicBezTo>
                    <a:pt x="1" y="5"/>
                    <a:pt x="0" y="6"/>
                    <a:pt x="1" y="7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6"/>
                    <a:pt x="7" y="5"/>
                    <a:pt x="8" y="3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760"/>
            <p:cNvSpPr>
              <a:spLocks noEditPoints="1"/>
            </p:cNvSpPr>
            <p:nvPr/>
          </p:nvSpPr>
          <p:spPr bwMode="auto">
            <a:xfrm>
              <a:off x="5100" y="3057"/>
              <a:ext cx="158" cy="116"/>
            </a:xfrm>
            <a:custGeom>
              <a:avLst/>
              <a:gdLst>
                <a:gd name="T0" fmla="*/ 30 w 67"/>
                <a:gd name="T1" fmla="*/ 43 h 49"/>
                <a:gd name="T2" fmla="*/ 27 w 67"/>
                <a:gd name="T3" fmla="*/ 41 h 49"/>
                <a:gd name="T4" fmla="*/ 30 w 67"/>
                <a:gd name="T5" fmla="*/ 37 h 49"/>
                <a:gd name="T6" fmla="*/ 30 w 67"/>
                <a:gd name="T7" fmla="*/ 37 h 49"/>
                <a:gd name="T8" fmla="*/ 33 w 67"/>
                <a:gd name="T9" fmla="*/ 39 h 49"/>
                <a:gd name="T10" fmla="*/ 32 w 67"/>
                <a:gd name="T11" fmla="*/ 42 h 49"/>
                <a:gd name="T12" fmla="*/ 30 w 67"/>
                <a:gd name="T13" fmla="*/ 43 h 49"/>
                <a:gd name="T14" fmla="*/ 4 w 67"/>
                <a:gd name="T15" fmla="*/ 0 h 49"/>
                <a:gd name="T16" fmla="*/ 3 w 67"/>
                <a:gd name="T17" fmla="*/ 0 h 49"/>
                <a:gd name="T18" fmla="*/ 6 w 67"/>
                <a:gd name="T19" fmla="*/ 11 h 49"/>
                <a:gd name="T20" fmla="*/ 28 w 67"/>
                <a:gd name="T21" fmla="*/ 48 h 49"/>
                <a:gd name="T22" fmla="*/ 29 w 67"/>
                <a:gd name="T23" fmla="*/ 49 h 49"/>
                <a:gd name="T24" fmla="*/ 65 w 67"/>
                <a:gd name="T25" fmla="*/ 25 h 49"/>
                <a:gd name="T26" fmla="*/ 60 w 67"/>
                <a:gd name="T27" fmla="*/ 19 h 49"/>
                <a:gd name="T28" fmla="*/ 32 w 67"/>
                <a:gd name="T29" fmla="*/ 34 h 49"/>
                <a:gd name="T30" fmla="*/ 11 w 67"/>
                <a:gd name="T31" fmla="*/ 6 h 49"/>
                <a:gd name="T32" fmla="*/ 4 w 67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49">
                  <a:moveTo>
                    <a:pt x="30" y="43"/>
                  </a:moveTo>
                  <a:cubicBezTo>
                    <a:pt x="29" y="43"/>
                    <a:pt x="28" y="43"/>
                    <a:pt x="27" y="41"/>
                  </a:cubicBezTo>
                  <a:cubicBezTo>
                    <a:pt x="26" y="40"/>
                    <a:pt x="28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7"/>
                    <a:pt x="33" y="38"/>
                    <a:pt x="33" y="39"/>
                  </a:cubicBezTo>
                  <a:cubicBezTo>
                    <a:pt x="34" y="40"/>
                    <a:pt x="33" y="42"/>
                    <a:pt x="32" y="42"/>
                  </a:cubicBezTo>
                  <a:cubicBezTo>
                    <a:pt x="32" y="43"/>
                    <a:pt x="31" y="43"/>
                    <a:pt x="30" y="43"/>
                  </a:cubicBezTo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0" y="2"/>
                    <a:pt x="6" y="11"/>
                    <a:pt x="6" y="11"/>
                  </a:cubicBezTo>
                  <a:cubicBezTo>
                    <a:pt x="13" y="23"/>
                    <a:pt x="24" y="45"/>
                    <a:pt x="28" y="48"/>
                  </a:cubicBezTo>
                  <a:cubicBezTo>
                    <a:pt x="28" y="48"/>
                    <a:pt x="29" y="49"/>
                    <a:pt x="29" y="49"/>
                  </a:cubicBezTo>
                  <a:cubicBezTo>
                    <a:pt x="35" y="49"/>
                    <a:pt x="65" y="25"/>
                    <a:pt x="65" y="25"/>
                  </a:cubicBezTo>
                  <a:cubicBezTo>
                    <a:pt x="67" y="20"/>
                    <a:pt x="62" y="19"/>
                    <a:pt x="60" y="19"/>
                  </a:cubicBezTo>
                  <a:cubicBezTo>
                    <a:pt x="60" y="19"/>
                    <a:pt x="37" y="32"/>
                    <a:pt x="32" y="34"/>
                  </a:cubicBezTo>
                  <a:cubicBezTo>
                    <a:pt x="28" y="32"/>
                    <a:pt x="17" y="14"/>
                    <a:pt x="11" y="6"/>
                  </a:cubicBezTo>
                  <a:cubicBezTo>
                    <a:pt x="11" y="6"/>
                    <a:pt x="6" y="0"/>
                    <a:pt x="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61"/>
            <p:cNvSpPr>
              <a:spLocks noEditPoints="1"/>
            </p:cNvSpPr>
            <p:nvPr/>
          </p:nvSpPr>
          <p:spPr bwMode="auto">
            <a:xfrm>
              <a:off x="4716" y="1367"/>
              <a:ext cx="440" cy="450"/>
            </a:xfrm>
            <a:custGeom>
              <a:avLst/>
              <a:gdLst>
                <a:gd name="T0" fmla="*/ 124 w 186"/>
                <a:gd name="T1" fmla="*/ 174 h 190"/>
                <a:gd name="T2" fmla="*/ 90 w 186"/>
                <a:gd name="T3" fmla="*/ 167 h 190"/>
                <a:gd name="T4" fmla="*/ 102 w 186"/>
                <a:gd name="T5" fmla="*/ 167 h 190"/>
                <a:gd name="T6" fmla="*/ 69 w 186"/>
                <a:gd name="T7" fmla="*/ 184 h 190"/>
                <a:gd name="T8" fmla="*/ 105 w 186"/>
                <a:gd name="T9" fmla="*/ 185 h 190"/>
                <a:gd name="T10" fmla="*/ 120 w 186"/>
                <a:gd name="T11" fmla="*/ 172 h 190"/>
                <a:gd name="T12" fmla="*/ 120 w 186"/>
                <a:gd name="T13" fmla="*/ 173 h 190"/>
                <a:gd name="T14" fmla="*/ 46 w 186"/>
                <a:gd name="T15" fmla="*/ 175 h 190"/>
                <a:gd name="T16" fmla="*/ 141 w 186"/>
                <a:gd name="T17" fmla="*/ 156 h 190"/>
                <a:gd name="T18" fmla="*/ 36 w 186"/>
                <a:gd name="T19" fmla="*/ 169 h 190"/>
                <a:gd name="T20" fmla="*/ 118 w 186"/>
                <a:gd name="T21" fmla="*/ 162 h 190"/>
                <a:gd name="T22" fmla="*/ 123 w 186"/>
                <a:gd name="T23" fmla="*/ 154 h 190"/>
                <a:gd name="T24" fmla="*/ 34 w 186"/>
                <a:gd name="T25" fmla="*/ 149 h 190"/>
                <a:gd name="T26" fmla="*/ 151 w 186"/>
                <a:gd name="T27" fmla="*/ 167 h 190"/>
                <a:gd name="T28" fmla="*/ 18 w 186"/>
                <a:gd name="T29" fmla="*/ 149 h 190"/>
                <a:gd name="T30" fmla="*/ 16 w 186"/>
                <a:gd name="T31" fmla="*/ 145 h 190"/>
                <a:gd name="T32" fmla="*/ 161 w 186"/>
                <a:gd name="T33" fmla="*/ 157 h 190"/>
                <a:gd name="T34" fmla="*/ 10 w 186"/>
                <a:gd name="T35" fmla="*/ 134 h 190"/>
                <a:gd name="T36" fmla="*/ 110 w 186"/>
                <a:gd name="T37" fmla="*/ 128 h 190"/>
                <a:gd name="T38" fmla="*/ 170 w 186"/>
                <a:gd name="T39" fmla="*/ 124 h 190"/>
                <a:gd name="T40" fmla="*/ 102 w 186"/>
                <a:gd name="T41" fmla="*/ 121 h 190"/>
                <a:gd name="T42" fmla="*/ 162 w 186"/>
                <a:gd name="T43" fmla="*/ 115 h 190"/>
                <a:gd name="T44" fmla="*/ 156 w 186"/>
                <a:gd name="T45" fmla="*/ 118 h 190"/>
                <a:gd name="T46" fmla="*/ 6 w 186"/>
                <a:gd name="T47" fmla="*/ 117 h 190"/>
                <a:gd name="T48" fmla="*/ 133 w 186"/>
                <a:gd name="T49" fmla="*/ 109 h 190"/>
                <a:gd name="T50" fmla="*/ 177 w 186"/>
                <a:gd name="T51" fmla="*/ 135 h 190"/>
                <a:gd name="T52" fmla="*/ 99 w 186"/>
                <a:gd name="T53" fmla="*/ 107 h 190"/>
                <a:gd name="T54" fmla="*/ 129 w 186"/>
                <a:gd name="T55" fmla="*/ 157 h 190"/>
                <a:gd name="T56" fmla="*/ 106 w 186"/>
                <a:gd name="T57" fmla="*/ 101 h 190"/>
                <a:gd name="T58" fmla="*/ 168 w 186"/>
                <a:gd name="T59" fmla="*/ 128 h 190"/>
                <a:gd name="T60" fmla="*/ 110 w 186"/>
                <a:gd name="T61" fmla="*/ 98 h 190"/>
                <a:gd name="T62" fmla="*/ 97 w 186"/>
                <a:gd name="T63" fmla="*/ 92 h 190"/>
                <a:gd name="T64" fmla="*/ 103 w 186"/>
                <a:gd name="T65" fmla="*/ 88 h 190"/>
                <a:gd name="T66" fmla="*/ 107 w 186"/>
                <a:gd name="T67" fmla="*/ 86 h 190"/>
                <a:gd name="T68" fmla="*/ 123 w 186"/>
                <a:gd name="T69" fmla="*/ 85 h 190"/>
                <a:gd name="T70" fmla="*/ 151 w 186"/>
                <a:gd name="T71" fmla="*/ 107 h 190"/>
                <a:gd name="T72" fmla="*/ 111 w 186"/>
                <a:gd name="T73" fmla="*/ 93 h 190"/>
                <a:gd name="T74" fmla="*/ 123 w 186"/>
                <a:gd name="T75" fmla="*/ 69 h 190"/>
                <a:gd name="T76" fmla="*/ 138 w 186"/>
                <a:gd name="T77" fmla="*/ 60 h 190"/>
                <a:gd name="T78" fmla="*/ 137 w 186"/>
                <a:gd name="T79" fmla="*/ 72 h 190"/>
                <a:gd name="T80" fmla="*/ 168 w 186"/>
                <a:gd name="T81" fmla="*/ 58 h 190"/>
                <a:gd name="T82" fmla="*/ 160 w 186"/>
                <a:gd name="T83" fmla="*/ 62 h 190"/>
                <a:gd name="T84" fmla="*/ 18 w 186"/>
                <a:gd name="T85" fmla="*/ 48 h 190"/>
                <a:gd name="T86" fmla="*/ 95 w 186"/>
                <a:gd name="T87" fmla="*/ 114 h 190"/>
                <a:gd name="T88" fmla="*/ 110 w 186"/>
                <a:gd name="T89" fmla="*/ 162 h 190"/>
                <a:gd name="T90" fmla="*/ 70 w 186"/>
                <a:gd name="T91" fmla="*/ 160 h 190"/>
                <a:gd name="T92" fmla="*/ 117 w 186"/>
                <a:gd name="T93" fmla="*/ 5 h 190"/>
                <a:gd name="T94" fmla="*/ 99 w 186"/>
                <a:gd name="T95" fmla="*/ 78 h 190"/>
                <a:gd name="T96" fmla="*/ 93 w 186"/>
                <a:gd name="T97" fmla="*/ 91 h 190"/>
                <a:gd name="T98" fmla="*/ 94 w 186"/>
                <a:gd name="T99" fmla="*/ 8 h 190"/>
                <a:gd name="T100" fmla="*/ 92 w 186"/>
                <a:gd name="T101" fmla="*/ 6 h 190"/>
                <a:gd name="T102" fmla="*/ 3 w 186"/>
                <a:gd name="T103" fmla="*/ 126 h 190"/>
                <a:gd name="T104" fmla="*/ 16 w 186"/>
                <a:gd name="T105" fmla="*/ 152 h 190"/>
                <a:gd name="T106" fmla="*/ 48 w 186"/>
                <a:gd name="T107" fmla="*/ 181 h 190"/>
                <a:gd name="T108" fmla="*/ 70 w 186"/>
                <a:gd name="T109" fmla="*/ 190 h 190"/>
                <a:gd name="T110" fmla="*/ 89 w 186"/>
                <a:gd name="T111" fmla="*/ 190 h 190"/>
                <a:gd name="T112" fmla="*/ 116 w 186"/>
                <a:gd name="T113" fmla="*/ 184 h 190"/>
                <a:gd name="T114" fmla="*/ 125 w 186"/>
                <a:gd name="T115" fmla="*/ 184 h 190"/>
                <a:gd name="T116" fmla="*/ 147 w 186"/>
                <a:gd name="T117" fmla="*/ 174 h 190"/>
                <a:gd name="T118" fmla="*/ 173 w 186"/>
                <a:gd name="T119" fmla="*/ 139 h 190"/>
                <a:gd name="T120" fmla="*/ 180 w 186"/>
                <a:gd name="T121" fmla="*/ 62 h 190"/>
                <a:gd name="T122" fmla="*/ 179 w 186"/>
                <a:gd name="T123" fmla="*/ 3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" h="190">
                  <a:moveTo>
                    <a:pt x="112" y="184"/>
                  </a:moveTo>
                  <a:cubicBezTo>
                    <a:pt x="112" y="183"/>
                    <a:pt x="112" y="183"/>
                    <a:pt x="112" y="182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12" y="184"/>
                    <a:pt x="112" y="184"/>
                    <a:pt x="112" y="184"/>
                  </a:cubicBezTo>
                  <a:moveTo>
                    <a:pt x="124" y="178"/>
                  </a:moveTo>
                  <a:cubicBezTo>
                    <a:pt x="124" y="177"/>
                    <a:pt x="123" y="177"/>
                    <a:pt x="123" y="176"/>
                  </a:cubicBezTo>
                  <a:cubicBezTo>
                    <a:pt x="123" y="175"/>
                    <a:pt x="124" y="175"/>
                    <a:pt x="124" y="174"/>
                  </a:cubicBezTo>
                  <a:cubicBezTo>
                    <a:pt x="124" y="175"/>
                    <a:pt x="124" y="176"/>
                    <a:pt x="124" y="178"/>
                  </a:cubicBezTo>
                  <a:moveTo>
                    <a:pt x="91" y="167"/>
                  </a:move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7"/>
                    <a:pt x="98" y="167"/>
                  </a:cubicBezTo>
                  <a:cubicBezTo>
                    <a:pt x="95" y="173"/>
                    <a:pt x="92" y="180"/>
                    <a:pt x="90" y="186"/>
                  </a:cubicBezTo>
                  <a:cubicBezTo>
                    <a:pt x="89" y="186"/>
                    <a:pt x="89" y="186"/>
                    <a:pt x="89" y="186"/>
                  </a:cubicBezTo>
                  <a:cubicBezTo>
                    <a:pt x="87" y="186"/>
                    <a:pt x="85" y="186"/>
                    <a:pt x="83" y="186"/>
                  </a:cubicBezTo>
                  <a:cubicBezTo>
                    <a:pt x="86" y="179"/>
                    <a:pt x="88" y="173"/>
                    <a:pt x="90" y="167"/>
                  </a:cubicBezTo>
                  <a:cubicBezTo>
                    <a:pt x="91" y="167"/>
                    <a:pt x="91" y="167"/>
                    <a:pt x="91" y="167"/>
                  </a:cubicBezTo>
                  <a:moveTo>
                    <a:pt x="79" y="185"/>
                  </a:moveTo>
                  <a:cubicBezTo>
                    <a:pt x="77" y="185"/>
                    <a:pt x="75" y="185"/>
                    <a:pt x="73" y="184"/>
                  </a:cubicBezTo>
                  <a:cubicBezTo>
                    <a:pt x="75" y="178"/>
                    <a:pt x="77" y="172"/>
                    <a:pt x="80" y="167"/>
                  </a:cubicBezTo>
                  <a:cubicBezTo>
                    <a:pt x="82" y="167"/>
                    <a:pt x="84" y="167"/>
                    <a:pt x="86" y="167"/>
                  </a:cubicBezTo>
                  <a:cubicBezTo>
                    <a:pt x="84" y="173"/>
                    <a:pt x="81" y="179"/>
                    <a:pt x="79" y="185"/>
                  </a:cubicBezTo>
                  <a:moveTo>
                    <a:pt x="94" y="186"/>
                  </a:moveTo>
                  <a:cubicBezTo>
                    <a:pt x="97" y="179"/>
                    <a:pt x="100" y="173"/>
                    <a:pt x="102" y="167"/>
                  </a:cubicBezTo>
                  <a:cubicBezTo>
                    <a:pt x="104" y="166"/>
                    <a:pt x="106" y="166"/>
                    <a:pt x="108" y="166"/>
                  </a:cubicBezTo>
                  <a:cubicBezTo>
                    <a:pt x="106" y="172"/>
                    <a:pt x="103" y="179"/>
                    <a:pt x="101" y="185"/>
                  </a:cubicBezTo>
                  <a:cubicBezTo>
                    <a:pt x="98" y="185"/>
                    <a:pt x="96" y="186"/>
                    <a:pt x="94" y="186"/>
                  </a:cubicBezTo>
                  <a:moveTo>
                    <a:pt x="69" y="184"/>
                  </a:moveTo>
                  <a:cubicBezTo>
                    <a:pt x="67" y="183"/>
                    <a:pt x="65" y="183"/>
                    <a:pt x="62" y="182"/>
                  </a:cubicBezTo>
                  <a:cubicBezTo>
                    <a:pt x="65" y="176"/>
                    <a:pt x="67" y="170"/>
                    <a:pt x="70" y="165"/>
                  </a:cubicBezTo>
                  <a:cubicBezTo>
                    <a:pt x="72" y="165"/>
                    <a:pt x="74" y="166"/>
                    <a:pt x="76" y="166"/>
                  </a:cubicBezTo>
                  <a:cubicBezTo>
                    <a:pt x="73" y="172"/>
                    <a:pt x="71" y="178"/>
                    <a:pt x="69" y="184"/>
                  </a:cubicBezTo>
                  <a:moveTo>
                    <a:pt x="105" y="185"/>
                  </a:moveTo>
                  <a:cubicBezTo>
                    <a:pt x="107" y="178"/>
                    <a:pt x="110" y="172"/>
                    <a:pt x="113" y="165"/>
                  </a:cubicBezTo>
                  <a:cubicBezTo>
                    <a:pt x="113" y="165"/>
                    <a:pt x="114" y="165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7"/>
                    <a:pt x="114" y="169"/>
                    <a:pt x="114" y="170"/>
                  </a:cubicBezTo>
                  <a:cubicBezTo>
                    <a:pt x="113" y="171"/>
                    <a:pt x="113" y="171"/>
                    <a:pt x="113" y="171"/>
                  </a:cubicBezTo>
                  <a:cubicBezTo>
                    <a:pt x="111" y="176"/>
                    <a:pt x="109" y="180"/>
                    <a:pt x="107" y="184"/>
                  </a:cubicBezTo>
                  <a:cubicBezTo>
                    <a:pt x="106" y="185"/>
                    <a:pt x="106" y="185"/>
                    <a:pt x="105" y="185"/>
                  </a:cubicBezTo>
                  <a:moveTo>
                    <a:pt x="59" y="181"/>
                  </a:moveTo>
                  <a:cubicBezTo>
                    <a:pt x="55" y="180"/>
                    <a:pt x="52" y="178"/>
                    <a:pt x="50" y="177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3" y="171"/>
                    <a:pt x="55" y="166"/>
                    <a:pt x="58" y="161"/>
                  </a:cubicBezTo>
                  <a:cubicBezTo>
                    <a:pt x="61" y="162"/>
                    <a:pt x="64" y="163"/>
                    <a:pt x="66" y="164"/>
                  </a:cubicBezTo>
                  <a:cubicBezTo>
                    <a:pt x="63" y="169"/>
                    <a:pt x="61" y="175"/>
                    <a:pt x="59" y="181"/>
                  </a:cubicBezTo>
                  <a:moveTo>
                    <a:pt x="120" y="173"/>
                  </a:move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1" y="168"/>
                    <a:pt x="122" y="165"/>
                    <a:pt x="123" y="162"/>
                  </a:cubicBezTo>
                  <a:cubicBezTo>
                    <a:pt x="124" y="161"/>
                    <a:pt x="125" y="160"/>
                    <a:pt x="126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5" y="162"/>
                    <a:pt x="125" y="165"/>
                  </a:cubicBezTo>
                  <a:cubicBezTo>
                    <a:pt x="125" y="165"/>
                    <a:pt x="124" y="165"/>
                    <a:pt x="124" y="166"/>
                  </a:cubicBezTo>
                  <a:cubicBezTo>
                    <a:pt x="123" y="168"/>
                    <a:pt x="122" y="170"/>
                    <a:pt x="120" y="173"/>
                  </a:cubicBezTo>
                  <a:moveTo>
                    <a:pt x="128" y="179"/>
                  </a:moveTo>
                  <a:cubicBezTo>
                    <a:pt x="128" y="177"/>
                    <a:pt x="128" y="174"/>
                    <a:pt x="129" y="171"/>
                  </a:cubicBezTo>
                  <a:cubicBezTo>
                    <a:pt x="129" y="167"/>
                    <a:pt x="129" y="164"/>
                    <a:pt x="129" y="161"/>
                  </a:cubicBezTo>
                  <a:cubicBezTo>
                    <a:pt x="132" y="160"/>
                    <a:pt x="134" y="160"/>
                    <a:pt x="136" y="159"/>
                  </a:cubicBezTo>
                  <a:cubicBezTo>
                    <a:pt x="134" y="165"/>
                    <a:pt x="132" y="172"/>
                    <a:pt x="130" y="178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29" y="179"/>
                    <a:pt x="128" y="179"/>
                    <a:pt x="128" y="179"/>
                  </a:cubicBezTo>
                  <a:moveTo>
                    <a:pt x="46" y="175"/>
                  </a:moveTo>
                  <a:cubicBezTo>
                    <a:pt x="44" y="174"/>
                    <a:pt x="42" y="172"/>
                    <a:pt x="40" y="171"/>
                  </a:cubicBezTo>
                  <a:cubicBezTo>
                    <a:pt x="42" y="166"/>
                    <a:pt x="44" y="161"/>
                    <a:pt x="47" y="157"/>
                  </a:cubicBezTo>
                  <a:cubicBezTo>
                    <a:pt x="50" y="158"/>
                    <a:pt x="52" y="159"/>
                    <a:pt x="54" y="160"/>
                  </a:cubicBezTo>
                  <a:cubicBezTo>
                    <a:pt x="52" y="165"/>
                    <a:pt x="49" y="170"/>
                    <a:pt x="47" y="174"/>
                  </a:cubicBezTo>
                  <a:cubicBezTo>
                    <a:pt x="46" y="175"/>
                    <a:pt x="46" y="175"/>
                    <a:pt x="46" y="175"/>
                  </a:cubicBezTo>
                  <a:moveTo>
                    <a:pt x="134" y="177"/>
                  </a:moveTo>
                  <a:cubicBezTo>
                    <a:pt x="136" y="170"/>
                    <a:pt x="138" y="163"/>
                    <a:pt x="141" y="157"/>
                  </a:cubicBezTo>
                  <a:cubicBezTo>
                    <a:pt x="141" y="156"/>
                    <a:pt x="141" y="156"/>
                    <a:pt x="141" y="156"/>
                  </a:cubicBezTo>
                  <a:cubicBezTo>
                    <a:pt x="141" y="156"/>
                    <a:pt x="142" y="156"/>
                    <a:pt x="143" y="155"/>
                  </a:cubicBezTo>
                  <a:cubicBezTo>
                    <a:pt x="141" y="162"/>
                    <a:pt x="139" y="169"/>
                    <a:pt x="137" y="175"/>
                  </a:cubicBezTo>
                  <a:cubicBezTo>
                    <a:pt x="136" y="176"/>
                    <a:pt x="135" y="176"/>
                    <a:pt x="134" y="177"/>
                  </a:cubicBezTo>
                  <a:moveTo>
                    <a:pt x="36" y="169"/>
                  </a:moveTo>
                  <a:cubicBezTo>
                    <a:pt x="35" y="167"/>
                    <a:pt x="33" y="166"/>
                    <a:pt x="31" y="164"/>
                  </a:cubicBezTo>
                  <a:cubicBezTo>
                    <a:pt x="33" y="160"/>
                    <a:pt x="35" y="156"/>
                    <a:pt x="38" y="152"/>
                  </a:cubicBezTo>
                  <a:cubicBezTo>
                    <a:pt x="40" y="153"/>
                    <a:pt x="42" y="154"/>
                    <a:pt x="44" y="155"/>
                  </a:cubicBezTo>
                  <a:cubicBezTo>
                    <a:pt x="41" y="159"/>
                    <a:pt x="38" y="164"/>
                    <a:pt x="36" y="169"/>
                  </a:cubicBezTo>
                  <a:moveTo>
                    <a:pt x="142" y="173"/>
                  </a:moveTo>
                  <a:cubicBezTo>
                    <a:pt x="144" y="166"/>
                    <a:pt x="146" y="159"/>
                    <a:pt x="148" y="153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49" y="152"/>
                    <a:pt x="150" y="151"/>
                    <a:pt x="152" y="150"/>
                  </a:cubicBezTo>
                  <a:cubicBezTo>
                    <a:pt x="150" y="157"/>
                    <a:pt x="148" y="164"/>
                    <a:pt x="145" y="171"/>
                  </a:cubicBezTo>
                  <a:cubicBezTo>
                    <a:pt x="144" y="171"/>
                    <a:pt x="143" y="172"/>
                    <a:pt x="142" y="173"/>
                  </a:cubicBezTo>
                  <a:moveTo>
                    <a:pt x="118" y="165"/>
                  </a:moveTo>
                  <a:cubicBezTo>
                    <a:pt x="118" y="164"/>
                    <a:pt x="118" y="163"/>
                    <a:pt x="118" y="162"/>
                  </a:cubicBezTo>
                  <a:cubicBezTo>
                    <a:pt x="118" y="161"/>
                    <a:pt x="117" y="160"/>
                    <a:pt x="116" y="160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18" y="156"/>
                    <a:pt x="119" y="153"/>
                    <a:pt x="121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1"/>
                    <a:pt x="123" y="152"/>
                    <a:pt x="123" y="153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5"/>
                    <a:pt x="123" y="156"/>
                    <a:pt x="122" y="157"/>
                  </a:cubicBezTo>
                  <a:cubicBezTo>
                    <a:pt x="122" y="158"/>
                    <a:pt x="121" y="159"/>
                    <a:pt x="120" y="160"/>
                  </a:cubicBezTo>
                  <a:cubicBezTo>
                    <a:pt x="119" y="162"/>
                    <a:pt x="118" y="163"/>
                    <a:pt x="118" y="165"/>
                  </a:cubicBezTo>
                  <a:moveTo>
                    <a:pt x="28" y="161"/>
                  </a:moveTo>
                  <a:cubicBezTo>
                    <a:pt x="28" y="161"/>
                    <a:pt x="27" y="161"/>
                    <a:pt x="27" y="160"/>
                  </a:cubicBezTo>
                  <a:cubicBezTo>
                    <a:pt x="26" y="159"/>
                    <a:pt x="26" y="159"/>
                    <a:pt x="25" y="158"/>
                  </a:cubicBezTo>
                  <a:cubicBezTo>
                    <a:pt x="27" y="154"/>
                    <a:pt x="28" y="150"/>
                    <a:pt x="30" y="146"/>
                  </a:cubicBezTo>
                  <a:cubicBezTo>
                    <a:pt x="31" y="147"/>
                    <a:pt x="33" y="148"/>
                    <a:pt x="34" y="149"/>
                  </a:cubicBezTo>
                  <a:cubicBezTo>
                    <a:pt x="32" y="153"/>
                    <a:pt x="30" y="157"/>
                    <a:pt x="28" y="161"/>
                  </a:cubicBezTo>
                  <a:moveTo>
                    <a:pt x="151" y="167"/>
                  </a:moveTo>
                  <a:cubicBezTo>
                    <a:pt x="153" y="160"/>
                    <a:pt x="155" y="154"/>
                    <a:pt x="156" y="147"/>
                  </a:cubicBezTo>
                  <a:cubicBezTo>
                    <a:pt x="157" y="147"/>
                    <a:pt x="157" y="147"/>
                    <a:pt x="157" y="147"/>
                  </a:cubicBezTo>
                  <a:cubicBezTo>
                    <a:pt x="158" y="146"/>
                    <a:pt x="159" y="145"/>
                    <a:pt x="160" y="144"/>
                  </a:cubicBezTo>
                  <a:cubicBezTo>
                    <a:pt x="159" y="150"/>
                    <a:pt x="157" y="157"/>
                    <a:pt x="154" y="163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3" y="165"/>
                    <a:pt x="152" y="166"/>
                    <a:pt x="151" y="167"/>
                  </a:cubicBezTo>
                  <a:moveTo>
                    <a:pt x="114" y="155"/>
                  </a:moveTo>
                  <a:cubicBezTo>
                    <a:pt x="114" y="153"/>
                    <a:pt x="113" y="152"/>
                    <a:pt x="112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4" y="147"/>
                    <a:pt x="115" y="144"/>
                    <a:pt x="117" y="142"/>
                  </a:cubicBezTo>
                  <a:cubicBezTo>
                    <a:pt x="118" y="143"/>
                    <a:pt x="118" y="144"/>
                    <a:pt x="119" y="146"/>
                  </a:cubicBezTo>
                  <a:cubicBezTo>
                    <a:pt x="117" y="149"/>
                    <a:pt x="116" y="152"/>
                    <a:pt x="114" y="155"/>
                  </a:cubicBezTo>
                  <a:moveTo>
                    <a:pt x="22" y="154"/>
                  </a:moveTo>
                  <a:cubicBezTo>
                    <a:pt x="21" y="153"/>
                    <a:pt x="20" y="151"/>
                    <a:pt x="18" y="149"/>
                  </a:cubicBezTo>
                  <a:cubicBezTo>
                    <a:pt x="20" y="146"/>
                    <a:pt x="21" y="144"/>
                    <a:pt x="23" y="141"/>
                  </a:cubicBezTo>
                  <a:cubicBezTo>
                    <a:pt x="24" y="142"/>
                    <a:pt x="25" y="143"/>
                    <a:pt x="27" y="144"/>
                  </a:cubicBezTo>
                  <a:cubicBezTo>
                    <a:pt x="25" y="148"/>
                    <a:pt x="24" y="151"/>
                    <a:pt x="22" y="154"/>
                  </a:cubicBezTo>
                  <a:moveTo>
                    <a:pt x="16" y="145"/>
                  </a:moveTo>
                  <a:cubicBezTo>
                    <a:pt x="15" y="145"/>
                    <a:pt x="15" y="144"/>
                    <a:pt x="14" y="143"/>
                  </a:cubicBezTo>
                  <a:cubicBezTo>
                    <a:pt x="16" y="140"/>
                    <a:pt x="17" y="138"/>
                    <a:pt x="18" y="136"/>
                  </a:cubicBezTo>
                  <a:cubicBezTo>
                    <a:pt x="19" y="136"/>
                    <a:pt x="19" y="137"/>
                    <a:pt x="20" y="138"/>
                  </a:cubicBezTo>
                  <a:cubicBezTo>
                    <a:pt x="18" y="140"/>
                    <a:pt x="17" y="143"/>
                    <a:pt x="16" y="145"/>
                  </a:cubicBezTo>
                  <a:moveTo>
                    <a:pt x="161" y="157"/>
                  </a:moveTo>
                  <a:cubicBezTo>
                    <a:pt x="163" y="151"/>
                    <a:pt x="164" y="145"/>
                    <a:pt x="165" y="139"/>
                  </a:cubicBezTo>
                  <a:cubicBezTo>
                    <a:pt x="167" y="138"/>
                    <a:pt x="168" y="136"/>
                    <a:pt x="169" y="135"/>
                  </a:cubicBezTo>
                  <a:cubicBezTo>
                    <a:pt x="169" y="137"/>
                    <a:pt x="169" y="138"/>
                    <a:pt x="168" y="140"/>
                  </a:cubicBezTo>
                  <a:cubicBezTo>
                    <a:pt x="168" y="142"/>
                    <a:pt x="168" y="144"/>
                    <a:pt x="168" y="145"/>
                  </a:cubicBezTo>
                  <a:cubicBezTo>
                    <a:pt x="168" y="146"/>
                    <a:pt x="168" y="146"/>
                    <a:pt x="168" y="146"/>
                  </a:cubicBezTo>
                  <a:cubicBezTo>
                    <a:pt x="168" y="146"/>
                    <a:pt x="168" y="146"/>
                    <a:pt x="168" y="146"/>
                  </a:cubicBezTo>
                  <a:cubicBezTo>
                    <a:pt x="166" y="150"/>
                    <a:pt x="164" y="153"/>
                    <a:pt x="161" y="157"/>
                  </a:cubicBezTo>
                  <a:moveTo>
                    <a:pt x="111" y="145"/>
                  </a:moveTo>
                  <a:cubicBezTo>
                    <a:pt x="110" y="143"/>
                    <a:pt x="109" y="142"/>
                    <a:pt x="109" y="140"/>
                  </a:cubicBezTo>
                  <a:cubicBezTo>
                    <a:pt x="110" y="137"/>
                    <a:pt x="111" y="135"/>
                    <a:pt x="112" y="132"/>
                  </a:cubicBezTo>
                  <a:cubicBezTo>
                    <a:pt x="112" y="132"/>
                    <a:pt x="112" y="132"/>
                    <a:pt x="112" y="132"/>
                  </a:cubicBezTo>
                  <a:cubicBezTo>
                    <a:pt x="113" y="134"/>
                    <a:pt x="114" y="136"/>
                    <a:pt x="115" y="138"/>
                  </a:cubicBezTo>
                  <a:cubicBezTo>
                    <a:pt x="113" y="140"/>
                    <a:pt x="112" y="142"/>
                    <a:pt x="111" y="145"/>
                  </a:cubicBezTo>
                  <a:moveTo>
                    <a:pt x="12" y="139"/>
                  </a:moveTo>
                  <a:cubicBezTo>
                    <a:pt x="11" y="137"/>
                    <a:pt x="11" y="135"/>
                    <a:pt x="10" y="134"/>
                  </a:cubicBezTo>
                  <a:cubicBezTo>
                    <a:pt x="11" y="132"/>
                    <a:pt x="12" y="131"/>
                    <a:pt x="13" y="129"/>
                  </a:cubicBezTo>
                  <a:cubicBezTo>
                    <a:pt x="14" y="130"/>
                    <a:pt x="15" y="131"/>
                    <a:pt x="15" y="132"/>
                  </a:cubicBezTo>
                  <a:cubicBezTo>
                    <a:pt x="14" y="134"/>
                    <a:pt x="13" y="136"/>
                    <a:pt x="12" y="139"/>
                  </a:cubicBezTo>
                  <a:moveTo>
                    <a:pt x="107" y="134"/>
                  </a:moveTo>
                  <a:cubicBezTo>
                    <a:pt x="106" y="133"/>
                    <a:pt x="106" y="131"/>
                    <a:pt x="105" y="130"/>
                  </a:cubicBezTo>
                  <a:cubicBezTo>
                    <a:pt x="105" y="130"/>
                    <a:pt x="105" y="130"/>
                    <a:pt x="105" y="130"/>
                  </a:cubicBezTo>
                  <a:cubicBezTo>
                    <a:pt x="106" y="128"/>
                    <a:pt x="107" y="126"/>
                    <a:pt x="108" y="124"/>
                  </a:cubicBezTo>
                  <a:cubicBezTo>
                    <a:pt x="108" y="126"/>
                    <a:pt x="109" y="127"/>
                    <a:pt x="110" y="128"/>
                  </a:cubicBezTo>
                  <a:cubicBezTo>
                    <a:pt x="109" y="130"/>
                    <a:pt x="108" y="132"/>
                    <a:pt x="107" y="134"/>
                  </a:cubicBezTo>
                  <a:moveTo>
                    <a:pt x="8" y="129"/>
                  </a:moveTo>
                  <a:cubicBezTo>
                    <a:pt x="8" y="127"/>
                    <a:pt x="7" y="125"/>
                    <a:pt x="7" y="123"/>
                  </a:cubicBezTo>
                  <a:cubicBezTo>
                    <a:pt x="7" y="122"/>
                    <a:pt x="8" y="121"/>
                    <a:pt x="8" y="120"/>
                  </a:cubicBezTo>
                  <a:cubicBezTo>
                    <a:pt x="9" y="122"/>
                    <a:pt x="10" y="123"/>
                    <a:pt x="11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0" y="126"/>
                    <a:pt x="9" y="128"/>
                    <a:pt x="8" y="129"/>
                  </a:cubicBezTo>
                  <a:moveTo>
                    <a:pt x="170" y="124"/>
                  </a:moveTo>
                  <a:cubicBezTo>
                    <a:pt x="169" y="124"/>
                    <a:pt x="169" y="124"/>
                    <a:pt x="168" y="123"/>
                  </a:cubicBezTo>
                  <a:cubicBezTo>
                    <a:pt x="169" y="121"/>
                    <a:pt x="170" y="120"/>
                    <a:pt x="171" y="118"/>
                  </a:cubicBezTo>
                  <a:cubicBezTo>
                    <a:pt x="172" y="119"/>
                    <a:pt x="173" y="119"/>
                    <a:pt x="174" y="119"/>
                  </a:cubicBezTo>
                  <a:cubicBezTo>
                    <a:pt x="174" y="120"/>
                    <a:pt x="174" y="120"/>
                    <a:pt x="174" y="120"/>
                  </a:cubicBezTo>
                  <a:cubicBezTo>
                    <a:pt x="174" y="120"/>
                    <a:pt x="174" y="120"/>
                    <a:pt x="174" y="120"/>
                  </a:cubicBezTo>
                  <a:cubicBezTo>
                    <a:pt x="172" y="122"/>
                    <a:pt x="171" y="123"/>
                    <a:pt x="170" y="124"/>
                  </a:cubicBezTo>
                  <a:moveTo>
                    <a:pt x="103" y="125"/>
                  </a:moveTo>
                  <a:cubicBezTo>
                    <a:pt x="103" y="123"/>
                    <a:pt x="103" y="122"/>
                    <a:pt x="102" y="121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3" y="120"/>
                    <a:pt x="104" y="119"/>
                    <a:pt x="104" y="118"/>
                  </a:cubicBezTo>
                  <a:cubicBezTo>
                    <a:pt x="105" y="119"/>
                    <a:pt x="105" y="119"/>
                    <a:pt x="106" y="120"/>
                  </a:cubicBezTo>
                  <a:cubicBezTo>
                    <a:pt x="105" y="122"/>
                    <a:pt x="104" y="123"/>
                    <a:pt x="103" y="125"/>
                  </a:cubicBezTo>
                  <a:moveTo>
                    <a:pt x="164" y="122"/>
                  </a:moveTo>
                  <a:cubicBezTo>
                    <a:pt x="163" y="121"/>
                    <a:pt x="161" y="121"/>
                    <a:pt x="159" y="120"/>
                  </a:cubicBezTo>
                  <a:cubicBezTo>
                    <a:pt x="160" y="118"/>
                    <a:pt x="161" y="117"/>
                    <a:pt x="162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4" y="116"/>
                    <a:pt x="166" y="116"/>
                    <a:pt x="167" y="117"/>
                  </a:cubicBezTo>
                  <a:cubicBezTo>
                    <a:pt x="166" y="118"/>
                    <a:pt x="165" y="120"/>
                    <a:pt x="164" y="122"/>
                  </a:cubicBezTo>
                  <a:moveTo>
                    <a:pt x="101" y="116"/>
                  </a:moveTo>
                  <a:cubicBezTo>
                    <a:pt x="100" y="115"/>
                    <a:pt x="100" y="115"/>
                    <a:pt x="100" y="114"/>
                  </a:cubicBezTo>
                  <a:cubicBezTo>
                    <a:pt x="100" y="113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1" y="114"/>
                    <a:pt x="101" y="115"/>
                    <a:pt x="101" y="116"/>
                  </a:cubicBezTo>
                  <a:moveTo>
                    <a:pt x="156" y="118"/>
                  </a:moveTo>
                  <a:cubicBezTo>
                    <a:pt x="154" y="117"/>
                    <a:pt x="151" y="116"/>
                    <a:pt x="149" y="115"/>
                  </a:cubicBezTo>
                  <a:cubicBezTo>
                    <a:pt x="150" y="114"/>
                    <a:pt x="150" y="113"/>
                    <a:pt x="151" y="111"/>
                  </a:cubicBezTo>
                  <a:cubicBezTo>
                    <a:pt x="154" y="112"/>
                    <a:pt x="156" y="113"/>
                    <a:pt x="158" y="114"/>
                  </a:cubicBezTo>
                  <a:cubicBezTo>
                    <a:pt x="157" y="115"/>
                    <a:pt x="156" y="117"/>
                    <a:pt x="156" y="118"/>
                  </a:cubicBezTo>
                  <a:moveTo>
                    <a:pt x="6" y="117"/>
                  </a:moveTo>
                  <a:cubicBezTo>
                    <a:pt x="5" y="115"/>
                    <a:pt x="5" y="112"/>
                    <a:pt x="5" y="110"/>
                  </a:cubicBezTo>
                  <a:cubicBezTo>
                    <a:pt x="5" y="112"/>
                    <a:pt x="6" y="114"/>
                    <a:pt x="6" y="115"/>
                  </a:cubicBezTo>
                  <a:cubicBezTo>
                    <a:pt x="6" y="116"/>
                    <a:pt x="6" y="117"/>
                    <a:pt x="6" y="117"/>
                  </a:cubicBezTo>
                  <a:moveTo>
                    <a:pt x="145" y="114"/>
                  </a:moveTo>
                  <a:cubicBezTo>
                    <a:pt x="144" y="113"/>
                    <a:pt x="144" y="113"/>
                    <a:pt x="143" y="113"/>
                  </a:cubicBezTo>
                  <a:cubicBezTo>
                    <a:pt x="143" y="112"/>
                    <a:pt x="144" y="110"/>
                    <a:pt x="144" y="109"/>
                  </a:cubicBezTo>
                  <a:cubicBezTo>
                    <a:pt x="145" y="109"/>
                    <a:pt x="146" y="110"/>
                    <a:pt x="147" y="110"/>
                  </a:cubicBezTo>
                  <a:cubicBezTo>
                    <a:pt x="147" y="111"/>
                    <a:pt x="146" y="113"/>
                    <a:pt x="145" y="114"/>
                  </a:cubicBezTo>
                  <a:moveTo>
                    <a:pt x="139" y="111"/>
                  </a:moveTo>
                  <a:cubicBezTo>
                    <a:pt x="137" y="110"/>
                    <a:pt x="135" y="110"/>
                    <a:pt x="133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3" y="108"/>
                    <a:pt x="134" y="107"/>
                    <a:pt x="134" y="106"/>
                  </a:cubicBezTo>
                  <a:cubicBezTo>
                    <a:pt x="136" y="106"/>
                    <a:pt x="139" y="107"/>
                    <a:pt x="141" y="108"/>
                  </a:cubicBezTo>
                  <a:cubicBezTo>
                    <a:pt x="140" y="109"/>
                    <a:pt x="140" y="110"/>
                    <a:pt x="139" y="111"/>
                  </a:cubicBezTo>
                  <a:moveTo>
                    <a:pt x="177" y="135"/>
                  </a:moveTo>
                  <a:cubicBezTo>
                    <a:pt x="177" y="130"/>
                    <a:pt x="178" y="125"/>
                    <a:pt x="178" y="119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80" y="114"/>
                    <a:pt x="181" y="109"/>
                    <a:pt x="182" y="103"/>
                  </a:cubicBezTo>
                  <a:cubicBezTo>
                    <a:pt x="182" y="114"/>
                    <a:pt x="181" y="125"/>
                    <a:pt x="177" y="135"/>
                  </a:cubicBezTo>
                  <a:moveTo>
                    <a:pt x="129" y="107"/>
                  </a:moveTo>
                  <a:cubicBezTo>
                    <a:pt x="128" y="106"/>
                    <a:pt x="126" y="106"/>
                    <a:pt x="125" y="105"/>
                  </a:cubicBezTo>
                  <a:cubicBezTo>
                    <a:pt x="126" y="104"/>
                    <a:pt x="126" y="104"/>
                    <a:pt x="126" y="103"/>
                  </a:cubicBezTo>
                  <a:cubicBezTo>
                    <a:pt x="128" y="103"/>
                    <a:pt x="129" y="104"/>
                    <a:pt x="131" y="104"/>
                  </a:cubicBezTo>
                  <a:cubicBezTo>
                    <a:pt x="130" y="105"/>
                    <a:pt x="130" y="106"/>
                    <a:pt x="129" y="107"/>
                  </a:cubicBezTo>
                  <a:moveTo>
                    <a:pt x="98" y="109"/>
                  </a:moveTo>
                  <a:cubicBezTo>
                    <a:pt x="97" y="106"/>
                    <a:pt x="97" y="104"/>
                    <a:pt x="96" y="102"/>
                  </a:cubicBezTo>
                  <a:cubicBezTo>
                    <a:pt x="97" y="104"/>
                    <a:pt x="98" y="106"/>
                    <a:pt x="99" y="107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98" y="108"/>
                    <a:pt x="98" y="108"/>
                    <a:pt x="98" y="109"/>
                  </a:cubicBezTo>
                  <a:moveTo>
                    <a:pt x="121" y="104"/>
                  </a:moveTo>
                  <a:cubicBezTo>
                    <a:pt x="120" y="103"/>
                    <a:pt x="118" y="102"/>
                    <a:pt x="117" y="102"/>
                  </a:cubicBezTo>
                  <a:cubicBezTo>
                    <a:pt x="117" y="101"/>
                    <a:pt x="117" y="100"/>
                    <a:pt x="117" y="100"/>
                  </a:cubicBezTo>
                  <a:cubicBezTo>
                    <a:pt x="119" y="100"/>
                    <a:pt x="121" y="101"/>
                    <a:pt x="123" y="102"/>
                  </a:cubicBezTo>
                  <a:cubicBezTo>
                    <a:pt x="122" y="102"/>
                    <a:pt x="122" y="103"/>
                    <a:pt x="121" y="104"/>
                  </a:cubicBezTo>
                  <a:moveTo>
                    <a:pt x="129" y="157"/>
                  </a:moveTo>
                  <a:cubicBezTo>
                    <a:pt x="129" y="156"/>
                    <a:pt x="129" y="156"/>
                    <a:pt x="129" y="156"/>
                  </a:cubicBezTo>
                  <a:cubicBezTo>
                    <a:pt x="128" y="154"/>
                    <a:pt x="126" y="150"/>
                    <a:pt x="124" y="146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18" y="135"/>
                    <a:pt x="111" y="123"/>
                    <a:pt x="105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3" y="106"/>
                    <a:pt x="100" y="102"/>
                    <a:pt x="98" y="98"/>
                  </a:cubicBezTo>
                  <a:cubicBezTo>
                    <a:pt x="101" y="99"/>
                    <a:pt x="103" y="100"/>
                    <a:pt x="106" y="101"/>
                  </a:cubicBezTo>
                  <a:cubicBezTo>
                    <a:pt x="115" y="105"/>
                    <a:pt x="127" y="110"/>
                    <a:pt x="138" y="115"/>
                  </a:cubicBezTo>
                  <a:cubicBezTo>
                    <a:pt x="138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9" y="120"/>
                    <a:pt x="158" y="123"/>
                    <a:pt x="164" y="126"/>
                  </a:cubicBezTo>
                  <a:cubicBezTo>
                    <a:pt x="164" y="126"/>
                    <a:pt x="164" y="126"/>
                    <a:pt x="165" y="127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6" y="127"/>
                    <a:pt x="167" y="127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9"/>
                    <a:pt x="168" y="130"/>
                    <a:pt x="168" y="130"/>
                  </a:cubicBezTo>
                  <a:cubicBezTo>
                    <a:pt x="167" y="132"/>
                    <a:pt x="165" y="134"/>
                    <a:pt x="163" y="136"/>
                  </a:cubicBezTo>
                  <a:cubicBezTo>
                    <a:pt x="162" y="137"/>
                    <a:pt x="162" y="137"/>
                    <a:pt x="162" y="137"/>
                  </a:cubicBezTo>
                  <a:cubicBezTo>
                    <a:pt x="155" y="144"/>
                    <a:pt x="144" y="152"/>
                    <a:pt x="129" y="157"/>
                  </a:cubicBezTo>
                  <a:moveTo>
                    <a:pt x="113" y="100"/>
                  </a:moveTo>
                  <a:cubicBezTo>
                    <a:pt x="112" y="100"/>
                    <a:pt x="111" y="99"/>
                    <a:pt x="110" y="99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7"/>
                  </a:cubicBezTo>
                  <a:cubicBezTo>
                    <a:pt x="111" y="97"/>
                    <a:pt x="111" y="97"/>
                    <a:pt x="111" y="97"/>
                  </a:cubicBezTo>
                  <a:cubicBezTo>
                    <a:pt x="112" y="98"/>
                    <a:pt x="113" y="98"/>
                    <a:pt x="114" y="98"/>
                  </a:cubicBezTo>
                  <a:cubicBezTo>
                    <a:pt x="113" y="99"/>
                    <a:pt x="113" y="100"/>
                    <a:pt x="113" y="100"/>
                  </a:cubicBezTo>
                  <a:moveTo>
                    <a:pt x="106" y="97"/>
                  </a:moveTo>
                  <a:cubicBezTo>
                    <a:pt x="103" y="96"/>
                    <a:pt x="100" y="94"/>
                    <a:pt x="97" y="93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9" y="93"/>
                    <a:pt x="102" y="94"/>
                    <a:pt x="107" y="96"/>
                  </a:cubicBezTo>
                  <a:cubicBezTo>
                    <a:pt x="106" y="96"/>
                    <a:pt x="106" y="97"/>
                    <a:pt x="106" y="97"/>
                  </a:cubicBezTo>
                  <a:moveTo>
                    <a:pt x="98" y="89"/>
                  </a:moveTo>
                  <a:cubicBezTo>
                    <a:pt x="98" y="87"/>
                    <a:pt x="98" y="85"/>
                    <a:pt x="98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100" y="82"/>
                    <a:pt x="102" y="81"/>
                    <a:pt x="106" y="79"/>
                  </a:cubicBezTo>
                  <a:cubicBezTo>
                    <a:pt x="104" y="82"/>
                    <a:pt x="103" y="85"/>
                    <a:pt x="103" y="88"/>
                  </a:cubicBezTo>
                  <a:cubicBezTo>
                    <a:pt x="101" y="88"/>
                    <a:pt x="99" y="89"/>
                    <a:pt x="99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moveTo>
                    <a:pt x="107" y="86"/>
                  </a:moveTo>
                  <a:cubicBezTo>
                    <a:pt x="108" y="83"/>
                    <a:pt x="109" y="80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3" y="74"/>
                    <a:pt x="116" y="73"/>
                    <a:pt x="118" y="71"/>
                  </a:cubicBezTo>
                  <a:cubicBezTo>
                    <a:pt x="117" y="75"/>
                    <a:pt x="115" y="79"/>
                    <a:pt x="114" y="83"/>
                  </a:cubicBezTo>
                  <a:cubicBezTo>
                    <a:pt x="113" y="84"/>
                    <a:pt x="112" y="84"/>
                    <a:pt x="111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09" y="86"/>
                    <a:pt x="108" y="86"/>
                    <a:pt x="107" y="86"/>
                  </a:cubicBezTo>
                  <a:moveTo>
                    <a:pt x="123" y="85"/>
                  </a:moveTo>
                  <a:cubicBezTo>
                    <a:pt x="124" y="85"/>
                    <a:pt x="124" y="85"/>
                    <a:pt x="124" y="84"/>
                  </a:cubicBezTo>
                  <a:cubicBezTo>
                    <a:pt x="129" y="83"/>
                    <a:pt x="134" y="81"/>
                    <a:pt x="140" y="79"/>
                  </a:cubicBezTo>
                  <a:cubicBezTo>
                    <a:pt x="153" y="73"/>
                    <a:pt x="167" y="68"/>
                    <a:pt x="178" y="66"/>
                  </a:cubicBezTo>
                  <a:cubicBezTo>
                    <a:pt x="179" y="72"/>
                    <a:pt x="180" y="79"/>
                    <a:pt x="180" y="86"/>
                  </a:cubicBezTo>
                  <a:cubicBezTo>
                    <a:pt x="180" y="96"/>
                    <a:pt x="178" y="106"/>
                    <a:pt x="176" y="115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69" y="113"/>
                    <a:pt x="161" y="110"/>
                    <a:pt x="151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45" y="105"/>
                    <a:pt x="139" y="103"/>
                    <a:pt x="134" y="101"/>
                  </a:cubicBezTo>
                  <a:cubicBezTo>
                    <a:pt x="128" y="99"/>
                    <a:pt x="123" y="97"/>
                    <a:pt x="118" y="96"/>
                  </a:cubicBezTo>
                  <a:cubicBezTo>
                    <a:pt x="118" y="95"/>
                    <a:pt x="117" y="95"/>
                    <a:pt x="117" y="95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16" y="95"/>
                    <a:pt x="115" y="95"/>
                  </a:cubicBezTo>
                  <a:cubicBezTo>
                    <a:pt x="114" y="94"/>
                    <a:pt x="113" y="94"/>
                    <a:pt x="112" y="94"/>
                  </a:cubicBezTo>
                  <a:cubicBezTo>
                    <a:pt x="111" y="93"/>
                    <a:pt x="111" y="93"/>
                    <a:pt x="111" y="93"/>
                  </a:cubicBezTo>
                  <a:cubicBezTo>
                    <a:pt x="111" y="93"/>
                    <a:pt x="111" y="93"/>
                    <a:pt x="111" y="93"/>
                  </a:cubicBezTo>
                  <a:cubicBezTo>
                    <a:pt x="111" y="92"/>
                    <a:pt x="110" y="92"/>
                    <a:pt x="110" y="92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8" y="92"/>
                    <a:pt x="106" y="92"/>
                    <a:pt x="105" y="91"/>
                  </a:cubicBezTo>
                  <a:cubicBezTo>
                    <a:pt x="110" y="90"/>
                    <a:pt x="116" y="88"/>
                    <a:pt x="123" y="85"/>
                  </a:cubicBezTo>
                  <a:cubicBezTo>
                    <a:pt x="123" y="85"/>
                    <a:pt x="123" y="85"/>
                    <a:pt x="123" y="85"/>
                  </a:cubicBezTo>
                  <a:moveTo>
                    <a:pt x="119" y="81"/>
                  </a:moveTo>
                  <a:cubicBezTo>
                    <a:pt x="120" y="77"/>
                    <a:pt x="122" y="73"/>
                    <a:pt x="123" y="69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5" y="67"/>
                    <a:pt x="126" y="66"/>
                    <a:pt x="128" y="65"/>
                  </a:cubicBezTo>
                  <a:cubicBezTo>
                    <a:pt x="126" y="70"/>
                    <a:pt x="124" y="75"/>
                    <a:pt x="122" y="79"/>
                  </a:cubicBezTo>
                  <a:cubicBezTo>
                    <a:pt x="121" y="80"/>
                    <a:pt x="120" y="80"/>
                    <a:pt x="119" y="81"/>
                  </a:cubicBezTo>
                  <a:moveTo>
                    <a:pt x="127" y="77"/>
                  </a:moveTo>
                  <a:cubicBezTo>
                    <a:pt x="129" y="73"/>
                    <a:pt x="131" y="69"/>
                    <a:pt x="133" y="65"/>
                  </a:cubicBezTo>
                  <a:cubicBezTo>
                    <a:pt x="133" y="64"/>
                    <a:pt x="133" y="63"/>
                    <a:pt x="132" y="63"/>
                  </a:cubicBezTo>
                  <a:cubicBezTo>
                    <a:pt x="134" y="62"/>
                    <a:pt x="136" y="61"/>
                    <a:pt x="138" y="60"/>
                  </a:cubicBezTo>
                  <a:cubicBezTo>
                    <a:pt x="136" y="65"/>
                    <a:pt x="134" y="70"/>
                    <a:pt x="132" y="75"/>
                  </a:cubicBezTo>
                  <a:cubicBezTo>
                    <a:pt x="130" y="76"/>
                    <a:pt x="129" y="76"/>
                    <a:pt x="127" y="77"/>
                  </a:cubicBezTo>
                  <a:moveTo>
                    <a:pt x="137" y="72"/>
                  </a:moveTo>
                  <a:cubicBezTo>
                    <a:pt x="139" y="67"/>
                    <a:pt x="141" y="62"/>
                    <a:pt x="143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6" y="55"/>
                    <a:pt x="148" y="54"/>
                    <a:pt x="150" y="53"/>
                  </a:cubicBezTo>
                  <a:cubicBezTo>
                    <a:pt x="149" y="58"/>
                    <a:pt x="147" y="63"/>
                    <a:pt x="146" y="68"/>
                  </a:cubicBezTo>
                  <a:cubicBezTo>
                    <a:pt x="143" y="70"/>
                    <a:pt x="140" y="71"/>
                    <a:pt x="137" y="72"/>
                  </a:cubicBezTo>
                  <a:moveTo>
                    <a:pt x="151" y="66"/>
                  </a:moveTo>
                  <a:cubicBezTo>
                    <a:pt x="152" y="61"/>
                    <a:pt x="154" y="55"/>
                    <a:pt x="155" y="50"/>
                  </a:cubicBezTo>
                  <a:cubicBezTo>
                    <a:pt x="157" y="49"/>
                    <a:pt x="159" y="48"/>
                    <a:pt x="161" y="47"/>
                  </a:cubicBezTo>
                  <a:cubicBezTo>
                    <a:pt x="159" y="52"/>
                    <a:pt x="157" y="57"/>
                    <a:pt x="155" y="63"/>
                  </a:cubicBezTo>
                  <a:cubicBezTo>
                    <a:pt x="155" y="63"/>
                    <a:pt x="155" y="63"/>
                    <a:pt x="155" y="63"/>
                  </a:cubicBezTo>
                  <a:cubicBezTo>
                    <a:pt x="155" y="64"/>
                    <a:pt x="155" y="64"/>
                    <a:pt x="155" y="64"/>
                  </a:cubicBezTo>
                  <a:cubicBezTo>
                    <a:pt x="154" y="65"/>
                    <a:pt x="152" y="65"/>
                    <a:pt x="151" y="66"/>
                  </a:cubicBezTo>
                  <a:moveTo>
                    <a:pt x="168" y="58"/>
                  </a:moveTo>
                  <a:cubicBezTo>
                    <a:pt x="170" y="53"/>
                    <a:pt x="172" y="48"/>
                    <a:pt x="174" y="43"/>
                  </a:cubicBezTo>
                  <a:cubicBezTo>
                    <a:pt x="172" y="47"/>
                    <a:pt x="171" y="52"/>
                    <a:pt x="171" y="57"/>
                  </a:cubicBezTo>
                  <a:cubicBezTo>
                    <a:pt x="170" y="57"/>
                    <a:pt x="169" y="57"/>
                    <a:pt x="168" y="58"/>
                  </a:cubicBezTo>
                  <a:moveTo>
                    <a:pt x="160" y="62"/>
                  </a:moveTo>
                  <a:cubicBezTo>
                    <a:pt x="162" y="56"/>
                    <a:pt x="164" y="50"/>
                    <a:pt x="166" y="44"/>
                  </a:cubicBezTo>
                  <a:cubicBezTo>
                    <a:pt x="167" y="44"/>
                    <a:pt x="168" y="43"/>
                    <a:pt x="169" y="43"/>
                  </a:cubicBezTo>
                  <a:cubicBezTo>
                    <a:pt x="168" y="49"/>
                    <a:pt x="166" y="54"/>
                    <a:pt x="163" y="60"/>
                  </a:cubicBezTo>
                  <a:cubicBezTo>
                    <a:pt x="162" y="61"/>
                    <a:pt x="161" y="61"/>
                    <a:pt x="160" y="62"/>
                  </a:cubicBezTo>
                  <a:moveTo>
                    <a:pt x="46" y="152"/>
                  </a:moveTo>
                  <a:cubicBezTo>
                    <a:pt x="41" y="149"/>
                    <a:pt x="35" y="145"/>
                    <a:pt x="29" y="141"/>
                  </a:cubicBezTo>
                  <a:cubicBezTo>
                    <a:pt x="21" y="135"/>
                    <a:pt x="15" y="126"/>
                    <a:pt x="11" y="116"/>
                  </a:cubicBezTo>
                  <a:cubicBezTo>
                    <a:pt x="11" y="115"/>
                    <a:pt x="11" y="114"/>
                    <a:pt x="10" y="114"/>
                  </a:cubicBezTo>
                  <a:cubicBezTo>
                    <a:pt x="7" y="106"/>
                    <a:pt x="6" y="98"/>
                    <a:pt x="6" y="90"/>
                  </a:cubicBezTo>
                  <a:cubicBezTo>
                    <a:pt x="6" y="90"/>
                    <a:pt x="6" y="89"/>
                    <a:pt x="6" y="89"/>
                  </a:cubicBezTo>
                  <a:cubicBezTo>
                    <a:pt x="6" y="88"/>
                    <a:pt x="6" y="88"/>
                    <a:pt x="6" y="87"/>
                  </a:cubicBezTo>
                  <a:cubicBezTo>
                    <a:pt x="6" y="73"/>
                    <a:pt x="10" y="59"/>
                    <a:pt x="18" y="48"/>
                  </a:cubicBezTo>
                  <a:cubicBezTo>
                    <a:pt x="33" y="26"/>
                    <a:pt x="60" y="13"/>
                    <a:pt x="90" y="11"/>
                  </a:cubicBezTo>
                  <a:cubicBezTo>
                    <a:pt x="89" y="12"/>
                    <a:pt x="89" y="15"/>
                    <a:pt x="89" y="17"/>
                  </a:cubicBezTo>
                  <a:cubicBezTo>
                    <a:pt x="89" y="31"/>
                    <a:pt x="89" y="54"/>
                    <a:pt x="89" y="71"/>
                  </a:cubicBezTo>
                  <a:cubicBezTo>
                    <a:pt x="89" y="81"/>
                    <a:pt x="89" y="88"/>
                    <a:pt x="89" y="91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0" y="95"/>
                    <a:pt x="92" y="104"/>
                    <a:pt x="96" y="114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5" y="115"/>
                    <a:pt x="95" y="117"/>
                    <a:pt x="96" y="117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9" y="124"/>
                    <a:pt x="102" y="132"/>
                    <a:pt x="105" y="140"/>
                  </a:cubicBezTo>
                  <a:cubicBezTo>
                    <a:pt x="104" y="140"/>
                    <a:pt x="105" y="141"/>
                    <a:pt x="105" y="141"/>
                  </a:cubicBezTo>
                  <a:cubicBezTo>
                    <a:pt x="108" y="149"/>
                    <a:pt x="110" y="156"/>
                    <a:pt x="113" y="161"/>
                  </a:cubicBezTo>
                  <a:cubicBezTo>
                    <a:pt x="112" y="161"/>
                    <a:pt x="112" y="161"/>
                    <a:pt x="112" y="161"/>
                  </a:cubicBezTo>
                  <a:cubicBezTo>
                    <a:pt x="112" y="161"/>
                    <a:pt x="112" y="161"/>
                    <a:pt x="111" y="161"/>
                  </a:cubicBezTo>
                  <a:cubicBezTo>
                    <a:pt x="111" y="161"/>
                    <a:pt x="111" y="161"/>
                    <a:pt x="110" y="162"/>
                  </a:cubicBezTo>
                  <a:cubicBezTo>
                    <a:pt x="104" y="163"/>
                    <a:pt x="98" y="163"/>
                    <a:pt x="92" y="163"/>
                  </a:cubicBezTo>
                  <a:cubicBezTo>
                    <a:pt x="91" y="163"/>
                    <a:pt x="91" y="163"/>
                    <a:pt x="91" y="163"/>
                  </a:cubicBezTo>
                  <a:cubicBezTo>
                    <a:pt x="91" y="163"/>
                    <a:pt x="90" y="163"/>
                    <a:pt x="90" y="162"/>
                  </a:cubicBezTo>
                  <a:cubicBezTo>
                    <a:pt x="90" y="162"/>
                    <a:pt x="89" y="162"/>
                    <a:pt x="89" y="162"/>
                  </a:cubicBezTo>
                  <a:cubicBezTo>
                    <a:pt x="89" y="162"/>
                    <a:pt x="88" y="163"/>
                    <a:pt x="88" y="163"/>
                  </a:cubicBezTo>
                  <a:cubicBezTo>
                    <a:pt x="82" y="163"/>
                    <a:pt x="77" y="162"/>
                    <a:pt x="71" y="161"/>
                  </a:cubicBezTo>
                  <a:cubicBezTo>
                    <a:pt x="71" y="161"/>
                    <a:pt x="71" y="160"/>
                    <a:pt x="71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69" y="160"/>
                    <a:pt x="69" y="160"/>
                    <a:pt x="68" y="160"/>
                  </a:cubicBezTo>
                  <a:cubicBezTo>
                    <a:pt x="62" y="159"/>
                    <a:pt x="55" y="156"/>
                    <a:pt x="49" y="153"/>
                  </a:cubicBezTo>
                  <a:cubicBezTo>
                    <a:pt x="49" y="153"/>
                    <a:pt x="48" y="153"/>
                    <a:pt x="48" y="152"/>
                  </a:cubicBezTo>
                  <a:cubicBezTo>
                    <a:pt x="48" y="152"/>
                    <a:pt x="47" y="152"/>
                    <a:pt x="47" y="152"/>
                  </a:cubicBezTo>
                  <a:cubicBezTo>
                    <a:pt x="47" y="152"/>
                    <a:pt x="47" y="152"/>
                    <a:pt x="46" y="152"/>
                  </a:cubicBezTo>
                  <a:moveTo>
                    <a:pt x="99" y="78"/>
                  </a:moveTo>
                  <a:cubicBezTo>
                    <a:pt x="101" y="51"/>
                    <a:pt x="104" y="32"/>
                    <a:pt x="108" y="4"/>
                  </a:cubicBezTo>
                  <a:cubicBezTo>
                    <a:pt x="111" y="4"/>
                    <a:pt x="114" y="4"/>
                    <a:pt x="117" y="5"/>
                  </a:cubicBezTo>
                  <a:cubicBezTo>
                    <a:pt x="138" y="7"/>
                    <a:pt x="158" y="15"/>
                    <a:pt x="170" y="29"/>
                  </a:cubicBezTo>
                  <a:cubicBezTo>
                    <a:pt x="172" y="32"/>
                    <a:pt x="173" y="34"/>
                    <a:pt x="174" y="36"/>
                  </a:cubicBezTo>
                  <a:cubicBezTo>
                    <a:pt x="172" y="37"/>
                    <a:pt x="168" y="39"/>
                    <a:pt x="165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1"/>
                    <a:pt x="163" y="41"/>
                  </a:cubicBezTo>
                  <a:cubicBezTo>
                    <a:pt x="151" y="47"/>
                    <a:pt x="138" y="55"/>
                    <a:pt x="126" y="62"/>
                  </a:cubicBezTo>
                  <a:cubicBezTo>
                    <a:pt x="117" y="67"/>
                    <a:pt x="110" y="72"/>
                    <a:pt x="105" y="75"/>
                  </a:cubicBezTo>
                  <a:cubicBezTo>
                    <a:pt x="102" y="76"/>
                    <a:pt x="100" y="77"/>
                    <a:pt x="99" y="78"/>
                  </a:cubicBezTo>
                  <a:moveTo>
                    <a:pt x="107" y="0"/>
                  </a:moveTo>
                  <a:cubicBezTo>
                    <a:pt x="106" y="0"/>
                    <a:pt x="106" y="0"/>
                    <a:pt x="105" y="1"/>
                  </a:cubicBezTo>
                  <a:cubicBezTo>
                    <a:pt x="105" y="1"/>
                    <a:pt x="104" y="2"/>
                    <a:pt x="104" y="3"/>
                  </a:cubicBezTo>
                  <a:cubicBezTo>
                    <a:pt x="101" y="32"/>
                    <a:pt x="97" y="50"/>
                    <a:pt x="95" y="79"/>
                  </a:cubicBezTo>
                  <a:cubicBezTo>
                    <a:pt x="95" y="79"/>
                    <a:pt x="94" y="80"/>
                    <a:pt x="94" y="80"/>
                  </a:cubicBezTo>
                  <a:cubicBezTo>
                    <a:pt x="94" y="83"/>
                    <a:pt x="94" y="88"/>
                    <a:pt x="94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88"/>
                    <a:pt x="92" y="81"/>
                    <a:pt x="92" y="71"/>
                  </a:cubicBezTo>
                  <a:cubicBezTo>
                    <a:pt x="92" y="60"/>
                    <a:pt x="93" y="46"/>
                    <a:pt x="93" y="33"/>
                  </a:cubicBezTo>
                  <a:cubicBezTo>
                    <a:pt x="93" y="27"/>
                    <a:pt x="93" y="22"/>
                    <a:pt x="93" y="18"/>
                  </a:cubicBezTo>
                  <a:cubicBezTo>
                    <a:pt x="93" y="13"/>
                    <a:pt x="94" y="10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61" y="9"/>
                    <a:pt x="31" y="22"/>
                    <a:pt x="14" y="46"/>
                  </a:cubicBezTo>
                  <a:cubicBezTo>
                    <a:pt x="6" y="58"/>
                    <a:pt x="2" y="74"/>
                    <a:pt x="2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5"/>
                    <a:pt x="0" y="99"/>
                    <a:pt x="0" y="104"/>
                  </a:cubicBezTo>
                  <a:cubicBezTo>
                    <a:pt x="0" y="111"/>
                    <a:pt x="1" y="117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4"/>
                    <a:pt x="2" y="125"/>
                    <a:pt x="3" y="126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4" y="129"/>
                    <a:pt x="5" y="131"/>
                    <a:pt x="6" y="134"/>
                  </a:cubicBezTo>
                  <a:cubicBezTo>
                    <a:pt x="6" y="134"/>
                    <a:pt x="6" y="135"/>
                    <a:pt x="6" y="135"/>
                  </a:cubicBezTo>
                  <a:cubicBezTo>
                    <a:pt x="8" y="138"/>
                    <a:pt x="9" y="140"/>
                    <a:pt x="10" y="143"/>
                  </a:cubicBezTo>
                  <a:cubicBezTo>
                    <a:pt x="10" y="144"/>
                    <a:pt x="10" y="145"/>
                    <a:pt x="11" y="145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12" y="147"/>
                    <a:pt x="13" y="149"/>
                    <a:pt x="14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1"/>
                    <a:pt x="15" y="152"/>
                    <a:pt x="16" y="152"/>
                  </a:cubicBezTo>
                  <a:cubicBezTo>
                    <a:pt x="17" y="154"/>
                    <a:pt x="19" y="156"/>
                    <a:pt x="20" y="158"/>
                  </a:cubicBezTo>
                  <a:cubicBezTo>
                    <a:pt x="20" y="159"/>
                    <a:pt x="21" y="160"/>
                    <a:pt x="21" y="161"/>
                  </a:cubicBezTo>
                  <a:cubicBezTo>
                    <a:pt x="22" y="161"/>
                    <a:pt x="22" y="161"/>
                    <a:pt x="22" y="161"/>
                  </a:cubicBezTo>
                  <a:cubicBezTo>
                    <a:pt x="23" y="161"/>
                    <a:pt x="24" y="162"/>
                    <a:pt x="24" y="163"/>
                  </a:cubicBezTo>
                  <a:cubicBezTo>
                    <a:pt x="29" y="168"/>
                    <a:pt x="36" y="174"/>
                    <a:pt x="46" y="179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6" y="181"/>
                    <a:pt x="47" y="181"/>
                    <a:pt x="48" y="181"/>
                  </a:cubicBezTo>
                  <a:cubicBezTo>
                    <a:pt x="48" y="181"/>
                    <a:pt x="48" y="181"/>
                    <a:pt x="48" y="181"/>
                  </a:cubicBezTo>
                  <a:cubicBezTo>
                    <a:pt x="48" y="181"/>
                    <a:pt x="48" y="181"/>
                    <a:pt x="48" y="181"/>
                  </a:cubicBezTo>
                  <a:cubicBezTo>
                    <a:pt x="51" y="182"/>
                    <a:pt x="54" y="183"/>
                    <a:pt x="57" y="184"/>
                  </a:cubicBezTo>
                  <a:cubicBezTo>
                    <a:pt x="57" y="185"/>
                    <a:pt x="58" y="186"/>
                    <a:pt x="59" y="186"/>
                  </a:cubicBezTo>
                  <a:cubicBezTo>
                    <a:pt x="59" y="186"/>
                    <a:pt x="59" y="186"/>
                    <a:pt x="59" y="186"/>
                  </a:cubicBezTo>
                  <a:cubicBezTo>
                    <a:pt x="60" y="186"/>
                    <a:pt x="61" y="186"/>
                    <a:pt x="61" y="186"/>
                  </a:cubicBezTo>
                  <a:cubicBezTo>
                    <a:pt x="63" y="186"/>
                    <a:pt x="65" y="187"/>
                    <a:pt x="68" y="187"/>
                  </a:cubicBezTo>
                  <a:cubicBezTo>
                    <a:pt x="68" y="188"/>
                    <a:pt x="68" y="189"/>
                    <a:pt x="69" y="190"/>
                  </a:cubicBezTo>
                  <a:cubicBezTo>
                    <a:pt x="69" y="190"/>
                    <a:pt x="70" y="190"/>
                    <a:pt x="70" y="190"/>
                  </a:cubicBezTo>
                  <a:cubicBezTo>
                    <a:pt x="71" y="190"/>
                    <a:pt x="71" y="189"/>
                    <a:pt x="72" y="188"/>
                  </a:cubicBezTo>
                  <a:cubicBezTo>
                    <a:pt x="72" y="188"/>
                    <a:pt x="72" y="188"/>
                    <a:pt x="72" y="188"/>
                  </a:cubicBezTo>
                  <a:cubicBezTo>
                    <a:pt x="74" y="189"/>
                    <a:pt x="76" y="189"/>
                    <a:pt x="78" y="189"/>
                  </a:cubicBezTo>
                  <a:cubicBezTo>
                    <a:pt x="79" y="189"/>
                    <a:pt x="79" y="190"/>
                    <a:pt x="79" y="190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1" y="190"/>
                    <a:pt x="81" y="190"/>
                    <a:pt x="82" y="189"/>
                  </a:cubicBezTo>
                  <a:cubicBezTo>
                    <a:pt x="84" y="190"/>
                    <a:pt x="87" y="190"/>
                    <a:pt x="89" y="190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93" y="190"/>
                    <a:pt x="97" y="189"/>
                    <a:pt x="100" y="189"/>
                  </a:cubicBezTo>
                  <a:cubicBezTo>
                    <a:pt x="100" y="190"/>
                    <a:pt x="101" y="190"/>
                    <a:pt x="102" y="190"/>
                  </a:cubicBezTo>
                  <a:cubicBezTo>
                    <a:pt x="102" y="190"/>
                    <a:pt x="102" y="190"/>
                    <a:pt x="102" y="190"/>
                  </a:cubicBezTo>
                  <a:cubicBezTo>
                    <a:pt x="103" y="190"/>
                    <a:pt x="103" y="190"/>
                    <a:pt x="104" y="189"/>
                  </a:cubicBezTo>
                  <a:cubicBezTo>
                    <a:pt x="104" y="189"/>
                    <a:pt x="104" y="189"/>
                    <a:pt x="104" y="189"/>
                  </a:cubicBezTo>
                  <a:cubicBezTo>
                    <a:pt x="108" y="188"/>
                    <a:pt x="111" y="188"/>
                    <a:pt x="115" y="187"/>
                  </a:cubicBezTo>
                  <a:cubicBezTo>
                    <a:pt x="116" y="187"/>
                    <a:pt x="117" y="186"/>
                    <a:pt x="117" y="185"/>
                  </a:cubicBezTo>
                  <a:cubicBezTo>
                    <a:pt x="117" y="184"/>
                    <a:pt x="117" y="184"/>
                    <a:pt x="116" y="184"/>
                  </a:cubicBezTo>
                  <a:cubicBezTo>
                    <a:pt x="117" y="181"/>
                    <a:pt x="117" y="178"/>
                    <a:pt x="117" y="175"/>
                  </a:cubicBezTo>
                  <a:cubicBezTo>
                    <a:pt x="118" y="176"/>
                    <a:pt x="118" y="177"/>
                    <a:pt x="119" y="178"/>
                  </a:cubicBezTo>
                  <a:cubicBezTo>
                    <a:pt x="121" y="180"/>
                    <a:pt x="122" y="182"/>
                    <a:pt x="124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31" y="183"/>
                    <a:pt x="135" y="181"/>
                    <a:pt x="139" y="179"/>
                  </a:cubicBezTo>
                  <a:cubicBezTo>
                    <a:pt x="139" y="179"/>
                    <a:pt x="139" y="179"/>
                    <a:pt x="140" y="178"/>
                  </a:cubicBezTo>
                  <a:cubicBezTo>
                    <a:pt x="142" y="177"/>
                    <a:pt x="144" y="176"/>
                    <a:pt x="147" y="174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8" y="174"/>
                    <a:pt x="148" y="174"/>
                    <a:pt x="149" y="173"/>
                  </a:cubicBezTo>
                  <a:cubicBezTo>
                    <a:pt x="149" y="173"/>
                    <a:pt x="149" y="173"/>
                    <a:pt x="149" y="173"/>
                  </a:cubicBezTo>
                  <a:cubicBezTo>
                    <a:pt x="158" y="166"/>
                    <a:pt x="166" y="159"/>
                    <a:pt x="170" y="149"/>
                  </a:cubicBezTo>
                  <a:cubicBezTo>
                    <a:pt x="171" y="149"/>
                    <a:pt x="171" y="149"/>
                    <a:pt x="171" y="149"/>
                  </a:cubicBezTo>
                  <a:cubicBezTo>
                    <a:pt x="171" y="148"/>
                    <a:pt x="171" y="148"/>
                    <a:pt x="171" y="148"/>
                  </a:cubicBezTo>
                  <a:cubicBezTo>
                    <a:pt x="171" y="148"/>
                    <a:pt x="171" y="148"/>
                    <a:pt x="172" y="147"/>
                  </a:cubicBezTo>
                  <a:cubicBezTo>
                    <a:pt x="172" y="145"/>
                    <a:pt x="172" y="142"/>
                    <a:pt x="173" y="139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3" y="140"/>
                    <a:pt x="173" y="141"/>
                    <a:pt x="174" y="141"/>
                  </a:cubicBezTo>
                  <a:cubicBezTo>
                    <a:pt x="175" y="142"/>
                    <a:pt x="175" y="142"/>
                    <a:pt x="176" y="142"/>
                  </a:cubicBezTo>
                  <a:cubicBezTo>
                    <a:pt x="176" y="142"/>
                    <a:pt x="177" y="142"/>
                    <a:pt x="177" y="142"/>
                  </a:cubicBezTo>
                  <a:cubicBezTo>
                    <a:pt x="178" y="142"/>
                    <a:pt x="178" y="141"/>
                    <a:pt x="179" y="141"/>
                  </a:cubicBezTo>
                  <a:cubicBezTo>
                    <a:pt x="184" y="129"/>
                    <a:pt x="186" y="116"/>
                    <a:pt x="186" y="103"/>
                  </a:cubicBezTo>
                  <a:cubicBezTo>
                    <a:pt x="186" y="103"/>
                    <a:pt x="186" y="102"/>
                    <a:pt x="186" y="102"/>
                  </a:cubicBezTo>
                  <a:cubicBezTo>
                    <a:pt x="186" y="89"/>
                    <a:pt x="184" y="76"/>
                    <a:pt x="182" y="63"/>
                  </a:cubicBezTo>
                  <a:cubicBezTo>
                    <a:pt x="182" y="62"/>
                    <a:pt x="181" y="62"/>
                    <a:pt x="180" y="62"/>
                  </a:cubicBezTo>
                  <a:cubicBezTo>
                    <a:pt x="180" y="61"/>
                    <a:pt x="180" y="61"/>
                    <a:pt x="179" y="61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1" y="63"/>
                    <a:pt x="162" y="66"/>
                    <a:pt x="152" y="70"/>
                  </a:cubicBezTo>
                  <a:cubicBezTo>
                    <a:pt x="160" y="66"/>
                    <a:pt x="167" y="63"/>
                    <a:pt x="173" y="60"/>
                  </a:cubicBezTo>
                  <a:cubicBezTo>
                    <a:pt x="174" y="60"/>
                    <a:pt x="174" y="59"/>
                    <a:pt x="174" y="58"/>
                  </a:cubicBezTo>
                  <a:cubicBezTo>
                    <a:pt x="175" y="52"/>
                    <a:pt x="177" y="46"/>
                    <a:pt x="178" y="39"/>
                  </a:cubicBezTo>
                  <a:cubicBezTo>
                    <a:pt x="179" y="39"/>
                    <a:pt x="180" y="38"/>
                    <a:pt x="179" y="37"/>
                  </a:cubicBezTo>
                  <a:cubicBezTo>
                    <a:pt x="177" y="33"/>
                    <a:pt x="175" y="30"/>
                    <a:pt x="173" y="27"/>
                  </a:cubicBezTo>
                  <a:cubicBezTo>
                    <a:pt x="160" y="11"/>
                    <a:pt x="139" y="3"/>
                    <a:pt x="118" y="1"/>
                  </a:cubicBezTo>
                  <a:cubicBezTo>
                    <a:pt x="114" y="0"/>
                    <a:pt x="111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762"/>
            <p:cNvSpPr>
              <a:spLocks noEditPoints="1"/>
            </p:cNvSpPr>
            <p:nvPr/>
          </p:nvSpPr>
          <p:spPr bwMode="auto">
            <a:xfrm>
              <a:off x="4730" y="1107"/>
              <a:ext cx="50" cy="64"/>
            </a:xfrm>
            <a:custGeom>
              <a:avLst/>
              <a:gdLst>
                <a:gd name="T0" fmla="*/ 9 w 21"/>
                <a:gd name="T1" fmla="*/ 24 h 27"/>
                <a:gd name="T2" fmla="*/ 9 w 21"/>
                <a:gd name="T3" fmla="*/ 24 h 27"/>
                <a:gd name="T4" fmla="*/ 6 w 21"/>
                <a:gd name="T5" fmla="*/ 23 h 27"/>
                <a:gd name="T6" fmla="*/ 4 w 21"/>
                <a:gd name="T7" fmla="*/ 21 h 27"/>
                <a:gd name="T8" fmla="*/ 4 w 21"/>
                <a:gd name="T9" fmla="*/ 20 h 27"/>
                <a:gd name="T10" fmla="*/ 5 w 21"/>
                <a:gd name="T11" fmla="*/ 20 h 27"/>
                <a:gd name="T12" fmla="*/ 10 w 21"/>
                <a:gd name="T13" fmla="*/ 12 h 27"/>
                <a:gd name="T14" fmla="*/ 13 w 21"/>
                <a:gd name="T15" fmla="*/ 12 h 27"/>
                <a:gd name="T16" fmla="*/ 13 w 21"/>
                <a:gd name="T17" fmla="*/ 12 h 27"/>
                <a:gd name="T18" fmla="*/ 13 w 21"/>
                <a:gd name="T19" fmla="*/ 12 h 27"/>
                <a:gd name="T20" fmla="*/ 15 w 21"/>
                <a:gd name="T21" fmla="*/ 12 h 27"/>
                <a:gd name="T22" fmla="*/ 16 w 21"/>
                <a:gd name="T23" fmla="*/ 13 h 27"/>
                <a:gd name="T24" fmla="*/ 17 w 21"/>
                <a:gd name="T25" fmla="*/ 15 h 27"/>
                <a:gd name="T26" fmla="*/ 15 w 21"/>
                <a:gd name="T27" fmla="*/ 20 h 27"/>
                <a:gd name="T28" fmla="*/ 9 w 21"/>
                <a:gd name="T29" fmla="*/ 24 h 27"/>
                <a:gd name="T30" fmla="*/ 5 w 21"/>
                <a:gd name="T31" fmla="*/ 12 h 27"/>
                <a:gd name="T32" fmla="*/ 5 w 21"/>
                <a:gd name="T33" fmla="*/ 12 h 27"/>
                <a:gd name="T34" fmla="*/ 6 w 21"/>
                <a:gd name="T35" fmla="*/ 9 h 27"/>
                <a:gd name="T36" fmla="*/ 6 w 21"/>
                <a:gd name="T37" fmla="*/ 11 h 27"/>
                <a:gd name="T38" fmla="*/ 5 w 21"/>
                <a:gd name="T39" fmla="*/ 12 h 27"/>
                <a:gd name="T40" fmla="*/ 17 w 21"/>
                <a:gd name="T41" fmla="*/ 9 h 27"/>
                <a:gd name="T42" fmla="*/ 17 w 21"/>
                <a:gd name="T43" fmla="*/ 9 h 27"/>
                <a:gd name="T44" fmla="*/ 17 w 21"/>
                <a:gd name="T45" fmla="*/ 7 h 27"/>
                <a:gd name="T46" fmla="*/ 17 w 21"/>
                <a:gd name="T47" fmla="*/ 8 h 27"/>
                <a:gd name="T48" fmla="*/ 17 w 21"/>
                <a:gd name="T49" fmla="*/ 9 h 27"/>
                <a:gd name="T50" fmla="*/ 17 w 21"/>
                <a:gd name="T51" fmla="*/ 9 h 27"/>
                <a:gd name="T52" fmla="*/ 9 w 21"/>
                <a:gd name="T53" fmla="*/ 9 h 27"/>
                <a:gd name="T54" fmla="*/ 10 w 21"/>
                <a:gd name="T55" fmla="*/ 4 h 27"/>
                <a:gd name="T56" fmla="*/ 11 w 21"/>
                <a:gd name="T57" fmla="*/ 4 h 27"/>
                <a:gd name="T58" fmla="*/ 10 w 21"/>
                <a:gd name="T59" fmla="*/ 9 h 27"/>
                <a:gd name="T60" fmla="*/ 9 w 21"/>
                <a:gd name="T61" fmla="*/ 9 h 27"/>
                <a:gd name="T62" fmla="*/ 14 w 21"/>
                <a:gd name="T63" fmla="*/ 8 h 27"/>
                <a:gd name="T64" fmla="*/ 13 w 21"/>
                <a:gd name="T65" fmla="*/ 8 h 27"/>
                <a:gd name="T66" fmla="*/ 14 w 21"/>
                <a:gd name="T67" fmla="*/ 3 h 27"/>
                <a:gd name="T68" fmla="*/ 15 w 21"/>
                <a:gd name="T69" fmla="*/ 4 h 27"/>
                <a:gd name="T70" fmla="*/ 16 w 21"/>
                <a:gd name="T71" fmla="*/ 4 h 27"/>
                <a:gd name="T72" fmla="*/ 14 w 21"/>
                <a:gd name="T73" fmla="*/ 8 h 27"/>
                <a:gd name="T74" fmla="*/ 13 w 21"/>
                <a:gd name="T75" fmla="*/ 0 h 27"/>
                <a:gd name="T76" fmla="*/ 8 w 21"/>
                <a:gd name="T77" fmla="*/ 1 h 27"/>
                <a:gd name="T78" fmla="*/ 2 w 21"/>
                <a:gd name="T79" fmla="*/ 11 h 27"/>
                <a:gd name="T80" fmla="*/ 0 w 21"/>
                <a:gd name="T81" fmla="*/ 18 h 27"/>
                <a:gd name="T82" fmla="*/ 1 w 21"/>
                <a:gd name="T83" fmla="*/ 22 h 27"/>
                <a:gd name="T84" fmla="*/ 4 w 21"/>
                <a:gd name="T85" fmla="*/ 26 h 27"/>
                <a:gd name="T86" fmla="*/ 9 w 21"/>
                <a:gd name="T87" fmla="*/ 27 h 27"/>
                <a:gd name="T88" fmla="*/ 9 w 21"/>
                <a:gd name="T89" fmla="*/ 27 h 27"/>
                <a:gd name="T90" fmla="*/ 18 w 21"/>
                <a:gd name="T91" fmla="*/ 22 h 27"/>
                <a:gd name="T92" fmla="*/ 21 w 21"/>
                <a:gd name="T93" fmla="*/ 9 h 27"/>
                <a:gd name="T94" fmla="*/ 19 w 21"/>
                <a:gd name="T95" fmla="*/ 9 h 27"/>
                <a:gd name="T96" fmla="*/ 21 w 21"/>
                <a:gd name="T97" fmla="*/ 9 h 27"/>
                <a:gd name="T98" fmla="*/ 21 w 21"/>
                <a:gd name="T99" fmla="*/ 8 h 27"/>
                <a:gd name="T100" fmla="*/ 20 w 21"/>
                <a:gd name="T101" fmla="*/ 4 h 27"/>
                <a:gd name="T102" fmla="*/ 17 w 21"/>
                <a:gd name="T103" fmla="*/ 1 h 27"/>
                <a:gd name="T104" fmla="*/ 13 w 2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" h="27"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7" y="24"/>
                    <a:pt x="6" y="23"/>
                  </a:cubicBezTo>
                  <a:cubicBezTo>
                    <a:pt x="5" y="23"/>
                    <a:pt x="5" y="22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17"/>
                    <a:pt x="7" y="14"/>
                    <a:pt x="10" y="12"/>
                  </a:cubicBezTo>
                  <a:cubicBezTo>
                    <a:pt x="10" y="12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2"/>
                    <a:pt x="15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6" y="17"/>
                    <a:pt x="16" y="19"/>
                    <a:pt x="15" y="20"/>
                  </a:cubicBezTo>
                  <a:cubicBezTo>
                    <a:pt x="14" y="22"/>
                    <a:pt x="11" y="24"/>
                    <a:pt x="9" y="24"/>
                  </a:cubicBezTo>
                  <a:moveTo>
                    <a:pt x="5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5" y="12"/>
                    <a:pt x="5" y="12"/>
                    <a:pt x="5" y="12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9" y="9"/>
                  </a:moveTo>
                  <a:cubicBezTo>
                    <a:pt x="9" y="7"/>
                    <a:pt x="10" y="6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0" y="7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6"/>
                    <a:pt x="14" y="5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5"/>
                    <a:pt x="15" y="7"/>
                    <a:pt x="14" y="8"/>
                  </a:cubicBezTo>
                  <a:moveTo>
                    <a:pt x="13" y="0"/>
                  </a:moveTo>
                  <a:cubicBezTo>
                    <a:pt x="11" y="0"/>
                    <a:pt x="10" y="0"/>
                    <a:pt x="8" y="1"/>
                  </a:cubicBezTo>
                  <a:cubicBezTo>
                    <a:pt x="5" y="3"/>
                    <a:pt x="3" y="7"/>
                    <a:pt x="2" y="11"/>
                  </a:cubicBezTo>
                  <a:cubicBezTo>
                    <a:pt x="1" y="13"/>
                    <a:pt x="0" y="15"/>
                    <a:pt x="0" y="18"/>
                  </a:cubicBezTo>
                  <a:cubicBezTo>
                    <a:pt x="0" y="19"/>
                    <a:pt x="1" y="21"/>
                    <a:pt x="1" y="22"/>
                  </a:cubicBezTo>
                  <a:cubicBezTo>
                    <a:pt x="2" y="24"/>
                    <a:pt x="3" y="25"/>
                    <a:pt x="4" y="26"/>
                  </a:cubicBezTo>
                  <a:cubicBezTo>
                    <a:pt x="6" y="27"/>
                    <a:pt x="7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2" y="27"/>
                    <a:pt x="16" y="25"/>
                    <a:pt x="18" y="22"/>
                  </a:cubicBezTo>
                  <a:cubicBezTo>
                    <a:pt x="20" y="18"/>
                    <a:pt x="21" y="13"/>
                    <a:pt x="21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7"/>
                    <a:pt x="21" y="5"/>
                    <a:pt x="20" y="4"/>
                  </a:cubicBezTo>
                  <a:cubicBezTo>
                    <a:pt x="19" y="2"/>
                    <a:pt x="18" y="1"/>
                    <a:pt x="17" y="1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63"/>
            <p:cNvSpPr>
              <a:spLocks noEditPoints="1"/>
            </p:cNvSpPr>
            <p:nvPr/>
          </p:nvSpPr>
          <p:spPr bwMode="auto">
            <a:xfrm>
              <a:off x="4702" y="1079"/>
              <a:ext cx="104" cy="142"/>
            </a:xfrm>
            <a:custGeom>
              <a:avLst/>
              <a:gdLst>
                <a:gd name="T0" fmla="*/ 16 w 44"/>
                <a:gd name="T1" fmla="*/ 56 h 60"/>
                <a:gd name="T2" fmla="*/ 21 w 44"/>
                <a:gd name="T3" fmla="*/ 51 h 60"/>
                <a:gd name="T4" fmla="*/ 20 w 44"/>
                <a:gd name="T5" fmla="*/ 56 h 60"/>
                <a:gd name="T6" fmla="*/ 23 w 44"/>
                <a:gd name="T7" fmla="*/ 56 h 60"/>
                <a:gd name="T8" fmla="*/ 25 w 44"/>
                <a:gd name="T9" fmla="*/ 51 h 60"/>
                <a:gd name="T10" fmla="*/ 28 w 44"/>
                <a:gd name="T11" fmla="*/ 50 h 60"/>
                <a:gd name="T12" fmla="*/ 26 w 44"/>
                <a:gd name="T13" fmla="*/ 55 h 60"/>
                <a:gd name="T14" fmla="*/ 23 w 44"/>
                <a:gd name="T15" fmla="*/ 56 h 60"/>
                <a:gd name="T16" fmla="*/ 12 w 44"/>
                <a:gd name="T17" fmla="*/ 54 h 60"/>
                <a:gd name="T18" fmla="*/ 13 w 44"/>
                <a:gd name="T19" fmla="*/ 50 h 60"/>
                <a:gd name="T20" fmla="*/ 13 w 44"/>
                <a:gd name="T21" fmla="*/ 55 h 60"/>
                <a:gd name="T22" fmla="*/ 8 w 44"/>
                <a:gd name="T23" fmla="*/ 51 h 60"/>
                <a:gd name="T24" fmla="*/ 11 w 44"/>
                <a:gd name="T25" fmla="*/ 48 h 60"/>
                <a:gd name="T26" fmla="*/ 29 w 44"/>
                <a:gd name="T27" fmla="*/ 53 h 60"/>
                <a:gd name="T28" fmla="*/ 33 w 44"/>
                <a:gd name="T29" fmla="*/ 47 h 60"/>
                <a:gd name="T30" fmla="*/ 32 w 44"/>
                <a:gd name="T31" fmla="*/ 51 h 60"/>
                <a:gd name="T32" fmla="*/ 6 w 44"/>
                <a:gd name="T33" fmla="*/ 49 h 60"/>
                <a:gd name="T34" fmla="*/ 6 w 44"/>
                <a:gd name="T35" fmla="*/ 44 h 60"/>
                <a:gd name="T36" fmla="*/ 6 w 44"/>
                <a:gd name="T37" fmla="*/ 49 h 60"/>
                <a:gd name="T38" fmla="*/ 37 w 44"/>
                <a:gd name="T39" fmla="*/ 43 h 60"/>
                <a:gd name="T40" fmla="*/ 38 w 44"/>
                <a:gd name="T41" fmla="*/ 43 h 60"/>
                <a:gd name="T42" fmla="*/ 4 w 44"/>
                <a:gd name="T43" fmla="*/ 41 h 60"/>
                <a:gd name="T44" fmla="*/ 4 w 44"/>
                <a:gd name="T45" fmla="*/ 41 h 60"/>
                <a:gd name="T46" fmla="*/ 21 w 44"/>
                <a:gd name="T47" fmla="*/ 47 h 60"/>
                <a:gd name="T48" fmla="*/ 5 w 44"/>
                <a:gd name="T49" fmla="*/ 30 h 60"/>
                <a:gd name="T50" fmla="*/ 17 w 44"/>
                <a:gd name="T51" fmla="*/ 5 h 60"/>
                <a:gd name="T52" fmla="*/ 25 w 44"/>
                <a:gd name="T53" fmla="*/ 3 h 60"/>
                <a:gd name="T54" fmla="*/ 37 w 44"/>
                <a:gd name="T55" fmla="*/ 11 h 60"/>
                <a:gd name="T56" fmla="*/ 40 w 44"/>
                <a:gd name="T57" fmla="*/ 24 h 60"/>
                <a:gd name="T58" fmla="*/ 26 w 44"/>
                <a:gd name="T59" fmla="*/ 47 h 60"/>
                <a:gd name="T60" fmla="*/ 21 w 44"/>
                <a:gd name="T61" fmla="*/ 47 h 60"/>
                <a:gd name="T62" fmla="*/ 16 w 44"/>
                <a:gd name="T63" fmla="*/ 2 h 60"/>
                <a:gd name="T64" fmla="*/ 1 w 44"/>
                <a:gd name="T65" fmla="*/ 28 h 60"/>
                <a:gd name="T66" fmla="*/ 0 w 44"/>
                <a:gd name="T67" fmla="*/ 40 h 60"/>
                <a:gd name="T68" fmla="*/ 20 w 44"/>
                <a:gd name="T69" fmla="*/ 60 h 60"/>
                <a:gd name="T70" fmla="*/ 21 w 44"/>
                <a:gd name="T71" fmla="*/ 59 h 60"/>
                <a:gd name="T72" fmla="*/ 27 w 44"/>
                <a:gd name="T73" fmla="*/ 58 h 60"/>
                <a:gd name="T74" fmla="*/ 44 w 44"/>
                <a:gd name="T75" fmla="*/ 23 h 60"/>
                <a:gd name="T76" fmla="*/ 40 w 44"/>
                <a:gd name="T77" fmla="*/ 9 h 60"/>
                <a:gd name="T78" fmla="*/ 25 w 44"/>
                <a:gd name="T7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" h="60">
                  <a:moveTo>
                    <a:pt x="20" y="56"/>
                  </a:moveTo>
                  <a:cubicBezTo>
                    <a:pt x="18" y="56"/>
                    <a:pt x="17" y="56"/>
                    <a:pt x="16" y="56"/>
                  </a:cubicBezTo>
                  <a:cubicBezTo>
                    <a:pt x="17" y="54"/>
                    <a:pt x="17" y="52"/>
                    <a:pt x="18" y="51"/>
                  </a:cubicBezTo>
                  <a:cubicBezTo>
                    <a:pt x="19" y="51"/>
                    <a:pt x="20" y="51"/>
                    <a:pt x="2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3"/>
                    <a:pt x="21" y="54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moveTo>
                    <a:pt x="23" y="56"/>
                  </a:moveTo>
                  <a:cubicBezTo>
                    <a:pt x="24" y="54"/>
                    <a:pt x="24" y="53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6" y="50"/>
                    <a:pt x="26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1"/>
                    <a:pt x="27" y="53"/>
                    <a:pt x="26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5"/>
                    <a:pt x="24" y="55"/>
                    <a:pt x="23" y="56"/>
                  </a:cubicBezTo>
                  <a:moveTo>
                    <a:pt x="13" y="55"/>
                  </a:moveTo>
                  <a:cubicBezTo>
                    <a:pt x="13" y="55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3" y="51"/>
                    <a:pt x="13" y="50"/>
                  </a:cubicBezTo>
                  <a:cubicBezTo>
                    <a:pt x="14" y="50"/>
                    <a:pt x="15" y="50"/>
                    <a:pt x="15" y="50"/>
                  </a:cubicBezTo>
                  <a:cubicBezTo>
                    <a:pt x="15" y="52"/>
                    <a:pt x="14" y="53"/>
                    <a:pt x="13" y="55"/>
                  </a:cubicBezTo>
                  <a:moveTo>
                    <a:pt x="9" y="53"/>
                  </a:moveTo>
                  <a:cubicBezTo>
                    <a:pt x="9" y="52"/>
                    <a:pt x="8" y="52"/>
                    <a:pt x="8" y="51"/>
                  </a:cubicBezTo>
                  <a:cubicBezTo>
                    <a:pt x="8" y="50"/>
                    <a:pt x="9" y="48"/>
                    <a:pt x="9" y="47"/>
                  </a:cubicBezTo>
                  <a:cubicBezTo>
                    <a:pt x="10" y="47"/>
                    <a:pt x="10" y="48"/>
                    <a:pt x="11" y="48"/>
                  </a:cubicBezTo>
                  <a:cubicBezTo>
                    <a:pt x="11" y="50"/>
                    <a:pt x="10" y="51"/>
                    <a:pt x="9" y="53"/>
                  </a:cubicBezTo>
                  <a:moveTo>
                    <a:pt x="29" y="53"/>
                  </a:moveTo>
                  <a:cubicBezTo>
                    <a:pt x="30" y="51"/>
                    <a:pt x="31" y="50"/>
                    <a:pt x="31" y="48"/>
                  </a:cubicBezTo>
                  <a:cubicBezTo>
                    <a:pt x="32" y="47"/>
                    <a:pt x="33" y="47"/>
                    <a:pt x="33" y="47"/>
                  </a:cubicBezTo>
                  <a:cubicBezTo>
                    <a:pt x="33" y="48"/>
                    <a:pt x="33" y="49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2"/>
                    <a:pt x="31" y="53"/>
                    <a:pt x="29" y="53"/>
                  </a:cubicBezTo>
                  <a:moveTo>
                    <a:pt x="6" y="49"/>
                  </a:moveTo>
                  <a:cubicBezTo>
                    <a:pt x="6" y="48"/>
                    <a:pt x="5" y="48"/>
                    <a:pt x="5" y="47"/>
                  </a:cubicBezTo>
                  <a:cubicBezTo>
                    <a:pt x="6" y="46"/>
                    <a:pt x="6" y="45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6"/>
                    <a:pt x="6" y="47"/>
                    <a:pt x="6" y="49"/>
                  </a:cubicBezTo>
                  <a:moveTo>
                    <a:pt x="36" y="46"/>
                  </a:moveTo>
                  <a:cubicBezTo>
                    <a:pt x="37" y="45"/>
                    <a:pt x="37" y="44"/>
                    <a:pt x="37" y="43"/>
                  </a:cubicBezTo>
                  <a:cubicBezTo>
                    <a:pt x="38" y="42"/>
                    <a:pt x="38" y="42"/>
                    <a:pt x="38" y="41"/>
                  </a:cubicBezTo>
                  <a:cubicBezTo>
                    <a:pt x="38" y="42"/>
                    <a:pt x="38" y="42"/>
                    <a:pt x="38" y="43"/>
                  </a:cubicBezTo>
                  <a:cubicBezTo>
                    <a:pt x="37" y="44"/>
                    <a:pt x="37" y="45"/>
                    <a:pt x="36" y="46"/>
                  </a:cubicBezTo>
                  <a:moveTo>
                    <a:pt x="4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moveTo>
                    <a:pt x="21" y="47"/>
                  </a:moveTo>
                  <a:cubicBezTo>
                    <a:pt x="17" y="47"/>
                    <a:pt x="13" y="46"/>
                    <a:pt x="10" y="43"/>
                  </a:cubicBezTo>
                  <a:cubicBezTo>
                    <a:pt x="6" y="39"/>
                    <a:pt x="5" y="35"/>
                    <a:pt x="5" y="30"/>
                  </a:cubicBezTo>
                  <a:cubicBezTo>
                    <a:pt x="5" y="26"/>
                    <a:pt x="6" y="23"/>
                    <a:pt x="7" y="20"/>
                  </a:cubicBezTo>
                  <a:cubicBezTo>
                    <a:pt x="9" y="14"/>
                    <a:pt x="12" y="8"/>
                    <a:pt x="17" y="5"/>
                  </a:cubicBezTo>
                  <a:cubicBezTo>
                    <a:pt x="20" y="4"/>
                    <a:pt x="23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9" y="3"/>
                    <a:pt x="32" y="4"/>
                    <a:pt x="34" y="7"/>
                  </a:cubicBezTo>
                  <a:cubicBezTo>
                    <a:pt x="35" y="8"/>
                    <a:pt x="36" y="9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5"/>
                    <a:pt x="40" y="19"/>
                    <a:pt x="40" y="24"/>
                  </a:cubicBezTo>
                  <a:cubicBezTo>
                    <a:pt x="40" y="27"/>
                    <a:pt x="39" y="31"/>
                    <a:pt x="38" y="34"/>
                  </a:cubicBezTo>
                  <a:cubicBezTo>
                    <a:pt x="36" y="40"/>
                    <a:pt x="31" y="45"/>
                    <a:pt x="26" y="47"/>
                  </a:cubicBezTo>
                  <a:cubicBezTo>
                    <a:pt x="24" y="47"/>
                    <a:pt x="23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moveTo>
                    <a:pt x="25" y="0"/>
                  </a:moveTo>
                  <a:cubicBezTo>
                    <a:pt x="22" y="0"/>
                    <a:pt x="19" y="1"/>
                    <a:pt x="16" y="2"/>
                  </a:cubicBezTo>
                  <a:cubicBezTo>
                    <a:pt x="9" y="6"/>
                    <a:pt x="5" y="12"/>
                    <a:pt x="3" y="19"/>
                  </a:cubicBezTo>
                  <a:cubicBezTo>
                    <a:pt x="2" y="22"/>
                    <a:pt x="2" y="25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3"/>
                    <a:pt x="0" y="36"/>
                    <a:pt x="0" y="40"/>
                  </a:cubicBezTo>
                  <a:cubicBezTo>
                    <a:pt x="0" y="44"/>
                    <a:pt x="1" y="49"/>
                    <a:pt x="4" y="52"/>
                  </a:cubicBezTo>
                  <a:cubicBezTo>
                    <a:pt x="8" y="58"/>
                    <a:pt x="14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59"/>
                    <a:pt x="21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3" y="59"/>
                    <a:pt x="25" y="59"/>
                    <a:pt x="27" y="58"/>
                  </a:cubicBezTo>
                  <a:cubicBezTo>
                    <a:pt x="34" y="56"/>
                    <a:pt x="39" y="50"/>
                    <a:pt x="41" y="44"/>
                  </a:cubicBezTo>
                  <a:cubicBezTo>
                    <a:pt x="43" y="39"/>
                    <a:pt x="44" y="31"/>
                    <a:pt x="44" y="23"/>
                  </a:cubicBezTo>
                  <a:cubicBezTo>
                    <a:pt x="44" y="23"/>
                    <a:pt x="44" y="22"/>
                    <a:pt x="43" y="22"/>
                  </a:cubicBezTo>
                  <a:cubicBezTo>
                    <a:pt x="43" y="17"/>
                    <a:pt x="42" y="13"/>
                    <a:pt x="40" y="9"/>
                  </a:cubicBezTo>
                  <a:cubicBezTo>
                    <a:pt x="39" y="7"/>
                    <a:pt x="38" y="6"/>
                    <a:pt x="36" y="4"/>
                  </a:cubicBezTo>
                  <a:cubicBezTo>
                    <a:pt x="33" y="1"/>
                    <a:pt x="29" y="0"/>
                    <a:pt x="2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764"/>
            <p:cNvSpPr>
              <a:spLocks noEditPoints="1"/>
            </p:cNvSpPr>
            <p:nvPr/>
          </p:nvSpPr>
          <p:spPr bwMode="auto">
            <a:xfrm>
              <a:off x="4884" y="1244"/>
              <a:ext cx="47" cy="64"/>
            </a:xfrm>
            <a:custGeom>
              <a:avLst/>
              <a:gdLst>
                <a:gd name="T0" fmla="*/ 8 w 20"/>
                <a:gd name="T1" fmla="*/ 24 h 27"/>
                <a:gd name="T2" fmla="*/ 8 w 20"/>
                <a:gd name="T3" fmla="*/ 24 h 27"/>
                <a:gd name="T4" fmla="*/ 6 w 20"/>
                <a:gd name="T5" fmla="*/ 23 h 27"/>
                <a:gd name="T6" fmla="*/ 4 w 20"/>
                <a:gd name="T7" fmla="*/ 21 h 27"/>
                <a:gd name="T8" fmla="*/ 4 w 20"/>
                <a:gd name="T9" fmla="*/ 20 h 27"/>
                <a:gd name="T10" fmla="*/ 4 w 20"/>
                <a:gd name="T11" fmla="*/ 20 h 27"/>
                <a:gd name="T12" fmla="*/ 9 w 20"/>
                <a:gd name="T13" fmla="*/ 12 h 27"/>
                <a:gd name="T14" fmla="*/ 12 w 20"/>
                <a:gd name="T15" fmla="*/ 11 h 27"/>
                <a:gd name="T16" fmla="*/ 12 w 20"/>
                <a:gd name="T17" fmla="*/ 11 h 27"/>
                <a:gd name="T18" fmla="*/ 14 w 20"/>
                <a:gd name="T19" fmla="*/ 12 h 27"/>
                <a:gd name="T20" fmla="*/ 16 w 20"/>
                <a:gd name="T21" fmla="*/ 13 h 27"/>
                <a:gd name="T22" fmla="*/ 16 w 20"/>
                <a:gd name="T23" fmla="*/ 15 h 27"/>
                <a:gd name="T24" fmla="*/ 14 w 20"/>
                <a:gd name="T25" fmla="*/ 20 h 27"/>
                <a:gd name="T26" fmla="*/ 8 w 20"/>
                <a:gd name="T27" fmla="*/ 24 h 27"/>
                <a:gd name="T28" fmla="*/ 4 w 20"/>
                <a:gd name="T29" fmla="*/ 12 h 27"/>
                <a:gd name="T30" fmla="*/ 5 w 20"/>
                <a:gd name="T31" fmla="*/ 12 h 27"/>
                <a:gd name="T32" fmla="*/ 6 w 20"/>
                <a:gd name="T33" fmla="*/ 8 h 27"/>
                <a:gd name="T34" fmla="*/ 5 w 20"/>
                <a:gd name="T35" fmla="*/ 11 h 27"/>
                <a:gd name="T36" fmla="*/ 4 w 20"/>
                <a:gd name="T37" fmla="*/ 12 h 27"/>
                <a:gd name="T38" fmla="*/ 17 w 20"/>
                <a:gd name="T39" fmla="*/ 9 h 27"/>
                <a:gd name="T40" fmla="*/ 16 w 20"/>
                <a:gd name="T41" fmla="*/ 9 h 27"/>
                <a:gd name="T42" fmla="*/ 17 w 20"/>
                <a:gd name="T43" fmla="*/ 7 h 27"/>
                <a:gd name="T44" fmla="*/ 17 w 20"/>
                <a:gd name="T45" fmla="*/ 8 h 27"/>
                <a:gd name="T46" fmla="*/ 17 w 20"/>
                <a:gd name="T47" fmla="*/ 9 h 27"/>
                <a:gd name="T48" fmla="*/ 17 w 20"/>
                <a:gd name="T49" fmla="*/ 9 h 27"/>
                <a:gd name="T50" fmla="*/ 9 w 20"/>
                <a:gd name="T51" fmla="*/ 9 h 27"/>
                <a:gd name="T52" fmla="*/ 10 w 20"/>
                <a:gd name="T53" fmla="*/ 4 h 27"/>
                <a:gd name="T54" fmla="*/ 11 w 20"/>
                <a:gd name="T55" fmla="*/ 3 h 27"/>
                <a:gd name="T56" fmla="*/ 9 w 20"/>
                <a:gd name="T57" fmla="*/ 8 h 27"/>
                <a:gd name="T58" fmla="*/ 9 w 20"/>
                <a:gd name="T59" fmla="*/ 9 h 27"/>
                <a:gd name="T60" fmla="*/ 14 w 20"/>
                <a:gd name="T61" fmla="*/ 8 h 27"/>
                <a:gd name="T62" fmla="*/ 12 w 20"/>
                <a:gd name="T63" fmla="*/ 8 h 27"/>
                <a:gd name="T64" fmla="*/ 14 w 20"/>
                <a:gd name="T65" fmla="*/ 3 h 27"/>
                <a:gd name="T66" fmla="*/ 15 w 20"/>
                <a:gd name="T67" fmla="*/ 4 h 27"/>
                <a:gd name="T68" fmla="*/ 15 w 20"/>
                <a:gd name="T69" fmla="*/ 4 h 27"/>
                <a:gd name="T70" fmla="*/ 14 w 20"/>
                <a:gd name="T71" fmla="*/ 8 h 27"/>
                <a:gd name="T72" fmla="*/ 13 w 20"/>
                <a:gd name="T73" fmla="*/ 0 h 27"/>
                <a:gd name="T74" fmla="*/ 8 w 20"/>
                <a:gd name="T75" fmla="*/ 1 h 27"/>
                <a:gd name="T76" fmla="*/ 1 w 20"/>
                <a:gd name="T77" fmla="*/ 10 h 27"/>
                <a:gd name="T78" fmla="*/ 0 w 20"/>
                <a:gd name="T79" fmla="*/ 18 h 27"/>
                <a:gd name="T80" fmla="*/ 1 w 20"/>
                <a:gd name="T81" fmla="*/ 22 h 27"/>
                <a:gd name="T82" fmla="*/ 4 w 20"/>
                <a:gd name="T83" fmla="*/ 26 h 27"/>
                <a:gd name="T84" fmla="*/ 8 w 20"/>
                <a:gd name="T85" fmla="*/ 27 h 27"/>
                <a:gd name="T86" fmla="*/ 8 w 20"/>
                <a:gd name="T87" fmla="*/ 27 h 27"/>
                <a:gd name="T88" fmla="*/ 17 w 20"/>
                <a:gd name="T89" fmla="*/ 22 h 27"/>
                <a:gd name="T90" fmla="*/ 20 w 20"/>
                <a:gd name="T91" fmla="*/ 9 h 27"/>
                <a:gd name="T92" fmla="*/ 19 w 20"/>
                <a:gd name="T93" fmla="*/ 9 h 27"/>
                <a:gd name="T94" fmla="*/ 20 w 20"/>
                <a:gd name="T95" fmla="*/ 9 h 27"/>
                <a:gd name="T96" fmla="*/ 20 w 20"/>
                <a:gd name="T97" fmla="*/ 8 h 27"/>
                <a:gd name="T98" fmla="*/ 19 w 20"/>
                <a:gd name="T99" fmla="*/ 3 h 27"/>
                <a:gd name="T100" fmla="*/ 16 w 20"/>
                <a:gd name="T101" fmla="*/ 0 h 27"/>
                <a:gd name="T102" fmla="*/ 13 w 20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6" y="23"/>
                  </a:cubicBezTo>
                  <a:cubicBezTo>
                    <a:pt x="5" y="23"/>
                    <a:pt x="4" y="22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7"/>
                    <a:pt x="7" y="14"/>
                    <a:pt x="9" y="12"/>
                  </a:cubicBezTo>
                  <a:cubicBezTo>
                    <a:pt x="10" y="12"/>
                    <a:pt x="11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6" y="17"/>
                    <a:pt x="15" y="19"/>
                    <a:pt x="14" y="20"/>
                  </a:cubicBezTo>
                  <a:cubicBezTo>
                    <a:pt x="13" y="22"/>
                    <a:pt x="10" y="24"/>
                    <a:pt x="8" y="24"/>
                  </a:cubicBezTo>
                  <a:moveTo>
                    <a:pt x="4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0"/>
                    <a:pt x="5" y="9"/>
                    <a:pt x="6" y="8"/>
                  </a:cubicBezTo>
                  <a:cubicBezTo>
                    <a:pt x="6" y="9"/>
                    <a:pt x="6" y="10"/>
                    <a:pt x="5" y="11"/>
                  </a:cubicBezTo>
                  <a:cubicBezTo>
                    <a:pt x="4" y="12"/>
                    <a:pt x="4" y="12"/>
                    <a:pt x="4" y="12"/>
                  </a:cubicBezTo>
                  <a:moveTo>
                    <a:pt x="17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7" y="8"/>
                    <a:pt x="17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9" y="9"/>
                  </a:moveTo>
                  <a:cubicBezTo>
                    <a:pt x="9" y="7"/>
                    <a:pt x="9" y="5"/>
                    <a:pt x="10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5"/>
                    <a:pt x="10" y="7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moveTo>
                    <a:pt x="14" y="8"/>
                  </a:moveTo>
                  <a:cubicBezTo>
                    <a:pt x="13" y="8"/>
                    <a:pt x="13" y="8"/>
                    <a:pt x="12" y="8"/>
                  </a:cubicBezTo>
                  <a:cubicBezTo>
                    <a:pt x="13" y="6"/>
                    <a:pt x="13" y="5"/>
                    <a:pt x="14" y="3"/>
                  </a:cubicBezTo>
                  <a:cubicBezTo>
                    <a:pt x="14" y="3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4" y="7"/>
                    <a:pt x="14" y="8"/>
                  </a:cubicBezTo>
                  <a:moveTo>
                    <a:pt x="13" y="0"/>
                  </a:moveTo>
                  <a:cubicBezTo>
                    <a:pt x="11" y="0"/>
                    <a:pt x="9" y="0"/>
                    <a:pt x="8" y="1"/>
                  </a:cubicBezTo>
                  <a:cubicBezTo>
                    <a:pt x="4" y="3"/>
                    <a:pt x="2" y="7"/>
                    <a:pt x="1" y="10"/>
                  </a:cubicBezTo>
                  <a:cubicBezTo>
                    <a:pt x="0" y="13"/>
                    <a:pt x="0" y="15"/>
                    <a:pt x="0" y="18"/>
                  </a:cubicBezTo>
                  <a:cubicBezTo>
                    <a:pt x="0" y="19"/>
                    <a:pt x="0" y="21"/>
                    <a:pt x="1" y="22"/>
                  </a:cubicBezTo>
                  <a:cubicBezTo>
                    <a:pt x="1" y="24"/>
                    <a:pt x="2" y="25"/>
                    <a:pt x="4" y="26"/>
                  </a:cubicBezTo>
                  <a:cubicBezTo>
                    <a:pt x="5" y="27"/>
                    <a:pt x="7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2" y="27"/>
                    <a:pt x="15" y="25"/>
                    <a:pt x="17" y="22"/>
                  </a:cubicBezTo>
                  <a:cubicBezTo>
                    <a:pt x="20" y="18"/>
                    <a:pt x="20" y="13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0" y="5"/>
                    <a:pt x="19" y="3"/>
                  </a:cubicBezTo>
                  <a:cubicBezTo>
                    <a:pt x="19" y="2"/>
                    <a:pt x="18" y="1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765"/>
            <p:cNvSpPr>
              <a:spLocks noEditPoints="1"/>
            </p:cNvSpPr>
            <p:nvPr/>
          </p:nvSpPr>
          <p:spPr bwMode="auto">
            <a:xfrm>
              <a:off x="4856" y="1216"/>
              <a:ext cx="101" cy="139"/>
            </a:xfrm>
            <a:custGeom>
              <a:avLst/>
              <a:gdLst>
                <a:gd name="T0" fmla="*/ 16 w 43"/>
                <a:gd name="T1" fmla="*/ 56 h 59"/>
                <a:gd name="T2" fmla="*/ 21 w 43"/>
                <a:gd name="T3" fmla="*/ 51 h 59"/>
                <a:gd name="T4" fmla="*/ 20 w 43"/>
                <a:gd name="T5" fmla="*/ 56 h 59"/>
                <a:gd name="T6" fmla="*/ 23 w 43"/>
                <a:gd name="T7" fmla="*/ 55 h 59"/>
                <a:gd name="T8" fmla="*/ 25 w 43"/>
                <a:gd name="T9" fmla="*/ 50 h 59"/>
                <a:gd name="T10" fmla="*/ 27 w 43"/>
                <a:gd name="T11" fmla="*/ 50 h 59"/>
                <a:gd name="T12" fmla="*/ 26 w 43"/>
                <a:gd name="T13" fmla="*/ 55 h 59"/>
                <a:gd name="T14" fmla="*/ 23 w 43"/>
                <a:gd name="T15" fmla="*/ 55 h 59"/>
                <a:gd name="T16" fmla="*/ 11 w 43"/>
                <a:gd name="T17" fmla="*/ 54 h 59"/>
                <a:gd name="T18" fmla="*/ 13 w 43"/>
                <a:gd name="T19" fmla="*/ 49 h 59"/>
                <a:gd name="T20" fmla="*/ 13 w 43"/>
                <a:gd name="T21" fmla="*/ 55 h 59"/>
                <a:gd name="T22" fmla="*/ 7 w 43"/>
                <a:gd name="T23" fmla="*/ 51 h 59"/>
                <a:gd name="T24" fmla="*/ 11 w 43"/>
                <a:gd name="T25" fmla="*/ 48 h 59"/>
                <a:gd name="T26" fmla="*/ 29 w 43"/>
                <a:gd name="T27" fmla="*/ 53 h 59"/>
                <a:gd name="T28" fmla="*/ 33 w 43"/>
                <a:gd name="T29" fmla="*/ 46 h 59"/>
                <a:gd name="T30" fmla="*/ 32 w 43"/>
                <a:gd name="T31" fmla="*/ 51 h 59"/>
                <a:gd name="T32" fmla="*/ 5 w 43"/>
                <a:gd name="T33" fmla="*/ 48 h 59"/>
                <a:gd name="T34" fmla="*/ 6 w 43"/>
                <a:gd name="T35" fmla="*/ 44 h 59"/>
                <a:gd name="T36" fmla="*/ 5 w 43"/>
                <a:gd name="T37" fmla="*/ 48 h 59"/>
                <a:gd name="T38" fmla="*/ 37 w 43"/>
                <a:gd name="T39" fmla="*/ 43 h 59"/>
                <a:gd name="T40" fmla="*/ 37 w 43"/>
                <a:gd name="T41" fmla="*/ 43 h 59"/>
                <a:gd name="T42" fmla="*/ 3 w 43"/>
                <a:gd name="T43" fmla="*/ 41 h 59"/>
                <a:gd name="T44" fmla="*/ 3 w 43"/>
                <a:gd name="T45" fmla="*/ 41 h 59"/>
                <a:gd name="T46" fmla="*/ 21 w 43"/>
                <a:gd name="T47" fmla="*/ 47 h 59"/>
                <a:gd name="T48" fmla="*/ 4 w 43"/>
                <a:gd name="T49" fmla="*/ 29 h 59"/>
                <a:gd name="T50" fmla="*/ 17 w 43"/>
                <a:gd name="T51" fmla="*/ 5 h 59"/>
                <a:gd name="T52" fmla="*/ 25 w 43"/>
                <a:gd name="T53" fmla="*/ 3 h 59"/>
                <a:gd name="T54" fmla="*/ 36 w 43"/>
                <a:gd name="T55" fmla="*/ 11 h 59"/>
                <a:gd name="T56" fmla="*/ 36 w 43"/>
                <a:gd name="T57" fmla="*/ 11 h 59"/>
                <a:gd name="T58" fmla="*/ 37 w 43"/>
                <a:gd name="T59" fmla="*/ 34 h 59"/>
                <a:gd name="T60" fmla="*/ 21 w 43"/>
                <a:gd name="T61" fmla="*/ 47 h 59"/>
                <a:gd name="T62" fmla="*/ 25 w 43"/>
                <a:gd name="T63" fmla="*/ 0 h 59"/>
                <a:gd name="T64" fmla="*/ 3 w 43"/>
                <a:gd name="T65" fmla="*/ 18 h 59"/>
                <a:gd name="T66" fmla="*/ 1 w 43"/>
                <a:gd name="T67" fmla="*/ 29 h 59"/>
                <a:gd name="T68" fmla="*/ 3 w 43"/>
                <a:gd name="T69" fmla="*/ 52 h 59"/>
                <a:gd name="T70" fmla="*/ 19 w 43"/>
                <a:gd name="T71" fmla="*/ 59 h 59"/>
                <a:gd name="T72" fmla="*/ 21 w 43"/>
                <a:gd name="T73" fmla="*/ 59 h 59"/>
                <a:gd name="T74" fmla="*/ 41 w 43"/>
                <a:gd name="T75" fmla="*/ 44 h 59"/>
                <a:gd name="T76" fmla="*/ 43 w 43"/>
                <a:gd name="T77" fmla="*/ 22 h 59"/>
                <a:gd name="T78" fmla="*/ 36 w 43"/>
                <a:gd name="T7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" h="59">
                  <a:moveTo>
                    <a:pt x="19" y="56"/>
                  </a:moveTo>
                  <a:cubicBezTo>
                    <a:pt x="18" y="56"/>
                    <a:pt x="17" y="56"/>
                    <a:pt x="16" y="56"/>
                  </a:cubicBezTo>
                  <a:cubicBezTo>
                    <a:pt x="16" y="54"/>
                    <a:pt x="17" y="52"/>
                    <a:pt x="18" y="51"/>
                  </a:cubicBezTo>
                  <a:cubicBezTo>
                    <a:pt x="19" y="51"/>
                    <a:pt x="20" y="51"/>
                    <a:pt x="2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20" y="54"/>
                    <a:pt x="20" y="56"/>
                  </a:cubicBezTo>
                  <a:cubicBezTo>
                    <a:pt x="19" y="56"/>
                    <a:pt x="19" y="56"/>
                    <a:pt x="19" y="56"/>
                  </a:cubicBezTo>
                  <a:moveTo>
                    <a:pt x="23" y="55"/>
                  </a:moveTo>
                  <a:cubicBezTo>
                    <a:pt x="23" y="54"/>
                    <a:pt x="24" y="53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1"/>
                    <a:pt x="26" y="53"/>
                    <a:pt x="26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3" y="55"/>
                  </a:cubicBezTo>
                  <a:moveTo>
                    <a:pt x="13" y="55"/>
                  </a:moveTo>
                  <a:cubicBezTo>
                    <a:pt x="12" y="55"/>
                    <a:pt x="12" y="54"/>
                    <a:pt x="11" y="54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2"/>
                    <a:pt x="12" y="51"/>
                    <a:pt x="13" y="49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4" y="52"/>
                    <a:pt x="13" y="53"/>
                    <a:pt x="13" y="55"/>
                  </a:cubicBezTo>
                  <a:moveTo>
                    <a:pt x="9" y="53"/>
                  </a:moveTo>
                  <a:cubicBezTo>
                    <a:pt x="8" y="52"/>
                    <a:pt x="8" y="52"/>
                    <a:pt x="7" y="51"/>
                  </a:cubicBezTo>
                  <a:cubicBezTo>
                    <a:pt x="8" y="50"/>
                    <a:pt x="8" y="48"/>
                    <a:pt x="9" y="47"/>
                  </a:cubicBezTo>
                  <a:cubicBezTo>
                    <a:pt x="9" y="47"/>
                    <a:pt x="10" y="48"/>
                    <a:pt x="11" y="48"/>
                  </a:cubicBezTo>
                  <a:cubicBezTo>
                    <a:pt x="10" y="50"/>
                    <a:pt x="9" y="51"/>
                    <a:pt x="9" y="53"/>
                  </a:cubicBezTo>
                  <a:moveTo>
                    <a:pt x="29" y="53"/>
                  </a:moveTo>
                  <a:cubicBezTo>
                    <a:pt x="30" y="51"/>
                    <a:pt x="30" y="50"/>
                    <a:pt x="31" y="48"/>
                  </a:cubicBezTo>
                  <a:cubicBezTo>
                    <a:pt x="32" y="47"/>
                    <a:pt x="32" y="47"/>
                    <a:pt x="33" y="46"/>
                  </a:cubicBezTo>
                  <a:cubicBezTo>
                    <a:pt x="33" y="48"/>
                    <a:pt x="32" y="49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2"/>
                    <a:pt x="30" y="52"/>
                    <a:pt x="29" y="53"/>
                  </a:cubicBezTo>
                  <a:moveTo>
                    <a:pt x="5" y="48"/>
                  </a:moveTo>
                  <a:cubicBezTo>
                    <a:pt x="5" y="48"/>
                    <a:pt x="5" y="48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6" y="47"/>
                    <a:pt x="5" y="48"/>
                  </a:cubicBezTo>
                  <a:moveTo>
                    <a:pt x="36" y="46"/>
                  </a:moveTo>
                  <a:cubicBezTo>
                    <a:pt x="36" y="45"/>
                    <a:pt x="36" y="44"/>
                    <a:pt x="37" y="43"/>
                  </a:cubicBezTo>
                  <a:cubicBezTo>
                    <a:pt x="37" y="42"/>
                    <a:pt x="37" y="41"/>
                    <a:pt x="38" y="41"/>
                  </a:cubicBezTo>
                  <a:cubicBezTo>
                    <a:pt x="38" y="41"/>
                    <a:pt x="38" y="42"/>
                    <a:pt x="37" y="43"/>
                  </a:cubicBezTo>
                  <a:cubicBezTo>
                    <a:pt x="37" y="44"/>
                    <a:pt x="36" y="45"/>
                    <a:pt x="36" y="46"/>
                  </a:cubicBezTo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moveTo>
                    <a:pt x="21" y="47"/>
                  </a:moveTo>
                  <a:cubicBezTo>
                    <a:pt x="16" y="47"/>
                    <a:pt x="12" y="46"/>
                    <a:pt x="9" y="43"/>
                  </a:cubicBezTo>
                  <a:cubicBezTo>
                    <a:pt x="6" y="39"/>
                    <a:pt x="4" y="35"/>
                    <a:pt x="4" y="29"/>
                  </a:cubicBezTo>
                  <a:cubicBezTo>
                    <a:pt x="4" y="26"/>
                    <a:pt x="5" y="23"/>
                    <a:pt x="6" y="20"/>
                  </a:cubicBezTo>
                  <a:cubicBezTo>
                    <a:pt x="8" y="14"/>
                    <a:pt x="12" y="8"/>
                    <a:pt x="17" y="5"/>
                  </a:cubicBezTo>
                  <a:cubicBezTo>
                    <a:pt x="19" y="4"/>
                    <a:pt x="22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8" y="3"/>
                    <a:pt x="31" y="4"/>
                    <a:pt x="33" y="6"/>
                  </a:cubicBezTo>
                  <a:cubicBezTo>
                    <a:pt x="35" y="8"/>
                    <a:pt x="36" y="9"/>
                    <a:pt x="36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5"/>
                    <a:pt x="39" y="19"/>
                    <a:pt x="39" y="24"/>
                  </a:cubicBezTo>
                  <a:cubicBezTo>
                    <a:pt x="39" y="27"/>
                    <a:pt x="39" y="31"/>
                    <a:pt x="37" y="34"/>
                  </a:cubicBezTo>
                  <a:cubicBezTo>
                    <a:pt x="35" y="40"/>
                    <a:pt x="31" y="45"/>
                    <a:pt x="25" y="47"/>
                  </a:cubicBezTo>
                  <a:cubicBezTo>
                    <a:pt x="24" y="47"/>
                    <a:pt x="22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moveTo>
                    <a:pt x="25" y="0"/>
                  </a:moveTo>
                  <a:cubicBezTo>
                    <a:pt x="21" y="0"/>
                    <a:pt x="18" y="0"/>
                    <a:pt x="15" y="2"/>
                  </a:cubicBezTo>
                  <a:cubicBezTo>
                    <a:pt x="9" y="6"/>
                    <a:pt x="5" y="12"/>
                    <a:pt x="3" y="18"/>
                  </a:cubicBezTo>
                  <a:cubicBezTo>
                    <a:pt x="2" y="22"/>
                    <a:pt x="1" y="25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2"/>
                    <a:pt x="0" y="36"/>
                    <a:pt x="0" y="40"/>
                  </a:cubicBezTo>
                  <a:cubicBezTo>
                    <a:pt x="0" y="44"/>
                    <a:pt x="1" y="49"/>
                    <a:pt x="3" y="52"/>
                  </a:cubicBezTo>
                  <a:cubicBezTo>
                    <a:pt x="8" y="58"/>
                    <a:pt x="14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3" y="59"/>
                    <a:pt x="25" y="59"/>
                    <a:pt x="26" y="58"/>
                  </a:cubicBezTo>
                  <a:cubicBezTo>
                    <a:pt x="33" y="56"/>
                    <a:pt x="38" y="50"/>
                    <a:pt x="41" y="44"/>
                  </a:cubicBezTo>
                  <a:cubicBezTo>
                    <a:pt x="43" y="39"/>
                    <a:pt x="43" y="31"/>
                    <a:pt x="43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17"/>
                    <a:pt x="42" y="13"/>
                    <a:pt x="40" y="9"/>
                  </a:cubicBezTo>
                  <a:cubicBezTo>
                    <a:pt x="39" y="7"/>
                    <a:pt x="38" y="5"/>
                    <a:pt x="36" y="4"/>
                  </a:cubicBezTo>
                  <a:cubicBezTo>
                    <a:pt x="33" y="1"/>
                    <a:pt x="29" y="0"/>
                    <a:pt x="2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766"/>
            <p:cNvSpPr>
              <a:spLocks noEditPoints="1"/>
            </p:cNvSpPr>
            <p:nvPr/>
          </p:nvSpPr>
          <p:spPr bwMode="auto">
            <a:xfrm>
              <a:off x="4740" y="1079"/>
              <a:ext cx="177" cy="276"/>
            </a:xfrm>
            <a:custGeom>
              <a:avLst/>
              <a:gdLst>
                <a:gd name="T0" fmla="*/ 13 w 75"/>
                <a:gd name="T1" fmla="*/ 109 h 117"/>
                <a:gd name="T2" fmla="*/ 13 w 75"/>
                <a:gd name="T3" fmla="*/ 108 h 117"/>
                <a:gd name="T4" fmla="*/ 14 w 75"/>
                <a:gd name="T5" fmla="*/ 111 h 117"/>
                <a:gd name="T6" fmla="*/ 8 w 75"/>
                <a:gd name="T7" fmla="*/ 106 h 117"/>
                <a:gd name="T8" fmla="*/ 13 w 75"/>
                <a:gd name="T9" fmla="*/ 100 h 117"/>
                <a:gd name="T10" fmla="*/ 6 w 75"/>
                <a:gd name="T11" fmla="*/ 104 h 117"/>
                <a:gd name="T12" fmla="*/ 5 w 75"/>
                <a:gd name="T13" fmla="*/ 103 h 117"/>
                <a:gd name="T14" fmla="*/ 9 w 75"/>
                <a:gd name="T15" fmla="*/ 97 h 117"/>
                <a:gd name="T16" fmla="*/ 4 w 75"/>
                <a:gd name="T17" fmla="*/ 97 h 117"/>
                <a:gd name="T18" fmla="*/ 4 w 75"/>
                <a:gd name="T19" fmla="*/ 93 h 117"/>
                <a:gd name="T20" fmla="*/ 4 w 75"/>
                <a:gd name="T21" fmla="*/ 97 h 117"/>
                <a:gd name="T22" fmla="*/ 18 w 75"/>
                <a:gd name="T23" fmla="*/ 102 h 117"/>
                <a:gd name="T24" fmla="*/ 71 w 75"/>
                <a:gd name="T25" fmla="*/ 21 h 117"/>
                <a:gd name="T26" fmla="*/ 18 w 75"/>
                <a:gd name="T27" fmla="*/ 110 h 117"/>
                <a:gd name="T28" fmla="*/ 5 w 75"/>
                <a:gd name="T29" fmla="*/ 89 h 117"/>
                <a:gd name="T30" fmla="*/ 61 w 75"/>
                <a:gd name="T31" fmla="*/ 4 h 117"/>
                <a:gd name="T32" fmla="*/ 71 w 75"/>
                <a:gd name="T33" fmla="*/ 10 h 117"/>
                <a:gd name="T34" fmla="*/ 60 w 75"/>
                <a:gd name="T35" fmla="*/ 0 h 117"/>
                <a:gd name="T36" fmla="*/ 30 w 75"/>
                <a:gd name="T37" fmla="*/ 46 h 117"/>
                <a:gd name="T38" fmla="*/ 1 w 75"/>
                <a:gd name="T39" fmla="*/ 88 h 117"/>
                <a:gd name="T40" fmla="*/ 1 w 75"/>
                <a:gd name="T41" fmla="*/ 88 h 117"/>
                <a:gd name="T42" fmla="*/ 0 w 75"/>
                <a:gd name="T43" fmla="*/ 89 h 117"/>
                <a:gd name="T44" fmla="*/ 1 w 75"/>
                <a:gd name="T45" fmla="*/ 95 h 117"/>
                <a:gd name="T46" fmla="*/ 1 w 75"/>
                <a:gd name="T47" fmla="*/ 104 h 117"/>
                <a:gd name="T48" fmla="*/ 2 w 75"/>
                <a:gd name="T49" fmla="*/ 106 h 117"/>
                <a:gd name="T50" fmla="*/ 15 w 75"/>
                <a:gd name="T51" fmla="*/ 117 h 117"/>
                <a:gd name="T52" fmla="*/ 16 w 75"/>
                <a:gd name="T53" fmla="*/ 117 h 117"/>
                <a:gd name="T54" fmla="*/ 16 w 75"/>
                <a:gd name="T55" fmla="*/ 117 h 117"/>
                <a:gd name="T56" fmla="*/ 17 w 75"/>
                <a:gd name="T57" fmla="*/ 117 h 117"/>
                <a:gd name="T58" fmla="*/ 18 w 75"/>
                <a:gd name="T59" fmla="*/ 117 h 117"/>
                <a:gd name="T60" fmla="*/ 18 w 75"/>
                <a:gd name="T61" fmla="*/ 117 h 117"/>
                <a:gd name="T62" fmla="*/ 75 w 75"/>
                <a:gd name="T63" fmla="*/ 25 h 117"/>
                <a:gd name="T64" fmla="*/ 75 w 75"/>
                <a:gd name="T65" fmla="*/ 21 h 117"/>
                <a:gd name="T66" fmla="*/ 75 w 75"/>
                <a:gd name="T67" fmla="*/ 10 h 117"/>
                <a:gd name="T68" fmla="*/ 75 w 75"/>
                <a:gd name="T69" fmla="*/ 9 h 117"/>
                <a:gd name="T70" fmla="*/ 74 w 75"/>
                <a:gd name="T71" fmla="*/ 9 h 117"/>
                <a:gd name="T72" fmla="*/ 74 w 75"/>
                <a:gd name="T73" fmla="*/ 8 h 117"/>
                <a:gd name="T74" fmla="*/ 60 w 75"/>
                <a:gd name="T7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" h="117">
                  <a:moveTo>
                    <a:pt x="14" y="111"/>
                  </a:moveTo>
                  <a:cubicBezTo>
                    <a:pt x="14" y="111"/>
                    <a:pt x="13" y="110"/>
                    <a:pt x="13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09"/>
                    <a:pt x="13" y="109"/>
                    <a:pt x="13" y="108"/>
                  </a:cubicBezTo>
                  <a:cubicBezTo>
                    <a:pt x="13" y="107"/>
                    <a:pt x="14" y="105"/>
                    <a:pt x="15" y="103"/>
                  </a:cubicBezTo>
                  <a:cubicBezTo>
                    <a:pt x="15" y="106"/>
                    <a:pt x="14" y="108"/>
                    <a:pt x="14" y="111"/>
                  </a:cubicBezTo>
                  <a:moveTo>
                    <a:pt x="10" y="107"/>
                  </a:moveTo>
                  <a:cubicBezTo>
                    <a:pt x="10" y="107"/>
                    <a:pt x="9" y="106"/>
                    <a:pt x="8" y="106"/>
                  </a:cubicBezTo>
                  <a:cubicBezTo>
                    <a:pt x="9" y="103"/>
                    <a:pt x="10" y="101"/>
                    <a:pt x="11" y="99"/>
                  </a:cubicBezTo>
                  <a:cubicBezTo>
                    <a:pt x="12" y="99"/>
                    <a:pt x="12" y="100"/>
                    <a:pt x="13" y="100"/>
                  </a:cubicBezTo>
                  <a:cubicBezTo>
                    <a:pt x="12" y="103"/>
                    <a:pt x="11" y="105"/>
                    <a:pt x="10" y="107"/>
                  </a:cubicBezTo>
                  <a:moveTo>
                    <a:pt x="6" y="104"/>
                  </a:moveTo>
                  <a:cubicBezTo>
                    <a:pt x="5" y="104"/>
                    <a:pt x="5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6" y="100"/>
                    <a:pt x="7" y="98"/>
                    <a:pt x="8" y="96"/>
                  </a:cubicBezTo>
                  <a:cubicBezTo>
                    <a:pt x="8" y="96"/>
                    <a:pt x="9" y="97"/>
                    <a:pt x="9" y="97"/>
                  </a:cubicBezTo>
                  <a:cubicBezTo>
                    <a:pt x="8" y="99"/>
                    <a:pt x="7" y="102"/>
                    <a:pt x="6" y="104"/>
                  </a:cubicBezTo>
                  <a:moveTo>
                    <a:pt x="4" y="97"/>
                  </a:moveTo>
                  <a:cubicBezTo>
                    <a:pt x="4" y="96"/>
                    <a:pt x="4" y="96"/>
                    <a:pt x="4" y="95"/>
                  </a:cubicBezTo>
                  <a:cubicBezTo>
                    <a:pt x="4" y="94"/>
                    <a:pt x="4" y="94"/>
                    <a:pt x="4" y="93"/>
                  </a:cubicBezTo>
                  <a:cubicBezTo>
                    <a:pt x="5" y="93"/>
                    <a:pt x="5" y="94"/>
                    <a:pt x="6" y="94"/>
                  </a:cubicBezTo>
                  <a:cubicBezTo>
                    <a:pt x="5" y="95"/>
                    <a:pt x="5" y="96"/>
                    <a:pt x="4" y="97"/>
                  </a:cubicBezTo>
                  <a:moveTo>
                    <a:pt x="18" y="110"/>
                  </a:moveTo>
                  <a:cubicBezTo>
                    <a:pt x="18" y="107"/>
                    <a:pt x="18" y="104"/>
                    <a:pt x="18" y="102"/>
                  </a:cubicBezTo>
                  <a:cubicBezTo>
                    <a:pt x="36" y="75"/>
                    <a:pt x="55" y="44"/>
                    <a:pt x="71" y="16"/>
                  </a:cubicBezTo>
                  <a:cubicBezTo>
                    <a:pt x="71" y="18"/>
                    <a:pt x="71" y="19"/>
                    <a:pt x="71" y="21"/>
                  </a:cubicBezTo>
                  <a:cubicBezTo>
                    <a:pt x="71" y="22"/>
                    <a:pt x="71" y="23"/>
                    <a:pt x="71" y="24"/>
                  </a:cubicBezTo>
                  <a:cubicBezTo>
                    <a:pt x="55" y="51"/>
                    <a:pt x="36" y="82"/>
                    <a:pt x="18" y="110"/>
                  </a:cubicBezTo>
                  <a:moveTo>
                    <a:pt x="16" y="98"/>
                  </a:moveTo>
                  <a:cubicBezTo>
                    <a:pt x="13" y="95"/>
                    <a:pt x="9" y="92"/>
                    <a:pt x="5" y="89"/>
                  </a:cubicBezTo>
                  <a:cubicBezTo>
                    <a:pt x="16" y="76"/>
                    <a:pt x="25" y="62"/>
                    <a:pt x="33" y="48"/>
                  </a:cubicBezTo>
                  <a:cubicBezTo>
                    <a:pt x="42" y="34"/>
                    <a:pt x="52" y="19"/>
                    <a:pt x="61" y="4"/>
                  </a:cubicBezTo>
                  <a:cubicBezTo>
                    <a:pt x="63" y="5"/>
                    <a:pt x="64" y="5"/>
                    <a:pt x="65" y="6"/>
                  </a:cubicBezTo>
                  <a:cubicBezTo>
                    <a:pt x="67" y="7"/>
                    <a:pt x="68" y="9"/>
                    <a:pt x="71" y="10"/>
                  </a:cubicBezTo>
                  <a:cubicBezTo>
                    <a:pt x="54" y="39"/>
                    <a:pt x="34" y="71"/>
                    <a:pt x="16" y="98"/>
                  </a:cubicBezTo>
                  <a:moveTo>
                    <a:pt x="60" y="0"/>
                  </a:moveTo>
                  <a:cubicBezTo>
                    <a:pt x="59" y="0"/>
                    <a:pt x="59" y="1"/>
                    <a:pt x="58" y="1"/>
                  </a:cubicBezTo>
                  <a:cubicBezTo>
                    <a:pt x="49" y="16"/>
                    <a:pt x="40" y="31"/>
                    <a:pt x="30" y="46"/>
                  </a:cubicBezTo>
                  <a:cubicBezTo>
                    <a:pt x="21" y="61"/>
                    <a:pt x="12" y="75"/>
                    <a:pt x="1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" y="91"/>
                    <a:pt x="1" y="93"/>
                    <a:pt x="1" y="95"/>
                  </a:cubicBezTo>
                  <a:cubicBezTo>
                    <a:pt x="1" y="97"/>
                    <a:pt x="1" y="99"/>
                    <a:pt x="0" y="103"/>
                  </a:cubicBezTo>
                  <a:cubicBezTo>
                    <a:pt x="0" y="104"/>
                    <a:pt x="1" y="104"/>
                    <a:pt x="1" y="104"/>
                  </a:cubicBezTo>
                  <a:cubicBezTo>
                    <a:pt x="1" y="105"/>
                    <a:pt x="1" y="105"/>
                    <a:pt x="1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7" y="109"/>
                    <a:pt x="11" y="113"/>
                    <a:pt x="15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36" y="88"/>
                    <a:pt x="58" y="55"/>
                    <a:pt x="75" y="25"/>
                  </a:cubicBezTo>
                  <a:cubicBezTo>
                    <a:pt x="75" y="25"/>
                    <a:pt x="75" y="24"/>
                    <a:pt x="75" y="24"/>
                  </a:cubicBezTo>
                  <a:cubicBezTo>
                    <a:pt x="75" y="23"/>
                    <a:pt x="75" y="22"/>
                    <a:pt x="75" y="21"/>
                  </a:cubicBezTo>
                  <a:cubicBezTo>
                    <a:pt x="75" y="19"/>
                    <a:pt x="75" y="17"/>
                    <a:pt x="75" y="13"/>
                  </a:cubicBezTo>
                  <a:cubicBezTo>
                    <a:pt x="75" y="12"/>
                    <a:pt x="75" y="11"/>
                    <a:pt x="75" y="10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1" y="6"/>
                    <a:pt x="69" y="5"/>
                    <a:pt x="67" y="4"/>
                  </a:cubicBezTo>
                  <a:cubicBezTo>
                    <a:pt x="65" y="2"/>
                    <a:pt x="63" y="1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767"/>
            <p:cNvSpPr>
              <a:spLocks noEditPoints="1"/>
            </p:cNvSpPr>
            <p:nvPr/>
          </p:nvSpPr>
          <p:spPr bwMode="auto">
            <a:xfrm>
              <a:off x="5213" y="3119"/>
              <a:ext cx="339" cy="440"/>
            </a:xfrm>
            <a:custGeom>
              <a:avLst/>
              <a:gdLst>
                <a:gd name="T0" fmla="*/ 68 w 143"/>
                <a:gd name="T1" fmla="*/ 164 h 186"/>
                <a:gd name="T2" fmla="*/ 55 w 143"/>
                <a:gd name="T3" fmla="*/ 181 h 186"/>
                <a:gd name="T4" fmla="*/ 66 w 143"/>
                <a:gd name="T5" fmla="*/ 179 h 186"/>
                <a:gd name="T6" fmla="*/ 33 w 143"/>
                <a:gd name="T7" fmla="*/ 182 h 186"/>
                <a:gd name="T8" fmla="*/ 38 w 143"/>
                <a:gd name="T9" fmla="*/ 181 h 186"/>
                <a:gd name="T10" fmla="*/ 70 w 143"/>
                <a:gd name="T11" fmla="*/ 180 h 186"/>
                <a:gd name="T12" fmla="*/ 77 w 143"/>
                <a:gd name="T13" fmla="*/ 178 h 186"/>
                <a:gd name="T14" fmla="*/ 21 w 143"/>
                <a:gd name="T15" fmla="*/ 181 h 186"/>
                <a:gd name="T16" fmla="*/ 47 w 143"/>
                <a:gd name="T17" fmla="*/ 162 h 186"/>
                <a:gd name="T18" fmla="*/ 109 w 143"/>
                <a:gd name="T19" fmla="*/ 160 h 186"/>
                <a:gd name="T20" fmla="*/ 99 w 143"/>
                <a:gd name="T21" fmla="*/ 160 h 186"/>
                <a:gd name="T22" fmla="*/ 88 w 143"/>
                <a:gd name="T23" fmla="*/ 177 h 186"/>
                <a:gd name="T24" fmla="*/ 5 w 143"/>
                <a:gd name="T25" fmla="*/ 179 h 186"/>
                <a:gd name="T26" fmla="*/ 21 w 143"/>
                <a:gd name="T27" fmla="*/ 156 h 186"/>
                <a:gd name="T28" fmla="*/ 10 w 143"/>
                <a:gd name="T29" fmla="*/ 180 h 186"/>
                <a:gd name="T30" fmla="*/ 24 w 143"/>
                <a:gd name="T31" fmla="*/ 139 h 186"/>
                <a:gd name="T32" fmla="*/ 20 w 143"/>
                <a:gd name="T33" fmla="*/ 151 h 186"/>
                <a:gd name="T34" fmla="*/ 16 w 143"/>
                <a:gd name="T35" fmla="*/ 155 h 186"/>
                <a:gd name="T36" fmla="*/ 30 w 143"/>
                <a:gd name="T37" fmla="*/ 133 h 186"/>
                <a:gd name="T38" fmla="*/ 31 w 143"/>
                <a:gd name="T39" fmla="*/ 124 h 186"/>
                <a:gd name="T40" fmla="*/ 35 w 143"/>
                <a:gd name="T41" fmla="*/ 123 h 186"/>
                <a:gd name="T42" fmla="*/ 68 w 143"/>
                <a:gd name="T43" fmla="*/ 113 h 186"/>
                <a:gd name="T44" fmla="*/ 73 w 143"/>
                <a:gd name="T45" fmla="*/ 112 h 186"/>
                <a:gd name="T46" fmla="*/ 35 w 143"/>
                <a:gd name="T47" fmla="*/ 114 h 186"/>
                <a:gd name="T48" fmla="*/ 76 w 143"/>
                <a:gd name="T49" fmla="*/ 104 h 186"/>
                <a:gd name="T50" fmla="*/ 76 w 143"/>
                <a:gd name="T51" fmla="*/ 104 h 186"/>
                <a:gd name="T52" fmla="*/ 92 w 143"/>
                <a:gd name="T53" fmla="*/ 89 h 186"/>
                <a:gd name="T54" fmla="*/ 95 w 143"/>
                <a:gd name="T55" fmla="*/ 74 h 186"/>
                <a:gd name="T56" fmla="*/ 93 w 143"/>
                <a:gd name="T57" fmla="*/ 79 h 186"/>
                <a:gd name="T58" fmla="*/ 106 w 143"/>
                <a:gd name="T59" fmla="*/ 61 h 186"/>
                <a:gd name="T60" fmla="*/ 103 w 143"/>
                <a:gd name="T61" fmla="*/ 53 h 186"/>
                <a:gd name="T62" fmla="*/ 106 w 143"/>
                <a:gd name="T63" fmla="*/ 58 h 186"/>
                <a:gd name="T64" fmla="*/ 110 w 143"/>
                <a:gd name="T65" fmla="*/ 40 h 186"/>
                <a:gd name="T66" fmla="*/ 105 w 143"/>
                <a:gd name="T67" fmla="*/ 33 h 186"/>
                <a:gd name="T68" fmla="*/ 105 w 143"/>
                <a:gd name="T69" fmla="*/ 30 h 186"/>
                <a:gd name="T70" fmla="*/ 105 w 143"/>
                <a:gd name="T71" fmla="*/ 30 h 186"/>
                <a:gd name="T72" fmla="*/ 110 w 143"/>
                <a:gd name="T73" fmla="*/ 21 h 186"/>
                <a:gd name="T74" fmla="*/ 104 w 143"/>
                <a:gd name="T75" fmla="*/ 17 h 186"/>
                <a:gd name="T76" fmla="*/ 110 w 143"/>
                <a:gd name="T77" fmla="*/ 15 h 186"/>
                <a:gd name="T78" fmla="*/ 114 w 143"/>
                <a:gd name="T79" fmla="*/ 29 h 186"/>
                <a:gd name="T80" fmla="*/ 139 w 143"/>
                <a:gd name="T81" fmla="*/ 53 h 186"/>
                <a:gd name="T82" fmla="*/ 112 w 143"/>
                <a:gd name="T83" fmla="*/ 151 h 186"/>
                <a:gd name="T84" fmla="*/ 37 w 143"/>
                <a:gd name="T85" fmla="*/ 127 h 186"/>
                <a:gd name="T86" fmla="*/ 63 w 143"/>
                <a:gd name="T87" fmla="*/ 115 h 186"/>
                <a:gd name="T88" fmla="*/ 66 w 143"/>
                <a:gd name="T89" fmla="*/ 116 h 186"/>
                <a:gd name="T90" fmla="*/ 109 w 143"/>
                <a:gd name="T91" fmla="*/ 0 h 186"/>
                <a:gd name="T92" fmla="*/ 103 w 143"/>
                <a:gd name="T93" fmla="*/ 7 h 186"/>
                <a:gd name="T94" fmla="*/ 99 w 143"/>
                <a:gd name="T95" fmla="*/ 12 h 186"/>
                <a:gd name="T96" fmla="*/ 101 w 143"/>
                <a:gd name="T97" fmla="*/ 25 h 186"/>
                <a:gd name="T98" fmla="*/ 64 w 143"/>
                <a:gd name="T99" fmla="*/ 110 h 186"/>
                <a:gd name="T100" fmla="*/ 45 w 143"/>
                <a:gd name="T101" fmla="*/ 96 h 186"/>
                <a:gd name="T102" fmla="*/ 43 w 143"/>
                <a:gd name="T103" fmla="*/ 97 h 186"/>
                <a:gd name="T104" fmla="*/ 14 w 143"/>
                <a:gd name="T105" fmla="*/ 150 h 186"/>
                <a:gd name="T106" fmla="*/ 3 w 143"/>
                <a:gd name="T107" fmla="*/ 172 h 186"/>
                <a:gd name="T108" fmla="*/ 1 w 143"/>
                <a:gd name="T109" fmla="*/ 178 h 186"/>
                <a:gd name="T110" fmla="*/ 1 w 143"/>
                <a:gd name="T111" fmla="*/ 181 h 186"/>
                <a:gd name="T112" fmla="*/ 23 w 143"/>
                <a:gd name="T113" fmla="*/ 185 h 186"/>
                <a:gd name="T114" fmla="*/ 35 w 143"/>
                <a:gd name="T115" fmla="*/ 186 h 186"/>
                <a:gd name="T116" fmla="*/ 100 w 143"/>
                <a:gd name="T117" fmla="*/ 177 h 186"/>
                <a:gd name="T118" fmla="*/ 117 w 143"/>
                <a:gd name="T119" fmla="*/ 149 h 186"/>
                <a:gd name="T120" fmla="*/ 134 w 143"/>
                <a:gd name="T121" fmla="*/ 5 h 186"/>
                <a:gd name="T122" fmla="*/ 111 w 143"/>
                <a:gd name="T1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186">
                  <a:moveTo>
                    <a:pt x="42" y="182"/>
                  </a:moveTo>
                  <a:cubicBezTo>
                    <a:pt x="48" y="176"/>
                    <a:pt x="53" y="170"/>
                    <a:pt x="59" y="165"/>
                  </a:cubicBezTo>
                  <a:cubicBezTo>
                    <a:pt x="60" y="164"/>
                    <a:pt x="60" y="164"/>
                    <a:pt x="60" y="163"/>
                  </a:cubicBezTo>
                  <a:cubicBezTo>
                    <a:pt x="63" y="164"/>
                    <a:pt x="65" y="164"/>
                    <a:pt x="68" y="164"/>
                  </a:cubicBezTo>
                  <a:cubicBezTo>
                    <a:pt x="63" y="169"/>
                    <a:pt x="58" y="174"/>
                    <a:pt x="52" y="179"/>
                  </a:cubicBezTo>
                  <a:cubicBezTo>
                    <a:pt x="52" y="180"/>
                    <a:pt x="52" y="180"/>
                    <a:pt x="52" y="181"/>
                  </a:cubicBezTo>
                  <a:cubicBezTo>
                    <a:pt x="49" y="181"/>
                    <a:pt x="45" y="181"/>
                    <a:pt x="42" y="182"/>
                  </a:cubicBezTo>
                  <a:moveTo>
                    <a:pt x="55" y="181"/>
                  </a:moveTo>
                  <a:cubicBezTo>
                    <a:pt x="60" y="175"/>
                    <a:pt x="66" y="170"/>
                    <a:pt x="72" y="165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5" y="164"/>
                    <a:pt x="78" y="164"/>
                    <a:pt x="81" y="163"/>
                  </a:cubicBezTo>
                  <a:cubicBezTo>
                    <a:pt x="76" y="169"/>
                    <a:pt x="71" y="174"/>
                    <a:pt x="66" y="179"/>
                  </a:cubicBezTo>
                  <a:cubicBezTo>
                    <a:pt x="65" y="180"/>
                    <a:pt x="65" y="180"/>
                    <a:pt x="65" y="180"/>
                  </a:cubicBezTo>
                  <a:cubicBezTo>
                    <a:pt x="62" y="180"/>
                    <a:pt x="58" y="181"/>
                    <a:pt x="55" y="181"/>
                  </a:cubicBezTo>
                  <a:moveTo>
                    <a:pt x="33" y="182"/>
                  </a:moveTo>
                  <a:cubicBezTo>
                    <a:pt x="33" y="182"/>
                    <a:pt x="33" y="182"/>
                    <a:pt x="33" y="182"/>
                  </a:cubicBezTo>
                  <a:cubicBezTo>
                    <a:pt x="31" y="182"/>
                    <a:pt x="30" y="182"/>
                    <a:pt x="29" y="182"/>
                  </a:cubicBezTo>
                  <a:cubicBezTo>
                    <a:pt x="36" y="175"/>
                    <a:pt x="44" y="169"/>
                    <a:pt x="51" y="163"/>
                  </a:cubicBezTo>
                  <a:cubicBezTo>
                    <a:pt x="53" y="163"/>
                    <a:pt x="55" y="163"/>
                    <a:pt x="57" y="163"/>
                  </a:cubicBezTo>
                  <a:cubicBezTo>
                    <a:pt x="50" y="169"/>
                    <a:pt x="44" y="175"/>
                    <a:pt x="38" y="181"/>
                  </a:cubicBezTo>
                  <a:cubicBezTo>
                    <a:pt x="38" y="181"/>
                    <a:pt x="38" y="181"/>
                    <a:pt x="37" y="181"/>
                  </a:cubicBezTo>
                  <a:cubicBezTo>
                    <a:pt x="37" y="181"/>
                    <a:pt x="37" y="181"/>
                    <a:pt x="36" y="182"/>
                  </a:cubicBezTo>
                  <a:cubicBezTo>
                    <a:pt x="35" y="182"/>
                    <a:pt x="34" y="182"/>
                    <a:pt x="33" y="182"/>
                  </a:cubicBezTo>
                  <a:moveTo>
                    <a:pt x="70" y="180"/>
                  </a:moveTo>
                  <a:cubicBezTo>
                    <a:pt x="75" y="174"/>
                    <a:pt x="80" y="169"/>
                    <a:pt x="86" y="163"/>
                  </a:cubicBezTo>
                  <a:cubicBezTo>
                    <a:pt x="86" y="163"/>
                    <a:pt x="86" y="163"/>
                    <a:pt x="86" y="163"/>
                  </a:cubicBezTo>
                  <a:cubicBezTo>
                    <a:pt x="89" y="162"/>
                    <a:pt x="91" y="162"/>
                    <a:pt x="94" y="161"/>
                  </a:cubicBezTo>
                  <a:cubicBezTo>
                    <a:pt x="88" y="167"/>
                    <a:pt x="83" y="173"/>
                    <a:pt x="77" y="178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4" y="179"/>
                    <a:pt x="72" y="179"/>
                    <a:pt x="70" y="180"/>
                  </a:cubicBezTo>
                  <a:moveTo>
                    <a:pt x="24" y="181"/>
                  </a:moveTo>
                  <a:cubicBezTo>
                    <a:pt x="23" y="181"/>
                    <a:pt x="22" y="181"/>
                    <a:pt x="21" y="181"/>
                  </a:cubicBezTo>
                  <a:cubicBezTo>
                    <a:pt x="19" y="181"/>
                    <a:pt x="16" y="181"/>
                    <a:pt x="14" y="181"/>
                  </a:cubicBezTo>
                  <a:cubicBezTo>
                    <a:pt x="19" y="176"/>
                    <a:pt x="32" y="166"/>
                    <a:pt x="38" y="16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42" y="161"/>
                    <a:pt x="45" y="162"/>
                    <a:pt x="47" y="162"/>
                  </a:cubicBezTo>
                  <a:cubicBezTo>
                    <a:pt x="40" y="169"/>
                    <a:pt x="32" y="175"/>
                    <a:pt x="24" y="181"/>
                  </a:cubicBezTo>
                  <a:moveTo>
                    <a:pt x="92" y="176"/>
                  </a:moveTo>
                  <a:cubicBezTo>
                    <a:pt x="97" y="171"/>
                    <a:pt x="102" y="166"/>
                    <a:pt x="108" y="161"/>
                  </a:cubicBezTo>
                  <a:cubicBezTo>
                    <a:pt x="108" y="160"/>
                    <a:pt x="108" y="160"/>
                    <a:pt x="109" y="160"/>
                  </a:cubicBezTo>
                  <a:cubicBezTo>
                    <a:pt x="105" y="164"/>
                    <a:pt x="102" y="169"/>
                    <a:pt x="99" y="174"/>
                  </a:cubicBezTo>
                  <a:cubicBezTo>
                    <a:pt x="97" y="174"/>
                    <a:pt x="94" y="175"/>
                    <a:pt x="92" y="176"/>
                  </a:cubicBezTo>
                  <a:moveTo>
                    <a:pt x="82" y="178"/>
                  </a:moveTo>
                  <a:cubicBezTo>
                    <a:pt x="88" y="172"/>
                    <a:pt x="94" y="166"/>
                    <a:pt x="99" y="160"/>
                  </a:cubicBezTo>
                  <a:cubicBezTo>
                    <a:pt x="102" y="159"/>
                    <a:pt x="105" y="158"/>
                    <a:pt x="107" y="157"/>
                  </a:cubicBezTo>
                  <a:cubicBezTo>
                    <a:pt x="107" y="158"/>
                    <a:pt x="106" y="158"/>
                    <a:pt x="106" y="159"/>
                  </a:cubicBezTo>
                  <a:cubicBezTo>
                    <a:pt x="100" y="164"/>
                    <a:pt x="94" y="170"/>
                    <a:pt x="88" y="175"/>
                  </a:cubicBezTo>
                  <a:cubicBezTo>
                    <a:pt x="88" y="176"/>
                    <a:pt x="88" y="176"/>
                    <a:pt x="88" y="177"/>
                  </a:cubicBezTo>
                  <a:cubicBezTo>
                    <a:pt x="86" y="177"/>
                    <a:pt x="84" y="177"/>
                    <a:pt x="82" y="178"/>
                  </a:cubicBezTo>
                  <a:moveTo>
                    <a:pt x="10" y="180"/>
                  </a:moveTo>
                  <a:cubicBezTo>
                    <a:pt x="8" y="180"/>
                    <a:pt x="7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8" y="175"/>
                    <a:pt x="10" y="172"/>
                    <a:pt x="13" y="168"/>
                  </a:cubicBezTo>
                  <a:cubicBezTo>
                    <a:pt x="15" y="163"/>
                    <a:pt x="18" y="159"/>
                    <a:pt x="20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5" y="157"/>
                    <a:pt x="30" y="159"/>
                    <a:pt x="35" y="160"/>
                  </a:cubicBezTo>
                  <a:cubicBezTo>
                    <a:pt x="31" y="163"/>
                    <a:pt x="25" y="168"/>
                    <a:pt x="20" y="172"/>
                  </a:cubicBezTo>
                  <a:cubicBezTo>
                    <a:pt x="17" y="174"/>
                    <a:pt x="14" y="176"/>
                    <a:pt x="12" y="178"/>
                  </a:cubicBezTo>
                  <a:cubicBezTo>
                    <a:pt x="12" y="179"/>
                    <a:pt x="11" y="179"/>
                    <a:pt x="10" y="180"/>
                  </a:cubicBezTo>
                  <a:cubicBezTo>
                    <a:pt x="10" y="180"/>
                    <a:pt x="10" y="180"/>
                    <a:pt x="10" y="180"/>
                  </a:cubicBezTo>
                  <a:moveTo>
                    <a:pt x="16" y="155"/>
                  </a:moveTo>
                  <a:cubicBezTo>
                    <a:pt x="18" y="151"/>
                    <a:pt x="20" y="146"/>
                    <a:pt x="23" y="141"/>
                  </a:cubicBezTo>
                  <a:cubicBezTo>
                    <a:pt x="23" y="140"/>
                    <a:pt x="24" y="139"/>
                    <a:pt x="24" y="139"/>
                  </a:cubicBezTo>
                  <a:cubicBezTo>
                    <a:pt x="25" y="138"/>
                    <a:pt x="26" y="137"/>
                    <a:pt x="28" y="136"/>
                  </a:cubicBezTo>
                  <a:cubicBezTo>
                    <a:pt x="27" y="137"/>
                    <a:pt x="27" y="138"/>
                    <a:pt x="27" y="138"/>
                  </a:cubicBezTo>
                  <a:cubicBezTo>
                    <a:pt x="25" y="142"/>
                    <a:pt x="23" y="145"/>
                    <a:pt x="21" y="148"/>
                  </a:cubicBezTo>
                  <a:cubicBezTo>
                    <a:pt x="21" y="149"/>
                    <a:pt x="20" y="150"/>
                    <a:pt x="20" y="15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8" y="152"/>
                    <a:pt x="18" y="153"/>
                  </a:cubicBezTo>
                  <a:cubicBezTo>
                    <a:pt x="17" y="153"/>
                    <a:pt x="17" y="154"/>
                    <a:pt x="16" y="155"/>
                  </a:cubicBezTo>
                  <a:moveTo>
                    <a:pt x="26" y="134"/>
                  </a:moveTo>
                  <a:cubicBezTo>
                    <a:pt x="27" y="132"/>
                    <a:pt x="28" y="131"/>
                    <a:pt x="29" y="129"/>
                  </a:cubicBezTo>
                  <a:cubicBezTo>
                    <a:pt x="30" y="128"/>
                    <a:pt x="31" y="127"/>
                    <a:pt x="33" y="127"/>
                  </a:cubicBezTo>
                  <a:cubicBezTo>
                    <a:pt x="32" y="129"/>
                    <a:pt x="31" y="131"/>
                    <a:pt x="30" y="133"/>
                  </a:cubicBezTo>
                  <a:cubicBezTo>
                    <a:pt x="29" y="133"/>
                    <a:pt x="29" y="133"/>
                    <a:pt x="29" y="133"/>
                  </a:cubicBezTo>
                  <a:cubicBezTo>
                    <a:pt x="29" y="133"/>
                    <a:pt x="28" y="133"/>
                    <a:pt x="28" y="133"/>
                  </a:cubicBezTo>
                  <a:cubicBezTo>
                    <a:pt x="28" y="133"/>
                    <a:pt x="27" y="133"/>
                    <a:pt x="26" y="134"/>
                  </a:cubicBezTo>
                  <a:moveTo>
                    <a:pt x="31" y="124"/>
                  </a:moveTo>
                  <a:cubicBezTo>
                    <a:pt x="31" y="124"/>
                    <a:pt x="31" y="124"/>
                    <a:pt x="31" y="124"/>
                  </a:cubicBezTo>
                  <a:cubicBezTo>
                    <a:pt x="32" y="122"/>
                    <a:pt x="33" y="120"/>
                    <a:pt x="33" y="118"/>
                  </a:cubicBezTo>
                  <a:cubicBezTo>
                    <a:pt x="35" y="118"/>
                    <a:pt x="36" y="117"/>
                    <a:pt x="38" y="116"/>
                  </a:cubicBezTo>
                  <a:cubicBezTo>
                    <a:pt x="37" y="118"/>
                    <a:pt x="36" y="120"/>
                    <a:pt x="35" y="123"/>
                  </a:cubicBezTo>
                  <a:cubicBezTo>
                    <a:pt x="35" y="122"/>
                    <a:pt x="34" y="122"/>
                    <a:pt x="34" y="122"/>
                  </a:cubicBezTo>
                  <a:cubicBezTo>
                    <a:pt x="34" y="122"/>
                    <a:pt x="33" y="123"/>
                    <a:pt x="33" y="123"/>
                  </a:cubicBezTo>
                  <a:cubicBezTo>
                    <a:pt x="32" y="123"/>
                    <a:pt x="32" y="124"/>
                    <a:pt x="31" y="124"/>
                  </a:cubicBezTo>
                  <a:moveTo>
                    <a:pt x="68" y="113"/>
                  </a:moveTo>
                  <a:cubicBezTo>
                    <a:pt x="69" y="111"/>
                    <a:pt x="70" y="110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4" y="108"/>
                    <a:pt x="76" y="107"/>
                    <a:pt x="78" y="107"/>
                  </a:cubicBezTo>
                  <a:cubicBezTo>
                    <a:pt x="77" y="108"/>
                    <a:pt x="75" y="110"/>
                    <a:pt x="73" y="11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71" y="112"/>
                    <a:pt x="69" y="112"/>
                    <a:pt x="68" y="113"/>
                  </a:cubicBezTo>
                  <a:moveTo>
                    <a:pt x="35" y="114"/>
                  </a:moveTo>
                  <a:cubicBezTo>
                    <a:pt x="37" y="111"/>
                    <a:pt x="40" y="108"/>
                    <a:pt x="42" y="105"/>
                  </a:cubicBezTo>
                  <a:cubicBezTo>
                    <a:pt x="41" y="107"/>
                    <a:pt x="40" y="109"/>
                    <a:pt x="40" y="112"/>
                  </a:cubicBezTo>
                  <a:cubicBezTo>
                    <a:pt x="38" y="112"/>
                    <a:pt x="37" y="113"/>
                    <a:pt x="35" y="114"/>
                  </a:cubicBezTo>
                  <a:moveTo>
                    <a:pt x="76" y="104"/>
                  </a:moveTo>
                  <a:cubicBezTo>
                    <a:pt x="78" y="102"/>
                    <a:pt x="80" y="99"/>
                    <a:pt x="82" y="96"/>
                  </a:cubicBezTo>
                  <a:cubicBezTo>
                    <a:pt x="84" y="95"/>
                    <a:pt x="87" y="95"/>
                    <a:pt x="89" y="94"/>
                  </a:cubicBezTo>
                  <a:cubicBezTo>
                    <a:pt x="87" y="96"/>
                    <a:pt x="85" y="99"/>
                    <a:pt x="83" y="101"/>
                  </a:cubicBezTo>
                  <a:cubicBezTo>
                    <a:pt x="80" y="102"/>
                    <a:pt x="78" y="103"/>
                    <a:pt x="76" y="104"/>
                  </a:cubicBezTo>
                  <a:moveTo>
                    <a:pt x="85" y="92"/>
                  </a:moveTo>
                  <a:cubicBezTo>
                    <a:pt x="87" y="89"/>
                    <a:pt x="89" y="86"/>
                    <a:pt x="91" y="83"/>
                  </a:cubicBezTo>
                  <a:cubicBezTo>
                    <a:pt x="93" y="82"/>
                    <a:pt x="95" y="82"/>
                    <a:pt x="97" y="81"/>
                  </a:cubicBezTo>
                  <a:cubicBezTo>
                    <a:pt x="96" y="84"/>
                    <a:pt x="94" y="86"/>
                    <a:pt x="92" y="89"/>
                  </a:cubicBezTo>
                  <a:cubicBezTo>
                    <a:pt x="92" y="89"/>
                    <a:pt x="92" y="89"/>
                    <a:pt x="92" y="89"/>
                  </a:cubicBezTo>
                  <a:cubicBezTo>
                    <a:pt x="90" y="90"/>
                    <a:pt x="88" y="91"/>
                    <a:pt x="85" y="92"/>
                  </a:cubicBezTo>
                  <a:moveTo>
                    <a:pt x="93" y="79"/>
                  </a:moveTo>
                  <a:cubicBezTo>
                    <a:pt x="94" y="77"/>
                    <a:pt x="95" y="76"/>
                    <a:pt x="95" y="74"/>
                  </a:cubicBezTo>
                  <a:cubicBezTo>
                    <a:pt x="97" y="73"/>
                    <a:pt x="99" y="73"/>
                    <a:pt x="101" y="72"/>
                  </a:cubicBezTo>
                  <a:cubicBezTo>
                    <a:pt x="101" y="74"/>
                    <a:pt x="100" y="76"/>
                    <a:pt x="99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7" y="78"/>
                    <a:pt x="95" y="79"/>
                    <a:pt x="93" y="79"/>
                  </a:cubicBezTo>
                  <a:moveTo>
                    <a:pt x="97" y="71"/>
                  </a:moveTo>
                  <a:cubicBezTo>
                    <a:pt x="98" y="68"/>
                    <a:pt x="99" y="66"/>
                    <a:pt x="100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102" y="62"/>
                    <a:pt x="104" y="61"/>
                    <a:pt x="106" y="61"/>
                  </a:cubicBezTo>
                  <a:cubicBezTo>
                    <a:pt x="105" y="63"/>
                    <a:pt x="104" y="66"/>
                    <a:pt x="103" y="69"/>
                  </a:cubicBezTo>
                  <a:cubicBezTo>
                    <a:pt x="101" y="69"/>
                    <a:pt x="99" y="70"/>
                    <a:pt x="97" y="71"/>
                  </a:cubicBezTo>
                  <a:moveTo>
                    <a:pt x="101" y="59"/>
                  </a:moveTo>
                  <a:cubicBezTo>
                    <a:pt x="102" y="57"/>
                    <a:pt x="102" y="55"/>
                    <a:pt x="103" y="53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5" y="52"/>
                    <a:pt x="107" y="51"/>
                    <a:pt x="108" y="51"/>
                  </a:cubicBezTo>
                  <a:cubicBezTo>
                    <a:pt x="108" y="53"/>
                    <a:pt x="107" y="55"/>
                    <a:pt x="107" y="58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5" y="58"/>
                    <a:pt x="103" y="58"/>
                    <a:pt x="101" y="59"/>
                  </a:cubicBezTo>
                  <a:moveTo>
                    <a:pt x="103" y="49"/>
                  </a:moveTo>
                  <a:cubicBezTo>
                    <a:pt x="104" y="47"/>
                    <a:pt x="104" y="44"/>
                    <a:pt x="104" y="42"/>
                  </a:cubicBezTo>
                  <a:cubicBezTo>
                    <a:pt x="106" y="42"/>
                    <a:pt x="108" y="41"/>
                    <a:pt x="110" y="40"/>
                  </a:cubicBezTo>
                  <a:cubicBezTo>
                    <a:pt x="110" y="43"/>
                    <a:pt x="109" y="45"/>
                    <a:pt x="109" y="47"/>
                  </a:cubicBezTo>
                  <a:cubicBezTo>
                    <a:pt x="107" y="48"/>
                    <a:pt x="105" y="48"/>
                    <a:pt x="103" y="49"/>
                  </a:cubicBezTo>
                  <a:moveTo>
                    <a:pt x="105" y="39"/>
                  </a:moveTo>
                  <a:cubicBezTo>
                    <a:pt x="105" y="37"/>
                    <a:pt x="105" y="35"/>
                    <a:pt x="105" y="33"/>
                  </a:cubicBezTo>
                  <a:cubicBezTo>
                    <a:pt x="107" y="32"/>
                    <a:pt x="109" y="32"/>
                    <a:pt x="111" y="31"/>
                  </a:cubicBezTo>
                  <a:cubicBezTo>
                    <a:pt x="110" y="33"/>
                    <a:pt x="110" y="35"/>
                    <a:pt x="110" y="37"/>
                  </a:cubicBezTo>
                  <a:cubicBezTo>
                    <a:pt x="108" y="38"/>
                    <a:pt x="106" y="38"/>
                    <a:pt x="105" y="39"/>
                  </a:cubicBezTo>
                  <a:moveTo>
                    <a:pt x="105" y="30"/>
                  </a:moveTo>
                  <a:cubicBezTo>
                    <a:pt x="105" y="29"/>
                    <a:pt x="105" y="28"/>
                    <a:pt x="105" y="27"/>
                  </a:cubicBezTo>
                  <a:cubicBezTo>
                    <a:pt x="107" y="26"/>
                    <a:pt x="109" y="25"/>
                    <a:pt x="110" y="24"/>
                  </a:cubicBezTo>
                  <a:cubicBezTo>
                    <a:pt x="110" y="25"/>
                    <a:pt x="111" y="27"/>
                    <a:pt x="111" y="28"/>
                  </a:cubicBezTo>
                  <a:cubicBezTo>
                    <a:pt x="109" y="29"/>
                    <a:pt x="107" y="29"/>
                    <a:pt x="105" y="30"/>
                  </a:cubicBezTo>
                  <a:moveTo>
                    <a:pt x="105" y="24"/>
                  </a:moveTo>
                  <a:cubicBezTo>
                    <a:pt x="105" y="22"/>
                    <a:pt x="104" y="21"/>
                    <a:pt x="104" y="20"/>
                  </a:cubicBezTo>
                  <a:cubicBezTo>
                    <a:pt x="106" y="19"/>
                    <a:pt x="108" y="19"/>
                    <a:pt x="110" y="18"/>
                  </a:cubicBezTo>
                  <a:cubicBezTo>
                    <a:pt x="110" y="19"/>
                    <a:pt x="110" y="20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0" y="21"/>
                    <a:pt x="109" y="21"/>
                    <a:pt x="109" y="21"/>
                  </a:cubicBezTo>
                  <a:cubicBezTo>
                    <a:pt x="108" y="22"/>
                    <a:pt x="106" y="23"/>
                    <a:pt x="105" y="24"/>
                  </a:cubicBezTo>
                  <a:moveTo>
                    <a:pt x="104" y="17"/>
                  </a:moveTo>
                  <a:cubicBezTo>
                    <a:pt x="104" y="16"/>
                    <a:pt x="103" y="14"/>
                    <a:pt x="103" y="13"/>
                  </a:cubicBezTo>
                  <a:cubicBezTo>
                    <a:pt x="104" y="12"/>
                    <a:pt x="105" y="11"/>
                    <a:pt x="106" y="9"/>
                  </a:cubicBezTo>
                  <a:cubicBezTo>
                    <a:pt x="107" y="8"/>
                    <a:pt x="107" y="7"/>
                    <a:pt x="108" y="6"/>
                  </a:cubicBezTo>
                  <a:cubicBezTo>
                    <a:pt x="109" y="9"/>
                    <a:pt x="109" y="12"/>
                    <a:pt x="110" y="15"/>
                  </a:cubicBezTo>
                  <a:cubicBezTo>
                    <a:pt x="108" y="16"/>
                    <a:pt x="106" y="16"/>
                    <a:pt x="104" y="17"/>
                  </a:cubicBezTo>
                  <a:moveTo>
                    <a:pt x="70" y="119"/>
                  </a:moveTo>
                  <a:cubicBezTo>
                    <a:pt x="71" y="119"/>
                    <a:pt x="71" y="119"/>
                    <a:pt x="72" y="119"/>
                  </a:cubicBezTo>
                  <a:cubicBezTo>
                    <a:pt x="107" y="87"/>
                    <a:pt x="115" y="53"/>
                    <a:pt x="114" y="29"/>
                  </a:cubicBezTo>
                  <a:cubicBezTo>
                    <a:pt x="114" y="19"/>
                    <a:pt x="113" y="11"/>
                    <a:pt x="112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8" y="7"/>
                    <a:pt x="126" y="7"/>
                    <a:pt x="131" y="7"/>
                  </a:cubicBezTo>
                  <a:cubicBezTo>
                    <a:pt x="133" y="14"/>
                    <a:pt x="139" y="32"/>
                    <a:pt x="139" y="53"/>
                  </a:cubicBezTo>
                  <a:cubicBezTo>
                    <a:pt x="139" y="80"/>
                    <a:pt x="130" y="113"/>
                    <a:pt x="98" y="140"/>
                  </a:cubicBezTo>
                  <a:cubicBezTo>
                    <a:pt x="98" y="140"/>
                    <a:pt x="97" y="141"/>
                    <a:pt x="97" y="141"/>
                  </a:cubicBezTo>
                  <a:cubicBezTo>
                    <a:pt x="97" y="142"/>
                    <a:pt x="98" y="142"/>
                    <a:pt x="98" y="143"/>
                  </a:cubicBezTo>
                  <a:cubicBezTo>
                    <a:pt x="103" y="145"/>
                    <a:pt x="107" y="148"/>
                    <a:pt x="112" y="151"/>
                  </a:cubicBezTo>
                  <a:cubicBezTo>
                    <a:pt x="100" y="157"/>
                    <a:pt x="86" y="160"/>
                    <a:pt x="70" y="160"/>
                  </a:cubicBezTo>
                  <a:cubicBezTo>
                    <a:pt x="56" y="160"/>
                    <a:pt x="40" y="158"/>
                    <a:pt x="23" y="153"/>
                  </a:cubicBezTo>
                  <a:cubicBezTo>
                    <a:pt x="23" y="152"/>
                    <a:pt x="24" y="152"/>
                    <a:pt x="24" y="151"/>
                  </a:cubicBezTo>
                  <a:cubicBezTo>
                    <a:pt x="26" y="147"/>
                    <a:pt x="32" y="137"/>
                    <a:pt x="37" y="127"/>
                  </a:cubicBezTo>
                  <a:cubicBezTo>
                    <a:pt x="40" y="122"/>
                    <a:pt x="42" y="117"/>
                    <a:pt x="44" y="112"/>
                  </a:cubicBezTo>
                  <a:cubicBezTo>
                    <a:pt x="45" y="108"/>
                    <a:pt x="46" y="105"/>
                    <a:pt x="47" y="102"/>
                  </a:cubicBezTo>
                  <a:cubicBezTo>
                    <a:pt x="51" y="105"/>
                    <a:pt x="57" y="110"/>
                    <a:pt x="62" y="114"/>
                  </a:cubicBezTo>
                  <a:cubicBezTo>
                    <a:pt x="62" y="114"/>
                    <a:pt x="62" y="114"/>
                    <a:pt x="63" y="115"/>
                  </a:cubicBezTo>
                  <a:cubicBezTo>
                    <a:pt x="63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5" y="115"/>
                    <a:pt x="65" y="116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7" y="117"/>
                    <a:pt x="68" y="118"/>
                    <a:pt x="69" y="119"/>
                  </a:cubicBezTo>
                  <a:cubicBezTo>
                    <a:pt x="70" y="119"/>
                    <a:pt x="70" y="119"/>
                    <a:pt x="70" y="119"/>
                  </a:cubicBezTo>
                  <a:moveTo>
                    <a:pt x="110" y="0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06" y="3"/>
                    <a:pt x="104" y="5"/>
                    <a:pt x="103" y="7"/>
                  </a:cubicBezTo>
                  <a:cubicBezTo>
                    <a:pt x="101" y="9"/>
                    <a:pt x="100" y="11"/>
                    <a:pt x="100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100" y="15"/>
                    <a:pt x="101" y="19"/>
                    <a:pt x="101" y="25"/>
                  </a:cubicBezTo>
                  <a:cubicBezTo>
                    <a:pt x="101" y="25"/>
                    <a:pt x="100" y="26"/>
                    <a:pt x="101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8"/>
                    <a:pt x="101" y="29"/>
                    <a:pt x="101" y="31"/>
                  </a:cubicBezTo>
                  <a:cubicBezTo>
                    <a:pt x="101" y="50"/>
                    <a:pt x="95" y="81"/>
                    <a:pt x="64" y="110"/>
                  </a:cubicBezTo>
                  <a:cubicBezTo>
                    <a:pt x="58" y="105"/>
                    <a:pt x="51" y="100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5" y="96"/>
                    <a:pt x="45" y="96"/>
                    <a:pt x="45" y="96"/>
                  </a:cubicBezTo>
                  <a:cubicBezTo>
                    <a:pt x="45" y="96"/>
                    <a:pt x="45" y="96"/>
                    <a:pt x="45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7" y="104"/>
                    <a:pt x="32" y="112"/>
                    <a:pt x="27" y="120"/>
                  </a:cubicBezTo>
                  <a:cubicBezTo>
                    <a:pt x="26" y="121"/>
                    <a:pt x="26" y="122"/>
                    <a:pt x="27" y="122"/>
                  </a:cubicBezTo>
                  <a:cubicBezTo>
                    <a:pt x="27" y="122"/>
                    <a:pt x="27" y="122"/>
                    <a:pt x="27" y="122"/>
                  </a:cubicBezTo>
                  <a:cubicBezTo>
                    <a:pt x="24" y="130"/>
                    <a:pt x="19" y="140"/>
                    <a:pt x="14" y="150"/>
                  </a:cubicBezTo>
                  <a:cubicBezTo>
                    <a:pt x="11" y="157"/>
                    <a:pt x="7" y="164"/>
                    <a:pt x="5" y="169"/>
                  </a:cubicBezTo>
                  <a:cubicBezTo>
                    <a:pt x="5" y="170"/>
                    <a:pt x="4" y="170"/>
                    <a:pt x="4" y="171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3" y="172"/>
                    <a:pt x="3" y="173"/>
                    <a:pt x="3" y="173"/>
                  </a:cubicBezTo>
                  <a:cubicBezTo>
                    <a:pt x="2" y="174"/>
                    <a:pt x="2" y="176"/>
                    <a:pt x="1" y="177"/>
                  </a:cubicBezTo>
                  <a:cubicBezTo>
                    <a:pt x="1" y="177"/>
                    <a:pt x="1" y="177"/>
                    <a:pt x="1" y="178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1" y="179"/>
                    <a:pt x="1" y="179"/>
                    <a:pt x="1" y="179"/>
                  </a:cubicBezTo>
                  <a:cubicBezTo>
                    <a:pt x="1" y="179"/>
                    <a:pt x="0" y="179"/>
                    <a:pt x="0" y="179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1" y="180"/>
                    <a:pt x="1" y="181"/>
                    <a:pt x="1" y="181"/>
                  </a:cubicBezTo>
                  <a:cubicBezTo>
                    <a:pt x="1" y="182"/>
                    <a:pt x="2" y="182"/>
                    <a:pt x="2" y="182"/>
                  </a:cubicBezTo>
                  <a:cubicBezTo>
                    <a:pt x="3" y="183"/>
                    <a:pt x="3" y="183"/>
                    <a:pt x="4" y="183"/>
                  </a:cubicBezTo>
                  <a:cubicBezTo>
                    <a:pt x="9" y="184"/>
                    <a:pt x="15" y="185"/>
                    <a:pt x="21" y="185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7" y="186"/>
                    <a:pt x="30" y="186"/>
                    <a:pt x="33" y="186"/>
                  </a:cubicBezTo>
                  <a:cubicBezTo>
                    <a:pt x="33" y="186"/>
                    <a:pt x="34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6" y="186"/>
                    <a:pt x="36" y="186"/>
                  </a:cubicBezTo>
                  <a:cubicBezTo>
                    <a:pt x="36" y="186"/>
                    <a:pt x="37" y="186"/>
                    <a:pt x="37" y="186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58" y="185"/>
                    <a:pt x="84" y="183"/>
                    <a:pt x="100" y="177"/>
                  </a:cubicBezTo>
                  <a:cubicBezTo>
                    <a:pt x="101" y="177"/>
                    <a:pt x="101" y="177"/>
                    <a:pt x="101" y="177"/>
                  </a:cubicBezTo>
                  <a:cubicBezTo>
                    <a:pt x="107" y="169"/>
                    <a:pt x="113" y="160"/>
                    <a:pt x="119" y="152"/>
                  </a:cubicBezTo>
                  <a:cubicBezTo>
                    <a:pt x="119" y="151"/>
                    <a:pt x="119" y="150"/>
                    <a:pt x="118" y="149"/>
                  </a:cubicBezTo>
                  <a:cubicBezTo>
                    <a:pt x="118" y="149"/>
                    <a:pt x="117" y="149"/>
                    <a:pt x="11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2" y="146"/>
                    <a:pt x="107" y="143"/>
                    <a:pt x="103" y="141"/>
                  </a:cubicBezTo>
                  <a:cubicBezTo>
                    <a:pt x="134" y="113"/>
                    <a:pt x="143" y="80"/>
                    <a:pt x="143" y="53"/>
                  </a:cubicBezTo>
                  <a:cubicBezTo>
                    <a:pt x="143" y="30"/>
                    <a:pt x="137" y="11"/>
                    <a:pt x="134" y="5"/>
                  </a:cubicBezTo>
                  <a:cubicBezTo>
                    <a:pt x="134" y="4"/>
                    <a:pt x="133" y="4"/>
                    <a:pt x="132" y="4"/>
                  </a:cubicBezTo>
                  <a:cubicBezTo>
                    <a:pt x="130" y="3"/>
                    <a:pt x="125" y="3"/>
                    <a:pt x="120" y="3"/>
                  </a:cubicBezTo>
                  <a:cubicBezTo>
                    <a:pt x="118" y="2"/>
                    <a:pt x="116" y="2"/>
                    <a:pt x="114" y="2"/>
                  </a:cubicBezTo>
                  <a:cubicBezTo>
                    <a:pt x="112" y="1"/>
                    <a:pt x="111" y="1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768"/>
            <p:cNvSpPr>
              <a:spLocks noEditPoints="1"/>
            </p:cNvSpPr>
            <p:nvPr/>
          </p:nvSpPr>
          <p:spPr bwMode="auto">
            <a:xfrm>
              <a:off x="3625" y="937"/>
              <a:ext cx="336" cy="326"/>
            </a:xfrm>
            <a:custGeom>
              <a:avLst/>
              <a:gdLst>
                <a:gd name="T0" fmla="*/ 80 w 142"/>
                <a:gd name="T1" fmla="*/ 133 h 138"/>
                <a:gd name="T2" fmla="*/ 80 w 142"/>
                <a:gd name="T3" fmla="*/ 133 h 138"/>
                <a:gd name="T4" fmla="*/ 78 w 142"/>
                <a:gd name="T5" fmla="*/ 133 h 138"/>
                <a:gd name="T6" fmla="*/ 83 w 142"/>
                <a:gd name="T7" fmla="*/ 95 h 138"/>
                <a:gd name="T8" fmla="*/ 77 w 142"/>
                <a:gd name="T9" fmla="*/ 92 h 138"/>
                <a:gd name="T10" fmla="*/ 53 w 142"/>
                <a:gd name="T11" fmla="*/ 74 h 138"/>
                <a:gd name="T12" fmla="*/ 65 w 142"/>
                <a:gd name="T13" fmla="*/ 91 h 138"/>
                <a:gd name="T14" fmla="*/ 52 w 142"/>
                <a:gd name="T15" fmla="*/ 83 h 138"/>
                <a:gd name="T16" fmla="*/ 49 w 142"/>
                <a:gd name="T17" fmla="*/ 74 h 138"/>
                <a:gd name="T18" fmla="*/ 137 w 142"/>
                <a:gd name="T19" fmla="*/ 82 h 138"/>
                <a:gd name="T20" fmla="*/ 124 w 142"/>
                <a:gd name="T21" fmla="*/ 83 h 138"/>
                <a:gd name="T22" fmla="*/ 132 w 142"/>
                <a:gd name="T23" fmla="*/ 56 h 138"/>
                <a:gd name="T24" fmla="*/ 125 w 142"/>
                <a:gd name="T25" fmla="*/ 83 h 138"/>
                <a:gd name="T26" fmla="*/ 124 w 142"/>
                <a:gd name="T27" fmla="*/ 59 h 138"/>
                <a:gd name="T28" fmla="*/ 120 w 142"/>
                <a:gd name="T29" fmla="*/ 76 h 138"/>
                <a:gd name="T30" fmla="*/ 84 w 142"/>
                <a:gd name="T31" fmla="*/ 49 h 138"/>
                <a:gd name="T32" fmla="*/ 56 w 142"/>
                <a:gd name="T33" fmla="*/ 35 h 138"/>
                <a:gd name="T34" fmla="*/ 126 w 142"/>
                <a:gd name="T35" fmla="*/ 33 h 138"/>
                <a:gd name="T36" fmla="*/ 29 w 142"/>
                <a:gd name="T37" fmla="*/ 64 h 138"/>
                <a:gd name="T38" fmla="*/ 75 w 142"/>
                <a:gd name="T39" fmla="*/ 31 h 138"/>
                <a:gd name="T40" fmla="*/ 111 w 142"/>
                <a:gd name="T41" fmla="*/ 30 h 138"/>
                <a:gd name="T42" fmla="*/ 50 w 142"/>
                <a:gd name="T43" fmla="*/ 66 h 138"/>
                <a:gd name="T44" fmla="*/ 54 w 142"/>
                <a:gd name="T45" fmla="*/ 65 h 138"/>
                <a:gd name="T46" fmla="*/ 25 w 142"/>
                <a:gd name="T47" fmla="*/ 47 h 138"/>
                <a:gd name="T48" fmla="*/ 121 w 142"/>
                <a:gd name="T49" fmla="*/ 40 h 138"/>
                <a:gd name="T50" fmla="*/ 55 w 142"/>
                <a:gd name="T51" fmla="*/ 22 h 138"/>
                <a:gd name="T52" fmla="*/ 28 w 142"/>
                <a:gd name="T53" fmla="*/ 61 h 138"/>
                <a:gd name="T54" fmla="*/ 115 w 142"/>
                <a:gd name="T55" fmla="*/ 19 h 138"/>
                <a:gd name="T56" fmla="*/ 65 w 142"/>
                <a:gd name="T57" fmla="*/ 12 h 138"/>
                <a:gd name="T58" fmla="*/ 84 w 142"/>
                <a:gd name="T59" fmla="*/ 16 h 138"/>
                <a:gd name="T60" fmla="*/ 97 w 142"/>
                <a:gd name="T61" fmla="*/ 24 h 138"/>
                <a:gd name="T62" fmla="*/ 110 w 142"/>
                <a:gd name="T63" fmla="*/ 19 h 138"/>
                <a:gd name="T64" fmla="*/ 111 w 142"/>
                <a:gd name="T65" fmla="*/ 31 h 138"/>
                <a:gd name="T66" fmla="*/ 124 w 142"/>
                <a:gd name="T67" fmla="*/ 46 h 138"/>
                <a:gd name="T68" fmla="*/ 134 w 142"/>
                <a:gd name="T69" fmla="*/ 52 h 138"/>
                <a:gd name="T70" fmla="*/ 127 w 142"/>
                <a:gd name="T71" fmla="*/ 52 h 138"/>
                <a:gd name="T72" fmla="*/ 119 w 142"/>
                <a:gd name="T73" fmla="*/ 86 h 138"/>
                <a:gd name="T74" fmla="*/ 129 w 142"/>
                <a:gd name="T75" fmla="*/ 86 h 138"/>
                <a:gd name="T76" fmla="*/ 128 w 142"/>
                <a:gd name="T77" fmla="*/ 104 h 138"/>
                <a:gd name="T78" fmla="*/ 100 w 142"/>
                <a:gd name="T79" fmla="*/ 98 h 138"/>
                <a:gd name="T80" fmla="*/ 63 w 142"/>
                <a:gd name="T81" fmla="*/ 83 h 138"/>
                <a:gd name="T82" fmla="*/ 75 w 142"/>
                <a:gd name="T83" fmla="*/ 52 h 138"/>
                <a:gd name="T84" fmla="*/ 92 w 142"/>
                <a:gd name="T85" fmla="*/ 41 h 138"/>
                <a:gd name="T86" fmla="*/ 71 w 142"/>
                <a:gd name="T87" fmla="*/ 25 h 138"/>
                <a:gd name="T88" fmla="*/ 57 w 142"/>
                <a:gd name="T89" fmla="*/ 17 h 138"/>
                <a:gd name="T90" fmla="*/ 21 w 142"/>
                <a:gd name="T91" fmla="*/ 48 h 138"/>
                <a:gd name="T92" fmla="*/ 25 w 142"/>
                <a:gd name="T93" fmla="*/ 70 h 138"/>
                <a:gd name="T94" fmla="*/ 51 w 142"/>
                <a:gd name="T95" fmla="*/ 88 h 138"/>
                <a:gd name="T96" fmla="*/ 55 w 142"/>
                <a:gd name="T97" fmla="*/ 114 h 138"/>
                <a:gd name="T98" fmla="*/ 61 w 142"/>
                <a:gd name="T99" fmla="*/ 119 h 138"/>
                <a:gd name="T100" fmla="*/ 60 w 142"/>
                <a:gd name="T101" fmla="*/ 132 h 138"/>
                <a:gd name="T102" fmla="*/ 97 w 142"/>
                <a:gd name="T103" fmla="*/ 18 h 138"/>
                <a:gd name="T104" fmla="*/ 38 w 142"/>
                <a:gd name="T105" fmla="*/ 15 h 138"/>
                <a:gd name="T106" fmla="*/ 38 w 142"/>
                <a:gd name="T107" fmla="*/ 15 h 138"/>
                <a:gd name="T108" fmla="*/ 91 w 142"/>
                <a:gd name="T109" fmla="*/ 15 h 138"/>
                <a:gd name="T110" fmla="*/ 75 w 142"/>
                <a:gd name="T111" fmla="*/ 8 h 138"/>
                <a:gd name="T112" fmla="*/ 62 w 142"/>
                <a:gd name="T113" fmla="*/ 6 h 138"/>
                <a:gd name="T114" fmla="*/ 71 w 142"/>
                <a:gd name="T115" fmla="*/ 0 h 138"/>
                <a:gd name="T116" fmla="*/ 23 w 142"/>
                <a:gd name="T117" fmla="*/ 18 h 138"/>
                <a:gd name="T118" fmla="*/ 141 w 142"/>
                <a:gd name="T119" fmla="*/ 82 h 138"/>
                <a:gd name="T120" fmla="*/ 117 w 142"/>
                <a:gd name="T121" fmla="*/ 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2" h="138">
                  <a:moveTo>
                    <a:pt x="90" y="131"/>
                  </a:moveTo>
                  <a:cubicBezTo>
                    <a:pt x="90" y="131"/>
                    <a:pt x="90" y="131"/>
                    <a:pt x="90" y="131"/>
                  </a:cubicBezTo>
                  <a:cubicBezTo>
                    <a:pt x="94" y="121"/>
                    <a:pt x="99" y="112"/>
                    <a:pt x="103" y="103"/>
                  </a:cubicBezTo>
                  <a:cubicBezTo>
                    <a:pt x="114" y="112"/>
                    <a:pt x="97" y="126"/>
                    <a:pt x="91" y="131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0" y="131"/>
                    <a:pt x="90" y="131"/>
                    <a:pt x="90" y="131"/>
                  </a:cubicBezTo>
                  <a:moveTo>
                    <a:pt x="80" y="133"/>
                  </a:moveTo>
                  <a:cubicBezTo>
                    <a:pt x="84" y="123"/>
                    <a:pt x="89" y="112"/>
                    <a:pt x="93" y="102"/>
                  </a:cubicBezTo>
                  <a:cubicBezTo>
                    <a:pt x="95" y="102"/>
                    <a:pt x="98" y="103"/>
                    <a:pt x="100" y="103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6" y="112"/>
                    <a:pt x="92" y="121"/>
                    <a:pt x="88" y="130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88" y="131"/>
                    <a:pt x="87" y="131"/>
                    <a:pt x="87" y="132"/>
                  </a:cubicBezTo>
                  <a:cubicBezTo>
                    <a:pt x="85" y="132"/>
                    <a:pt x="83" y="133"/>
                    <a:pt x="80" y="133"/>
                  </a:cubicBezTo>
                  <a:moveTo>
                    <a:pt x="71" y="133"/>
                  </a:moveTo>
                  <a:cubicBezTo>
                    <a:pt x="70" y="133"/>
                    <a:pt x="69" y="133"/>
                    <a:pt x="68" y="133"/>
                  </a:cubicBezTo>
                  <a:cubicBezTo>
                    <a:pt x="74" y="121"/>
                    <a:pt x="79" y="109"/>
                    <a:pt x="85" y="97"/>
                  </a:cubicBezTo>
                  <a:cubicBezTo>
                    <a:pt x="86" y="99"/>
                    <a:pt x="87" y="100"/>
                    <a:pt x="85" y="101"/>
                  </a:cubicBezTo>
                  <a:cubicBezTo>
                    <a:pt x="85" y="101"/>
                    <a:pt x="86" y="101"/>
                    <a:pt x="87" y="101"/>
                  </a:cubicBezTo>
                  <a:cubicBezTo>
                    <a:pt x="88" y="101"/>
                    <a:pt x="89" y="101"/>
                    <a:pt x="91" y="102"/>
                  </a:cubicBezTo>
                  <a:cubicBezTo>
                    <a:pt x="86" y="112"/>
                    <a:pt x="82" y="123"/>
                    <a:pt x="78" y="133"/>
                  </a:cubicBezTo>
                  <a:cubicBezTo>
                    <a:pt x="76" y="133"/>
                    <a:pt x="73" y="133"/>
                    <a:pt x="71" y="133"/>
                  </a:cubicBezTo>
                  <a:moveTo>
                    <a:pt x="66" y="133"/>
                  </a:moveTo>
                  <a:cubicBezTo>
                    <a:pt x="65" y="133"/>
                    <a:pt x="65" y="133"/>
                    <a:pt x="64" y="133"/>
                  </a:cubicBezTo>
                  <a:cubicBezTo>
                    <a:pt x="66" y="126"/>
                    <a:pt x="69" y="120"/>
                    <a:pt x="65" y="116"/>
                  </a:cubicBezTo>
                  <a:cubicBezTo>
                    <a:pt x="68" y="110"/>
                    <a:pt x="71" y="104"/>
                    <a:pt x="75" y="98"/>
                  </a:cubicBezTo>
                  <a:cubicBezTo>
                    <a:pt x="76" y="96"/>
                    <a:pt x="78" y="94"/>
                    <a:pt x="79" y="93"/>
                  </a:cubicBezTo>
                  <a:cubicBezTo>
                    <a:pt x="81" y="94"/>
                    <a:pt x="82" y="95"/>
                    <a:pt x="83" y="95"/>
                  </a:cubicBezTo>
                  <a:cubicBezTo>
                    <a:pt x="77" y="108"/>
                    <a:pt x="72" y="121"/>
                    <a:pt x="66" y="133"/>
                  </a:cubicBezTo>
                  <a:moveTo>
                    <a:pt x="63" y="115"/>
                  </a:moveTo>
                  <a:cubicBezTo>
                    <a:pt x="61" y="114"/>
                    <a:pt x="60" y="112"/>
                    <a:pt x="59" y="111"/>
                  </a:cubicBezTo>
                  <a:cubicBezTo>
                    <a:pt x="62" y="104"/>
                    <a:pt x="65" y="97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1" y="90"/>
                    <a:pt x="74" y="91"/>
                    <a:pt x="77" y="92"/>
                  </a:cubicBezTo>
                  <a:cubicBezTo>
                    <a:pt x="75" y="93"/>
                    <a:pt x="74" y="95"/>
                    <a:pt x="73" y="97"/>
                  </a:cubicBezTo>
                  <a:cubicBezTo>
                    <a:pt x="69" y="103"/>
                    <a:pt x="66" y="109"/>
                    <a:pt x="63" y="115"/>
                  </a:cubicBezTo>
                  <a:moveTo>
                    <a:pt x="50" y="75"/>
                  </a:moveTo>
                  <a:cubicBezTo>
                    <a:pt x="51" y="75"/>
                    <a:pt x="51" y="74"/>
                    <a:pt x="52" y="74"/>
                  </a:cubicBezTo>
                  <a:cubicBezTo>
                    <a:pt x="52" y="74"/>
                    <a:pt x="52" y="74"/>
                    <a:pt x="53" y="7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6" y="76"/>
                    <a:pt x="57" y="80"/>
                    <a:pt x="56" y="82"/>
                  </a:cubicBezTo>
                  <a:cubicBezTo>
                    <a:pt x="56" y="82"/>
                    <a:pt x="60" y="85"/>
                    <a:pt x="60" y="87"/>
                  </a:cubicBezTo>
                  <a:cubicBezTo>
                    <a:pt x="61" y="87"/>
                    <a:pt x="62" y="87"/>
                    <a:pt x="63" y="87"/>
                  </a:cubicBezTo>
                  <a:cubicBezTo>
                    <a:pt x="63" y="88"/>
                    <a:pt x="63" y="89"/>
                    <a:pt x="63" y="90"/>
                  </a:cubicBezTo>
                  <a:cubicBezTo>
                    <a:pt x="63" y="90"/>
                    <a:pt x="64" y="91"/>
                    <a:pt x="64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2" y="97"/>
                    <a:pt x="60" y="102"/>
                    <a:pt x="58" y="108"/>
                  </a:cubicBezTo>
                  <a:cubicBezTo>
                    <a:pt x="57" y="105"/>
                    <a:pt x="57" y="102"/>
                    <a:pt x="58" y="99"/>
                  </a:cubicBezTo>
                  <a:cubicBezTo>
                    <a:pt x="58" y="96"/>
                    <a:pt x="58" y="93"/>
                    <a:pt x="61" y="91"/>
                  </a:cubicBezTo>
                  <a:cubicBezTo>
                    <a:pt x="60" y="91"/>
                    <a:pt x="59" y="90"/>
                    <a:pt x="58" y="89"/>
                  </a:cubicBezTo>
                  <a:cubicBezTo>
                    <a:pt x="58" y="89"/>
                    <a:pt x="57" y="89"/>
                    <a:pt x="57" y="89"/>
                  </a:cubicBezTo>
                  <a:cubicBezTo>
                    <a:pt x="56" y="88"/>
                    <a:pt x="57" y="87"/>
                    <a:pt x="57" y="87"/>
                  </a:cubicBezTo>
                  <a:cubicBezTo>
                    <a:pt x="55" y="87"/>
                    <a:pt x="54" y="84"/>
                    <a:pt x="52" y="83"/>
                  </a:cubicBezTo>
                  <a:cubicBezTo>
                    <a:pt x="53" y="81"/>
                    <a:pt x="54" y="80"/>
                    <a:pt x="55" y="78"/>
                  </a:cubicBezTo>
                  <a:cubicBezTo>
                    <a:pt x="55" y="77"/>
                    <a:pt x="55" y="77"/>
                    <a:pt x="54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3" y="76"/>
                    <a:pt x="53" y="77"/>
                    <a:pt x="53" y="77"/>
                  </a:cubicBezTo>
                  <a:cubicBezTo>
                    <a:pt x="52" y="79"/>
                    <a:pt x="51" y="81"/>
                    <a:pt x="50" y="82"/>
                  </a:cubicBezTo>
                  <a:cubicBezTo>
                    <a:pt x="49" y="82"/>
                    <a:pt x="48" y="81"/>
                    <a:pt x="46" y="81"/>
                  </a:cubicBezTo>
                  <a:cubicBezTo>
                    <a:pt x="48" y="79"/>
                    <a:pt x="48" y="77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moveTo>
                    <a:pt x="128" y="82"/>
                  </a:move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30" y="75"/>
                    <a:pt x="133" y="68"/>
                    <a:pt x="136" y="62"/>
                  </a:cubicBezTo>
                  <a:cubicBezTo>
                    <a:pt x="137" y="64"/>
                    <a:pt x="138" y="67"/>
                    <a:pt x="138" y="70"/>
                  </a:cubicBezTo>
                  <a:cubicBezTo>
                    <a:pt x="138" y="74"/>
                    <a:pt x="137" y="78"/>
                    <a:pt x="137" y="82"/>
                  </a:cubicBezTo>
                  <a:cubicBezTo>
                    <a:pt x="136" y="83"/>
                    <a:pt x="136" y="85"/>
                    <a:pt x="136" y="86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5" y="85"/>
                    <a:pt x="134" y="83"/>
                    <a:pt x="133" y="83"/>
                  </a:cubicBezTo>
                  <a:cubicBezTo>
                    <a:pt x="132" y="82"/>
                    <a:pt x="131" y="82"/>
                    <a:pt x="129" y="82"/>
                  </a:cubicBezTo>
                  <a:cubicBezTo>
                    <a:pt x="129" y="82"/>
                    <a:pt x="129" y="82"/>
                    <a:pt x="129" y="82"/>
                  </a:cubicBezTo>
                  <a:cubicBezTo>
                    <a:pt x="129" y="82"/>
                    <a:pt x="128" y="82"/>
                    <a:pt x="128" y="82"/>
                  </a:cubicBezTo>
                  <a:moveTo>
                    <a:pt x="124" y="83"/>
                  </a:moveTo>
                  <a:cubicBezTo>
                    <a:pt x="123" y="83"/>
                    <a:pt x="122" y="83"/>
                    <a:pt x="122" y="83"/>
                  </a:cubicBezTo>
                  <a:cubicBezTo>
                    <a:pt x="122" y="82"/>
                    <a:pt x="121" y="82"/>
                    <a:pt x="121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3" y="72"/>
                    <a:pt x="126" y="65"/>
                    <a:pt x="130" y="57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1" y="57"/>
                    <a:pt x="132" y="57"/>
                    <a:pt x="132" y="56"/>
                  </a:cubicBezTo>
                  <a:cubicBezTo>
                    <a:pt x="133" y="56"/>
                    <a:pt x="133" y="56"/>
                    <a:pt x="134" y="56"/>
                  </a:cubicBezTo>
                  <a:cubicBezTo>
                    <a:pt x="134" y="57"/>
                    <a:pt x="134" y="57"/>
                    <a:pt x="134" y="57"/>
                  </a:cubicBezTo>
                  <a:cubicBezTo>
                    <a:pt x="134" y="58"/>
                    <a:pt x="134" y="58"/>
                    <a:pt x="134" y="58"/>
                  </a:cubicBezTo>
                  <a:cubicBezTo>
                    <a:pt x="134" y="59"/>
                    <a:pt x="134" y="59"/>
                    <a:pt x="134" y="60"/>
                  </a:cubicBezTo>
                  <a:cubicBezTo>
                    <a:pt x="131" y="67"/>
                    <a:pt x="128" y="74"/>
                    <a:pt x="125" y="81"/>
                  </a:cubicBezTo>
                  <a:cubicBezTo>
                    <a:pt x="125" y="81"/>
                    <a:pt x="125" y="82"/>
                    <a:pt x="125" y="82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5" y="83"/>
                    <a:pt x="125" y="83"/>
                    <a:pt x="124" y="83"/>
                  </a:cubicBezTo>
                  <a:cubicBezTo>
                    <a:pt x="124" y="83"/>
                    <a:pt x="124" y="83"/>
                    <a:pt x="124" y="83"/>
                  </a:cubicBezTo>
                  <a:moveTo>
                    <a:pt x="120" y="76"/>
                  </a:moveTo>
                  <a:cubicBezTo>
                    <a:pt x="120" y="76"/>
                    <a:pt x="120" y="75"/>
                    <a:pt x="120" y="74"/>
                  </a:cubicBezTo>
                  <a:cubicBezTo>
                    <a:pt x="120" y="72"/>
                    <a:pt x="120" y="70"/>
                    <a:pt x="120" y="68"/>
                  </a:cubicBezTo>
                  <a:cubicBezTo>
                    <a:pt x="120" y="66"/>
                    <a:pt x="121" y="65"/>
                    <a:pt x="121" y="64"/>
                  </a:cubicBezTo>
                  <a:cubicBezTo>
                    <a:pt x="122" y="63"/>
                    <a:pt x="123" y="61"/>
                    <a:pt x="124" y="59"/>
                  </a:cubicBezTo>
                  <a:cubicBezTo>
                    <a:pt x="125" y="58"/>
                    <a:pt x="125" y="57"/>
                    <a:pt x="126" y="57"/>
                  </a:cubicBezTo>
                  <a:cubicBezTo>
                    <a:pt x="126" y="56"/>
                    <a:pt x="127" y="56"/>
                    <a:pt x="127" y="56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5" y="63"/>
                    <a:pt x="122" y="70"/>
                    <a:pt x="120" y="76"/>
                  </a:cubicBezTo>
                  <a:moveTo>
                    <a:pt x="75" y="48"/>
                  </a:moveTo>
                  <a:cubicBezTo>
                    <a:pt x="77" y="44"/>
                    <a:pt x="79" y="40"/>
                    <a:pt x="82" y="37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3" y="37"/>
                    <a:pt x="87" y="39"/>
                    <a:pt x="88" y="3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40"/>
                    <a:pt x="82" y="47"/>
                    <a:pt x="84" y="49"/>
                  </a:cubicBezTo>
                  <a:cubicBezTo>
                    <a:pt x="82" y="48"/>
                    <a:pt x="79" y="48"/>
                    <a:pt x="76" y="48"/>
                  </a:cubicBezTo>
                  <a:cubicBezTo>
                    <a:pt x="76" y="48"/>
                    <a:pt x="75" y="48"/>
                    <a:pt x="75" y="48"/>
                  </a:cubicBezTo>
                  <a:moveTo>
                    <a:pt x="44" y="80"/>
                  </a:moveTo>
                  <a:cubicBezTo>
                    <a:pt x="42" y="79"/>
                    <a:pt x="40" y="78"/>
                    <a:pt x="39" y="77"/>
                  </a:cubicBezTo>
                  <a:cubicBezTo>
                    <a:pt x="38" y="77"/>
                    <a:pt x="36" y="74"/>
                    <a:pt x="34" y="72"/>
                  </a:cubicBezTo>
                  <a:cubicBezTo>
                    <a:pt x="41" y="59"/>
                    <a:pt x="48" y="47"/>
                    <a:pt x="56" y="35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7" y="36"/>
                    <a:pt x="59" y="37"/>
                    <a:pt x="61" y="38"/>
                  </a:cubicBezTo>
                  <a:cubicBezTo>
                    <a:pt x="56" y="47"/>
                    <a:pt x="51" y="56"/>
                    <a:pt x="46" y="65"/>
                  </a:cubicBezTo>
                  <a:cubicBezTo>
                    <a:pt x="46" y="66"/>
                    <a:pt x="46" y="66"/>
                    <a:pt x="45" y="66"/>
                  </a:cubicBezTo>
                  <a:cubicBezTo>
                    <a:pt x="43" y="68"/>
                    <a:pt x="46" y="71"/>
                    <a:pt x="47" y="72"/>
                  </a:cubicBezTo>
                  <a:cubicBezTo>
                    <a:pt x="47" y="75"/>
                    <a:pt x="46" y="78"/>
                    <a:pt x="44" y="80"/>
                  </a:cubicBezTo>
                  <a:moveTo>
                    <a:pt x="124" y="37"/>
                  </a:moveTo>
                  <a:cubicBezTo>
                    <a:pt x="125" y="36"/>
                    <a:pt x="125" y="34"/>
                    <a:pt x="126" y="33"/>
                  </a:cubicBezTo>
                  <a:cubicBezTo>
                    <a:pt x="127" y="34"/>
                    <a:pt x="128" y="36"/>
                    <a:pt x="128" y="38"/>
                  </a:cubicBezTo>
                  <a:cubicBezTo>
                    <a:pt x="128" y="37"/>
                    <a:pt x="127" y="37"/>
                    <a:pt x="126" y="37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4" y="37"/>
                    <a:pt x="124" y="37"/>
                    <a:pt x="124" y="37"/>
                  </a:cubicBezTo>
                  <a:moveTo>
                    <a:pt x="33" y="70"/>
                  </a:moveTo>
                  <a:cubicBezTo>
                    <a:pt x="31" y="68"/>
                    <a:pt x="30" y="66"/>
                    <a:pt x="29" y="64"/>
                  </a:cubicBezTo>
                  <a:cubicBezTo>
                    <a:pt x="35" y="53"/>
                    <a:pt x="44" y="43"/>
                    <a:pt x="49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2" y="34"/>
                    <a:pt x="53" y="33"/>
                    <a:pt x="54" y="34"/>
                  </a:cubicBezTo>
                  <a:cubicBezTo>
                    <a:pt x="46" y="45"/>
                    <a:pt x="39" y="57"/>
                    <a:pt x="33" y="70"/>
                  </a:cubicBezTo>
                  <a:moveTo>
                    <a:pt x="59" y="69"/>
                  </a:moveTo>
                  <a:cubicBezTo>
                    <a:pt x="58" y="69"/>
                    <a:pt x="58" y="68"/>
                    <a:pt x="57" y="67"/>
                  </a:cubicBezTo>
                  <a:cubicBezTo>
                    <a:pt x="62" y="54"/>
                    <a:pt x="68" y="43"/>
                    <a:pt x="75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7" y="32"/>
                    <a:pt x="80" y="31"/>
                    <a:pt x="81" y="34"/>
                  </a:cubicBezTo>
                  <a:cubicBezTo>
                    <a:pt x="78" y="39"/>
                    <a:pt x="75" y="43"/>
                    <a:pt x="72" y="48"/>
                  </a:cubicBezTo>
                  <a:cubicBezTo>
                    <a:pt x="71" y="49"/>
                    <a:pt x="71" y="49"/>
                    <a:pt x="71" y="50"/>
                  </a:cubicBezTo>
                  <a:cubicBezTo>
                    <a:pt x="71" y="51"/>
                    <a:pt x="59" y="69"/>
                    <a:pt x="59" y="69"/>
                  </a:cubicBezTo>
                  <a:moveTo>
                    <a:pt x="111" y="30"/>
                  </a:moveTo>
                  <a:cubicBezTo>
                    <a:pt x="111" y="30"/>
                    <a:pt x="111" y="30"/>
                    <a:pt x="111" y="30"/>
                  </a:cubicBezTo>
                  <a:cubicBezTo>
                    <a:pt x="111" y="30"/>
                    <a:pt x="111" y="30"/>
                    <a:pt x="111" y="30"/>
                  </a:cubicBezTo>
                  <a:moveTo>
                    <a:pt x="61" y="32"/>
                  </a:moveTo>
                  <a:cubicBezTo>
                    <a:pt x="60" y="32"/>
                    <a:pt x="59" y="32"/>
                    <a:pt x="59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0"/>
                    <a:pt x="60" y="30"/>
                    <a:pt x="61" y="29"/>
                  </a:cubicBezTo>
                  <a:cubicBezTo>
                    <a:pt x="61" y="30"/>
                    <a:pt x="61" y="31"/>
                    <a:pt x="61" y="32"/>
                  </a:cubicBezTo>
                  <a:moveTo>
                    <a:pt x="50" y="66"/>
                  </a:moveTo>
                  <a:cubicBezTo>
                    <a:pt x="49" y="65"/>
                    <a:pt x="49" y="65"/>
                    <a:pt x="49" y="65"/>
                  </a:cubicBezTo>
                  <a:cubicBezTo>
                    <a:pt x="54" y="56"/>
                    <a:pt x="59" y="47"/>
                    <a:pt x="64" y="38"/>
                  </a:cubicBezTo>
                  <a:cubicBezTo>
                    <a:pt x="65" y="38"/>
                    <a:pt x="66" y="37"/>
                    <a:pt x="65" y="34"/>
                  </a:cubicBezTo>
                  <a:cubicBezTo>
                    <a:pt x="65" y="29"/>
                    <a:pt x="65" y="28"/>
                    <a:pt x="66" y="28"/>
                  </a:cubicBezTo>
                  <a:cubicBezTo>
                    <a:pt x="67" y="28"/>
                    <a:pt x="69" y="30"/>
                    <a:pt x="72" y="31"/>
                  </a:cubicBezTo>
                  <a:cubicBezTo>
                    <a:pt x="66" y="42"/>
                    <a:pt x="60" y="53"/>
                    <a:pt x="55" y="65"/>
                  </a:cubicBezTo>
                  <a:cubicBezTo>
                    <a:pt x="55" y="65"/>
                    <a:pt x="55" y="65"/>
                    <a:pt x="54" y="65"/>
                  </a:cubicBezTo>
                  <a:cubicBezTo>
                    <a:pt x="54" y="65"/>
                    <a:pt x="53" y="65"/>
                    <a:pt x="51" y="65"/>
                  </a:cubicBezTo>
                  <a:cubicBezTo>
                    <a:pt x="51" y="65"/>
                    <a:pt x="50" y="66"/>
                    <a:pt x="50" y="66"/>
                  </a:cubicBezTo>
                  <a:moveTo>
                    <a:pt x="25" y="47"/>
                  </a:moveTo>
                  <a:cubicBezTo>
                    <a:pt x="25" y="45"/>
                    <a:pt x="24" y="43"/>
                    <a:pt x="24" y="42"/>
                  </a:cubicBezTo>
                  <a:cubicBezTo>
                    <a:pt x="27" y="37"/>
                    <a:pt x="34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5" y="33"/>
                    <a:pt x="30" y="40"/>
                    <a:pt x="25" y="47"/>
                  </a:cubicBezTo>
                  <a:moveTo>
                    <a:pt x="121" y="40"/>
                  </a:moveTo>
                  <a:cubicBezTo>
                    <a:pt x="121" y="40"/>
                    <a:pt x="120" y="39"/>
                    <a:pt x="120" y="39"/>
                  </a:cubicBezTo>
                  <a:cubicBezTo>
                    <a:pt x="119" y="38"/>
                    <a:pt x="119" y="37"/>
                    <a:pt x="118" y="35"/>
                  </a:cubicBezTo>
                  <a:cubicBezTo>
                    <a:pt x="119" y="32"/>
                    <a:pt x="120" y="29"/>
                    <a:pt x="121" y="25"/>
                  </a:cubicBezTo>
                  <a:cubicBezTo>
                    <a:pt x="122" y="27"/>
                    <a:pt x="123" y="28"/>
                    <a:pt x="124" y="30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3" y="33"/>
                    <a:pt x="122" y="37"/>
                    <a:pt x="121" y="40"/>
                  </a:cubicBezTo>
                  <a:moveTo>
                    <a:pt x="28" y="61"/>
                  </a:moveTo>
                  <a:cubicBezTo>
                    <a:pt x="26" y="58"/>
                    <a:pt x="26" y="56"/>
                    <a:pt x="26" y="55"/>
                  </a:cubicBezTo>
                  <a:cubicBezTo>
                    <a:pt x="26" y="53"/>
                    <a:pt x="26" y="51"/>
                    <a:pt x="26" y="50"/>
                  </a:cubicBezTo>
                  <a:cubicBezTo>
                    <a:pt x="31" y="42"/>
                    <a:pt x="37" y="35"/>
                    <a:pt x="42" y="27"/>
                  </a:cubicBezTo>
                  <a:cubicBezTo>
                    <a:pt x="42" y="27"/>
                    <a:pt x="43" y="26"/>
                    <a:pt x="43" y="26"/>
                  </a:cubicBezTo>
                  <a:cubicBezTo>
                    <a:pt x="46" y="25"/>
                    <a:pt x="52" y="22"/>
                    <a:pt x="55" y="20"/>
                  </a:cubicBezTo>
                  <a:cubicBezTo>
                    <a:pt x="54" y="21"/>
                    <a:pt x="55" y="21"/>
                    <a:pt x="55" y="22"/>
                  </a:cubicBezTo>
                  <a:cubicBezTo>
                    <a:pt x="56" y="23"/>
                    <a:pt x="57" y="24"/>
                    <a:pt x="58" y="25"/>
                  </a:cubicBezTo>
                  <a:cubicBezTo>
                    <a:pt x="59" y="26"/>
                    <a:pt x="52" y="28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8" y="29"/>
                    <a:pt x="48" y="29"/>
                  </a:cubicBezTo>
                  <a:cubicBezTo>
                    <a:pt x="43" y="41"/>
                    <a:pt x="34" y="50"/>
                    <a:pt x="28" y="61"/>
                  </a:cubicBezTo>
                  <a:moveTo>
                    <a:pt x="117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116" y="31"/>
                    <a:pt x="116" y="30"/>
                    <a:pt x="115" y="29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15" y="27"/>
                    <a:pt x="115" y="25"/>
                    <a:pt x="115" y="24"/>
                  </a:cubicBezTo>
                  <a:cubicBezTo>
                    <a:pt x="115" y="22"/>
                    <a:pt x="115" y="21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20"/>
                    <a:pt x="118" y="22"/>
                    <a:pt x="119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8" y="27"/>
                    <a:pt x="118" y="30"/>
                    <a:pt x="117" y="32"/>
                  </a:cubicBezTo>
                  <a:moveTo>
                    <a:pt x="38" y="20"/>
                  </a:moveTo>
                  <a:cubicBezTo>
                    <a:pt x="42" y="20"/>
                    <a:pt x="45" y="18"/>
                    <a:pt x="48" y="17"/>
                  </a:cubicBezTo>
                  <a:cubicBezTo>
                    <a:pt x="53" y="13"/>
                    <a:pt x="59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71" y="12"/>
                    <a:pt x="76" y="13"/>
                    <a:pt x="81" y="15"/>
                  </a:cubicBezTo>
                  <a:cubicBezTo>
                    <a:pt x="81" y="15"/>
                    <a:pt x="81" y="16"/>
                    <a:pt x="81" y="16"/>
                  </a:cubicBezTo>
                  <a:cubicBezTo>
                    <a:pt x="81" y="17"/>
                    <a:pt x="81" y="17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7"/>
                    <a:pt x="83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7" y="18"/>
                    <a:pt x="89" y="19"/>
                    <a:pt x="91" y="20"/>
                  </a:cubicBezTo>
                  <a:cubicBezTo>
                    <a:pt x="92" y="20"/>
                    <a:pt x="93" y="20"/>
                    <a:pt x="93" y="21"/>
                  </a:cubicBezTo>
                  <a:cubicBezTo>
                    <a:pt x="94" y="21"/>
                    <a:pt x="94" y="22"/>
                    <a:pt x="95" y="23"/>
                  </a:cubicBezTo>
                  <a:cubicBezTo>
                    <a:pt x="95" y="23"/>
                    <a:pt x="96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3"/>
                    <a:pt x="99" y="23"/>
                    <a:pt x="99" y="22"/>
                  </a:cubicBezTo>
                  <a:cubicBezTo>
                    <a:pt x="99" y="22"/>
                    <a:pt x="101" y="20"/>
                    <a:pt x="102" y="18"/>
                  </a:cubicBezTo>
                  <a:cubicBezTo>
                    <a:pt x="104" y="17"/>
                    <a:pt x="106" y="16"/>
                    <a:pt x="108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9" y="15"/>
                    <a:pt x="110" y="16"/>
                    <a:pt x="110" y="16"/>
                  </a:cubicBezTo>
                  <a:cubicBezTo>
                    <a:pt x="110" y="17"/>
                    <a:pt x="110" y="18"/>
                    <a:pt x="110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0" y="19"/>
                    <a:pt x="110" y="19"/>
                    <a:pt x="111" y="20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25"/>
                    <a:pt x="111" y="27"/>
                    <a:pt x="110" y="27"/>
                  </a:cubicBezTo>
                  <a:cubicBezTo>
                    <a:pt x="110" y="28"/>
                    <a:pt x="110" y="29"/>
                    <a:pt x="111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30"/>
                    <a:pt x="111" y="30"/>
                    <a:pt x="111" y="31"/>
                  </a:cubicBezTo>
                  <a:cubicBezTo>
                    <a:pt x="112" y="32"/>
                    <a:pt x="113" y="35"/>
                    <a:pt x="114" y="38"/>
                  </a:cubicBezTo>
                  <a:cubicBezTo>
                    <a:pt x="115" y="39"/>
                    <a:pt x="116" y="40"/>
                    <a:pt x="116" y="41"/>
                  </a:cubicBezTo>
                  <a:cubicBezTo>
                    <a:pt x="117" y="43"/>
                    <a:pt x="118" y="44"/>
                    <a:pt x="118" y="44"/>
                  </a:cubicBezTo>
                  <a:cubicBezTo>
                    <a:pt x="119" y="45"/>
                    <a:pt x="119" y="45"/>
                    <a:pt x="120" y="46"/>
                  </a:cubicBezTo>
                  <a:cubicBezTo>
                    <a:pt x="121" y="46"/>
                    <a:pt x="121" y="46"/>
                    <a:pt x="122" y="46"/>
                  </a:cubicBezTo>
                  <a:cubicBezTo>
                    <a:pt x="122" y="46"/>
                    <a:pt x="122" y="46"/>
                    <a:pt x="122" y="46"/>
                  </a:cubicBezTo>
                  <a:cubicBezTo>
                    <a:pt x="123" y="46"/>
                    <a:pt x="123" y="46"/>
                    <a:pt x="124" y="46"/>
                  </a:cubicBezTo>
                  <a:cubicBezTo>
                    <a:pt x="125" y="45"/>
                    <a:pt x="125" y="44"/>
                    <a:pt x="125" y="44"/>
                  </a:cubicBezTo>
                  <a:cubicBezTo>
                    <a:pt x="126" y="43"/>
                    <a:pt x="126" y="42"/>
                    <a:pt x="126" y="42"/>
                  </a:cubicBezTo>
                  <a:cubicBezTo>
                    <a:pt x="127" y="42"/>
                    <a:pt x="128" y="42"/>
                    <a:pt x="129" y="43"/>
                  </a:cubicBezTo>
                  <a:cubicBezTo>
                    <a:pt x="131" y="44"/>
                    <a:pt x="132" y="46"/>
                    <a:pt x="133" y="47"/>
                  </a:cubicBezTo>
                  <a:cubicBezTo>
                    <a:pt x="134" y="48"/>
                    <a:pt x="134" y="48"/>
                    <a:pt x="135" y="48"/>
                  </a:cubicBezTo>
                  <a:cubicBezTo>
                    <a:pt x="135" y="49"/>
                    <a:pt x="135" y="51"/>
                    <a:pt x="136" y="52"/>
                  </a:cubicBezTo>
                  <a:cubicBezTo>
                    <a:pt x="135" y="52"/>
                    <a:pt x="134" y="52"/>
                    <a:pt x="134" y="52"/>
                  </a:cubicBezTo>
                  <a:cubicBezTo>
                    <a:pt x="133" y="52"/>
                    <a:pt x="132" y="52"/>
                    <a:pt x="132" y="52"/>
                  </a:cubicBezTo>
                  <a:cubicBezTo>
                    <a:pt x="131" y="52"/>
                    <a:pt x="130" y="52"/>
                    <a:pt x="130" y="52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8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6" y="52"/>
                    <a:pt x="124" y="52"/>
                    <a:pt x="123" y="53"/>
                  </a:cubicBezTo>
                  <a:cubicBezTo>
                    <a:pt x="122" y="55"/>
                    <a:pt x="120" y="56"/>
                    <a:pt x="119" y="58"/>
                  </a:cubicBezTo>
                  <a:cubicBezTo>
                    <a:pt x="118" y="60"/>
                    <a:pt x="117" y="61"/>
                    <a:pt x="117" y="63"/>
                  </a:cubicBezTo>
                  <a:cubicBezTo>
                    <a:pt x="116" y="64"/>
                    <a:pt x="116" y="65"/>
                    <a:pt x="116" y="67"/>
                  </a:cubicBezTo>
                  <a:cubicBezTo>
                    <a:pt x="115" y="69"/>
                    <a:pt x="115" y="72"/>
                    <a:pt x="115" y="74"/>
                  </a:cubicBezTo>
                  <a:cubicBezTo>
                    <a:pt x="115" y="77"/>
                    <a:pt x="116" y="80"/>
                    <a:pt x="117" y="83"/>
                  </a:cubicBezTo>
                  <a:cubicBezTo>
                    <a:pt x="117" y="84"/>
                    <a:pt x="118" y="85"/>
                    <a:pt x="119" y="86"/>
                  </a:cubicBezTo>
                  <a:cubicBezTo>
                    <a:pt x="121" y="87"/>
                    <a:pt x="122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6" y="87"/>
                    <a:pt x="128" y="87"/>
                    <a:pt x="128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29" y="86"/>
                    <a:pt x="130" y="86"/>
                    <a:pt x="131" y="87"/>
                  </a:cubicBezTo>
                  <a:cubicBezTo>
                    <a:pt x="131" y="87"/>
                    <a:pt x="131" y="87"/>
                    <a:pt x="131" y="87"/>
                  </a:cubicBezTo>
                  <a:cubicBezTo>
                    <a:pt x="131" y="88"/>
                    <a:pt x="132" y="88"/>
                    <a:pt x="132" y="89"/>
                  </a:cubicBezTo>
                  <a:cubicBezTo>
                    <a:pt x="132" y="91"/>
                    <a:pt x="131" y="94"/>
                    <a:pt x="130" y="97"/>
                  </a:cubicBezTo>
                  <a:cubicBezTo>
                    <a:pt x="130" y="99"/>
                    <a:pt x="129" y="102"/>
                    <a:pt x="128" y="103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22" y="114"/>
                    <a:pt x="113" y="122"/>
                    <a:pt x="102" y="127"/>
                  </a:cubicBezTo>
                  <a:cubicBezTo>
                    <a:pt x="107" y="122"/>
                    <a:pt x="111" y="117"/>
                    <a:pt x="111" y="111"/>
                  </a:cubicBezTo>
                  <a:cubicBezTo>
                    <a:pt x="111" y="106"/>
                    <a:pt x="109" y="102"/>
                    <a:pt x="106" y="99"/>
                  </a:cubicBezTo>
                  <a:cubicBezTo>
                    <a:pt x="105" y="99"/>
                    <a:pt x="104" y="98"/>
                    <a:pt x="103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1" y="98"/>
                    <a:pt x="101" y="98"/>
                    <a:pt x="100" y="98"/>
                  </a:cubicBezTo>
                  <a:cubicBezTo>
                    <a:pt x="98" y="98"/>
                    <a:pt x="96" y="98"/>
                    <a:pt x="94" y="98"/>
                  </a:cubicBezTo>
                  <a:cubicBezTo>
                    <a:pt x="92" y="97"/>
                    <a:pt x="91" y="97"/>
                    <a:pt x="90" y="97"/>
                  </a:cubicBezTo>
                  <a:cubicBezTo>
                    <a:pt x="87" y="90"/>
                    <a:pt x="74" y="85"/>
                    <a:pt x="68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84"/>
                    <a:pt x="65" y="83"/>
                    <a:pt x="63" y="83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62" y="82"/>
                    <a:pt x="61" y="81"/>
                    <a:pt x="61" y="80"/>
                  </a:cubicBezTo>
                  <a:cubicBezTo>
                    <a:pt x="61" y="79"/>
                    <a:pt x="61" y="78"/>
                    <a:pt x="61" y="77"/>
                  </a:cubicBezTo>
                  <a:cubicBezTo>
                    <a:pt x="60" y="76"/>
                    <a:pt x="60" y="74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62" y="73"/>
                    <a:pt x="63" y="72"/>
                    <a:pt x="64" y="70"/>
                  </a:cubicBezTo>
                  <a:cubicBezTo>
                    <a:pt x="65" y="68"/>
                    <a:pt x="68" y="63"/>
                    <a:pt x="70" y="60"/>
                  </a:cubicBezTo>
                  <a:cubicBezTo>
                    <a:pt x="73" y="56"/>
                    <a:pt x="74" y="54"/>
                    <a:pt x="75" y="52"/>
                  </a:cubicBezTo>
                  <a:cubicBezTo>
                    <a:pt x="75" y="52"/>
                    <a:pt x="76" y="52"/>
                    <a:pt x="76" y="52"/>
                  </a:cubicBezTo>
                  <a:cubicBezTo>
                    <a:pt x="79" y="52"/>
                    <a:pt x="82" y="53"/>
                    <a:pt x="83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5" y="53"/>
                    <a:pt x="87" y="52"/>
                    <a:pt x="87" y="51"/>
                  </a:cubicBezTo>
                  <a:cubicBezTo>
                    <a:pt x="88" y="50"/>
                    <a:pt x="88" y="49"/>
                    <a:pt x="88" y="48"/>
                  </a:cubicBezTo>
                  <a:cubicBezTo>
                    <a:pt x="88" y="47"/>
                    <a:pt x="89" y="45"/>
                    <a:pt x="91" y="42"/>
                  </a:cubicBezTo>
                  <a:cubicBezTo>
                    <a:pt x="91" y="42"/>
                    <a:pt x="92" y="41"/>
                    <a:pt x="92" y="41"/>
                  </a:cubicBezTo>
                  <a:cubicBezTo>
                    <a:pt x="93" y="39"/>
                    <a:pt x="92" y="37"/>
                    <a:pt x="91" y="36"/>
                  </a:cubicBezTo>
                  <a:cubicBezTo>
                    <a:pt x="90" y="35"/>
                    <a:pt x="89" y="35"/>
                    <a:pt x="88" y="34"/>
                  </a:cubicBezTo>
                  <a:cubicBezTo>
                    <a:pt x="88" y="34"/>
                    <a:pt x="87" y="34"/>
                    <a:pt x="87" y="34"/>
                  </a:cubicBezTo>
                  <a:cubicBezTo>
                    <a:pt x="86" y="34"/>
                    <a:pt x="86" y="34"/>
                    <a:pt x="86" y="33"/>
                  </a:cubicBezTo>
                  <a:cubicBezTo>
                    <a:pt x="84" y="28"/>
                    <a:pt x="80" y="27"/>
                    <a:pt x="77" y="27"/>
                  </a:cubicBezTo>
                  <a:cubicBezTo>
                    <a:pt x="76" y="27"/>
                    <a:pt x="75" y="27"/>
                    <a:pt x="74" y="27"/>
                  </a:cubicBezTo>
                  <a:cubicBezTo>
                    <a:pt x="73" y="26"/>
                    <a:pt x="72" y="26"/>
                    <a:pt x="71" y="25"/>
                  </a:cubicBezTo>
                  <a:cubicBezTo>
                    <a:pt x="69" y="24"/>
                    <a:pt x="68" y="23"/>
                    <a:pt x="66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5" y="23"/>
                    <a:pt x="64" y="24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2" y="23"/>
                    <a:pt x="62" y="22"/>
                    <a:pt x="61" y="22"/>
                  </a:cubicBezTo>
                  <a:cubicBezTo>
                    <a:pt x="60" y="21"/>
                    <a:pt x="60" y="20"/>
                    <a:pt x="59" y="20"/>
                  </a:cubicBezTo>
                  <a:cubicBezTo>
                    <a:pt x="59" y="18"/>
                    <a:pt x="58" y="17"/>
                    <a:pt x="57" y="17"/>
                  </a:cubicBezTo>
                  <a:cubicBezTo>
                    <a:pt x="56" y="16"/>
                    <a:pt x="56" y="16"/>
                    <a:pt x="55" y="16"/>
                  </a:cubicBezTo>
                  <a:cubicBezTo>
                    <a:pt x="54" y="16"/>
                    <a:pt x="53" y="16"/>
                    <a:pt x="52" y="17"/>
                  </a:cubicBezTo>
                  <a:cubicBezTo>
                    <a:pt x="49" y="19"/>
                    <a:pt x="41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2" y="22"/>
                    <a:pt x="26" y="30"/>
                    <a:pt x="21" y="39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3"/>
                    <a:pt x="20" y="45"/>
                    <a:pt x="21" y="48"/>
                  </a:cubicBezTo>
                  <a:cubicBezTo>
                    <a:pt x="21" y="49"/>
                    <a:pt x="21" y="51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3"/>
                    <a:pt x="21" y="53"/>
                    <a:pt x="22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7"/>
                    <a:pt x="22" y="61"/>
                    <a:pt x="25" y="66"/>
                  </a:cubicBezTo>
                  <a:cubicBezTo>
                    <a:pt x="25" y="67"/>
                    <a:pt x="25" y="68"/>
                    <a:pt x="24" y="68"/>
                  </a:cubicBezTo>
                  <a:cubicBezTo>
                    <a:pt x="24" y="69"/>
                    <a:pt x="24" y="69"/>
                    <a:pt x="25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6" y="70"/>
                    <a:pt x="26" y="69"/>
                    <a:pt x="26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71"/>
                    <a:pt x="33" y="79"/>
                    <a:pt x="37" y="81"/>
                  </a:cubicBezTo>
                  <a:cubicBezTo>
                    <a:pt x="40" y="83"/>
                    <a:pt x="46" y="86"/>
                    <a:pt x="50" y="87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1" y="89"/>
                    <a:pt x="52" y="89"/>
                    <a:pt x="52" y="90"/>
                  </a:cubicBezTo>
                  <a:cubicBezTo>
                    <a:pt x="53" y="90"/>
                    <a:pt x="53" y="91"/>
                    <a:pt x="53" y="92"/>
                  </a:cubicBezTo>
                  <a:cubicBezTo>
                    <a:pt x="54" y="92"/>
                    <a:pt x="54" y="92"/>
                    <a:pt x="54" y="93"/>
                  </a:cubicBezTo>
                  <a:cubicBezTo>
                    <a:pt x="54" y="94"/>
                    <a:pt x="54" y="96"/>
                    <a:pt x="54" y="97"/>
                  </a:cubicBezTo>
                  <a:cubicBezTo>
                    <a:pt x="54" y="97"/>
                    <a:pt x="53" y="98"/>
                    <a:pt x="53" y="99"/>
                  </a:cubicBezTo>
                  <a:cubicBezTo>
                    <a:pt x="53" y="101"/>
                    <a:pt x="52" y="108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5"/>
                    <a:pt x="55" y="115"/>
                    <a:pt x="55" y="116"/>
                  </a:cubicBezTo>
                  <a:cubicBezTo>
                    <a:pt x="55" y="116"/>
                    <a:pt x="55" y="117"/>
                    <a:pt x="56" y="117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7" y="118"/>
                    <a:pt x="57" y="117"/>
                    <a:pt x="58" y="117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9" y="117"/>
                    <a:pt x="60" y="118"/>
                    <a:pt x="61" y="119"/>
                  </a:cubicBezTo>
                  <a:cubicBezTo>
                    <a:pt x="61" y="119"/>
                    <a:pt x="60" y="120"/>
                    <a:pt x="60" y="121"/>
                  </a:cubicBezTo>
                  <a:cubicBezTo>
                    <a:pt x="60" y="121"/>
                    <a:pt x="60" y="122"/>
                    <a:pt x="61" y="122"/>
                  </a:cubicBezTo>
                  <a:cubicBezTo>
                    <a:pt x="61" y="122"/>
                    <a:pt x="61" y="122"/>
                    <a:pt x="61" y="122"/>
                  </a:cubicBezTo>
                  <a:cubicBezTo>
                    <a:pt x="61" y="122"/>
                    <a:pt x="62" y="122"/>
                    <a:pt x="62" y="121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3" y="122"/>
                    <a:pt x="62" y="124"/>
                    <a:pt x="61" y="127"/>
                  </a:cubicBezTo>
                  <a:cubicBezTo>
                    <a:pt x="61" y="129"/>
                    <a:pt x="60" y="131"/>
                    <a:pt x="60" y="132"/>
                  </a:cubicBezTo>
                  <a:cubicBezTo>
                    <a:pt x="31" y="128"/>
                    <a:pt x="5" y="107"/>
                    <a:pt x="5" y="69"/>
                  </a:cubicBezTo>
                  <a:cubicBezTo>
                    <a:pt x="5" y="46"/>
                    <a:pt x="15" y="29"/>
                    <a:pt x="29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19"/>
                    <a:pt x="33" y="19"/>
                  </a:cubicBezTo>
                  <a:cubicBezTo>
                    <a:pt x="34" y="19"/>
                    <a:pt x="35" y="19"/>
                    <a:pt x="35" y="20"/>
                  </a:cubicBezTo>
                  <a:cubicBezTo>
                    <a:pt x="36" y="20"/>
                    <a:pt x="37" y="20"/>
                    <a:pt x="38" y="20"/>
                  </a:cubicBezTo>
                  <a:moveTo>
                    <a:pt x="97" y="18"/>
                  </a:moveTo>
                  <a:cubicBezTo>
                    <a:pt x="96" y="17"/>
                    <a:pt x="96" y="17"/>
                    <a:pt x="96" y="17"/>
                  </a:cubicBezTo>
                  <a:cubicBezTo>
                    <a:pt x="95" y="17"/>
                    <a:pt x="94" y="16"/>
                    <a:pt x="93" y="16"/>
                  </a:cubicBezTo>
                  <a:cubicBezTo>
                    <a:pt x="94" y="14"/>
                    <a:pt x="95" y="12"/>
                    <a:pt x="96" y="10"/>
                  </a:cubicBezTo>
                  <a:cubicBezTo>
                    <a:pt x="98" y="11"/>
                    <a:pt x="100" y="12"/>
                    <a:pt x="102" y="13"/>
                  </a:cubicBezTo>
                  <a:cubicBezTo>
                    <a:pt x="101" y="14"/>
                    <a:pt x="99" y="15"/>
                    <a:pt x="98" y="16"/>
                  </a:cubicBezTo>
                  <a:cubicBezTo>
                    <a:pt x="98" y="17"/>
                    <a:pt x="97" y="17"/>
                    <a:pt x="97" y="18"/>
                  </a:cubicBezTo>
                  <a:moveTo>
                    <a:pt x="38" y="15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7" y="15"/>
                    <a:pt x="37" y="15"/>
                  </a:cubicBezTo>
                  <a:cubicBezTo>
                    <a:pt x="36" y="15"/>
                    <a:pt x="35" y="15"/>
                    <a:pt x="34" y="15"/>
                  </a:cubicBezTo>
                  <a:cubicBezTo>
                    <a:pt x="38" y="12"/>
                    <a:pt x="43" y="10"/>
                    <a:pt x="47" y="9"/>
                  </a:cubicBezTo>
                  <a:cubicBezTo>
                    <a:pt x="47" y="10"/>
                    <a:pt x="46" y="11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3" y="14"/>
                    <a:pt x="41" y="15"/>
                    <a:pt x="38" y="15"/>
                  </a:cubicBezTo>
                  <a:moveTo>
                    <a:pt x="91" y="15"/>
                  </a:moveTo>
                  <a:cubicBezTo>
                    <a:pt x="89" y="14"/>
                    <a:pt x="88" y="13"/>
                    <a:pt x="87" y="12"/>
                  </a:cubicBezTo>
                  <a:cubicBezTo>
                    <a:pt x="87" y="12"/>
                    <a:pt x="86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6" y="10"/>
                    <a:pt x="87" y="9"/>
                    <a:pt x="88" y="7"/>
                  </a:cubicBezTo>
                  <a:cubicBezTo>
                    <a:pt x="90" y="8"/>
                    <a:pt x="92" y="8"/>
                    <a:pt x="94" y="9"/>
                  </a:cubicBezTo>
                  <a:cubicBezTo>
                    <a:pt x="93" y="11"/>
                    <a:pt x="92" y="13"/>
                    <a:pt x="91" y="15"/>
                  </a:cubicBezTo>
                  <a:moveTo>
                    <a:pt x="49" y="11"/>
                  </a:moveTo>
                  <a:cubicBezTo>
                    <a:pt x="49" y="10"/>
                    <a:pt x="49" y="9"/>
                    <a:pt x="49" y="8"/>
                  </a:cubicBezTo>
                  <a:cubicBezTo>
                    <a:pt x="52" y="7"/>
                    <a:pt x="55" y="7"/>
                    <a:pt x="58" y="6"/>
                  </a:cubicBezTo>
                  <a:cubicBezTo>
                    <a:pt x="58" y="7"/>
                    <a:pt x="58" y="7"/>
                    <a:pt x="58" y="8"/>
                  </a:cubicBezTo>
                  <a:cubicBezTo>
                    <a:pt x="55" y="9"/>
                    <a:pt x="52" y="10"/>
                    <a:pt x="49" y="11"/>
                  </a:cubicBezTo>
                  <a:moveTo>
                    <a:pt x="83" y="11"/>
                  </a:moveTo>
                  <a:cubicBezTo>
                    <a:pt x="81" y="10"/>
                    <a:pt x="78" y="9"/>
                    <a:pt x="75" y="8"/>
                  </a:cubicBezTo>
                  <a:cubicBezTo>
                    <a:pt x="75" y="7"/>
                    <a:pt x="76" y="6"/>
                    <a:pt x="77" y="5"/>
                  </a:cubicBezTo>
                  <a:cubicBezTo>
                    <a:pt x="79" y="6"/>
                    <a:pt x="82" y="6"/>
                    <a:pt x="84" y="7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84" y="7"/>
                    <a:pt x="85" y="7"/>
                    <a:pt x="86" y="7"/>
                  </a:cubicBezTo>
                  <a:cubicBezTo>
                    <a:pt x="85" y="8"/>
                    <a:pt x="84" y="10"/>
                    <a:pt x="83" y="11"/>
                  </a:cubicBezTo>
                  <a:moveTo>
                    <a:pt x="61" y="8"/>
                  </a:moveTo>
                  <a:cubicBezTo>
                    <a:pt x="61" y="7"/>
                    <a:pt x="61" y="6"/>
                    <a:pt x="62" y="6"/>
                  </a:cubicBezTo>
                  <a:cubicBezTo>
                    <a:pt x="63" y="5"/>
                    <a:pt x="64" y="5"/>
                    <a:pt x="65" y="5"/>
                  </a:cubicBezTo>
                  <a:cubicBezTo>
                    <a:pt x="66" y="5"/>
                    <a:pt x="68" y="5"/>
                    <a:pt x="69" y="5"/>
                  </a:cubicBezTo>
                  <a:cubicBezTo>
                    <a:pt x="71" y="5"/>
                    <a:pt x="73" y="5"/>
                    <a:pt x="74" y="5"/>
                  </a:cubicBezTo>
                  <a:cubicBezTo>
                    <a:pt x="74" y="6"/>
                    <a:pt x="73" y="7"/>
                    <a:pt x="73" y="8"/>
                  </a:cubicBezTo>
                  <a:cubicBezTo>
                    <a:pt x="70" y="8"/>
                    <a:pt x="67" y="7"/>
                    <a:pt x="65" y="7"/>
                  </a:cubicBezTo>
                  <a:cubicBezTo>
                    <a:pt x="64" y="7"/>
                    <a:pt x="62" y="7"/>
                    <a:pt x="61" y="8"/>
                  </a:cubicBezTo>
                  <a:moveTo>
                    <a:pt x="71" y="0"/>
                  </a:moveTo>
                  <a:cubicBezTo>
                    <a:pt x="69" y="0"/>
                    <a:pt x="68" y="1"/>
                    <a:pt x="6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3" y="2"/>
                    <a:pt x="41" y="5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5"/>
                    <a:pt x="26" y="15"/>
                  </a:cubicBezTo>
                  <a:cubicBezTo>
                    <a:pt x="25" y="16"/>
                    <a:pt x="24" y="17"/>
                    <a:pt x="23" y="18"/>
                  </a:cubicBezTo>
                  <a:cubicBezTo>
                    <a:pt x="8" y="30"/>
                    <a:pt x="0" y="48"/>
                    <a:pt x="0" y="69"/>
                  </a:cubicBezTo>
                  <a:cubicBezTo>
                    <a:pt x="0" y="110"/>
                    <a:pt x="30" y="133"/>
                    <a:pt x="62" y="137"/>
                  </a:cubicBezTo>
                  <a:cubicBezTo>
                    <a:pt x="62" y="138"/>
                    <a:pt x="63" y="138"/>
                    <a:pt x="64" y="138"/>
                  </a:cubicBezTo>
                  <a:cubicBezTo>
                    <a:pt x="64" y="138"/>
                    <a:pt x="67" y="138"/>
                    <a:pt x="72" y="138"/>
                  </a:cubicBezTo>
                  <a:cubicBezTo>
                    <a:pt x="85" y="138"/>
                    <a:pt x="90" y="136"/>
                    <a:pt x="92" y="135"/>
                  </a:cubicBezTo>
                  <a:cubicBezTo>
                    <a:pt x="103" y="132"/>
                    <a:pt x="112" y="127"/>
                    <a:pt x="120" y="121"/>
                  </a:cubicBezTo>
                  <a:cubicBezTo>
                    <a:pt x="131" y="111"/>
                    <a:pt x="138" y="98"/>
                    <a:pt x="141" y="82"/>
                  </a:cubicBezTo>
                  <a:cubicBezTo>
                    <a:pt x="142" y="79"/>
                    <a:pt x="142" y="75"/>
                    <a:pt x="142" y="72"/>
                  </a:cubicBezTo>
                  <a:cubicBezTo>
                    <a:pt x="142" y="71"/>
                    <a:pt x="142" y="71"/>
                    <a:pt x="142" y="70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2" y="49"/>
                    <a:pt x="135" y="32"/>
                    <a:pt x="122" y="20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0" y="18"/>
                    <a:pt x="119" y="17"/>
                    <a:pt x="118" y="16"/>
                  </a:cubicBezTo>
                  <a:cubicBezTo>
                    <a:pt x="118" y="15"/>
                    <a:pt x="117" y="15"/>
                    <a:pt x="117" y="15"/>
                  </a:cubicBezTo>
                  <a:cubicBezTo>
                    <a:pt x="104" y="6"/>
                    <a:pt x="88" y="0"/>
                    <a:pt x="7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769"/>
            <p:cNvSpPr>
              <a:spLocks noEditPoints="1"/>
            </p:cNvSpPr>
            <p:nvPr/>
          </p:nvSpPr>
          <p:spPr bwMode="auto">
            <a:xfrm>
              <a:off x="4235" y="529"/>
              <a:ext cx="325" cy="434"/>
            </a:xfrm>
            <a:custGeom>
              <a:avLst/>
              <a:gdLst>
                <a:gd name="T0" fmla="*/ 107 w 137"/>
                <a:gd name="T1" fmla="*/ 84 h 183"/>
                <a:gd name="T2" fmla="*/ 125 w 137"/>
                <a:gd name="T3" fmla="*/ 157 h 183"/>
                <a:gd name="T4" fmla="*/ 128 w 137"/>
                <a:gd name="T5" fmla="*/ 169 h 183"/>
                <a:gd name="T6" fmla="*/ 121 w 137"/>
                <a:gd name="T7" fmla="*/ 169 h 183"/>
                <a:gd name="T8" fmla="*/ 116 w 137"/>
                <a:gd name="T9" fmla="*/ 167 h 183"/>
                <a:gd name="T10" fmla="*/ 35 w 137"/>
                <a:gd name="T11" fmla="*/ 172 h 183"/>
                <a:gd name="T12" fmla="*/ 16 w 137"/>
                <a:gd name="T13" fmla="*/ 177 h 183"/>
                <a:gd name="T14" fmla="*/ 5 w 137"/>
                <a:gd name="T15" fmla="*/ 133 h 183"/>
                <a:gd name="T16" fmla="*/ 39 w 137"/>
                <a:gd name="T17" fmla="*/ 62 h 183"/>
                <a:gd name="T18" fmla="*/ 35 w 137"/>
                <a:gd name="T19" fmla="*/ 59 h 183"/>
                <a:gd name="T20" fmla="*/ 122 w 137"/>
                <a:gd name="T21" fmla="*/ 64 h 183"/>
                <a:gd name="T22" fmla="*/ 124 w 137"/>
                <a:gd name="T23" fmla="*/ 64 h 183"/>
                <a:gd name="T24" fmla="*/ 52 w 137"/>
                <a:gd name="T25" fmla="*/ 60 h 183"/>
                <a:gd name="T26" fmla="*/ 115 w 137"/>
                <a:gd name="T27" fmla="*/ 57 h 183"/>
                <a:gd name="T28" fmla="*/ 65 w 137"/>
                <a:gd name="T29" fmla="*/ 56 h 183"/>
                <a:gd name="T30" fmla="*/ 104 w 137"/>
                <a:gd name="T31" fmla="*/ 56 h 183"/>
                <a:gd name="T32" fmla="*/ 76 w 137"/>
                <a:gd name="T33" fmla="*/ 54 h 183"/>
                <a:gd name="T34" fmla="*/ 96 w 137"/>
                <a:gd name="T35" fmla="*/ 54 h 183"/>
                <a:gd name="T36" fmla="*/ 82 w 137"/>
                <a:gd name="T37" fmla="*/ 53 h 183"/>
                <a:gd name="T38" fmla="*/ 81 w 137"/>
                <a:gd name="T39" fmla="*/ 57 h 183"/>
                <a:gd name="T40" fmla="*/ 88 w 137"/>
                <a:gd name="T41" fmla="*/ 55 h 183"/>
                <a:gd name="T42" fmla="*/ 89 w 137"/>
                <a:gd name="T43" fmla="*/ 57 h 183"/>
                <a:gd name="T44" fmla="*/ 38 w 137"/>
                <a:gd name="T45" fmla="*/ 55 h 183"/>
                <a:gd name="T46" fmla="*/ 35 w 137"/>
                <a:gd name="T47" fmla="*/ 49 h 183"/>
                <a:gd name="T48" fmla="*/ 89 w 137"/>
                <a:gd name="T49" fmla="*/ 46 h 183"/>
                <a:gd name="T50" fmla="*/ 51 w 137"/>
                <a:gd name="T51" fmla="*/ 53 h 183"/>
                <a:gd name="T52" fmla="*/ 63 w 137"/>
                <a:gd name="T53" fmla="*/ 52 h 183"/>
                <a:gd name="T54" fmla="*/ 100 w 137"/>
                <a:gd name="T55" fmla="*/ 43 h 183"/>
                <a:gd name="T56" fmla="*/ 73 w 137"/>
                <a:gd name="T57" fmla="*/ 50 h 183"/>
                <a:gd name="T58" fmla="*/ 85 w 137"/>
                <a:gd name="T59" fmla="*/ 45 h 183"/>
                <a:gd name="T60" fmla="*/ 82 w 137"/>
                <a:gd name="T61" fmla="*/ 49 h 183"/>
                <a:gd name="T62" fmla="*/ 111 w 137"/>
                <a:gd name="T63" fmla="*/ 40 h 183"/>
                <a:gd name="T64" fmla="*/ 49 w 137"/>
                <a:gd name="T65" fmla="*/ 28 h 183"/>
                <a:gd name="T66" fmla="*/ 65 w 137"/>
                <a:gd name="T67" fmla="*/ 5 h 183"/>
                <a:gd name="T68" fmla="*/ 63 w 137"/>
                <a:gd name="T69" fmla="*/ 30 h 183"/>
                <a:gd name="T70" fmla="*/ 78 w 137"/>
                <a:gd name="T71" fmla="*/ 8 h 183"/>
                <a:gd name="T72" fmla="*/ 44 w 137"/>
                <a:gd name="T73" fmla="*/ 42 h 183"/>
                <a:gd name="T74" fmla="*/ 41 w 137"/>
                <a:gd name="T75" fmla="*/ 32 h 183"/>
                <a:gd name="T76" fmla="*/ 65 w 137"/>
                <a:gd name="T77" fmla="*/ 0 h 183"/>
                <a:gd name="T78" fmla="*/ 31 w 137"/>
                <a:gd name="T79" fmla="*/ 10 h 183"/>
                <a:gd name="T80" fmla="*/ 34 w 137"/>
                <a:gd name="T81" fmla="*/ 42 h 183"/>
                <a:gd name="T82" fmla="*/ 31 w 137"/>
                <a:gd name="T83" fmla="*/ 59 h 183"/>
                <a:gd name="T84" fmla="*/ 0 w 137"/>
                <a:gd name="T85" fmla="*/ 133 h 183"/>
                <a:gd name="T86" fmla="*/ 12 w 137"/>
                <a:gd name="T87" fmla="*/ 180 h 183"/>
                <a:gd name="T88" fmla="*/ 35 w 137"/>
                <a:gd name="T89" fmla="*/ 177 h 183"/>
                <a:gd name="T90" fmla="*/ 106 w 137"/>
                <a:gd name="T91" fmla="*/ 174 h 183"/>
                <a:gd name="T92" fmla="*/ 131 w 137"/>
                <a:gd name="T93" fmla="*/ 173 h 183"/>
                <a:gd name="T94" fmla="*/ 130 w 137"/>
                <a:gd name="T95" fmla="*/ 157 h 183"/>
                <a:gd name="T96" fmla="*/ 89 w 137"/>
                <a:gd name="T97" fmla="*/ 64 h 183"/>
                <a:gd name="T98" fmla="*/ 124 w 137"/>
                <a:gd name="T99" fmla="*/ 69 h 183"/>
                <a:gd name="T100" fmla="*/ 134 w 137"/>
                <a:gd name="T101" fmla="*/ 54 h 183"/>
                <a:gd name="T102" fmla="*/ 115 w 137"/>
                <a:gd name="T103" fmla="*/ 43 h 183"/>
                <a:gd name="T104" fmla="*/ 112 w 137"/>
                <a:gd name="T105" fmla="*/ 32 h 183"/>
                <a:gd name="T106" fmla="*/ 100 w 137"/>
                <a:gd name="T107" fmla="*/ 15 h 183"/>
                <a:gd name="T108" fmla="*/ 82 w 137"/>
                <a:gd name="T109" fmla="*/ 4 h 183"/>
                <a:gd name="T110" fmla="*/ 69 w 137"/>
                <a:gd name="T11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7" h="183">
                  <a:moveTo>
                    <a:pt x="41" y="66"/>
                  </a:moveTo>
                  <a:cubicBezTo>
                    <a:pt x="43" y="66"/>
                    <a:pt x="45" y="66"/>
                    <a:pt x="45" y="66"/>
                  </a:cubicBezTo>
                  <a:cubicBezTo>
                    <a:pt x="62" y="65"/>
                    <a:pt x="72" y="64"/>
                    <a:pt x="80" y="62"/>
                  </a:cubicBezTo>
                  <a:cubicBezTo>
                    <a:pt x="80" y="63"/>
                    <a:pt x="81" y="64"/>
                    <a:pt x="82" y="65"/>
                  </a:cubicBezTo>
                  <a:cubicBezTo>
                    <a:pt x="84" y="67"/>
                    <a:pt x="87" y="69"/>
                    <a:pt x="90" y="71"/>
                  </a:cubicBezTo>
                  <a:cubicBezTo>
                    <a:pt x="95" y="75"/>
                    <a:pt x="101" y="79"/>
                    <a:pt x="107" y="84"/>
                  </a:cubicBezTo>
                  <a:cubicBezTo>
                    <a:pt x="113" y="88"/>
                    <a:pt x="118" y="93"/>
                    <a:pt x="122" y="98"/>
                  </a:cubicBezTo>
                  <a:cubicBezTo>
                    <a:pt x="128" y="107"/>
                    <a:pt x="131" y="117"/>
                    <a:pt x="131" y="128"/>
                  </a:cubicBezTo>
                  <a:cubicBezTo>
                    <a:pt x="131" y="131"/>
                    <a:pt x="131" y="134"/>
                    <a:pt x="130" y="137"/>
                  </a:cubicBezTo>
                  <a:cubicBezTo>
                    <a:pt x="129" y="141"/>
                    <a:pt x="128" y="143"/>
                    <a:pt x="127" y="146"/>
                  </a:cubicBezTo>
                  <a:cubicBezTo>
                    <a:pt x="126" y="149"/>
                    <a:pt x="125" y="153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8"/>
                    <a:pt x="125" y="159"/>
                    <a:pt x="126" y="160"/>
                  </a:cubicBezTo>
                  <a:cubicBezTo>
                    <a:pt x="126" y="162"/>
                    <a:pt x="126" y="163"/>
                    <a:pt x="127" y="165"/>
                  </a:cubicBezTo>
                  <a:cubicBezTo>
                    <a:pt x="127" y="167"/>
                    <a:pt x="128" y="168"/>
                    <a:pt x="128" y="169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0"/>
                    <a:pt x="127" y="170"/>
                    <a:pt x="127" y="170"/>
                  </a:cubicBezTo>
                  <a:cubicBezTo>
                    <a:pt x="127" y="170"/>
                    <a:pt x="126" y="170"/>
                    <a:pt x="126" y="170"/>
                  </a:cubicBezTo>
                  <a:cubicBezTo>
                    <a:pt x="126" y="170"/>
                    <a:pt x="126" y="170"/>
                    <a:pt x="126" y="170"/>
                  </a:cubicBezTo>
                  <a:cubicBezTo>
                    <a:pt x="126" y="170"/>
                    <a:pt x="126" y="170"/>
                    <a:pt x="126" y="170"/>
                  </a:cubicBezTo>
                  <a:cubicBezTo>
                    <a:pt x="125" y="170"/>
                    <a:pt x="122" y="170"/>
                    <a:pt x="121" y="169"/>
                  </a:cubicBezTo>
                  <a:cubicBezTo>
                    <a:pt x="120" y="168"/>
                    <a:pt x="119" y="168"/>
                    <a:pt x="118" y="168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6" y="167"/>
                    <a:pt x="116" y="167"/>
                  </a:cubicBezTo>
                  <a:cubicBezTo>
                    <a:pt x="116" y="167"/>
                    <a:pt x="116" y="167"/>
                    <a:pt x="116" y="167"/>
                  </a:cubicBezTo>
                  <a:cubicBezTo>
                    <a:pt x="116" y="167"/>
                    <a:pt x="116" y="167"/>
                    <a:pt x="116" y="167"/>
                  </a:cubicBezTo>
                  <a:cubicBezTo>
                    <a:pt x="111" y="168"/>
                    <a:pt x="108" y="168"/>
                    <a:pt x="105" y="169"/>
                  </a:cubicBezTo>
                  <a:cubicBezTo>
                    <a:pt x="102" y="169"/>
                    <a:pt x="99" y="170"/>
                    <a:pt x="94" y="171"/>
                  </a:cubicBezTo>
                  <a:cubicBezTo>
                    <a:pt x="86" y="172"/>
                    <a:pt x="79" y="173"/>
                    <a:pt x="71" y="173"/>
                  </a:cubicBezTo>
                  <a:cubicBezTo>
                    <a:pt x="67" y="173"/>
                    <a:pt x="64" y="173"/>
                    <a:pt x="61" y="173"/>
                  </a:cubicBezTo>
                  <a:cubicBezTo>
                    <a:pt x="56" y="173"/>
                    <a:pt x="51" y="173"/>
                    <a:pt x="46" y="173"/>
                  </a:cubicBezTo>
                  <a:cubicBezTo>
                    <a:pt x="43" y="173"/>
                    <a:pt x="39" y="172"/>
                    <a:pt x="35" y="172"/>
                  </a:cubicBezTo>
                  <a:cubicBezTo>
                    <a:pt x="30" y="172"/>
                    <a:pt x="25" y="173"/>
                    <a:pt x="21" y="176"/>
                  </a:cubicBezTo>
                  <a:cubicBezTo>
                    <a:pt x="20" y="176"/>
                    <a:pt x="19" y="177"/>
                    <a:pt x="19" y="177"/>
                  </a:cubicBezTo>
                  <a:cubicBezTo>
                    <a:pt x="18" y="177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7"/>
                    <a:pt x="16" y="177"/>
                    <a:pt x="16" y="177"/>
                  </a:cubicBezTo>
                  <a:cubicBezTo>
                    <a:pt x="16" y="176"/>
                    <a:pt x="16" y="174"/>
                    <a:pt x="16" y="173"/>
                  </a:cubicBezTo>
                  <a:cubicBezTo>
                    <a:pt x="16" y="172"/>
                    <a:pt x="16" y="172"/>
                    <a:pt x="16" y="171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69"/>
                  </a:cubicBezTo>
                  <a:cubicBezTo>
                    <a:pt x="13" y="162"/>
                    <a:pt x="11" y="157"/>
                    <a:pt x="9" y="151"/>
                  </a:cubicBezTo>
                  <a:cubicBezTo>
                    <a:pt x="7" y="146"/>
                    <a:pt x="6" y="140"/>
                    <a:pt x="5" y="133"/>
                  </a:cubicBezTo>
                  <a:cubicBezTo>
                    <a:pt x="5" y="132"/>
                    <a:pt x="5" y="131"/>
                    <a:pt x="5" y="130"/>
                  </a:cubicBezTo>
                  <a:cubicBezTo>
                    <a:pt x="5" y="117"/>
                    <a:pt x="9" y="103"/>
                    <a:pt x="16" y="92"/>
                  </a:cubicBezTo>
                  <a:cubicBezTo>
                    <a:pt x="20" y="88"/>
                    <a:pt x="24" y="84"/>
                    <a:pt x="28" y="81"/>
                  </a:cubicBezTo>
                  <a:cubicBezTo>
                    <a:pt x="33" y="77"/>
                    <a:pt x="37" y="72"/>
                    <a:pt x="39" y="66"/>
                  </a:cubicBezTo>
                  <a:cubicBezTo>
                    <a:pt x="40" y="66"/>
                    <a:pt x="41" y="66"/>
                    <a:pt x="41" y="66"/>
                  </a:cubicBezTo>
                  <a:moveTo>
                    <a:pt x="39" y="62"/>
                  </a:moveTo>
                  <a:cubicBezTo>
                    <a:pt x="39" y="62"/>
                    <a:pt x="38" y="62"/>
                    <a:pt x="38" y="62"/>
                  </a:cubicBezTo>
                  <a:cubicBezTo>
                    <a:pt x="37" y="61"/>
                    <a:pt x="36" y="61"/>
                    <a:pt x="36" y="61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6" y="59"/>
                    <a:pt x="37" y="59"/>
                    <a:pt x="38" y="59"/>
                  </a:cubicBezTo>
                  <a:cubicBezTo>
                    <a:pt x="38" y="59"/>
                    <a:pt x="39" y="59"/>
                    <a:pt x="39" y="59"/>
                  </a:cubicBezTo>
                  <a:cubicBezTo>
                    <a:pt x="40" y="59"/>
                    <a:pt x="40" y="59"/>
                    <a:pt x="41" y="59"/>
                  </a:cubicBezTo>
                  <a:cubicBezTo>
                    <a:pt x="40" y="60"/>
                    <a:pt x="40" y="61"/>
                    <a:pt x="39" y="62"/>
                  </a:cubicBezTo>
                  <a:moveTo>
                    <a:pt x="124" y="64"/>
                  </a:moveTo>
                  <a:cubicBezTo>
                    <a:pt x="123" y="64"/>
                    <a:pt x="123" y="64"/>
                    <a:pt x="122" y="64"/>
                  </a:cubicBezTo>
                  <a:cubicBezTo>
                    <a:pt x="123" y="62"/>
                    <a:pt x="125" y="60"/>
                    <a:pt x="126" y="58"/>
                  </a:cubicBezTo>
                  <a:cubicBezTo>
                    <a:pt x="127" y="58"/>
                    <a:pt x="129" y="58"/>
                    <a:pt x="130" y="58"/>
                  </a:cubicBezTo>
                  <a:cubicBezTo>
                    <a:pt x="130" y="58"/>
                    <a:pt x="131" y="58"/>
                    <a:pt x="131" y="58"/>
                  </a:cubicBezTo>
                  <a:cubicBezTo>
                    <a:pt x="131" y="60"/>
                    <a:pt x="131" y="62"/>
                    <a:pt x="131" y="64"/>
                  </a:cubicBezTo>
                  <a:cubicBezTo>
                    <a:pt x="129" y="64"/>
                    <a:pt x="127" y="64"/>
                    <a:pt x="124" y="64"/>
                  </a:cubicBezTo>
                  <a:cubicBezTo>
                    <a:pt x="124" y="64"/>
                    <a:pt x="124" y="64"/>
                    <a:pt x="124" y="64"/>
                  </a:cubicBezTo>
                  <a:cubicBezTo>
                    <a:pt x="124" y="64"/>
                    <a:pt x="124" y="64"/>
                    <a:pt x="124" y="64"/>
                  </a:cubicBezTo>
                  <a:moveTo>
                    <a:pt x="44" y="62"/>
                  </a:moveTo>
                  <a:cubicBezTo>
                    <a:pt x="45" y="61"/>
                    <a:pt x="46" y="60"/>
                    <a:pt x="46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8" y="58"/>
                    <a:pt x="51" y="58"/>
                    <a:pt x="54" y="58"/>
                  </a:cubicBezTo>
                  <a:cubicBezTo>
                    <a:pt x="53" y="59"/>
                    <a:pt x="53" y="59"/>
                    <a:pt x="52" y="60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0" y="61"/>
                    <a:pt x="48" y="61"/>
                    <a:pt x="45" y="62"/>
                  </a:cubicBezTo>
                  <a:cubicBezTo>
                    <a:pt x="44" y="62"/>
                    <a:pt x="44" y="62"/>
                    <a:pt x="44" y="62"/>
                  </a:cubicBezTo>
                  <a:moveTo>
                    <a:pt x="117" y="64"/>
                  </a:moveTo>
                  <a:cubicBezTo>
                    <a:pt x="115" y="64"/>
                    <a:pt x="113" y="63"/>
                    <a:pt x="111" y="63"/>
                  </a:cubicBezTo>
                  <a:cubicBezTo>
                    <a:pt x="112" y="61"/>
                    <a:pt x="113" y="59"/>
                    <a:pt x="115" y="57"/>
                  </a:cubicBezTo>
                  <a:cubicBezTo>
                    <a:pt x="117" y="58"/>
                    <a:pt x="119" y="58"/>
                    <a:pt x="121" y="58"/>
                  </a:cubicBezTo>
                  <a:cubicBezTo>
                    <a:pt x="119" y="60"/>
                    <a:pt x="118" y="62"/>
                    <a:pt x="117" y="64"/>
                  </a:cubicBezTo>
                  <a:moveTo>
                    <a:pt x="57" y="61"/>
                  </a:moveTo>
                  <a:cubicBezTo>
                    <a:pt x="58" y="60"/>
                    <a:pt x="58" y="58"/>
                    <a:pt x="59" y="57"/>
                  </a:cubicBezTo>
                  <a:cubicBezTo>
                    <a:pt x="61" y="57"/>
                    <a:pt x="63" y="56"/>
                    <a:pt x="6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7"/>
                    <a:pt x="64" y="58"/>
                    <a:pt x="64" y="59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2" y="60"/>
                    <a:pt x="59" y="61"/>
                    <a:pt x="57" y="61"/>
                  </a:cubicBezTo>
                  <a:moveTo>
                    <a:pt x="106" y="62"/>
                  </a:moveTo>
                  <a:cubicBezTo>
                    <a:pt x="104" y="62"/>
                    <a:pt x="102" y="61"/>
                    <a:pt x="100" y="61"/>
                  </a:cubicBezTo>
                  <a:cubicBezTo>
                    <a:pt x="102" y="59"/>
                    <a:pt x="103" y="57"/>
                    <a:pt x="104" y="56"/>
                  </a:cubicBezTo>
                  <a:cubicBezTo>
                    <a:pt x="106" y="56"/>
                    <a:pt x="108" y="57"/>
                    <a:pt x="110" y="57"/>
                  </a:cubicBezTo>
                  <a:cubicBezTo>
                    <a:pt x="109" y="59"/>
                    <a:pt x="107" y="60"/>
                    <a:pt x="106" y="62"/>
                  </a:cubicBezTo>
                  <a:moveTo>
                    <a:pt x="69" y="60"/>
                  </a:moveTo>
                  <a:cubicBezTo>
                    <a:pt x="69" y="58"/>
                    <a:pt x="70" y="57"/>
                    <a:pt x="71" y="56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3" y="55"/>
                    <a:pt x="74" y="55"/>
                    <a:pt x="76" y="54"/>
                  </a:cubicBezTo>
                  <a:cubicBezTo>
                    <a:pt x="75" y="56"/>
                    <a:pt x="74" y="57"/>
                    <a:pt x="73" y="58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2" y="59"/>
                    <a:pt x="70" y="59"/>
                    <a:pt x="69" y="60"/>
                  </a:cubicBezTo>
                  <a:moveTo>
                    <a:pt x="96" y="60"/>
                  </a:moveTo>
                  <a:cubicBezTo>
                    <a:pt x="95" y="59"/>
                    <a:pt x="94" y="59"/>
                    <a:pt x="93" y="59"/>
                  </a:cubicBezTo>
                  <a:cubicBezTo>
                    <a:pt x="94" y="57"/>
                    <a:pt x="95" y="55"/>
                    <a:pt x="96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4"/>
                    <a:pt x="98" y="55"/>
                    <a:pt x="99" y="55"/>
                  </a:cubicBezTo>
                  <a:cubicBezTo>
                    <a:pt x="98" y="56"/>
                    <a:pt x="97" y="58"/>
                    <a:pt x="96" y="60"/>
                  </a:cubicBezTo>
                  <a:moveTo>
                    <a:pt x="79" y="58"/>
                  </a:moveTo>
                  <a:cubicBezTo>
                    <a:pt x="79" y="56"/>
                    <a:pt x="80" y="55"/>
                    <a:pt x="81" y="54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3"/>
                  </a:cubicBezTo>
                  <a:cubicBezTo>
                    <a:pt x="83" y="54"/>
                    <a:pt x="84" y="55"/>
                    <a:pt x="84" y="55"/>
                  </a:cubicBezTo>
                  <a:cubicBezTo>
                    <a:pt x="84" y="56"/>
                    <a:pt x="83" y="56"/>
                    <a:pt x="83" y="56"/>
                  </a:cubicBezTo>
                  <a:cubicBezTo>
                    <a:pt x="83" y="57"/>
                    <a:pt x="83" y="57"/>
                    <a:pt x="82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8"/>
                    <a:pt x="79" y="58"/>
                    <a:pt x="79" y="58"/>
                  </a:cubicBezTo>
                  <a:moveTo>
                    <a:pt x="89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8" y="56"/>
                    <a:pt x="88" y="56"/>
                    <a:pt x="88" y="55"/>
                  </a:cubicBezTo>
                  <a:cubicBezTo>
                    <a:pt x="88" y="54"/>
                    <a:pt x="87" y="52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51"/>
                    <a:pt x="88" y="51"/>
                    <a:pt x="88" y="51"/>
                  </a:cubicBezTo>
                  <a:cubicBezTo>
                    <a:pt x="89" y="52"/>
                    <a:pt x="90" y="52"/>
                    <a:pt x="91" y="52"/>
                  </a:cubicBezTo>
                  <a:cubicBezTo>
                    <a:pt x="90" y="54"/>
                    <a:pt x="89" y="55"/>
                    <a:pt x="89" y="57"/>
                  </a:cubicBezTo>
                  <a:moveTo>
                    <a:pt x="37" y="48"/>
                  </a:moveTo>
                  <a:cubicBezTo>
                    <a:pt x="38" y="48"/>
                    <a:pt x="38" y="48"/>
                    <a:pt x="39" y="48"/>
                  </a:cubicBezTo>
                  <a:cubicBezTo>
                    <a:pt x="39" y="47"/>
                    <a:pt x="39" y="47"/>
                    <a:pt x="40" y="47"/>
                  </a:cubicBezTo>
                  <a:cubicBezTo>
                    <a:pt x="40" y="47"/>
                    <a:pt x="41" y="47"/>
                    <a:pt x="41" y="47"/>
                  </a:cubicBezTo>
                  <a:cubicBezTo>
                    <a:pt x="40" y="50"/>
                    <a:pt x="40" y="52"/>
                    <a:pt x="38" y="5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7" y="55"/>
                    <a:pt x="36" y="55"/>
                    <a:pt x="35" y="54"/>
                  </a:cubicBezTo>
                  <a:cubicBezTo>
                    <a:pt x="35" y="54"/>
                    <a:pt x="34" y="54"/>
                    <a:pt x="34" y="52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0"/>
                    <a:pt x="35" y="49"/>
                  </a:cubicBezTo>
                  <a:cubicBezTo>
                    <a:pt x="35" y="49"/>
                    <a:pt x="36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moveTo>
                    <a:pt x="91" y="48"/>
                  </a:moveTo>
                  <a:cubicBezTo>
                    <a:pt x="91" y="48"/>
                    <a:pt x="90" y="48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90" y="46"/>
                    <a:pt x="90" y="46"/>
                    <a:pt x="91" y="46"/>
                  </a:cubicBezTo>
                  <a:cubicBezTo>
                    <a:pt x="91" y="47"/>
                    <a:pt x="91" y="47"/>
                    <a:pt x="91" y="48"/>
                  </a:cubicBezTo>
                  <a:moveTo>
                    <a:pt x="43" y="55"/>
                  </a:moveTo>
                  <a:cubicBezTo>
                    <a:pt x="44" y="52"/>
                    <a:pt x="45" y="49"/>
                    <a:pt x="45" y="47"/>
                  </a:cubicBezTo>
                  <a:cubicBezTo>
                    <a:pt x="48" y="46"/>
                    <a:pt x="51" y="46"/>
                    <a:pt x="54" y="45"/>
                  </a:cubicBezTo>
                  <a:cubicBezTo>
                    <a:pt x="53" y="48"/>
                    <a:pt x="52" y="51"/>
                    <a:pt x="51" y="53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48" y="54"/>
                    <a:pt x="45" y="54"/>
                    <a:pt x="43" y="55"/>
                  </a:cubicBezTo>
                  <a:moveTo>
                    <a:pt x="56" y="53"/>
                  </a:moveTo>
                  <a:cubicBezTo>
                    <a:pt x="57" y="50"/>
                    <a:pt x="58" y="48"/>
                    <a:pt x="59" y="45"/>
                  </a:cubicBezTo>
                  <a:cubicBezTo>
                    <a:pt x="61" y="45"/>
                    <a:pt x="64" y="44"/>
                    <a:pt x="66" y="44"/>
                  </a:cubicBezTo>
                  <a:cubicBezTo>
                    <a:pt x="65" y="47"/>
                    <a:pt x="64" y="49"/>
                    <a:pt x="63" y="52"/>
                  </a:cubicBezTo>
                  <a:cubicBezTo>
                    <a:pt x="61" y="52"/>
                    <a:pt x="58" y="53"/>
                    <a:pt x="56" y="53"/>
                  </a:cubicBezTo>
                  <a:moveTo>
                    <a:pt x="96" y="49"/>
                  </a:moveTo>
                  <a:cubicBezTo>
                    <a:pt x="95" y="49"/>
                    <a:pt x="95" y="49"/>
                    <a:pt x="95" y="49"/>
                  </a:cubicBezTo>
                  <a:cubicBezTo>
                    <a:pt x="95" y="49"/>
                    <a:pt x="95" y="48"/>
                    <a:pt x="95" y="48"/>
                  </a:cubicBezTo>
                  <a:cubicBezTo>
                    <a:pt x="95" y="47"/>
                    <a:pt x="96" y="46"/>
                    <a:pt x="96" y="45"/>
                  </a:cubicBezTo>
                  <a:cubicBezTo>
                    <a:pt x="97" y="44"/>
                    <a:pt x="99" y="44"/>
                    <a:pt x="100" y="43"/>
                  </a:cubicBezTo>
                  <a:cubicBezTo>
                    <a:pt x="100" y="45"/>
                    <a:pt x="100" y="46"/>
                    <a:pt x="100" y="48"/>
                  </a:cubicBezTo>
                  <a:cubicBezTo>
                    <a:pt x="99" y="48"/>
                    <a:pt x="98" y="49"/>
                    <a:pt x="96" y="49"/>
                  </a:cubicBezTo>
                  <a:moveTo>
                    <a:pt x="68" y="51"/>
                  </a:moveTo>
                  <a:cubicBezTo>
                    <a:pt x="69" y="49"/>
                    <a:pt x="70" y="46"/>
                    <a:pt x="71" y="43"/>
                  </a:cubicBezTo>
                  <a:cubicBezTo>
                    <a:pt x="73" y="43"/>
                    <a:pt x="75" y="43"/>
                    <a:pt x="76" y="43"/>
                  </a:cubicBezTo>
                  <a:cubicBezTo>
                    <a:pt x="75" y="45"/>
                    <a:pt x="74" y="48"/>
                    <a:pt x="73" y="50"/>
                  </a:cubicBezTo>
                  <a:cubicBezTo>
                    <a:pt x="72" y="51"/>
                    <a:pt x="70" y="51"/>
                    <a:pt x="68" y="51"/>
                  </a:cubicBezTo>
                  <a:moveTo>
                    <a:pt x="78" y="50"/>
                  </a:moveTo>
                  <a:cubicBezTo>
                    <a:pt x="79" y="47"/>
                    <a:pt x="80" y="45"/>
                    <a:pt x="81" y="43"/>
                  </a:cubicBezTo>
                  <a:cubicBezTo>
                    <a:pt x="81" y="43"/>
                    <a:pt x="82" y="43"/>
                    <a:pt x="83" y="43"/>
                  </a:cubicBezTo>
                  <a:cubicBezTo>
                    <a:pt x="83" y="43"/>
                    <a:pt x="84" y="43"/>
                    <a:pt x="84" y="44"/>
                  </a:cubicBezTo>
                  <a:cubicBezTo>
                    <a:pt x="85" y="44"/>
                    <a:pt x="85" y="44"/>
                    <a:pt x="85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3" y="48"/>
                    <a:pt x="83" y="49"/>
                    <a:pt x="82" y="49"/>
                  </a:cubicBezTo>
                  <a:cubicBezTo>
                    <a:pt x="82" y="49"/>
                    <a:pt x="82" y="49"/>
                    <a:pt x="81" y="49"/>
                  </a:cubicBezTo>
                  <a:cubicBezTo>
                    <a:pt x="80" y="49"/>
                    <a:pt x="79" y="49"/>
                    <a:pt x="78" y="50"/>
                  </a:cubicBezTo>
                  <a:moveTo>
                    <a:pt x="104" y="45"/>
                  </a:moveTo>
                  <a:cubicBezTo>
                    <a:pt x="105" y="44"/>
                    <a:pt x="105" y="42"/>
                    <a:pt x="105" y="41"/>
                  </a:cubicBezTo>
                  <a:cubicBezTo>
                    <a:pt x="107" y="40"/>
                    <a:pt x="109" y="39"/>
                    <a:pt x="110" y="37"/>
                  </a:cubicBezTo>
                  <a:cubicBezTo>
                    <a:pt x="111" y="38"/>
                    <a:pt x="111" y="39"/>
                    <a:pt x="111" y="40"/>
                  </a:cubicBezTo>
                  <a:cubicBezTo>
                    <a:pt x="109" y="42"/>
                    <a:pt x="107" y="44"/>
                    <a:pt x="104" y="45"/>
                  </a:cubicBezTo>
                  <a:moveTo>
                    <a:pt x="47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9" y="35"/>
                    <a:pt x="50" y="35"/>
                    <a:pt x="50" y="34"/>
                  </a:cubicBezTo>
                  <a:cubicBezTo>
                    <a:pt x="50" y="33"/>
                    <a:pt x="50" y="32"/>
                    <a:pt x="50" y="32"/>
                  </a:cubicBezTo>
                  <a:cubicBezTo>
                    <a:pt x="50" y="30"/>
                    <a:pt x="50" y="29"/>
                    <a:pt x="49" y="28"/>
                  </a:cubicBezTo>
                  <a:cubicBezTo>
                    <a:pt x="46" y="21"/>
                    <a:pt x="41" y="14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7"/>
                    <a:pt x="39" y="7"/>
                    <a:pt x="40" y="7"/>
                  </a:cubicBezTo>
                  <a:cubicBezTo>
                    <a:pt x="50" y="7"/>
                    <a:pt x="56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8"/>
                    <a:pt x="62" y="11"/>
                    <a:pt x="61" y="14"/>
                  </a:cubicBezTo>
                  <a:cubicBezTo>
                    <a:pt x="61" y="16"/>
                    <a:pt x="60" y="19"/>
                    <a:pt x="60" y="21"/>
                  </a:cubicBezTo>
                  <a:cubicBezTo>
                    <a:pt x="60" y="24"/>
                    <a:pt x="61" y="27"/>
                    <a:pt x="63" y="30"/>
                  </a:cubicBezTo>
                  <a:cubicBezTo>
                    <a:pt x="63" y="31"/>
                    <a:pt x="64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6" y="31"/>
                    <a:pt x="67" y="31"/>
                    <a:pt x="67" y="30"/>
                  </a:cubicBezTo>
                  <a:cubicBezTo>
                    <a:pt x="69" y="26"/>
                    <a:pt x="69" y="23"/>
                    <a:pt x="70" y="19"/>
                  </a:cubicBezTo>
                  <a:cubicBezTo>
                    <a:pt x="71" y="16"/>
                    <a:pt x="72" y="13"/>
                    <a:pt x="74" y="10"/>
                  </a:cubicBezTo>
                  <a:cubicBezTo>
                    <a:pt x="75" y="9"/>
                    <a:pt x="76" y="9"/>
                    <a:pt x="78" y="8"/>
                  </a:cubicBezTo>
                  <a:cubicBezTo>
                    <a:pt x="79" y="9"/>
                    <a:pt x="79" y="9"/>
                    <a:pt x="80" y="10"/>
                  </a:cubicBezTo>
                  <a:cubicBezTo>
                    <a:pt x="85" y="10"/>
                    <a:pt x="90" y="11"/>
                    <a:pt x="94" y="13"/>
                  </a:cubicBezTo>
                  <a:cubicBezTo>
                    <a:pt x="86" y="19"/>
                    <a:pt x="80" y="29"/>
                    <a:pt x="79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5" y="39"/>
                    <a:pt x="65" y="40"/>
                    <a:pt x="56" y="41"/>
                  </a:cubicBezTo>
                  <a:cubicBezTo>
                    <a:pt x="52" y="41"/>
                    <a:pt x="47" y="42"/>
                    <a:pt x="44" y="42"/>
                  </a:cubicBezTo>
                  <a:cubicBezTo>
                    <a:pt x="42" y="43"/>
                    <a:pt x="40" y="43"/>
                    <a:pt x="39" y="43"/>
                  </a:cubicBezTo>
                  <a:cubicBezTo>
                    <a:pt x="39" y="42"/>
                    <a:pt x="39" y="41"/>
                    <a:pt x="39" y="40"/>
                  </a:cubicBezTo>
                  <a:cubicBezTo>
                    <a:pt x="37" y="35"/>
                    <a:pt x="35" y="31"/>
                    <a:pt x="31" y="27"/>
                  </a:cubicBezTo>
                  <a:cubicBezTo>
                    <a:pt x="29" y="24"/>
                    <a:pt x="25" y="22"/>
                    <a:pt x="21" y="20"/>
                  </a:cubicBezTo>
                  <a:cubicBezTo>
                    <a:pt x="24" y="17"/>
                    <a:pt x="27" y="16"/>
                    <a:pt x="31" y="15"/>
                  </a:cubicBezTo>
                  <a:cubicBezTo>
                    <a:pt x="33" y="18"/>
                    <a:pt x="36" y="24"/>
                    <a:pt x="41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5"/>
                    <a:pt x="46" y="35"/>
                    <a:pt x="47" y="35"/>
                  </a:cubicBezTo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5" y="0"/>
                    <a:pt x="49" y="1"/>
                    <a:pt x="40" y="1"/>
                  </a:cubicBezTo>
                  <a:cubicBezTo>
                    <a:pt x="36" y="1"/>
                    <a:pt x="33" y="4"/>
                    <a:pt x="33" y="8"/>
                  </a:cubicBezTo>
                  <a:cubicBezTo>
                    <a:pt x="33" y="9"/>
                    <a:pt x="33" y="9"/>
                    <a:pt x="34" y="10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3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5" y="10"/>
                    <a:pt x="19" y="14"/>
                    <a:pt x="15" y="19"/>
                  </a:cubicBezTo>
                  <a:cubicBezTo>
                    <a:pt x="15" y="20"/>
                    <a:pt x="15" y="21"/>
                    <a:pt x="16" y="22"/>
                  </a:cubicBezTo>
                  <a:cubicBezTo>
                    <a:pt x="16" y="23"/>
                    <a:pt x="16" y="23"/>
                    <a:pt x="17" y="24"/>
                  </a:cubicBezTo>
                  <a:cubicBezTo>
                    <a:pt x="21" y="26"/>
                    <a:pt x="25" y="28"/>
                    <a:pt x="28" y="31"/>
                  </a:cubicBezTo>
                  <a:cubicBezTo>
                    <a:pt x="30" y="34"/>
                    <a:pt x="32" y="37"/>
                    <a:pt x="34" y="42"/>
                  </a:cubicBezTo>
                  <a:cubicBezTo>
                    <a:pt x="34" y="42"/>
                    <a:pt x="34" y="43"/>
                    <a:pt x="34" y="44"/>
                  </a:cubicBezTo>
                  <a:cubicBezTo>
                    <a:pt x="33" y="45"/>
                    <a:pt x="33" y="46"/>
                    <a:pt x="32" y="46"/>
                  </a:cubicBezTo>
                  <a:cubicBezTo>
                    <a:pt x="31" y="48"/>
                    <a:pt x="30" y="49"/>
                    <a:pt x="30" y="51"/>
                  </a:cubicBezTo>
                  <a:cubicBezTo>
                    <a:pt x="30" y="52"/>
                    <a:pt x="30" y="52"/>
                    <a:pt x="30" y="53"/>
                  </a:cubicBezTo>
                  <a:cubicBezTo>
                    <a:pt x="30" y="54"/>
                    <a:pt x="31" y="56"/>
                    <a:pt x="32" y="57"/>
                  </a:cubicBezTo>
                  <a:cubicBezTo>
                    <a:pt x="31" y="58"/>
                    <a:pt x="31" y="59"/>
                    <a:pt x="31" y="59"/>
                  </a:cubicBezTo>
                  <a:cubicBezTo>
                    <a:pt x="31" y="61"/>
                    <a:pt x="31" y="62"/>
                    <a:pt x="32" y="63"/>
                  </a:cubicBezTo>
                  <a:cubicBezTo>
                    <a:pt x="32" y="63"/>
                    <a:pt x="33" y="64"/>
                    <a:pt x="34" y="65"/>
                  </a:cubicBezTo>
                  <a:cubicBezTo>
                    <a:pt x="32" y="70"/>
                    <a:pt x="29" y="73"/>
                    <a:pt x="25" y="77"/>
                  </a:cubicBezTo>
                  <a:cubicBezTo>
                    <a:pt x="21" y="80"/>
                    <a:pt x="16" y="84"/>
                    <a:pt x="12" y="89"/>
                  </a:cubicBezTo>
                  <a:cubicBezTo>
                    <a:pt x="4" y="101"/>
                    <a:pt x="0" y="116"/>
                    <a:pt x="0" y="130"/>
                  </a:cubicBezTo>
                  <a:cubicBezTo>
                    <a:pt x="0" y="131"/>
                    <a:pt x="0" y="132"/>
                    <a:pt x="0" y="133"/>
                  </a:cubicBezTo>
                  <a:cubicBezTo>
                    <a:pt x="0" y="141"/>
                    <a:pt x="2" y="147"/>
                    <a:pt x="4" y="153"/>
                  </a:cubicBezTo>
                  <a:cubicBezTo>
                    <a:pt x="6" y="159"/>
                    <a:pt x="8" y="164"/>
                    <a:pt x="11" y="171"/>
                  </a:cubicBezTo>
                  <a:cubicBezTo>
                    <a:pt x="11" y="171"/>
                    <a:pt x="11" y="172"/>
                    <a:pt x="11" y="173"/>
                  </a:cubicBezTo>
                  <a:cubicBezTo>
                    <a:pt x="11" y="174"/>
                    <a:pt x="11" y="176"/>
                    <a:pt x="11" y="177"/>
                  </a:cubicBezTo>
                  <a:cubicBezTo>
                    <a:pt x="11" y="178"/>
                    <a:pt x="11" y="178"/>
                    <a:pt x="11" y="179"/>
                  </a:cubicBezTo>
                  <a:cubicBezTo>
                    <a:pt x="11" y="179"/>
                    <a:pt x="12" y="180"/>
                    <a:pt x="12" y="180"/>
                  </a:cubicBezTo>
                  <a:cubicBezTo>
                    <a:pt x="12" y="180"/>
                    <a:pt x="12" y="181"/>
                    <a:pt x="13" y="182"/>
                  </a:cubicBezTo>
                  <a:cubicBezTo>
                    <a:pt x="14" y="183"/>
                    <a:pt x="15" y="183"/>
                    <a:pt x="16" y="183"/>
                  </a:cubicBezTo>
                  <a:cubicBezTo>
                    <a:pt x="17" y="183"/>
                    <a:pt x="17" y="183"/>
                    <a:pt x="17" y="183"/>
                  </a:cubicBezTo>
                  <a:cubicBezTo>
                    <a:pt x="18" y="183"/>
                    <a:pt x="20" y="182"/>
                    <a:pt x="21" y="182"/>
                  </a:cubicBezTo>
                  <a:cubicBezTo>
                    <a:pt x="22" y="181"/>
                    <a:pt x="23" y="180"/>
                    <a:pt x="24" y="180"/>
                  </a:cubicBezTo>
                  <a:cubicBezTo>
                    <a:pt x="27" y="178"/>
                    <a:pt x="31" y="177"/>
                    <a:pt x="35" y="177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9" y="177"/>
                    <a:pt x="42" y="178"/>
                    <a:pt x="46" y="178"/>
                  </a:cubicBezTo>
                  <a:cubicBezTo>
                    <a:pt x="51" y="178"/>
                    <a:pt x="56" y="179"/>
                    <a:pt x="61" y="179"/>
                  </a:cubicBezTo>
                  <a:cubicBezTo>
                    <a:pt x="64" y="179"/>
                    <a:pt x="67" y="179"/>
                    <a:pt x="71" y="178"/>
                  </a:cubicBezTo>
                  <a:cubicBezTo>
                    <a:pt x="79" y="178"/>
                    <a:pt x="87" y="177"/>
                    <a:pt x="95" y="176"/>
                  </a:cubicBezTo>
                  <a:cubicBezTo>
                    <a:pt x="100" y="175"/>
                    <a:pt x="103" y="175"/>
                    <a:pt x="106" y="174"/>
                  </a:cubicBezTo>
                  <a:cubicBezTo>
                    <a:pt x="109" y="173"/>
                    <a:pt x="112" y="173"/>
                    <a:pt x="116" y="172"/>
                  </a:cubicBezTo>
                  <a:cubicBezTo>
                    <a:pt x="116" y="172"/>
                    <a:pt x="116" y="173"/>
                    <a:pt x="117" y="173"/>
                  </a:cubicBezTo>
                  <a:cubicBezTo>
                    <a:pt x="118" y="173"/>
                    <a:pt x="119" y="174"/>
                    <a:pt x="121" y="174"/>
                  </a:cubicBezTo>
                  <a:cubicBezTo>
                    <a:pt x="122" y="175"/>
                    <a:pt x="124" y="175"/>
                    <a:pt x="126" y="175"/>
                  </a:cubicBezTo>
                  <a:cubicBezTo>
                    <a:pt x="127" y="175"/>
                    <a:pt x="128" y="175"/>
                    <a:pt x="129" y="175"/>
                  </a:cubicBezTo>
                  <a:cubicBezTo>
                    <a:pt x="130" y="175"/>
                    <a:pt x="131" y="174"/>
                    <a:pt x="131" y="173"/>
                  </a:cubicBezTo>
                  <a:cubicBezTo>
                    <a:pt x="133" y="172"/>
                    <a:pt x="133" y="170"/>
                    <a:pt x="133" y="169"/>
                  </a:cubicBezTo>
                  <a:cubicBezTo>
                    <a:pt x="133" y="167"/>
                    <a:pt x="132" y="164"/>
                    <a:pt x="131" y="162"/>
                  </a:cubicBezTo>
                  <a:cubicBezTo>
                    <a:pt x="131" y="161"/>
                    <a:pt x="131" y="160"/>
                    <a:pt x="131" y="159"/>
                  </a:cubicBezTo>
                  <a:cubicBezTo>
                    <a:pt x="130" y="158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3"/>
                    <a:pt x="131" y="151"/>
                    <a:pt x="132" y="148"/>
                  </a:cubicBezTo>
                  <a:cubicBezTo>
                    <a:pt x="133" y="145"/>
                    <a:pt x="134" y="142"/>
                    <a:pt x="135" y="138"/>
                  </a:cubicBezTo>
                  <a:cubicBezTo>
                    <a:pt x="136" y="135"/>
                    <a:pt x="136" y="131"/>
                    <a:pt x="136" y="128"/>
                  </a:cubicBezTo>
                  <a:cubicBezTo>
                    <a:pt x="136" y="116"/>
                    <a:pt x="133" y="105"/>
                    <a:pt x="126" y="95"/>
                  </a:cubicBezTo>
                  <a:cubicBezTo>
                    <a:pt x="120" y="86"/>
                    <a:pt x="110" y="79"/>
                    <a:pt x="101" y="73"/>
                  </a:cubicBezTo>
                  <a:cubicBezTo>
                    <a:pt x="96" y="69"/>
                    <a:pt x="92" y="67"/>
                    <a:pt x="89" y="64"/>
                  </a:cubicBezTo>
                  <a:cubicBezTo>
                    <a:pt x="88" y="63"/>
                    <a:pt x="86" y="62"/>
                    <a:pt x="86" y="61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91" y="63"/>
                    <a:pt x="98" y="65"/>
                    <a:pt x="106" y="67"/>
                  </a:cubicBezTo>
                  <a:cubicBezTo>
                    <a:pt x="106" y="67"/>
                    <a:pt x="106" y="67"/>
                    <a:pt x="106" y="67"/>
                  </a:cubicBezTo>
                  <a:cubicBezTo>
                    <a:pt x="112" y="68"/>
                    <a:pt x="119" y="69"/>
                    <a:pt x="124" y="69"/>
                  </a:cubicBezTo>
                  <a:cubicBezTo>
                    <a:pt x="128" y="69"/>
                    <a:pt x="131" y="69"/>
                    <a:pt x="133" y="68"/>
                  </a:cubicBezTo>
                  <a:cubicBezTo>
                    <a:pt x="134" y="68"/>
                    <a:pt x="135" y="67"/>
                    <a:pt x="135" y="66"/>
                  </a:cubicBezTo>
                  <a:cubicBezTo>
                    <a:pt x="135" y="65"/>
                    <a:pt x="135" y="65"/>
                    <a:pt x="135" y="64"/>
                  </a:cubicBezTo>
                  <a:cubicBezTo>
                    <a:pt x="135" y="62"/>
                    <a:pt x="135" y="59"/>
                    <a:pt x="136" y="57"/>
                  </a:cubicBezTo>
                  <a:cubicBezTo>
                    <a:pt x="137" y="56"/>
                    <a:pt x="137" y="56"/>
                    <a:pt x="136" y="55"/>
                  </a:cubicBezTo>
                  <a:cubicBezTo>
                    <a:pt x="136" y="54"/>
                    <a:pt x="135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3" y="54"/>
                    <a:pt x="131" y="54"/>
                    <a:pt x="130" y="54"/>
                  </a:cubicBezTo>
                  <a:cubicBezTo>
                    <a:pt x="121" y="54"/>
                    <a:pt x="112" y="53"/>
                    <a:pt x="103" y="51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8" y="48"/>
                    <a:pt x="111" y="46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2"/>
                    <a:pt x="115" y="42"/>
                    <a:pt x="115" y="42"/>
                  </a:cubicBezTo>
                  <a:cubicBezTo>
                    <a:pt x="116" y="42"/>
                    <a:pt x="116" y="42"/>
                    <a:pt x="116" y="41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5" y="37"/>
                    <a:pt x="114" y="35"/>
                    <a:pt x="113" y="33"/>
                  </a:cubicBezTo>
                  <a:cubicBezTo>
                    <a:pt x="113" y="33"/>
                    <a:pt x="112" y="32"/>
                    <a:pt x="112" y="32"/>
                  </a:cubicBezTo>
                  <a:cubicBezTo>
                    <a:pt x="112" y="32"/>
                    <a:pt x="111" y="32"/>
                    <a:pt x="111" y="32"/>
                  </a:cubicBezTo>
                  <a:cubicBezTo>
                    <a:pt x="111" y="32"/>
                    <a:pt x="110" y="32"/>
                    <a:pt x="110" y="32"/>
                  </a:cubicBezTo>
                  <a:cubicBezTo>
                    <a:pt x="103" y="37"/>
                    <a:pt x="96" y="42"/>
                    <a:pt x="88" y="42"/>
                  </a:cubicBezTo>
                  <a:cubicBezTo>
                    <a:pt x="88" y="41"/>
                    <a:pt x="88" y="41"/>
                    <a:pt x="87" y="41"/>
                  </a:cubicBezTo>
                  <a:cubicBezTo>
                    <a:pt x="87" y="40"/>
                    <a:pt x="85" y="39"/>
                    <a:pt x="84" y="39"/>
                  </a:cubicBezTo>
                  <a:cubicBezTo>
                    <a:pt x="85" y="30"/>
                    <a:pt x="92" y="21"/>
                    <a:pt x="100" y="15"/>
                  </a:cubicBezTo>
                  <a:cubicBezTo>
                    <a:pt x="101" y="15"/>
                    <a:pt x="101" y="14"/>
                    <a:pt x="101" y="13"/>
                  </a:cubicBezTo>
                  <a:cubicBezTo>
                    <a:pt x="101" y="12"/>
                    <a:pt x="101" y="11"/>
                    <a:pt x="100" y="11"/>
                  </a:cubicBezTo>
                  <a:cubicBezTo>
                    <a:pt x="95" y="8"/>
                    <a:pt x="90" y="6"/>
                    <a:pt x="84" y="5"/>
                  </a:cubicBezTo>
                  <a:cubicBezTo>
                    <a:pt x="84" y="4"/>
                    <a:pt x="83" y="4"/>
                    <a:pt x="83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79" y="3"/>
                    <a:pt x="79" y="3"/>
                  </a:cubicBezTo>
                  <a:cubicBezTo>
                    <a:pt x="76" y="3"/>
                    <a:pt x="73" y="4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4"/>
                    <a:pt x="70" y="3"/>
                    <a:pt x="69" y="2"/>
                  </a:cubicBezTo>
                  <a:cubicBezTo>
                    <a:pt x="68" y="1"/>
                    <a:pt x="67" y="0"/>
                    <a:pt x="6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770"/>
            <p:cNvSpPr>
              <a:spLocks noEditPoints="1"/>
            </p:cNvSpPr>
            <p:nvPr/>
          </p:nvSpPr>
          <p:spPr bwMode="auto">
            <a:xfrm>
              <a:off x="4332" y="726"/>
              <a:ext cx="126" cy="189"/>
            </a:xfrm>
            <a:custGeom>
              <a:avLst/>
              <a:gdLst>
                <a:gd name="T0" fmla="*/ 26 w 53"/>
                <a:gd name="T1" fmla="*/ 65 h 80"/>
                <a:gd name="T2" fmla="*/ 24 w 53"/>
                <a:gd name="T3" fmla="*/ 43 h 80"/>
                <a:gd name="T4" fmla="*/ 10 w 53"/>
                <a:gd name="T5" fmla="*/ 34 h 80"/>
                <a:gd name="T6" fmla="*/ 8 w 53"/>
                <a:gd name="T7" fmla="*/ 22 h 80"/>
                <a:gd name="T8" fmla="*/ 20 w 53"/>
                <a:gd name="T9" fmla="*/ 13 h 80"/>
                <a:gd name="T10" fmla="*/ 21 w 53"/>
                <a:gd name="T11" fmla="*/ 5 h 80"/>
                <a:gd name="T12" fmla="*/ 25 w 53"/>
                <a:gd name="T13" fmla="*/ 9 h 80"/>
                <a:gd name="T14" fmla="*/ 28 w 53"/>
                <a:gd name="T15" fmla="*/ 11 h 80"/>
                <a:gd name="T16" fmla="*/ 28 w 53"/>
                <a:gd name="T17" fmla="*/ 11 h 80"/>
                <a:gd name="T18" fmla="*/ 31 w 53"/>
                <a:gd name="T19" fmla="*/ 12 h 80"/>
                <a:gd name="T20" fmla="*/ 45 w 53"/>
                <a:gd name="T21" fmla="*/ 17 h 80"/>
                <a:gd name="T22" fmla="*/ 41 w 53"/>
                <a:gd name="T23" fmla="*/ 23 h 80"/>
                <a:gd name="T24" fmla="*/ 35 w 53"/>
                <a:gd name="T25" fmla="*/ 19 h 80"/>
                <a:gd name="T26" fmla="*/ 29 w 53"/>
                <a:gd name="T27" fmla="*/ 16 h 80"/>
                <a:gd name="T28" fmla="*/ 27 w 53"/>
                <a:gd name="T29" fmla="*/ 17 h 80"/>
                <a:gd name="T30" fmla="*/ 27 w 53"/>
                <a:gd name="T31" fmla="*/ 37 h 80"/>
                <a:gd name="T32" fmla="*/ 30 w 53"/>
                <a:gd name="T33" fmla="*/ 39 h 80"/>
                <a:gd name="T34" fmla="*/ 48 w 53"/>
                <a:gd name="T35" fmla="*/ 52 h 80"/>
                <a:gd name="T36" fmla="*/ 46 w 53"/>
                <a:gd name="T37" fmla="*/ 63 h 80"/>
                <a:gd name="T38" fmla="*/ 33 w 53"/>
                <a:gd name="T39" fmla="*/ 69 h 80"/>
                <a:gd name="T40" fmla="*/ 31 w 53"/>
                <a:gd name="T41" fmla="*/ 75 h 80"/>
                <a:gd name="T42" fmla="*/ 28 w 53"/>
                <a:gd name="T43" fmla="*/ 71 h 80"/>
                <a:gd name="T44" fmla="*/ 23 w 53"/>
                <a:gd name="T45" fmla="*/ 69 h 80"/>
                <a:gd name="T46" fmla="*/ 9 w 53"/>
                <a:gd name="T47" fmla="*/ 60 h 80"/>
                <a:gd name="T48" fmla="*/ 24 w 53"/>
                <a:gd name="T49" fmla="*/ 66 h 80"/>
                <a:gd name="T50" fmla="*/ 27 w 53"/>
                <a:gd name="T51" fmla="*/ 0 h 80"/>
                <a:gd name="T52" fmla="*/ 17 w 53"/>
                <a:gd name="T53" fmla="*/ 3 h 80"/>
                <a:gd name="T54" fmla="*/ 7 w 53"/>
                <a:gd name="T55" fmla="*/ 16 h 80"/>
                <a:gd name="T56" fmla="*/ 2 w 53"/>
                <a:gd name="T57" fmla="*/ 27 h 80"/>
                <a:gd name="T58" fmla="*/ 20 w 53"/>
                <a:gd name="T59" fmla="*/ 45 h 80"/>
                <a:gd name="T60" fmla="*/ 9 w 53"/>
                <a:gd name="T61" fmla="*/ 56 h 80"/>
                <a:gd name="T62" fmla="*/ 7 w 53"/>
                <a:gd name="T63" fmla="*/ 55 h 80"/>
                <a:gd name="T64" fmla="*/ 0 w 53"/>
                <a:gd name="T65" fmla="*/ 65 h 80"/>
                <a:gd name="T66" fmla="*/ 1 w 53"/>
                <a:gd name="T67" fmla="*/ 68 h 80"/>
                <a:gd name="T68" fmla="*/ 22 w 53"/>
                <a:gd name="T69" fmla="*/ 73 h 80"/>
                <a:gd name="T70" fmla="*/ 25 w 53"/>
                <a:gd name="T71" fmla="*/ 78 h 80"/>
                <a:gd name="T72" fmla="*/ 27 w 53"/>
                <a:gd name="T73" fmla="*/ 80 h 80"/>
                <a:gd name="T74" fmla="*/ 36 w 53"/>
                <a:gd name="T75" fmla="*/ 77 h 80"/>
                <a:gd name="T76" fmla="*/ 36 w 53"/>
                <a:gd name="T77" fmla="*/ 73 h 80"/>
                <a:gd name="T78" fmla="*/ 53 w 53"/>
                <a:gd name="T79" fmla="*/ 55 h 80"/>
                <a:gd name="T80" fmla="*/ 45 w 53"/>
                <a:gd name="T81" fmla="*/ 42 h 80"/>
                <a:gd name="T82" fmla="*/ 31 w 53"/>
                <a:gd name="T83" fmla="*/ 22 h 80"/>
                <a:gd name="T84" fmla="*/ 41 w 53"/>
                <a:gd name="T85" fmla="*/ 27 h 80"/>
                <a:gd name="T86" fmla="*/ 41 w 53"/>
                <a:gd name="T87" fmla="*/ 27 h 80"/>
                <a:gd name="T88" fmla="*/ 44 w 53"/>
                <a:gd name="T89" fmla="*/ 25 h 80"/>
                <a:gd name="T90" fmla="*/ 49 w 53"/>
                <a:gd name="T91" fmla="*/ 19 h 80"/>
                <a:gd name="T92" fmla="*/ 48 w 53"/>
                <a:gd name="T93" fmla="*/ 14 h 80"/>
                <a:gd name="T94" fmla="*/ 32 w 53"/>
                <a:gd name="T95" fmla="*/ 8 h 80"/>
                <a:gd name="T96" fmla="*/ 29 w 53"/>
                <a:gd name="T97" fmla="*/ 2 h 80"/>
                <a:gd name="T98" fmla="*/ 27 w 53"/>
                <a:gd name="T9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" h="80">
                  <a:moveTo>
                    <a:pt x="24" y="66"/>
                  </a:moveTo>
                  <a:cubicBezTo>
                    <a:pt x="25" y="66"/>
                    <a:pt x="25" y="66"/>
                    <a:pt x="26" y="65"/>
                  </a:cubicBezTo>
                  <a:cubicBezTo>
                    <a:pt x="26" y="65"/>
                    <a:pt x="27" y="64"/>
                    <a:pt x="27" y="63"/>
                  </a:cubicBezTo>
                  <a:cubicBezTo>
                    <a:pt x="26" y="57"/>
                    <a:pt x="25" y="50"/>
                    <a:pt x="24" y="43"/>
                  </a:cubicBezTo>
                  <a:cubicBezTo>
                    <a:pt x="24" y="42"/>
                    <a:pt x="23" y="41"/>
                    <a:pt x="22" y="41"/>
                  </a:cubicBezTo>
                  <a:cubicBezTo>
                    <a:pt x="16" y="39"/>
                    <a:pt x="12" y="37"/>
                    <a:pt x="10" y="34"/>
                  </a:cubicBezTo>
                  <a:cubicBezTo>
                    <a:pt x="7" y="32"/>
                    <a:pt x="7" y="29"/>
                    <a:pt x="7" y="27"/>
                  </a:cubicBezTo>
                  <a:cubicBezTo>
                    <a:pt x="7" y="25"/>
                    <a:pt x="7" y="24"/>
                    <a:pt x="8" y="22"/>
                  </a:cubicBezTo>
                  <a:cubicBezTo>
                    <a:pt x="8" y="21"/>
                    <a:pt x="9" y="20"/>
                    <a:pt x="10" y="19"/>
                  </a:cubicBezTo>
                  <a:cubicBezTo>
                    <a:pt x="12" y="16"/>
                    <a:pt x="16" y="15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2" y="9"/>
                    <a:pt x="21" y="7"/>
                    <a:pt x="21" y="5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25" y="6"/>
                    <a:pt x="25" y="8"/>
                    <a:pt x="25" y="9"/>
                  </a:cubicBezTo>
                  <a:cubicBezTo>
                    <a:pt x="25" y="10"/>
                    <a:pt x="26" y="11"/>
                    <a:pt x="26" y="11"/>
                  </a:cubicBezTo>
                  <a:cubicBezTo>
                    <a:pt x="27" y="11"/>
                    <a:pt x="27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30" y="12"/>
                    <a:pt x="31" y="12"/>
                  </a:cubicBezTo>
                  <a:cubicBezTo>
                    <a:pt x="33" y="13"/>
                    <a:pt x="36" y="13"/>
                    <a:pt x="39" y="14"/>
                  </a:cubicBezTo>
                  <a:cubicBezTo>
                    <a:pt x="41" y="15"/>
                    <a:pt x="43" y="16"/>
                    <a:pt x="45" y="1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2" y="21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9" y="22"/>
                    <a:pt x="37" y="20"/>
                    <a:pt x="35" y="19"/>
                  </a:cubicBezTo>
                  <a:cubicBezTo>
                    <a:pt x="34" y="18"/>
                    <a:pt x="32" y="18"/>
                    <a:pt x="31" y="17"/>
                  </a:cubicBezTo>
                  <a:cubicBezTo>
                    <a:pt x="30" y="17"/>
                    <a:pt x="29" y="16"/>
                    <a:pt x="29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7" y="16"/>
                    <a:pt x="27" y="17"/>
                  </a:cubicBezTo>
                  <a:cubicBezTo>
                    <a:pt x="26" y="17"/>
                    <a:pt x="26" y="18"/>
                    <a:pt x="26" y="18"/>
                  </a:cubicBezTo>
                  <a:cubicBezTo>
                    <a:pt x="26" y="25"/>
                    <a:pt x="27" y="31"/>
                    <a:pt x="27" y="37"/>
                  </a:cubicBezTo>
                  <a:cubicBezTo>
                    <a:pt x="27" y="38"/>
                    <a:pt x="28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4" y="41"/>
                    <a:pt x="38" y="43"/>
                    <a:pt x="42" y="46"/>
                  </a:cubicBezTo>
                  <a:cubicBezTo>
                    <a:pt x="45" y="48"/>
                    <a:pt x="47" y="50"/>
                    <a:pt x="48" y="52"/>
                  </a:cubicBezTo>
                  <a:cubicBezTo>
                    <a:pt x="48" y="53"/>
                    <a:pt x="49" y="54"/>
                    <a:pt x="49" y="55"/>
                  </a:cubicBezTo>
                  <a:cubicBezTo>
                    <a:pt x="49" y="58"/>
                    <a:pt x="48" y="61"/>
                    <a:pt x="46" y="63"/>
                  </a:cubicBezTo>
                  <a:cubicBezTo>
                    <a:pt x="43" y="66"/>
                    <a:pt x="40" y="68"/>
                    <a:pt x="35" y="69"/>
                  </a:cubicBezTo>
                  <a:cubicBezTo>
                    <a:pt x="35" y="69"/>
                    <a:pt x="34" y="69"/>
                    <a:pt x="33" y="69"/>
                  </a:cubicBezTo>
                  <a:cubicBezTo>
                    <a:pt x="32" y="69"/>
                    <a:pt x="31" y="71"/>
                    <a:pt x="31" y="72"/>
                  </a:cubicBezTo>
                  <a:cubicBezTo>
                    <a:pt x="31" y="73"/>
                    <a:pt x="31" y="74"/>
                    <a:pt x="31" y="75"/>
                  </a:cubicBezTo>
                  <a:cubicBezTo>
                    <a:pt x="30" y="75"/>
                    <a:pt x="29" y="76"/>
                    <a:pt x="28" y="76"/>
                  </a:cubicBezTo>
                  <a:cubicBezTo>
                    <a:pt x="28" y="74"/>
                    <a:pt x="28" y="73"/>
                    <a:pt x="28" y="71"/>
                  </a:cubicBezTo>
                  <a:cubicBezTo>
                    <a:pt x="28" y="70"/>
                    <a:pt x="27" y="69"/>
                    <a:pt x="26" y="69"/>
                  </a:cubicBezTo>
                  <a:cubicBezTo>
                    <a:pt x="25" y="69"/>
                    <a:pt x="24" y="69"/>
                    <a:pt x="23" y="69"/>
                  </a:cubicBezTo>
                  <a:cubicBezTo>
                    <a:pt x="19" y="69"/>
                    <a:pt x="12" y="68"/>
                    <a:pt x="6" y="66"/>
                  </a:cubicBezTo>
                  <a:cubicBezTo>
                    <a:pt x="7" y="64"/>
                    <a:pt x="8" y="62"/>
                    <a:pt x="9" y="60"/>
                  </a:cubicBezTo>
                  <a:cubicBezTo>
                    <a:pt x="14" y="63"/>
                    <a:pt x="19" y="65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2" y="0"/>
                    <a:pt x="19" y="1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7" y="5"/>
                    <a:pt x="17" y="7"/>
                    <a:pt x="17" y="10"/>
                  </a:cubicBezTo>
                  <a:cubicBezTo>
                    <a:pt x="13" y="11"/>
                    <a:pt x="10" y="13"/>
                    <a:pt x="7" y="16"/>
                  </a:cubicBezTo>
                  <a:cubicBezTo>
                    <a:pt x="6" y="17"/>
                    <a:pt x="5" y="19"/>
                    <a:pt x="4" y="20"/>
                  </a:cubicBezTo>
                  <a:cubicBezTo>
                    <a:pt x="3" y="22"/>
                    <a:pt x="2" y="25"/>
                    <a:pt x="2" y="27"/>
                  </a:cubicBezTo>
                  <a:cubicBezTo>
                    <a:pt x="2" y="30"/>
                    <a:pt x="3" y="34"/>
                    <a:pt x="6" y="37"/>
                  </a:cubicBezTo>
                  <a:cubicBezTo>
                    <a:pt x="9" y="40"/>
                    <a:pt x="14" y="43"/>
                    <a:pt x="20" y="45"/>
                  </a:cubicBezTo>
                  <a:cubicBezTo>
                    <a:pt x="20" y="50"/>
                    <a:pt x="21" y="56"/>
                    <a:pt x="22" y="61"/>
                  </a:cubicBezTo>
                  <a:cubicBezTo>
                    <a:pt x="17" y="60"/>
                    <a:pt x="13" y="58"/>
                    <a:pt x="9" y="56"/>
                  </a:cubicBezTo>
                  <a:cubicBezTo>
                    <a:pt x="9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6"/>
                    <a:pt x="6" y="56"/>
                    <a:pt x="6" y="57"/>
                  </a:cubicBezTo>
                  <a:cubicBezTo>
                    <a:pt x="5" y="60"/>
                    <a:pt x="3" y="62"/>
                    <a:pt x="0" y="65"/>
                  </a:cubicBezTo>
                  <a:cubicBezTo>
                    <a:pt x="0" y="65"/>
                    <a:pt x="0" y="66"/>
                    <a:pt x="0" y="67"/>
                  </a:cubicBezTo>
                  <a:cubicBezTo>
                    <a:pt x="0" y="67"/>
                    <a:pt x="0" y="68"/>
                    <a:pt x="1" y="68"/>
                  </a:cubicBezTo>
                  <a:cubicBezTo>
                    <a:pt x="7" y="71"/>
                    <a:pt x="12" y="72"/>
                    <a:pt x="17" y="73"/>
                  </a:cubicBezTo>
                  <a:cubicBezTo>
                    <a:pt x="19" y="73"/>
                    <a:pt x="21" y="73"/>
                    <a:pt x="22" y="73"/>
                  </a:cubicBezTo>
                  <a:cubicBezTo>
                    <a:pt x="23" y="73"/>
                    <a:pt x="23" y="73"/>
                    <a:pt x="24" y="74"/>
                  </a:cubicBezTo>
                  <a:cubicBezTo>
                    <a:pt x="24" y="75"/>
                    <a:pt x="24" y="77"/>
                    <a:pt x="25" y="78"/>
                  </a:cubicBezTo>
                  <a:cubicBezTo>
                    <a:pt x="25" y="80"/>
                    <a:pt x="26" y="80"/>
                    <a:pt x="27" y="80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9" y="80"/>
                    <a:pt x="32" y="80"/>
                    <a:pt x="34" y="79"/>
                  </a:cubicBezTo>
                  <a:cubicBezTo>
                    <a:pt x="35" y="79"/>
                    <a:pt x="36" y="78"/>
                    <a:pt x="36" y="77"/>
                  </a:cubicBezTo>
                  <a:cubicBezTo>
                    <a:pt x="36" y="76"/>
                    <a:pt x="36" y="74"/>
                    <a:pt x="35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41" y="72"/>
                    <a:pt x="46" y="69"/>
                    <a:pt x="49" y="65"/>
                  </a:cubicBezTo>
                  <a:cubicBezTo>
                    <a:pt x="52" y="63"/>
                    <a:pt x="53" y="59"/>
                    <a:pt x="53" y="55"/>
                  </a:cubicBezTo>
                  <a:cubicBezTo>
                    <a:pt x="53" y="54"/>
                    <a:pt x="53" y="52"/>
                    <a:pt x="52" y="50"/>
                  </a:cubicBezTo>
                  <a:cubicBezTo>
                    <a:pt x="50" y="47"/>
                    <a:pt x="47" y="44"/>
                    <a:pt x="45" y="42"/>
                  </a:cubicBezTo>
                  <a:cubicBezTo>
                    <a:pt x="41" y="39"/>
                    <a:pt x="36" y="37"/>
                    <a:pt x="32" y="35"/>
                  </a:cubicBezTo>
                  <a:cubicBezTo>
                    <a:pt x="31" y="31"/>
                    <a:pt x="31" y="26"/>
                    <a:pt x="31" y="22"/>
                  </a:cubicBezTo>
                  <a:cubicBezTo>
                    <a:pt x="33" y="23"/>
                    <a:pt x="37" y="25"/>
                    <a:pt x="38" y="26"/>
                  </a:cubicBezTo>
                  <a:cubicBezTo>
                    <a:pt x="39" y="27"/>
                    <a:pt x="39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3" y="27"/>
                    <a:pt x="43" y="26"/>
                  </a:cubicBezTo>
                  <a:cubicBezTo>
                    <a:pt x="44" y="26"/>
                    <a:pt x="44" y="26"/>
                    <a:pt x="44" y="25"/>
                  </a:cubicBezTo>
                  <a:cubicBezTo>
                    <a:pt x="45" y="24"/>
                    <a:pt x="47" y="22"/>
                    <a:pt x="48" y="20"/>
                  </a:cubicBezTo>
                  <a:cubicBezTo>
                    <a:pt x="48" y="20"/>
                    <a:pt x="48" y="20"/>
                    <a:pt x="49" y="19"/>
                  </a:cubicBezTo>
                  <a:cubicBezTo>
                    <a:pt x="49" y="18"/>
                    <a:pt x="49" y="18"/>
                    <a:pt x="49" y="17"/>
                  </a:cubicBezTo>
                  <a:cubicBezTo>
                    <a:pt x="49" y="16"/>
                    <a:pt x="49" y="15"/>
                    <a:pt x="48" y="14"/>
                  </a:cubicBezTo>
                  <a:cubicBezTo>
                    <a:pt x="46" y="12"/>
                    <a:pt x="42" y="11"/>
                    <a:pt x="38" y="9"/>
                  </a:cubicBezTo>
                  <a:cubicBezTo>
                    <a:pt x="36" y="9"/>
                    <a:pt x="34" y="8"/>
                    <a:pt x="32" y="8"/>
                  </a:cubicBezTo>
                  <a:cubicBezTo>
                    <a:pt x="31" y="8"/>
                    <a:pt x="30" y="7"/>
                    <a:pt x="30" y="7"/>
                  </a:cubicBezTo>
                  <a:cubicBezTo>
                    <a:pt x="29" y="5"/>
                    <a:pt x="29" y="3"/>
                    <a:pt x="29" y="2"/>
                  </a:cubicBezTo>
                  <a:cubicBezTo>
                    <a:pt x="29" y="1"/>
                    <a:pt x="29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771"/>
            <p:cNvSpPr>
              <a:spLocks noEditPoints="1"/>
            </p:cNvSpPr>
            <p:nvPr/>
          </p:nvSpPr>
          <p:spPr bwMode="auto">
            <a:xfrm>
              <a:off x="4359" y="764"/>
              <a:ext cx="28" cy="47"/>
            </a:xfrm>
            <a:custGeom>
              <a:avLst/>
              <a:gdLst>
                <a:gd name="T0" fmla="*/ 7 w 12"/>
                <a:gd name="T1" fmla="*/ 14 h 20"/>
                <a:gd name="T2" fmla="*/ 6 w 12"/>
                <a:gd name="T3" fmla="*/ 13 h 20"/>
                <a:gd name="T4" fmla="*/ 5 w 12"/>
                <a:gd name="T5" fmla="*/ 9 h 20"/>
                <a:gd name="T6" fmla="*/ 5 w 12"/>
                <a:gd name="T7" fmla="*/ 9 h 20"/>
                <a:gd name="T8" fmla="*/ 5 w 12"/>
                <a:gd name="T9" fmla="*/ 8 h 20"/>
                <a:gd name="T10" fmla="*/ 7 w 12"/>
                <a:gd name="T11" fmla="*/ 6 h 20"/>
                <a:gd name="T12" fmla="*/ 7 w 12"/>
                <a:gd name="T13" fmla="*/ 14 h 20"/>
                <a:gd name="T14" fmla="*/ 9 w 12"/>
                <a:gd name="T15" fmla="*/ 0 h 20"/>
                <a:gd name="T16" fmla="*/ 8 w 12"/>
                <a:gd name="T17" fmla="*/ 0 h 20"/>
                <a:gd name="T18" fmla="*/ 6 w 12"/>
                <a:gd name="T19" fmla="*/ 1 h 20"/>
                <a:gd name="T20" fmla="*/ 2 w 12"/>
                <a:gd name="T21" fmla="*/ 4 h 20"/>
                <a:gd name="T22" fmla="*/ 0 w 12"/>
                <a:gd name="T23" fmla="*/ 9 h 20"/>
                <a:gd name="T24" fmla="*/ 0 w 12"/>
                <a:gd name="T25" fmla="*/ 10 h 20"/>
                <a:gd name="T26" fmla="*/ 3 w 12"/>
                <a:gd name="T27" fmla="*/ 15 h 20"/>
                <a:gd name="T28" fmla="*/ 7 w 12"/>
                <a:gd name="T29" fmla="*/ 19 h 20"/>
                <a:gd name="T30" fmla="*/ 9 w 12"/>
                <a:gd name="T31" fmla="*/ 20 h 20"/>
                <a:gd name="T32" fmla="*/ 10 w 12"/>
                <a:gd name="T33" fmla="*/ 20 h 20"/>
                <a:gd name="T34" fmla="*/ 11 w 12"/>
                <a:gd name="T35" fmla="*/ 20 h 20"/>
                <a:gd name="T36" fmla="*/ 12 w 12"/>
                <a:gd name="T37" fmla="*/ 18 h 20"/>
                <a:gd name="T38" fmla="*/ 11 w 12"/>
                <a:gd name="T39" fmla="*/ 2 h 20"/>
                <a:gd name="T40" fmla="*/ 10 w 12"/>
                <a:gd name="T41" fmla="*/ 0 h 20"/>
                <a:gd name="T42" fmla="*/ 9 w 12"/>
                <a:gd name="T4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20">
                  <a:moveTo>
                    <a:pt x="7" y="14"/>
                  </a:moveTo>
                  <a:cubicBezTo>
                    <a:pt x="7" y="13"/>
                    <a:pt x="6" y="13"/>
                    <a:pt x="6" y="13"/>
                  </a:cubicBezTo>
                  <a:cubicBezTo>
                    <a:pt x="5" y="12"/>
                    <a:pt x="5" y="11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7" y="8"/>
                    <a:pt x="7" y="11"/>
                    <a:pt x="7" y="14"/>
                  </a:cubicBezTo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5" y="2"/>
                    <a:pt x="3" y="3"/>
                    <a:pt x="2" y="4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4"/>
                    <a:pt x="3" y="15"/>
                  </a:cubicBezTo>
                  <a:cubicBezTo>
                    <a:pt x="4" y="17"/>
                    <a:pt x="6" y="18"/>
                    <a:pt x="7" y="19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2"/>
                    <a:pt x="11" y="7"/>
                    <a:pt x="11" y="2"/>
                  </a:cubicBezTo>
                  <a:cubicBezTo>
                    <a:pt x="11" y="1"/>
                    <a:pt x="11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772"/>
            <p:cNvSpPr>
              <a:spLocks noEditPoints="1"/>
            </p:cNvSpPr>
            <p:nvPr/>
          </p:nvSpPr>
          <p:spPr bwMode="auto">
            <a:xfrm>
              <a:off x="4399" y="830"/>
              <a:ext cx="33" cy="52"/>
            </a:xfrm>
            <a:custGeom>
              <a:avLst/>
              <a:gdLst>
                <a:gd name="T0" fmla="*/ 6 w 14"/>
                <a:gd name="T1" fmla="*/ 18 h 22"/>
                <a:gd name="T2" fmla="*/ 5 w 14"/>
                <a:gd name="T3" fmla="*/ 7 h 22"/>
                <a:gd name="T4" fmla="*/ 7 w 14"/>
                <a:gd name="T5" fmla="*/ 9 h 22"/>
                <a:gd name="T6" fmla="*/ 10 w 14"/>
                <a:gd name="T7" fmla="*/ 14 h 22"/>
                <a:gd name="T8" fmla="*/ 10 w 14"/>
                <a:gd name="T9" fmla="*/ 14 h 22"/>
                <a:gd name="T10" fmla="*/ 8 w 14"/>
                <a:gd name="T11" fmla="*/ 16 h 22"/>
                <a:gd name="T12" fmla="*/ 6 w 14"/>
                <a:gd name="T13" fmla="*/ 18 h 22"/>
                <a:gd name="T14" fmla="*/ 2 w 14"/>
                <a:gd name="T15" fmla="*/ 0 h 22"/>
                <a:gd name="T16" fmla="*/ 1 w 14"/>
                <a:gd name="T17" fmla="*/ 1 h 22"/>
                <a:gd name="T18" fmla="*/ 0 w 14"/>
                <a:gd name="T19" fmla="*/ 3 h 22"/>
                <a:gd name="T20" fmla="*/ 2 w 14"/>
                <a:gd name="T21" fmla="*/ 21 h 22"/>
                <a:gd name="T22" fmla="*/ 3 w 14"/>
                <a:gd name="T23" fmla="*/ 22 h 22"/>
                <a:gd name="T24" fmla="*/ 4 w 14"/>
                <a:gd name="T25" fmla="*/ 22 h 22"/>
                <a:gd name="T26" fmla="*/ 5 w 14"/>
                <a:gd name="T27" fmla="*/ 22 h 22"/>
                <a:gd name="T28" fmla="*/ 7 w 14"/>
                <a:gd name="T29" fmla="*/ 22 h 22"/>
                <a:gd name="T30" fmla="*/ 11 w 14"/>
                <a:gd name="T31" fmla="*/ 19 h 22"/>
                <a:gd name="T32" fmla="*/ 14 w 14"/>
                <a:gd name="T33" fmla="*/ 15 h 22"/>
                <a:gd name="T34" fmla="*/ 12 w 14"/>
                <a:gd name="T35" fmla="*/ 15 h 22"/>
                <a:gd name="T36" fmla="*/ 14 w 14"/>
                <a:gd name="T37" fmla="*/ 15 h 22"/>
                <a:gd name="T38" fmla="*/ 14 w 14"/>
                <a:gd name="T39" fmla="*/ 14 h 22"/>
                <a:gd name="T40" fmla="*/ 10 w 14"/>
                <a:gd name="T41" fmla="*/ 6 h 22"/>
                <a:gd name="T42" fmla="*/ 3 w 14"/>
                <a:gd name="T43" fmla="*/ 1 h 22"/>
                <a:gd name="T44" fmla="*/ 2 w 14"/>
                <a:gd name="T4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22">
                  <a:moveTo>
                    <a:pt x="6" y="18"/>
                  </a:moveTo>
                  <a:cubicBezTo>
                    <a:pt x="6" y="14"/>
                    <a:pt x="5" y="10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10" y="12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6"/>
                    <a:pt x="8" y="16"/>
                  </a:cubicBezTo>
                  <a:cubicBezTo>
                    <a:pt x="8" y="17"/>
                    <a:pt x="7" y="17"/>
                    <a:pt x="6" y="1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1"/>
                    <a:pt x="2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2"/>
                    <a:pt x="6" y="22"/>
                    <a:pt x="7" y="22"/>
                  </a:cubicBezTo>
                  <a:cubicBezTo>
                    <a:pt x="9" y="21"/>
                    <a:pt x="10" y="21"/>
                    <a:pt x="11" y="19"/>
                  </a:cubicBezTo>
                  <a:cubicBezTo>
                    <a:pt x="13" y="18"/>
                    <a:pt x="13" y="17"/>
                    <a:pt x="14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4"/>
                    <a:pt x="14" y="14"/>
                  </a:cubicBezTo>
                  <a:cubicBezTo>
                    <a:pt x="14" y="10"/>
                    <a:pt x="12" y="8"/>
                    <a:pt x="10" y="6"/>
                  </a:cubicBezTo>
                  <a:cubicBezTo>
                    <a:pt x="8" y="3"/>
                    <a:pt x="6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773"/>
            <p:cNvSpPr>
              <a:spLocks noEditPoints="1"/>
            </p:cNvSpPr>
            <p:nvPr/>
          </p:nvSpPr>
          <p:spPr bwMode="auto">
            <a:xfrm>
              <a:off x="3049" y="2901"/>
              <a:ext cx="190" cy="189"/>
            </a:xfrm>
            <a:custGeom>
              <a:avLst/>
              <a:gdLst>
                <a:gd name="T0" fmla="*/ 48 w 80"/>
                <a:gd name="T1" fmla="*/ 76 h 80"/>
                <a:gd name="T2" fmla="*/ 43 w 80"/>
                <a:gd name="T3" fmla="*/ 76 h 80"/>
                <a:gd name="T4" fmla="*/ 43 w 80"/>
                <a:gd name="T5" fmla="*/ 77 h 80"/>
                <a:gd name="T6" fmla="*/ 37 w 80"/>
                <a:gd name="T7" fmla="*/ 77 h 80"/>
                <a:gd name="T8" fmla="*/ 39 w 80"/>
                <a:gd name="T9" fmla="*/ 77 h 80"/>
                <a:gd name="T10" fmla="*/ 35 w 80"/>
                <a:gd name="T11" fmla="*/ 74 h 80"/>
                <a:gd name="T12" fmla="*/ 32 w 80"/>
                <a:gd name="T13" fmla="*/ 76 h 80"/>
                <a:gd name="T14" fmla="*/ 34 w 80"/>
                <a:gd name="T15" fmla="*/ 74 h 80"/>
                <a:gd name="T16" fmla="*/ 27 w 80"/>
                <a:gd name="T17" fmla="*/ 75 h 80"/>
                <a:gd name="T18" fmla="*/ 29 w 80"/>
                <a:gd name="T19" fmla="*/ 75 h 80"/>
                <a:gd name="T20" fmla="*/ 27 w 80"/>
                <a:gd name="T21" fmla="*/ 70 h 80"/>
                <a:gd name="T22" fmla="*/ 23 w 80"/>
                <a:gd name="T23" fmla="*/ 73 h 80"/>
                <a:gd name="T24" fmla="*/ 25 w 80"/>
                <a:gd name="T25" fmla="*/ 69 h 80"/>
                <a:gd name="T26" fmla="*/ 13 w 80"/>
                <a:gd name="T27" fmla="*/ 64 h 80"/>
                <a:gd name="T28" fmla="*/ 16 w 80"/>
                <a:gd name="T29" fmla="*/ 68 h 80"/>
                <a:gd name="T30" fmla="*/ 13 w 80"/>
                <a:gd name="T31" fmla="*/ 55 h 80"/>
                <a:gd name="T32" fmla="*/ 9 w 80"/>
                <a:gd name="T33" fmla="*/ 58 h 80"/>
                <a:gd name="T34" fmla="*/ 11 w 80"/>
                <a:gd name="T35" fmla="*/ 50 h 80"/>
                <a:gd name="T36" fmla="*/ 9 w 80"/>
                <a:gd name="T37" fmla="*/ 58 h 80"/>
                <a:gd name="T38" fmla="*/ 9 w 80"/>
                <a:gd name="T39" fmla="*/ 44 h 80"/>
                <a:gd name="T40" fmla="*/ 6 w 80"/>
                <a:gd name="T41" fmla="*/ 53 h 80"/>
                <a:gd name="T42" fmla="*/ 7 w 80"/>
                <a:gd name="T43" fmla="*/ 36 h 80"/>
                <a:gd name="T44" fmla="*/ 9 w 80"/>
                <a:gd name="T45" fmla="*/ 42 h 80"/>
                <a:gd name="T46" fmla="*/ 4 w 80"/>
                <a:gd name="T47" fmla="*/ 34 h 80"/>
                <a:gd name="T48" fmla="*/ 6 w 80"/>
                <a:gd name="T49" fmla="*/ 35 h 80"/>
                <a:gd name="T50" fmla="*/ 5 w 80"/>
                <a:gd name="T51" fmla="*/ 29 h 80"/>
                <a:gd name="T52" fmla="*/ 4 w 80"/>
                <a:gd name="T53" fmla="*/ 31 h 80"/>
                <a:gd name="T54" fmla="*/ 10 w 80"/>
                <a:gd name="T55" fmla="*/ 21 h 80"/>
                <a:gd name="T56" fmla="*/ 5 w 80"/>
                <a:gd name="T57" fmla="*/ 27 h 80"/>
                <a:gd name="T58" fmla="*/ 12 w 80"/>
                <a:gd name="T59" fmla="*/ 17 h 80"/>
                <a:gd name="T60" fmla="*/ 9 w 80"/>
                <a:gd name="T61" fmla="*/ 20 h 80"/>
                <a:gd name="T62" fmla="*/ 15 w 80"/>
                <a:gd name="T63" fmla="*/ 50 h 80"/>
                <a:gd name="T64" fmla="*/ 32 w 80"/>
                <a:gd name="T65" fmla="*/ 5 h 80"/>
                <a:gd name="T66" fmla="*/ 75 w 80"/>
                <a:gd name="T67" fmla="*/ 30 h 80"/>
                <a:gd name="T68" fmla="*/ 55 w 80"/>
                <a:gd name="T69" fmla="*/ 72 h 80"/>
                <a:gd name="T70" fmla="*/ 40 w 80"/>
                <a:gd name="T71" fmla="*/ 0 h 80"/>
                <a:gd name="T72" fmla="*/ 22 w 80"/>
                <a:gd name="T73" fmla="*/ 6 h 80"/>
                <a:gd name="T74" fmla="*/ 8 w 80"/>
                <a:gd name="T75" fmla="*/ 14 h 80"/>
                <a:gd name="T76" fmla="*/ 0 w 80"/>
                <a:gd name="T77" fmla="*/ 39 h 80"/>
                <a:gd name="T78" fmla="*/ 34 w 80"/>
                <a:gd name="T79" fmla="*/ 80 h 80"/>
                <a:gd name="T80" fmla="*/ 41 w 80"/>
                <a:gd name="T81" fmla="*/ 80 h 80"/>
                <a:gd name="T82" fmla="*/ 46 w 80"/>
                <a:gd name="T83" fmla="*/ 80 h 80"/>
                <a:gd name="T84" fmla="*/ 48 w 80"/>
                <a:gd name="T85" fmla="*/ 80 h 80"/>
                <a:gd name="T86" fmla="*/ 74 w 80"/>
                <a:gd name="T87" fmla="*/ 62 h 80"/>
                <a:gd name="T88" fmla="*/ 63 w 80"/>
                <a:gd name="T89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0" h="80">
                  <a:moveTo>
                    <a:pt x="46" y="77"/>
                  </a:moveTo>
                  <a:cubicBezTo>
                    <a:pt x="47" y="76"/>
                    <a:pt x="47" y="76"/>
                    <a:pt x="47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7" y="76"/>
                    <a:pt x="46" y="77"/>
                    <a:pt x="46" y="77"/>
                  </a:cubicBezTo>
                  <a:moveTo>
                    <a:pt x="41" y="77"/>
                  </a:moveTo>
                  <a:cubicBezTo>
                    <a:pt x="42" y="77"/>
                    <a:pt x="42" y="76"/>
                    <a:pt x="43" y="76"/>
                  </a:cubicBezTo>
                  <a:cubicBezTo>
                    <a:pt x="43" y="76"/>
                    <a:pt x="44" y="76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2" y="77"/>
                    <a:pt x="41" y="77"/>
                  </a:cubicBezTo>
                  <a:moveTo>
                    <a:pt x="39" y="77"/>
                  </a:moveTo>
                  <a:cubicBezTo>
                    <a:pt x="39" y="77"/>
                    <a:pt x="38" y="77"/>
                    <a:pt x="37" y="77"/>
                  </a:cubicBezTo>
                  <a:cubicBezTo>
                    <a:pt x="38" y="76"/>
                    <a:pt x="38" y="76"/>
                    <a:pt x="39" y="75"/>
                  </a:cubicBezTo>
                  <a:cubicBezTo>
                    <a:pt x="39" y="75"/>
                    <a:pt x="40" y="75"/>
                    <a:pt x="41" y="75"/>
                  </a:cubicBezTo>
                  <a:cubicBezTo>
                    <a:pt x="40" y="76"/>
                    <a:pt x="40" y="77"/>
                    <a:pt x="39" y="77"/>
                  </a:cubicBezTo>
                  <a:moveTo>
                    <a:pt x="35" y="77"/>
                  </a:moveTo>
                  <a:cubicBezTo>
                    <a:pt x="35" y="77"/>
                    <a:pt x="34" y="77"/>
                    <a:pt x="34" y="76"/>
                  </a:cubicBezTo>
                  <a:cubicBezTo>
                    <a:pt x="34" y="76"/>
                    <a:pt x="35" y="75"/>
                    <a:pt x="35" y="74"/>
                  </a:cubicBezTo>
                  <a:cubicBezTo>
                    <a:pt x="36" y="74"/>
                    <a:pt x="36" y="74"/>
                    <a:pt x="37" y="75"/>
                  </a:cubicBezTo>
                  <a:cubicBezTo>
                    <a:pt x="36" y="75"/>
                    <a:pt x="36" y="76"/>
                    <a:pt x="35" y="77"/>
                  </a:cubicBezTo>
                  <a:moveTo>
                    <a:pt x="32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2" y="75"/>
                    <a:pt x="32" y="74"/>
                    <a:pt x="33" y="73"/>
                  </a:cubicBezTo>
                  <a:cubicBezTo>
                    <a:pt x="33" y="73"/>
                    <a:pt x="33" y="73"/>
                    <a:pt x="34" y="74"/>
                  </a:cubicBezTo>
                  <a:cubicBezTo>
                    <a:pt x="33" y="74"/>
                    <a:pt x="33" y="75"/>
                    <a:pt x="32" y="76"/>
                  </a:cubicBezTo>
                  <a:moveTo>
                    <a:pt x="29" y="75"/>
                  </a:moveTo>
                  <a:cubicBezTo>
                    <a:pt x="28" y="75"/>
                    <a:pt x="28" y="75"/>
                    <a:pt x="27" y="75"/>
                  </a:cubicBezTo>
                  <a:cubicBezTo>
                    <a:pt x="28" y="74"/>
                    <a:pt x="29" y="73"/>
                    <a:pt x="29" y="71"/>
                  </a:cubicBezTo>
                  <a:cubicBezTo>
                    <a:pt x="30" y="72"/>
                    <a:pt x="30" y="72"/>
                    <a:pt x="31" y="72"/>
                  </a:cubicBezTo>
                  <a:cubicBezTo>
                    <a:pt x="31" y="73"/>
                    <a:pt x="30" y="74"/>
                    <a:pt x="29" y="75"/>
                  </a:cubicBezTo>
                  <a:moveTo>
                    <a:pt x="25" y="74"/>
                  </a:moveTo>
                  <a:cubicBezTo>
                    <a:pt x="25" y="74"/>
                    <a:pt x="24" y="74"/>
                    <a:pt x="24" y="73"/>
                  </a:cubicBezTo>
                  <a:cubicBezTo>
                    <a:pt x="25" y="72"/>
                    <a:pt x="26" y="71"/>
                    <a:pt x="27" y="70"/>
                  </a:cubicBezTo>
                  <a:cubicBezTo>
                    <a:pt x="27" y="70"/>
                    <a:pt x="28" y="70"/>
                    <a:pt x="28" y="71"/>
                  </a:cubicBezTo>
                  <a:cubicBezTo>
                    <a:pt x="27" y="72"/>
                    <a:pt x="26" y="73"/>
                    <a:pt x="25" y="74"/>
                  </a:cubicBezTo>
                  <a:moveTo>
                    <a:pt x="23" y="73"/>
                  </a:moveTo>
                  <a:cubicBezTo>
                    <a:pt x="21" y="72"/>
                    <a:pt x="19" y="70"/>
                    <a:pt x="17" y="69"/>
                  </a:cubicBezTo>
                  <a:cubicBezTo>
                    <a:pt x="18" y="68"/>
                    <a:pt x="19" y="66"/>
                    <a:pt x="21" y="65"/>
                  </a:cubicBezTo>
                  <a:cubicBezTo>
                    <a:pt x="22" y="66"/>
                    <a:pt x="24" y="68"/>
                    <a:pt x="25" y="69"/>
                  </a:cubicBezTo>
                  <a:cubicBezTo>
                    <a:pt x="24" y="70"/>
                    <a:pt x="23" y="71"/>
                    <a:pt x="23" y="73"/>
                  </a:cubicBezTo>
                  <a:moveTo>
                    <a:pt x="16" y="68"/>
                  </a:moveTo>
                  <a:cubicBezTo>
                    <a:pt x="15" y="67"/>
                    <a:pt x="14" y="66"/>
                    <a:pt x="13" y="64"/>
                  </a:cubicBezTo>
                  <a:cubicBezTo>
                    <a:pt x="13" y="63"/>
                    <a:pt x="15" y="61"/>
                    <a:pt x="16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18" y="65"/>
                    <a:pt x="17" y="67"/>
                    <a:pt x="16" y="68"/>
                  </a:cubicBezTo>
                  <a:moveTo>
                    <a:pt x="11" y="63"/>
                  </a:moveTo>
                  <a:cubicBezTo>
                    <a:pt x="11" y="62"/>
                    <a:pt x="10" y="61"/>
                    <a:pt x="9" y="60"/>
                  </a:cubicBezTo>
                  <a:cubicBezTo>
                    <a:pt x="11" y="58"/>
                    <a:pt x="12" y="57"/>
                    <a:pt x="13" y="55"/>
                  </a:cubicBezTo>
                  <a:cubicBezTo>
                    <a:pt x="14" y="56"/>
                    <a:pt x="14" y="57"/>
                    <a:pt x="15" y="58"/>
                  </a:cubicBezTo>
                  <a:cubicBezTo>
                    <a:pt x="14" y="59"/>
                    <a:pt x="12" y="61"/>
                    <a:pt x="11" y="63"/>
                  </a:cubicBezTo>
                  <a:moveTo>
                    <a:pt x="9" y="58"/>
                  </a:moveTo>
                  <a:cubicBezTo>
                    <a:pt x="8" y="57"/>
                    <a:pt x="7" y="56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8" y="53"/>
                    <a:pt x="10" y="51"/>
                    <a:pt x="11" y="50"/>
                  </a:cubicBezTo>
                  <a:cubicBezTo>
                    <a:pt x="11" y="50"/>
                    <a:pt x="11" y="51"/>
                    <a:pt x="12" y="52"/>
                  </a:cubicBezTo>
                  <a:cubicBezTo>
                    <a:pt x="12" y="52"/>
                    <a:pt x="12" y="53"/>
                    <a:pt x="12" y="53"/>
                  </a:cubicBezTo>
                  <a:cubicBezTo>
                    <a:pt x="11" y="55"/>
                    <a:pt x="10" y="57"/>
                    <a:pt x="9" y="58"/>
                  </a:cubicBezTo>
                  <a:moveTo>
                    <a:pt x="6" y="53"/>
                  </a:moveTo>
                  <a:cubicBezTo>
                    <a:pt x="6" y="51"/>
                    <a:pt x="5" y="50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10" y="45"/>
                    <a:pt x="10" y="47"/>
                    <a:pt x="10" y="48"/>
                  </a:cubicBezTo>
                  <a:cubicBezTo>
                    <a:pt x="9" y="49"/>
                    <a:pt x="8" y="50"/>
                    <a:pt x="8" y="51"/>
                  </a:cubicBezTo>
                  <a:cubicBezTo>
                    <a:pt x="7" y="52"/>
                    <a:pt x="7" y="52"/>
                    <a:pt x="6" y="53"/>
                  </a:cubicBezTo>
                  <a:moveTo>
                    <a:pt x="5" y="47"/>
                  </a:moveTo>
                  <a:cubicBezTo>
                    <a:pt x="4" y="44"/>
                    <a:pt x="4" y="41"/>
                    <a:pt x="4" y="39"/>
                  </a:cubicBezTo>
                  <a:cubicBezTo>
                    <a:pt x="5" y="38"/>
                    <a:pt x="6" y="37"/>
                    <a:pt x="7" y="36"/>
                  </a:cubicBezTo>
                  <a:cubicBezTo>
                    <a:pt x="7" y="36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7"/>
                    <a:pt x="9" y="40"/>
                    <a:pt x="9" y="42"/>
                  </a:cubicBezTo>
                  <a:cubicBezTo>
                    <a:pt x="8" y="44"/>
                    <a:pt x="6" y="45"/>
                    <a:pt x="5" y="47"/>
                  </a:cubicBezTo>
                  <a:moveTo>
                    <a:pt x="4" y="37"/>
                  </a:moveTo>
                  <a:cubicBezTo>
                    <a:pt x="4" y="36"/>
                    <a:pt x="4" y="35"/>
                    <a:pt x="4" y="34"/>
                  </a:cubicBezTo>
                  <a:cubicBezTo>
                    <a:pt x="6" y="33"/>
                    <a:pt x="7" y="31"/>
                    <a:pt x="9" y="30"/>
                  </a:cubicBezTo>
                  <a:cubicBezTo>
                    <a:pt x="9" y="31"/>
                    <a:pt x="9" y="31"/>
                    <a:pt x="9" y="32"/>
                  </a:cubicBezTo>
                  <a:cubicBezTo>
                    <a:pt x="8" y="33"/>
                    <a:pt x="7" y="34"/>
                    <a:pt x="6" y="35"/>
                  </a:cubicBezTo>
                  <a:cubicBezTo>
                    <a:pt x="5" y="36"/>
                    <a:pt x="4" y="36"/>
                    <a:pt x="4" y="37"/>
                  </a:cubicBezTo>
                  <a:moveTo>
                    <a:pt x="4" y="31"/>
                  </a:moveTo>
                  <a:cubicBezTo>
                    <a:pt x="5" y="31"/>
                    <a:pt x="5" y="30"/>
                    <a:pt x="5" y="29"/>
                  </a:cubicBezTo>
                  <a:cubicBezTo>
                    <a:pt x="6" y="28"/>
                    <a:pt x="8" y="27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9"/>
                    <a:pt x="6" y="30"/>
                    <a:pt x="4" y="31"/>
                  </a:cubicBezTo>
                  <a:moveTo>
                    <a:pt x="5" y="27"/>
                  </a:moveTo>
                  <a:cubicBezTo>
                    <a:pt x="6" y="26"/>
                    <a:pt x="6" y="25"/>
                    <a:pt x="7" y="24"/>
                  </a:cubicBezTo>
                  <a:cubicBezTo>
                    <a:pt x="8" y="23"/>
                    <a:pt x="9" y="22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8" y="25"/>
                    <a:pt x="7" y="26"/>
                    <a:pt x="5" y="27"/>
                  </a:cubicBezTo>
                  <a:moveTo>
                    <a:pt x="8" y="21"/>
                  </a:moveTo>
                  <a:cubicBezTo>
                    <a:pt x="8" y="20"/>
                    <a:pt x="9" y="19"/>
                    <a:pt x="9" y="19"/>
                  </a:cubicBezTo>
                  <a:cubicBezTo>
                    <a:pt x="10" y="18"/>
                    <a:pt x="11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1" y="19"/>
                  </a:cubicBezTo>
                  <a:cubicBezTo>
                    <a:pt x="11" y="19"/>
                    <a:pt x="10" y="20"/>
                    <a:pt x="9" y="20"/>
                  </a:cubicBezTo>
                  <a:cubicBezTo>
                    <a:pt x="9" y="20"/>
                    <a:pt x="8" y="21"/>
                    <a:pt x="8" y="21"/>
                  </a:cubicBezTo>
                  <a:moveTo>
                    <a:pt x="47" y="73"/>
                  </a:moveTo>
                  <a:cubicBezTo>
                    <a:pt x="34" y="73"/>
                    <a:pt x="20" y="63"/>
                    <a:pt x="15" y="50"/>
                  </a:cubicBezTo>
                  <a:cubicBezTo>
                    <a:pt x="13" y="46"/>
                    <a:pt x="12" y="40"/>
                    <a:pt x="12" y="35"/>
                  </a:cubicBezTo>
                  <a:cubicBezTo>
                    <a:pt x="12" y="28"/>
                    <a:pt x="13" y="21"/>
                    <a:pt x="17" y="16"/>
                  </a:cubicBezTo>
                  <a:cubicBezTo>
                    <a:pt x="20" y="10"/>
                    <a:pt x="25" y="6"/>
                    <a:pt x="32" y="5"/>
                  </a:cubicBezTo>
                  <a:cubicBezTo>
                    <a:pt x="35" y="4"/>
                    <a:pt x="37" y="4"/>
                    <a:pt x="40" y="4"/>
                  </a:cubicBezTo>
                  <a:cubicBezTo>
                    <a:pt x="48" y="4"/>
                    <a:pt x="55" y="7"/>
                    <a:pt x="61" y="11"/>
                  </a:cubicBezTo>
                  <a:cubicBezTo>
                    <a:pt x="67" y="16"/>
                    <a:pt x="72" y="23"/>
                    <a:pt x="75" y="30"/>
                  </a:cubicBezTo>
                  <a:cubicBezTo>
                    <a:pt x="76" y="34"/>
                    <a:pt x="77" y="38"/>
                    <a:pt x="77" y="42"/>
                  </a:cubicBezTo>
                  <a:cubicBezTo>
                    <a:pt x="77" y="48"/>
                    <a:pt x="75" y="55"/>
                    <a:pt x="71" y="61"/>
                  </a:cubicBezTo>
                  <a:cubicBezTo>
                    <a:pt x="67" y="66"/>
                    <a:pt x="62" y="70"/>
                    <a:pt x="55" y="72"/>
                  </a:cubicBezTo>
                  <a:cubicBezTo>
                    <a:pt x="53" y="73"/>
                    <a:pt x="50" y="73"/>
                    <a:pt x="48" y="73"/>
                  </a:cubicBezTo>
                  <a:cubicBezTo>
                    <a:pt x="48" y="73"/>
                    <a:pt x="48" y="73"/>
                    <a:pt x="47" y="73"/>
                  </a:cubicBezTo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7" y="0"/>
                    <a:pt x="34" y="1"/>
                    <a:pt x="31" y="1"/>
                  </a:cubicBezTo>
                  <a:cubicBezTo>
                    <a:pt x="28" y="2"/>
                    <a:pt x="24" y="4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7" y="8"/>
                    <a:pt x="13" y="10"/>
                    <a:pt x="9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3" y="22"/>
                    <a:pt x="0" y="30"/>
                    <a:pt x="0" y="39"/>
                  </a:cubicBezTo>
                  <a:cubicBezTo>
                    <a:pt x="0" y="44"/>
                    <a:pt x="1" y="50"/>
                    <a:pt x="3" y="55"/>
                  </a:cubicBezTo>
                  <a:cubicBezTo>
                    <a:pt x="9" y="68"/>
                    <a:pt x="20" y="78"/>
                    <a:pt x="34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7" y="80"/>
                    <a:pt x="39" y="80"/>
                    <a:pt x="41" y="80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2" y="80"/>
                    <a:pt x="44" y="80"/>
                    <a:pt x="45" y="80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2" y="78"/>
                    <a:pt x="58" y="75"/>
                    <a:pt x="62" y="73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7" y="70"/>
                    <a:pt x="71" y="66"/>
                    <a:pt x="74" y="62"/>
                  </a:cubicBezTo>
                  <a:cubicBezTo>
                    <a:pt x="78" y="56"/>
                    <a:pt x="80" y="49"/>
                    <a:pt x="80" y="42"/>
                  </a:cubicBezTo>
                  <a:cubicBezTo>
                    <a:pt x="80" y="37"/>
                    <a:pt x="79" y="33"/>
                    <a:pt x="78" y="29"/>
                  </a:cubicBezTo>
                  <a:cubicBezTo>
                    <a:pt x="75" y="21"/>
                    <a:pt x="70" y="14"/>
                    <a:pt x="63" y="9"/>
                  </a:cubicBezTo>
                  <a:cubicBezTo>
                    <a:pt x="57" y="4"/>
                    <a:pt x="49" y="0"/>
                    <a:pt x="4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774"/>
            <p:cNvSpPr>
              <a:spLocks noEditPoints="1"/>
            </p:cNvSpPr>
            <p:nvPr/>
          </p:nvSpPr>
          <p:spPr bwMode="auto">
            <a:xfrm>
              <a:off x="3085" y="2917"/>
              <a:ext cx="139" cy="147"/>
            </a:xfrm>
            <a:custGeom>
              <a:avLst/>
              <a:gdLst>
                <a:gd name="T0" fmla="*/ 55 w 59"/>
                <a:gd name="T1" fmla="*/ 37 h 62"/>
                <a:gd name="T2" fmla="*/ 55 w 59"/>
                <a:gd name="T3" fmla="*/ 38 h 62"/>
                <a:gd name="T4" fmla="*/ 55 w 59"/>
                <a:gd name="T5" fmla="*/ 32 h 62"/>
                <a:gd name="T6" fmla="*/ 55 w 59"/>
                <a:gd name="T7" fmla="*/ 34 h 62"/>
                <a:gd name="T8" fmla="*/ 55 w 59"/>
                <a:gd name="T9" fmla="*/ 35 h 62"/>
                <a:gd name="T10" fmla="*/ 53 w 59"/>
                <a:gd name="T11" fmla="*/ 27 h 62"/>
                <a:gd name="T12" fmla="*/ 55 w 59"/>
                <a:gd name="T13" fmla="*/ 29 h 62"/>
                <a:gd name="T14" fmla="*/ 54 w 59"/>
                <a:gd name="T15" fmla="*/ 30 h 62"/>
                <a:gd name="T16" fmla="*/ 55 w 59"/>
                <a:gd name="T17" fmla="*/ 24 h 62"/>
                <a:gd name="T18" fmla="*/ 53 w 59"/>
                <a:gd name="T19" fmla="*/ 25 h 62"/>
                <a:gd name="T20" fmla="*/ 52 w 59"/>
                <a:gd name="T21" fmla="*/ 21 h 62"/>
                <a:gd name="T22" fmla="*/ 53 w 59"/>
                <a:gd name="T23" fmla="*/ 25 h 62"/>
                <a:gd name="T24" fmla="*/ 48 w 59"/>
                <a:gd name="T25" fmla="*/ 17 h 62"/>
                <a:gd name="T26" fmla="*/ 51 w 59"/>
                <a:gd name="T27" fmla="*/ 20 h 62"/>
                <a:gd name="T28" fmla="*/ 47 w 59"/>
                <a:gd name="T29" fmla="*/ 16 h 62"/>
                <a:gd name="T30" fmla="*/ 45 w 59"/>
                <a:gd name="T31" fmla="*/ 12 h 62"/>
                <a:gd name="T32" fmla="*/ 47 w 59"/>
                <a:gd name="T33" fmla="*/ 16 h 62"/>
                <a:gd name="T34" fmla="*/ 41 w 59"/>
                <a:gd name="T35" fmla="*/ 10 h 62"/>
                <a:gd name="T36" fmla="*/ 41 w 59"/>
                <a:gd name="T37" fmla="*/ 8 h 62"/>
                <a:gd name="T38" fmla="*/ 44 w 59"/>
                <a:gd name="T39" fmla="*/ 10 h 62"/>
                <a:gd name="T40" fmla="*/ 32 w 59"/>
                <a:gd name="T41" fmla="*/ 59 h 62"/>
                <a:gd name="T42" fmla="*/ 3 w 59"/>
                <a:gd name="T43" fmla="*/ 28 h 62"/>
                <a:gd name="T44" fmla="*/ 11 w 59"/>
                <a:gd name="T45" fmla="*/ 8 h 62"/>
                <a:gd name="T46" fmla="*/ 16 w 59"/>
                <a:gd name="T47" fmla="*/ 7 h 62"/>
                <a:gd name="T48" fmla="*/ 39 w 59"/>
                <a:gd name="T49" fmla="*/ 12 h 62"/>
                <a:gd name="T50" fmla="*/ 40 w 59"/>
                <a:gd name="T51" fmla="*/ 14 h 62"/>
                <a:gd name="T52" fmla="*/ 50 w 59"/>
                <a:gd name="T53" fmla="*/ 28 h 62"/>
                <a:gd name="T54" fmla="*/ 44 w 59"/>
                <a:gd name="T55" fmla="*/ 56 h 62"/>
                <a:gd name="T56" fmla="*/ 38 w 59"/>
                <a:gd name="T57" fmla="*/ 58 h 62"/>
                <a:gd name="T58" fmla="*/ 32 w 59"/>
                <a:gd name="T59" fmla="*/ 59 h 62"/>
                <a:gd name="T60" fmla="*/ 36 w 59"/>
                <a:gd name="T61" fmla="*/ 6 h 62"/>
                <a:gd name="T62" fmla="*/ 39 w 59"/>
                <a:gd name="T63" fmla="*/ 7 h 62"/>
                <a:gd name="T64" fmla="*/ 34 w 59"/>
                <a:gd name="T65" fmla="*/ 5 h 62"/>
                <a:gd name="T66" fmla="*/ 32 w 59"/>
                <a:gd name="T67" fmla="*/ 4 h 62"/>
                <a:gd name="T68" fmla="*/ 34 w 59"/>
                <a:gd name="T69" fmla="*/ 5 h 62"/>
                <a:gd name="T70" fmla="*/ 30 w 59"/>
                <a:gd name="T71" fmla="*/ 4 h 62"/>
                <a:gd name="T72" fmla="*/ 30 w 59"/>
                <a:gd name="T73" fmla="*/ 4 h 62"/>
                <a:gd name="T74" fmla="*/ 26 w 59"/>
                <a:gd name="T75" fmla="*/ 0 h 62"/>
                <a:gd name="T76" fmla="*/ 4 w 59"/>
                <a:gd name="T77" fmla="*/ 11 h 62"/>
                <a:gd name="T78" fmla="*/ 2 w 59"/>
                <a:gd name="T79" fmla="*/ 42 h 62"/>
                <a:gd name="T80" fmla="*/ 39 w 59"/>
                <a:gd name="T81" fmla="*/ 62 h 62"/>
                <a:gd name="T82" fmla="*/ 59 w 59"/>
                <a:gd name="T83" fmla="*/ 34 h 62"/>
                <a:gd name="T84" fmla="*/ 45 w 59"/>
                <a:gd name="T8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" h="62">
                  <a:moveTo>
                    <a:pt x="55" y="38"/>
                  </a:move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moveTo>
                    <a:pt x="55" y="35"/>
                  </a:moveTo>
                  <a:cubicBezTo>
                    <a:pt x="55" y="34"/>
                    <a:pt x="55" y="33"/>
                    <a:pt x="55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3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5"/>
                    <a:pt x="55" y="35"/>
                    <a:pt x="55" y="35"/>
                  </a:cubicBezTo>
                  <a:moveTo>
                    <a:pt x="54" y="30"/>
                  </a:moveTo>
                  <a:cubicBezTo>
                    <a:pt x="54" y="29"/>
                    <a:pt x="54" y="28"/>
                    <a:pt x="53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7"/>
                    <a:pt x="55" y="28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moveTo>
                    <a:pt x="55" y="25"/>
                  </a:moveTo>
                  <a:cubicBezTo>
                    <a:pt x="55" y="24"/>
                    <a:pt x="55" y="24"/>
                    <a:pt x="55" y="24"/>
                  </a:cubicBezTo>
                  <a:cubicBezTo>
                    <a:pt x="55" y="25"/>
                    <a:pt x="55" y="25"/>
                    <a:pt x="55" y="25"/>
                  </a:cubicBezTo>
                  <a:moveTo>
                    <a:pt x="53" y="25"/>
                  </a:moveTo>
                  <a:cubicBezTo>
                    <a:pt x="52" y="24"/>
                    <a:pt x="52" y="23"/>
                    <a:pt x="51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2"/>
                    <a:pt x="53" y="23"/>
                    <a:pt x="53" y="24"/>
                  </a:cubicBezTo>
                  <a:cubicBezTo>
                    <a:pt x="53" y="25"/>
                    <a:pt x="53" y="25"/>
                    <a:pt x="53" y="25"/>
                  </a:cubicBezTo>
                  <a:moveTo>
                    <a:pt x="50" y="20"/>
                  </a:moveTo>
                  <a:cubicBezTo>
                    <a:pt x="49" y="19"/>
                    <a:pt x="49" y="18"/>
                    <a:pt x="48" y="1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8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moveTo>
                    <a:pt x="47" y="16"/>
                  </a:moveTo>
                  <a:cubicBezTo>
                    <a:pt x="46" y="14"/>
                    <a:pt x="45" y="13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3"/>
                    <a:pt x="47" y="14"/>
                    <a:pt x="48" y="15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43" y="11"/>
                  </a:moveTo>
                  <a:cubicBezTo>
                    <a:pt x="42" y="11"/>
                    <a:pt x="42" y="10"/>
                    <a:pt x="41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9"/>
                    <a:pt x="42" y="9"/>
                    <a:pt x="43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3" y="11"/>
                    <a:pt x="43" y="11"/>
                    <a:pt x="43" y="11"/>
                  </a:cubicBezTo>
                  <a:moveTo>
                    <a:pt x="32" y="59"/>
                  </a:moveTo>
                  <a:cubicBezTo>
                    <a:pt x="21" y="59"/>
                    <a:pt x="9" y="51"/>
                    <a:pt x="5" y="41"/>
                  </a:cubicBezTo>
                  <a:cubicBezTo>
                    <a:pt x="4" y="37"/>
                    <a:pt x="3" y="33"/>
                    <a:pt x="3" y="28"/>
                  </a:cubicBezTo>
                  <a:cubicBezTo>
                    <a:pt x="3" y="23"/>
                    <a:pt x="4" y="17"/>
                    <a:pt x="7" y="13"/>
                  </a:cubicBezTo>
                  <a:cubicBezTo>
                    <a:pt x="8" y="11"/>
                    <a:pt x="10" y="10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4" y="7"/>
                    <a:pt x="16" y="7"/>
                  </a:cubicBezTo>
                  <a:cubicBezTo>
                    <a:pt x="18" y="6"/>
                    <a:pt x="20" y="6"/>
                    <a:pt x="22" y="6"/>
                  </a:cubicBezTo>
                  <a:cubicBezTo>
                    <a:pt x="28" y="6"/>
                    <a:pt x="34" y="8"/>
                    <a:pt x="39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5" y="18"/>
                    <a:pt x="48" y="22"/>
                    <a:pt x="50" y="28"/>
                  </a:cubicBezTo>
                  <a:cubicBezTo>
                    <a:pt x="51" y="30"/>
                    <a:pt x="52" y="33"/>
                    <a:pt x="52" y="36"/>
                  </a:cubicBezTo>
                  <a:cubicBezTo>
                    <a:pt x="52" y="44"/>
                    <a:pt x="49" y="51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2" y="57"/>
                    <a:pt x="40" y="58"/>
                    <a:pt x="38" y="58"/>
                  </a:cubicBezTo>
                  <a:cubicBezTo>
                    <a:pt x="36" y="59"/>
                    <a:pt x="34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moveTo>
                    <a:pt x="39" y="8"/>
                  </a:moveTo>
                  <a:cubicBezTo>
                    <a:pt x="38" y="7"/>
                    <a:pt x="37" y="7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7" y="6"/>
                    <a:pt x="38" y="7"/>
                    <a:pt x="39" y="7"/>
                  </a:cubicBezTo>
                  <a:cubicBezTo>
                    <a:pt x="39" y="8"/>
                    <a:pt x="39" y="8"/>
                    <a:pt x="39" y="8"/>
                  </a:cubicBezTo>
                  <a:moveTo>
                    <a:pt x="34" y="5"/>
                  </a:moveTo>
                  <a:cubicBezTo>
                    <a:pt x="33" y="5"/>
                    <a:pt x="33" y="5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3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moveTo>
                    <a:pt x="30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1" y="0"/>
                    <a:pt x="19" y="1"/>
                  </a:cubicBezTo>
                  <a:cubicBezTo>
                    <a:pt x="12" y="2"/>
                    <a:pt x="7" y="6"/>
                    <a:pt x="4" y="11"/>
                  </a:cubicBezTo>
                  <a:cubicBezTo>
                    <a:pt x="1" y="16"/>
                    <a:pt x="0" y="22"/>
                    <a:pt x="0" y="28"/>
                  </a:cubicBezTo>
                  <a:cubicBezTo>
                    <a:pt x="0" y="33"/>
                    <a:pt x="1" y="38"/>
                    <a:pt x="2" y="42"/>
                  </a:cubicBezTo>
                  <a:cubicBezTo>
                    <a:pt x="7" y="54"/>
                    <a:pt x="19" y="62"/>
                    <a:pt x="32" y="62"/>
                  </a:cubicBezTo>
                  <a:cubicBezTo>
                    <a:pt x="34" y="62"/>
                    <a:pt x="37" y="62"/>
                    <a:pt x="39" y="62"/>
                  </a:cubicBezTo>
                  <a:cubicBezTo>
                    <a:pt x="45" y="60"/>
                    <a:pt x="50" y="56"/>
                    <a:pt x="53" y="51"/>
                  </a:cubicBezTo>
                  <a:cubicBezTo>
                    <a:pt x="57" y="46"/>
                    <a:pt x="59" y="40"/>
                    <a:pt x="59" y="34"/>
                  </a:cubicBezTo>
                  <a:cubicBezTo>
                    <a:pt x="59" y="31"/>
                    <a:pt x="58" y="27"/>
                    <a:pt x="57" y="24"/>
                  </a:cubicBezTo>
                  <a:cubicBezTo>
                    <a:pt x="54" y="17"/>
                    <a:pt x="50" y="11"/>
                    <a:pt x="45" y="7"/>
                  </a:cubicBezTo>
                  <a:cubicBezTo>
                    <a:pt x="39" y="3"/>
                    <a:pt x="33" y="0"/>
                    <a:pt x="2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775"/>
            <p:cNvSpPr>
              <a:spLocks noEditPoints="1"/>
            </p:cNvSpPr>
            <p:nvPr/>
          </p:nvSpPr>
          <p:spPr bwMode="auto">
            <a:xfrm>
              <a:off x="3111" y="2943"/>
              <a:ext cx="78" cy="102"/>
            </a:xfrm>
            <a:custGeom>
              <a:avLst/>
              <a:gdLst>
                <a:gd name="T0" fmla="*/ 4 w 33"/>
                <a:gd name="T1" fmla="*/ 19 h 43"/>
                <a:gd name="T2" fmla="*/ 4 w 33"/>
                <a:gd name="T3" fmla="*/ 12 h 43"/>
                <a:gd name="T4" fmla="*/ 7 w 33"/>
                <a:gd name="T5" fmla="*/ 8 h 43"/>
                <a:gd name="T6" fmla="*/ 6 w 33"/>
                <a:gd name="T7" fmla="*/ 4 h 43"/>
                <a:gd name="T8" fmla="*/ 7 w 33"/>
                <a:gd name="T9" fmla="*/ 3 h 43"/>
                <a:gd name="T10" fmla="*/ 8 w 33"/>
                <a:gd name="T11" fmla="*/ 4 h 43"/>
                <a:gd name="T12" fmla="*/ 11 w 33"/>
                <a:gd name="T13" fmla="*/ 8 h 43"/>
                <a:gd name="T14" fmla="*/ 15 w 33"/>
                <a:gd name="T15" fmla="*/ 7 h 43"/>
                <a:gd name="T16" fmla="*/ 18 w 33"/>
                <a:gd name="T17" fmla="*/ 10 h 43"/>
                <a:gd name="T18" fmla="*/ 15 w 33"/>
                <a:gd name="T19" fmla="*/ 9 h 43"/>
                <a:gd name="T20" fmla="*/ 8 w 33"/>
                <a:gd name="T21" fmla="*/ 13 h 43"/>
                <a:gd name="T22" fmla="*/ 9 w 33"/>
                <a:gd name="T23" fmla="*/ 20 h 43"/>
                <a:gd name="T24" fmla="*/ 13 w 33"/>
                <a:gd name="T25" fmla="*/ 20 h 43"/>
                <a:gd name="T26" fmla="*/ 27 w 33"/>
                <a:gd name="T27" fmla="*/ 21 h 43"/>
                <a:gd name="T28" fmla="*/ 30 w 33"/>
                <a:gd name="T29" fmla="*/ 27 h 43"/>
                <a:gd name="T30" fmla="*/ 27 w 33"/>
                <a:gd name="T31" fmla="*/ 33 h 43"/>
                <a:gd name="T32" fmla="*/ 27 w 33"/>
                <a:gd name="T33" fmla="*/ 36 h 43"/>
                <a:gd name="T34" fmla="*/ 29 w 33"/>
                <a:gd name="T35" fmla="*/ 39 h 43"/>
                <a:gd name="T36" fmla="*/ 26 w 33"/>
                <a:gd name="T37" fmla="*/ 36 h 43"/>
                <a:gd name="T38" fmla="*/ 22 w 33"/>
                <a:gd name="T39" fmla="*/ 36 h 43"/>
                <a:gd name="T40" fmla="*/ 14 w 33"/>
                <a:gd name="T41" fmla="*/ 34 h 43"/>
                <a:gd name="T42" fmla="*/ 24 w 33"/>
                <a:gd name="T43" fmla="*/ 32 h 43"/>
                <a:gd name="T44" fmla="*/ 21 w 33"/>
                <a:gd name="T45" fmla="*/ 22 h 43"/>
                <a:gd name="T46" fmla="*/ 12 w 33"/>
                <a:gd name="T47" fmla="*/ 23 h 43"/>
                <a:gd name="T48" fmla="*/ 12 w 33"/>
                <a:gd name="T49" fmla="*/ 23 h 43"/>
                <a:gd name="T50" fmla="*/ 3 w 33"/>
                <a:gd name="T51" fmla="*/ 2 h 43"/>
                <a:gd name="T52" fmla="*/ 2 w 33"/>
                <a:gd name="T53" fmla="*/ 3 h 43"/>
                <a:gd name="T54" fmla="*/ 3 w 33"/>
                <a:gd name="T55" fmla="*/ 8 h 43"/>
                <a:gd name="T56" fmla="*/ 0 w 33"/>
                <a:gd name="T57" fmla="*/ 15 h 43"/>
                <a:gd name="T58" fmla="*/ 12 w 33"/>
                <a:gd name="T59" fmla="*/ 26 h 43"/>
                <a:gd name="T60" fmla="*/ 20 w 33"/>
                <a:gd name="T61" fmla="*/ 25 h 43"/>
                <a:gd name="T62" fmla="*/ 23 w 33"/>
                <a:gd name="T63" fmla="*/ 26 h 43"/>
                <a:gd name="T64" fmla="*/ 20 w 33"/>
                <a:gd name="T65" fmla="*/ 30 h 43"/>
                <a:gd name="T66" fmla="*/ 17 w 33"/>
                <a:gd name="T67" fmla="*/ 29 h 43"/>
                <a:gd name="T68" fmla="*/ 11 w 33"/>
                <a:gd name="T69" fmla="*/ 32 h 43"/>
                <a:gd name="T70" fmla="*/ 23 w 33"/>
                <a:gd name="T71" fmla="*/ 39 h 43"/>
                <a:gd name="T72" fmla="*/ 26 w 33"/>
                <a:gd name="T73" fmla="*/ 42 h 43"/>
                <a:gd name="T74" fmla="*/ 28 w 33"/>
                <a:gd name="T75" fmla="*/ 43 h 43"/>
                <a:gd name="T76" fmla="*/ 29 w 33"/>
                <a:gd name="T77" fmla="*/ 43 h 43"/>
                <a:gd name="T78" fmla="*/ 33 w 33"/>
                <a:gd name="T79" fmla="*/ 40 h 43"/>
                <a:gd name="T80" fmla="*/ 31 w 33"/>
                <a:gd name="T81" fmla="*/ 35 h 43"/>
                <a:gd name="T82" fmla="*/ 33 w 33"/>
                <a:gd name="T83" fmla="*/ 27 h 43"/>
                <a:gd name="T84" fmla="*/ 21 w 33"/>
                <a:gd name="T85" fmla="*/ 17 h 43"/>
                <a:gd name="T86" fmla="*/ 12 w 33"/>
                <a:gd name="T87" fmla="*/ 17 h 43"/>
                <a:gd name="T88" fmla="*/ 10 w 33"/>
                <a:gd name="T89" fmla="*/ 16 h 43"/>
                <a:gd name="T90" fmla="*/ 15 w 33"/>
                <a:gd name="T91" fmla="*/ 12 h 43"/>
                <a:gd name="T92" fmla="*/ 16 w 33"/>
                <a:gd name="T93" fmla="*/ 13 h 43"/>
                <a:gd name="T94" fmla="*/ 18 w 33"/>
                <a:gd name="T95" fmla="*/ 13 h 43"/>
                <a:gd name="T96" fmla="*/ 24 w 33"/>
                <a:gd name="T97" fmla="*/ 9 h 43"/>
                <a:gd name="T98" fmla="*/ 11 w 33"/>
                <a:gd name="T99" fmla="*/ 4 h 43"/>
                <a:gd name="T100" fmla="*/ 8 w 33"/>
                <a:gd name="T101" fmla="*/ 0 h 43"/>
                <a:gd name="T102" fmla="*/ 8 w 33"/>
                <a:gd name="T10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43">
                  <a:moveTo>
                    <a:pt x="12" y="23"/>
                  </a:moveTo>
                  <a:cubicBezTo>
                    <a:pt x="11" y="23"/>
                    <a:pt x="9" y="22"/>
                    <a:pt x="7" y="21"/>
                  </a:cubicBezTo>
                  <a:cubicBezTo>
                    <a:pt x="6" y="21"/>
                    <a:pt x="5" y="20"/>
                    <a:pt x="4" y="19"/>
                  </a:cubicBezTo>
                  <a:cubicBezTo>
                    <a:pt x="4" y="18"/>
                    <a:pt x="3" y="17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1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6" y="6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0" y="7"/>
                    <a:pt x="10" y="8"/>
                    <a:pt x="11" y="8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2" y="7"/>
                    <a:pt x="14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7"/>
                    <a:pt x="19" y="7"/>
                    <a:pt x="20" y="9"/>
                  </a:cubicBezTo>
                  <a:cubicBezTo>
                    <a:pt x="20" y="9"/>
                    <a:pt x="19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3" y="9"/>
                    <a:pt x="11" y="10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7" y="14"/>
                    <a:pt x="6" y="15"/>
                    <a:pt x="6" y="16"/>
                  </a:cubicBezTo>
                  <a:cubicBezTo>
                    <a:pt x="6" y="16"/>
                    <a:pt x="7" y="17"/>
                    <a:pt x="7" y="17"/>
                  </a:cubicBezTo>
                  <a:cubicBezTo>
                    <a:pt x="7" y="19"/>
                    <a:pt x="8" y="20"/>
                    <a:pt x="9" y="20"/>
                  </a:cubicBezTo>
                  <a:cubicBezTo>
                    <a:pt x="10" y="20"/>
                    <a:pt x="12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5" y="20"/>
                    <a:pt x="18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20"/>
                    <a:pt x="25" y="20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30" y="25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29" y="29"/>
                    <a:pt x="28" y="31"/>
                  </a:cubicBezTo>
                  <a:cubicBezTo>
                    <a:pt x="28" y="31"/>
                    <a:pt x="28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6" y="34"/>
                    <a:pt x="26" y="35"/>
                    <a:pt x="27" y="35"/>
                  </a:cubicBezTo>
                  <a:cubicBezTo>
                    <a:pt x="27" y="35"/>
                    <a:pt x="27" y="36"/>
                    <a:pt x="27" y="36"/>
                  </a:cubicBezTo>
                  <a:cubicBezTo>
                    <a:pt x="28" y="36"/>
                    <a:pt x="28" y="37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8"/>
                    <a:pt x="27" y="38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3" y="35"/>
                    <a:pt x="22" y="36"/>
                    <a:pt x="22" y="36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7" y="36"/>
                    <a:pt x="15" y="35"/>
                    <a:pt x="14" y="34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7" y="33"/>
                    <a:pt x="18" y="33"/>
                    <a:pt x="20" y="33"/>
                  </a:cubicBezTo>
                  <a:cubicBezTo>
                    <a:pt x="21" y="33"/>
                    <a:pt x="23" y="33"/>
                    <a:pt x="24" y="32"/>
                  </a:cubicBezTo>
                  <a:cubicBezTo>
                    <a:pt x="26" y="31"/>
                    <a:pt x="27" y="29"/>
                    <a:pt x="27" y="27"/>
                  </a:cubicBezTo>
                  <a:cubicBezTo>
                    <a:pt x="27" y="25"/>
                    <a:pt x="27" y="24"/>
                    <a:pt x="26" y="23"/>
                  </a:cubicBezTo>
                  <a:cubicBezTo>
                    <a:pt x="24" y="22"/>
                    <a:pt x="23" y="22"/>
                    <a:pt x="21" y="22"/>
                  </a:cubicBezTo>
                  <a:cubicBezTo>
                    <a:pt x="21" y="22"/>
                    <a:pt x="20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22"/>
                    <a:pt x="15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moveTo>
                    <a:pt x="7" y="0"/>
                  </a:moveTo>
                  <a:cubicBezTo>
                    <a:pt x="6" y="0"/>
                    <a:pt x="5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9"/>
                    <a:pt x="2" y="9"/>
                    <a:pt x="2" y="10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8"/>
                    <a:pt x="1" y="19"/>
                    <a:pt x="2" y="21"/>
                  </a:cubicBezTo>
                  <a:cubicBezTo>
                    <a:pt x="3" y="23"/>
                    <a:pt x="5" y="24"/>
                    <a:pt x="7" y="25"/>
                  </a:cubicBezTo>
                  <a:cubicBezTo>
                    <a:pt x="9" y="26"/>
                    <a:pt x="11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7" y="25"/>
                    <a:pt x="20" y="25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3" y="25"/>
                    <a:pt x="23" y="26"/>
                  </a:cubicBezTo>
                  <a:cubicBezTo>
                    <a:pt x="24" y="26"/>
                    <a:pt x="24" y="26"/>
                    <a:pt x="24" y="27"/>
                  </a:cubicBezTo>
                  <a:cubicBezTo>
                    <a:pt x="24" y="28"/>
                    <a:pt x="23" y="29"/>
                    <a:pt x="22" y="29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8" y="30"/>
                    <a:pt x="17" y="29"/>
                  </a:cubicBezTo>
                  <a:cubicBezTo>
                    <a:pt x="17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29"/>
                  </a:cubicBezTo>
                  <a:cubicBezTo>
                    <a:pt x="14" y="30"/>
                    <a:pt x="12" y="31"/>
                    <a:pt x="11" y="32"/>
                  </a:cubicBezTo>
                  <a:cubicBezTo>
                    <a:pt x="10" y="33"/>
                    <a:pt x="10" y="33"/>
                    <a:pt x="10" y="34"/>
                  </a:cubicBezTo>
                  <a:cubicBezTo>
                    <a:pt x="12" y="38"/>
                    <a:pt x="16" y="39"/>
                    <a:pt x="20" y="39"/>
                  </a:cubicBezTo>
                  <a:cubicBezTo>
                    <a:pt x="21" y="39"/>
                    <a:pt x="22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40"/>
                    <a:pt x="25" y="41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2"/>
                    <a:pt x="30" y="42"/>
                    <a:pt x="30" y="42"/>
                  </a:cubicBezTo>
                  <a:cubicBezTo>
                    <a:pt x="31" y="42"/>
                    <a:pt x="32" y="41"/>
                    <a:pt x="32" y="41"/>
                  </a:cubicBezTo>
                  <a:cubicBezTo>
                    <a:pt x="33" y="41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9"/>
                    <a:pt x="33" y="38"/>
                  </a:cubicBezTo>
                  <a:cubicBezTo>
                    <a:pt x="32" y="37"/>
                    <a:pt x="31" y="36"/>
                    <a:pt x="31" y="3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1" y="33"/>
                    <a:pt x="31" y="33"/>
                  </a:cubicBezTo>
                  <a:cubicBezTo>
                    <a:pt x="32" y="31"/>
                    <a:pt x="33" y="29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3"/>
                    <a:pt x="31" y="20"/>
                    <a:pt x="28" y="18"/>
                  </a:cubicBezTo>
                  <a:cubicBezTo>
                    <a:pt x="26" y="17"/>
                    <a:pt x="23" y="17"/>
                    <a:pt x="21" y="17"/>
                  </a:cubicBezTo>
                  <a:cubicBezTo>
                    <a:pt x="18" y="17"/>
                    <a:pt x="15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2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0" y="17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1" y="15"/>
                    <a:pt x="11" y="14"/>
                    <a:pt x="12" y="14"/>
                  </a:cubicBezTo>
                  <a:cubicBezTo>
                    <a:pt x="13" y="13"/>
                    <a:pt x="14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8" y="14"/>
                    <a:pt x="18" y="14"/>
                  </a:cubicBezTo>
                  <a:cubicBezTo>
                    <a:pt x="18" y="14"/>
                    <a:pt x="18" y="14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2"/>
                    <a:pt x="23" y="11"/>
                    <a:pt x="24" y="9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2" y="5"/>
                    <a:pt x="18" y="3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76"/>
            <p:cNvSpPr>
              <a:spLocks noEditPoints="1"/>
            </p:cNvSpPr>
            <p:nvPr/>
          </p:nvSpPr>
          <p:spPr bwMode="auto">
            <a:xfrm>
              <a:off x="2926" y="3175"/>
              <a:ext cx="187" cy="192"/>
            </a:xfrm>
            <a:custGeom>
              <a:avLst/>
              <a:gdLst>
                <a:gd name="T0" fmla="*/ 19 w 79"/>
                <a:gd name="T1" fmla="*/ 70 h 81"/>
                <a:gd name="T2" fmla="*/ 15 w 79"/>
                <a:gd name="T3" fmla="*/ 67 h 81"/>
                <a:gd name="T4" fmla="*/ 17 w 79"/>
                <a:gd name="T5" fmla="*/ 69 h 81"/>
                <a:gd name="T6" fmla="*/ 16 w 79"/>
                <a:gd name="T7" fmla="*/ 69 h 81"/>
                <a:gd name="T8" fmla="*/ 14 w 79"/>
                <a:gd name="T9" fmla="*/ 64 h 81"/>
                <a:gd name="T10" fmla="*/ 11 w 79"/>
                <a:gd name="T11" fmla="*/ 63 h 81"/>
                <a:gd name="T12" fmla="*/ 13 w 79"/>
                <a:gd name="T13" fmla="*/ 62 h 81"/>
                <a:gd name="T14" fmla="*/ 8 w 79"/>
                <a:gd name="T15" fmla="*/ 59 h 81"/>
                <a:gd name="T16" fmla="*/ 9 w 79"/>
                <a:gd name="T17" fmla="*/ 60 h 81"/>
                <a:gd name="T18" fmla="*/ 11 w 79"/>
                <a:gd name="T19" fmla="*/ 55 h 81"/>
                <a:gd name="T20" fmla="*/ 6 w 79"/>
                <a:gd name="T21" fmla="*/ 53 h 81"/>
                <a:gd name="T22" fmla="*/ 10 w 79"/>
                <a:gd name="T23" fmla="*/ 53 h 81"/>
                <a:gd name="T24" fmla="*/ 4 w 79"/>
                <a:gd name="T25" fmla="*/ 45 h 81"/>
                <a:gd name="T26" fmla="*/ 9 w 79"/>
                <a:gd name="T27" fmla="*/ 50 h 81"/>
                <a:gd name="T28" fmla="*/ 4 w 79"/>
                <a:gd name="T29" fmla="*/ 42 h 81"/>
                <a:gd name="T30" fmla="*/ 9 w 79"/>
                <a:gd name="T31" fmla="*/ 42 h 81"/>
                <a:gd name="T32" fmla="*/ 5 w 79"/>
                <a:gd name="T33" fmla="*/ 32 h 81"/>
                <a:gd name="T34" fmla="*/ 4 w 79"/>
                <a:gd name="T35" fmla="*/ 36 h 81"/>
                <a:gd name="T36" fmla="*/ 11 w 79"/>
                <a:gd name="T37" fmla="*/ 26 h 81"/>
                <a:gd name="T38" fmla="*/ 12 w 79"/>
                <a:gd name="T39" fmla="*/ 30 h 81"/>
                <a:gd name="T40" fmla="*/ 10 w 79"/>
                <a:gd name="T41" fmla="*/ 21 h 81"/>
                <a:gd name="T42" fmla="*/ 10 w 79"/>
                <a:gd name="T43" fmla="*/ 25 h 81"/>
                <a:gd name="T44" fmla="*/ 11 w 79"/>
                <a:gd name="T45" fmla="*/ 20 h 81"/>
                <a:gd name="T46" fmla="*/ 23 w 79"/>
                <a:gd name="T47" fmla="*/ 14 h 81"/>
                <a:gd name="T48" fmla="*/ 20 w 79"/>
                <a:gd name="T49" fmla="*/ 12 h 81"/>
                <a:gd name="T50" fmla="*/ 26 w 79"/>
                <a:gd name="T51" fmla="*/ 11 h 81"/>
                <a:gd name="T52" fmla="*/ 22 w 79"/>
                <a:gd name="T53" fmla="*/ 9 h 81"/>
                <a:gd name="T54" fmla="*/ 28 w 79"/>
                <a:gd name="T55" fmla="*/ 10 h 81"/>
                <a:gd name="T56" fmla="*/ 28 w 79"/>
                <a:gd name="T57" fmla="*/ 74 h 81"/>
                <a:gd name="T58" fmla="*/ 29 w 79"/>
                <a:gd name="T59" fmla="*/ 13 h 81"/>
                <a:gd name="T60" fmla="*/ 61 w 79"/>
                <a:gd name="T61" fmla="*/ 10 h 81"/>
                <a:gd name="T62" fmla="*/ 42 w 79"/>
                <a:gd name="T63" fmla="*/ 78 h 81"/>
                <a:gd name="T64" fmla="*/ 29 w 79"/>
                <a:gd name="T65" fmla="*/ 5 h 81"/>
                <a:gd name="T66" fmla="*/ 31 w 79"/>
                <a:gd name="T67" fmla="*/ 8 h 81"/>
                <a:gd name="T68" fmla="*/ 32 w 79"/>
                <a:gd name="T69" fmla="*/ 4 h 81"/>
                <a:gd name="T70" fmla="*/ 38 w 79"/>
                <a:gd name="T71" fmla="*/ 5 h 81"/>
                <a:gd name="T72" fmla="*/ 37 w 79"/>
                <a:gd name="T73" fmla="*/ 0 h 81"/>
                <a:gd name="T74" fmla="*/ 35 w 79"/>
                <a:gd name="T75" fmla="*/ 0 h 81"/>
                <a:gd name="T76" fmla="*/ 8 w 79"/>
                <a:gd name="T77" fmla="*/ 64 h 81"/>
                <a:gd name="T78" fmla="*/ 15 w 79"/>
                <a:gd name="T79" fmla="*/ 72 h 81"/>
                <a:gd name="T80" fmla="*/ 16 w 79"/>
                <a:gd name="T81" fmla="*/ 73 h 81"/>
                <a:gd name="T82" fmla="*/ 33 w 79"/>
                <a:gd name="T83" fmla="*/ 80 h 81"/>
                <a:gd name="T84" fmla="*/ 74 w 79"/>
                <a:gd name="T85" fmla="*/ 60 h 81"/>
                <a:gd name="T86" fmla="*/ 52 w 79"/>
                <a:gd name="T87" fmla="*/ 4 h 81"/>
                <a:gd name="T88" fmla="*/ 37 w 79"/>
                <a:gd name="T8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9" h="81">
                  <a:moveTo>
                    <a:pt x="20" y="71"/>
                  </a:moveTo>
                  <a:cubicBezTo>
                    <a:pt x="19" y="71"/>
                    <a:pt x="19" y="71"/>
                    <a:pt x="18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0" y="71"/>
                    <a:pt x="20" y="71"/>
                    <a:pt x="20" y="71"/>
                  </a:cubicBezTo>
                  <a:moveTo>
                    <a:pt x="16" y="69"/>
                  </a:moveTo>
                  <a:cubicBezTo>
                    <a:pt x="16" y="68"/>
                    <a:pt x="15" y="68"/>
                    <a:pt x="15" y="67"/>
                  </a:cubicBezTo>
                  <a:cubicBezTo>
                    <a:pt x="15" y="67"/>
                    <a:pt x="16" y="67"/>
                    <a:pt x="16" y="67"/>
                  </a:cubicBezTo>
                  <a:cubicBezTo>
                    <a:pt x="17" y="68"/>
                    <a:pt x="17" y="68"/>
                    <a:pt x="18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6" y="69"/>
                    <a:pt x="16" y="69"/>
                    <a:pt x="16" y="69"/>
                  </a:cubicBezTo>
                  <a:moveTo>
                    <a:pt x="13" y="66"/>
                  </a:moveTo>
                  <a:cubicBezTo>
                    <a:pt x="13" y="65"/>
                    <a:pt x="12" y="65"/>
                    <a:pt x="12" y="64"/>
                  </a:cubicBezTo>
                  <a:cubicBezTo>
                    <a:pt x="13" y="64"/>
                    <a:pt x="14" y="64"/>
                    <a:pt x="14" y="64"/>
                  </a:cubicBezTo>
                  <a:cubicBezTo>
                    <a:pt x="15" y="65"/>
                    <a:pt x="15" y="65"/>
                    <a:pt x="15" y="66"/>
                  </a:cubicBezTo>
                  <a:cubicBezTo>
                    <a:pt x="15" y="66"/>
                    <a:pt x="14" y="66"/>
                    <a:pt x="13" y="66"/>
                  </a:cubicBezTo>
                  <a:moveTo>
                    <a:pt x="11" y="63"/>
                  </a:moveTo>
                  <a:cubicBezTo>
                    <a:pt x="10" y="62"/>
                    <a:pt x="10" y="62"/>
                    <a:pt x="10" y="61"/>
                  </a:cubicBezTo>
                  <a:cubicBezTo>
                    <a:pt x="11" y="61"/>
                    <a:pt x="12" y="61"/>
                    <a:pt x="13" y="61"/>
                  </a:cubicBezTo>
                  <a:cubicBezTo>
                    <a:pt x="13" y="61"/>
                    <a:pt x="13" y="62"/>
                    <a:pt x="13" y="62"/>
                  </a:cubicBezTo>
                  <a:cubicBezTo>
                    <a:pt x="13" y="62"/>
                    <a:pt x="12" y="63"/>
                    <a:pt x="11" y="63"/>
                  </a:cubicBezTo>
                  <a:moveTo>
                    <a:pt x="9" y="60"/>
                  </a:moveTo>
                  <a:cubicBezTo>
                    <a:pt x="8" y="59"/>
                    <a:pt x="8" y="59"/>
                    <a:pt x="8" y="59"/>
                  </a:cubicBezTo>
                  <a:cubicBezTo>
                    <a:pt x="9" y="59"/>
                    <a:pt x="10" y="58"/>
                    <a:pt x="12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" y="60"/>
                    <a:pt x="10" y="60"/>
                    <a:pt x="9" y="60"/>
                  </a:cubicBezTo>
                  <a:moveTo>
                    <a:pt x="7" y="57"/>
                  </a:moveTo>
                  <a:cubicBezTo>
                    <a:pt x="7" y="57"/>
                    <a:pt x="7" y="56"/>
                    <a:pt x="6" y="55"/>
                  </a:cubicBezTo>
                  <a:cubicBezTo>
                    <a:pt x="8" y="55"/>
                    <a:pt x="9" y="55"/>
                    <a:pt x="11" y="55"/>
                  </a:cubicBezTo>
                  <a:cubicBezTo>
                    <a:pt x="11" y="55"/>
                    <a:pt x="11" y="56"/>
                    <a:pt x="11" y="56"/>
                  </a:cubicBezTo>
                  <a:cubicBezTo>
                    <a:pt x="10" y="57"/>
                    <a:pt x="9" y="57"/>
                    <a:pt x="7" y="57"/>
                  </a:cubicBezTo>
                  <a:moveTo>
                    <a:pt x="6" y="53"/>
                  </a:moveTo>
                  <a:cubicBezTo>
                    <a:pt x="6" y="53"/>
                    <a:pt x="5" y="53"/>
                    <a:pt x="5" y="52"/>
                  </a:cubicBezTo>
                  <a:cubicBezTo>
                    <a:pt x="7" y="52"/>
                    <a:pt x="8" y="52"/>
                    <a:pt x="10" y="52"/>
                  </a:cubicBezTo>
                  <a:cubicBezTo>
                    <a:pt x="10" y="52"/>
                    <a:pt x="10" y="53"/>
                    <a:pt x="10" y="53"/>
                  </a:cubicBezTo>
                  <a:cubicBezTo>
                    <a:pt x="9" y="53"/>
                    <a:pt x="7" y="53"/>
                    <a:pt x="6" y="53"/>
                  </a:cubicBezTo>
                  <a:moveTo>
                    <a:pt x="5" y="51"/>
                  </a:moveTo>
                  <a:cubicBezTo>
                    <a:pt x="4" y="49"/>
                    <a:pt x="4" y="47"/>
                    <a:pt x="4" y="45"/>
                  </a:cubicBezTo>
                  <a:cubicBezTo>
                    <a:pt x="6" y="44"/>
                    <a:pt x="7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6"/>
                    <a:pt x="9" y="48"/>
                    <a:pt x="9" y="50"/>
                  </a:cubicBezTo>
                  <a:cubicBezTo>
                    <a:pt x="8" y="50"/>
                    <a:pt x="6" y="50"/>
                    <a:pt x="5" y="51"/>
                  </a:cubicBezTo>
                  <a:moveTo>
                    <a:pt x="4" y="43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0"/>
                    <a:pt x="4" y="39"/>
                    <a:pt x="4" y="38"/>
                  </a:cubicBezTo>
                  <a:cubicBezTo>
                    <a:pt x="6" y="37"/>
                    <a:pt x="8" y="37"/>
                    <a:pt x="10" y="36"/>
                  </a:cubicBezTo>
                  <a:cubicBezTo>
                    <a:pt x="9" y="38"/>
                    <a:pt x="9" y="40"/>
                    <a:pt x="9" y="42"/>
                  </a:cubicBezTo>
                  <a:cubicBezTo>
                    <a:pt x="7" y="42"/>
                    <a:pt x="6" y="43"/>
                    <a:pt x="4" y="43"/>
                  </a:cubicBezTo>
                  <a:moveTo>
                    <a:pt x="4" y="36"/>
                  </a:moveTo>
                  <a:cubicBezTo>
                    <a:pt x="4" y="35"/>
                    <a:pt x="5" y="33"/>
                    <a:pt x="5" y="32"/>
                  </a:cubicBezTo>
                  <a:cubicBezTo>
                    <a:pt x="7" y="32"/>
                    <a:pt x="9" y="32"/>
                    <a:pt x="11" y="32"/>
                  </a:cubicBezTo>
                  <a:cubicBezTo>
                    <a:pt x="11" y="33"/>
                    <a:pt x="10" y="34"/>
                    <a:pt x="10" y="35"/>
                  </a:cubicBezTo>
                  <a:cubicBezTo>
                    <a:pt x="8" y="35"/>
                    <a:pt x="6" y="35"/>
                    <a:pt x="4" y="36"/>
                  </a:cubicBezTo>
                  <a:moveTo>
                    <a:pt x="5" y="31"/>
                  </a:moveTo>
                  <a:cubicBezTo>
                    <a:pt x="6" y="29"/>
                    <a:pt x="6" y="28"/>
                    <a:pt x="7" y="27"/>
                  </a:cubicBezTo>
                  <a:cubicBezTo>
                    <a:pt x="8" y="27"/>
                    <a:pt x="9" y="26"/>
                    <a:pt x="11" y="26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3" y="27"/>
                    <a:pt x="13" y="28"/>
                    <a:pt x="12" y="28"/>
                  </a:cubicBezTo>
                  <a:cubicBezTo>
                    <a:pt x="12" y="29"/>
                    <a:pt x="12" y="29"/>
                    <a:pt x="12" y="30"/>
                  </a:cubicBezTo>
                  <a:cubicBezTo>
                    <a:pt x="9" y="30"/>
                    <a:pt x="7" y="30"/>
                    <a:pt x="5" y="31"/>
                  </a:cubicBezTo>
                  <a:moveTo>
                    <a:pt x="8" y="25"/>
                  </a:moveTo>
                  <a:cubicBezTo>
                    <a:pt x="9" y="24"/>
                    <a:pt x="9" y="22"/>
                    <a:pt x="10" y="21"/>
                  </a:cubicBezTo>
                  <a:cubicBezTo>
                    <a:pt x="12" y="21"/>
                    <a:pt x="14" y="21"/>
                    <a:pt x="16" y="22"/>
                  </a:cubicBezTo>
                  <a:cubicBezTo>
                    <a:pt x="16" y="23"/>
                    <a:pt x="15" y="24"/>
                    <a:pt x="14" y="25"/>
                  </a:cubicBezTo>
                  <a:cubicBezTo>
                    <a:pt x="13" y="25"/>
                    <a:pt x="11" y="25"/>
                    <a:pt x="10" y="25"/>
                  </a:cubicBezTo>
                  <a:cubicBezTo>
                    <a:pt x="9" y="25"/>
                    <a:pt x="9" y="25"/>
                    <a:pt x="8" y="25"/>
                  </a:cubicBezTo>
                  <a:moveTo>
                    <a:pt x="17" y="20"/>
                  </a:moveTo>
                  <a:cubicBezTo>
                    <a:pt x="15" y="20"/>
                    <a:pt x="13" y="20"/>
                    <a:pt x="11" y="20"/>
                  </a:cubicBezTo>
                  <a:cubicBezTo>
                    <a:pt x="13" y="18"/>
                    <a:pt x="14" y="15"/>
                    <a:pt x="16" y="14"/>
                  </a:cubicBezTo>
                  <a:cubicBezTo>
                    <a:pt x="17" y="14"/>
                    <a:pt x="19" y="14"/>
                    <a:pt x="20" y="14"/>
                  </a:cubicBezTo>
                  <a:cubicBezTo>
                    <a:pt x="21" y="14"/>
                    <a:pt x="22" y="14"/>
                    <a:pt x="23" y="14"/>
                  </a:cubicBezTo>
                  <a:cubicBezTo>
                    <a:pt x="21" y="16"/>
                    <a:pt x="19" y="18"/>
                    <a:pt x="17" y="20"/>
                  </a:cubicBezTo>
                  <a:moveTo>
                    <a:pt x="24" y="13"/>
                  </a:moveTo>
                  <a:cubicBezTo>
                    <a:pt x="23" y="12"/>
                    <a:pt x="22" y="12"/>
                    <a:pt x="20" y="12"/>
                  </a:cubicBezTo>
                  <a:cubicBezTo>
                    <a:pt x="19" y="12"/>
                    <a:pt x="19" y="12"/>
                    <a:pt x="18" y="12"/>
                  </a:cubicBezTo>
                  <a:cubicBezTo>
                    <a:pt x="19" y="12"/>
                    <a:pt x="19" y="11"/>
                    <a:pt x="20" y="10"/>
                  </a:cubicBezTo>
                  <a:cubicBezTo>
                    <a:pt x="22" y="11"/>
                    <a:pt x="24" y="11"/>
                    <a:pt x="26" y="11"/>
                  </a:cubicBezTo>
                  <a:cubicBezTo>
                    <a:pt x="25" y="12"/>
                    <a:pt x="25" y="12"/>
                    <a:pt x="24" y="13"/>
                  </a:cubicBezTo>
                  <a:moveTo>
                    <a:pt x="28" y="10"/>
                  </a:moveTo>
                  <a:cubicBezTo>
                    <a:pt x="26" y="9"/>
                    <a:pt x="24" y="9"/>
                    <a:pt x="22" y="9"/>
                  </a:cubicBezTo>
                  <a:cubicBezTo>
                    <a:pt x="23" y="9"/>
                    <a:pt x="23" y="8"/>
                    <a:pt x="24" y="8"/>
                  </a:cubicBezTo>
                  <a:cubicBezTo>
                    <a:pt x="25" y="8"/>
                    <a:pt x="27" y="9"/>
                    <a:pt x="29" y="9"/>
                  </a:cubicBezTo>
                  <a:cubicBezTo>
                    <a:pt x="28" y="10"/>
                    <a:pt x="28" y="10"/>
                    <a:pt x="28" y="10"/>
                  </a:cubicBezTo>
                  <a:moveTo>
                    <a:pt x="42" y="78"/>
                  </a:moveTo>
                  <a:cubicBezTo>
                    <a:pt x="42" y="78"/>
                    <a:pt x="42" y="78"/>
                    <a:pt x="42" y="78"/>
                  </a:cubicBezTo>
                  <a:cubicBezTo>
                    <a:pt x="37" y="78"/>
                    <a:pt x="32" y="76"/>
                    <a:pt x="28" y="74"/>
                  </a:cubicBezTo>
                  <a:cubicBezTo>
                    <a:pt x="18" y="67"/>
                    <a:pt x="12" y="56"/>
                    <a:pt x="12" y="44"/>
                  </a:cubicBezTo>
                  <a:cubicBezTo>
                    <a:pt x="12" y="39"/>
                    <a:pt x="13" y="34"/>
                    <a:pt x="15" y="30"/>
                  </a:cubicBezTo>
                  <a:cubicBezTo>
                    <a:pt x="18" y="23"/>
                    <a:pt x="23" y="18"/>
                    <a:pt x="29" y="13"/>
                  </a:cubicBezTo>
                  <a:cubicBezTo>
                    <a:pt x="34" y="9"/>
                    <a:pt x="41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52" y="6"/>
                    <a:pt x="56" y="7"/>
                    <a:pt x="61" y="10"/>
                  </a:cubicBezTo>
                  <a:cubicBezTo>
                    <a:pt x="71" y="17"/>
                    <a:pt x="76" y="28"/>
                    <a:pt x="76" y="39"/>
                  </a:cubicBezTo>
                  <a:cubicBezTo>
                    <a:pt x="76" y="46"/>
                    <a:pt x="74" y="53"/>
                    <a:pt x="71" y="59"/>
                  </a:cubicBezTo>
                  <a:cubicBezTo>
                    <a:pt x="66" y="70"/>
                    <a:pt x="54" y="78"/>
                    <a:pt x="42" y="78"/>
                  </a:cubicBezTo>
                  <a:moveTo>
                    <a:pt x="31" y="8"/>
                  </a:moveTo>
                  <a:cubicBezTo>
                    <a:pt x="29" y="7"/>
                    <a:pt x="28" y="7"/>
                    <a:pt x="26" y="7"/>
                  </a:cubicBezTo>
                  <a:cubicBezTo>
                    <a:pt x="27" y="6"/>
                    <a:pt x="28" y="6"/>
                    <a:pt x="29" y="5"/>
                  </a:cubicBezTo>
                  <a:cubicBezTo>
                    <a:pt x="30" y="6"/>
                    <a:pt x="32" y="6"/>
                    <a:pt x="33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7"/>
                    <a:pt x="32" y="7"/>
                    <a:pt x="31" y="8"/>
                  </a:cubicBezTo>
                  <a:moveTo>
                    <a:pt x="36" y="5"/>
                  </a:moveTo>
                  <a:cubicBezTo>
                    <a:pt x="35" y="5"/>
                    <a:pt x="34" y="5"/>
                    <a:pt x="34" y="5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3" y="4"/>
                    <a:pt x="34" y="4"/>
                    <a:pt x="34" y="4"/>
                  </a:cubicBezTo>
                  <a:cubicBezTo>
                    <a:pt x="35" y="4"/>
                    <a:pt x="37" y="4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7" y="5"/>
                    <a:pt x="37" y="5"/>
                    <a:pt x="36" y="5"/>
                  </a:cubicBezTo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2"/>
                    <a:pt x="10" y="12"/>
                    <a:pt x="4" y="25"/>
                  </a:cubicBezTo>
                  <a:cubicBezTo>
                    <a:pt x="2" y="30"/>
                    <a:pt x="0" y="36"/>
                    <a:pt x="0" y="42"/>
                  </a:cubicBezTo>
                  <a:cubicBezTo>
                    <a:pt x="0" y="49"/>
                    <a:pt x="3" y="57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10" y="67"/>
                    <a:pt x="13" y="70"/>
                    <a:pt x="15" y="72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2" y="76"/>
                    <a:pt x="27" y="78"/>
                    <a:pt x="32" y="80"/>
                  </a:cubicBezTo>
                  <a:cubicBezTo>
                    <a:pt x="32" y="80"/>
                    <a:pt x="33" y="80"/>
                    <a:pt x="33" y="80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36" y="80"/>
                    <a:pt x="39" y="81"/>
                    <a:pt x="42" y="81"/>
                  </a:cubicBezTo>
                  <a:cubicBezTo>
                    <a:pt x="55" y="81"/>
                    <a:pt x="69" y="73"/>
                    <a:pt x="74" y="60"/>
                  </a:cubicBezTo>
                  <a:cubicBezTo>
                    <a:pt x="78" y="54"/>
                    <a:pt x="79" y="47"/>
                    <a:pt x="79" y="39"/>
                  </a:cubicBezTo>
                  <a:cubicBezTo>
                    <a:pt x="79" y="27"/>
                    <a:pt x="74" y="15"/>
                    <a:pt x="62" y="8"/>
                  </a:cubicBezTo>
                  <a:cubicBezTo>
                    <a:pt x="59" y="5"/>
                    <a:pt x="56" y="4"/>
                    <a:pt x="52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8" y="2"/>
                    <a:pt x="43" y="1"/>
                    <a:pt x="38" y="0"/>
                  </a:cubicBezTo>
                  <a:cubicBezTo>
                    <a:pt x="38" y="0"/>
                    <a:pt x="37" y="0"/>
                    <a:pt x="3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777"/>
            <p:cNvSpPr>
              <a:spLocks noEditPoints="1"/>
            </p:cNvSpPr>
            <p:nvPr/>
          </p:nvSpPr>
          <p:spPr bwMode="auto">
            <a:xfrm>
              <a:off x="2962" y="3199"/>
              <a:ext cx="137" cy="152"/>
            </a:xfrm>
            <a:custGeom>
              <a:avLst/>
              <a:gdLst>
                <a:gd name="T0" fmla="*/ 43 w 58"/>
                <a:gd name="T1" fmla="*/ 55 h 64"/>
                <a:gd name="T2" fmla="*/ 43 w 58"/>
                <a:gd name="T3" fmla="*/ 56 h 64"/>
                <a:gd name="T4" fmla="*/ 45 w 58"/>
                <a:gd name="T5" fmla="*/ 53 h 64"/>
                <a:gd name="T6" fmla="*/ 48 w 58"/>
                <a:gd name="T7" fmla="*/ 51 h 64"/>
                <a:gd name="T8" fmla="*/ 48 w 58"/>
                <a:gd name="T9" fmla="*/ 49 h 64"/>
                <a:gd name="T10" fmla="*/ 51 w 58"/>
                <a:gd name="T11" fmla="*/ 47 h 64"/>
                <a:gd name="T12" fmla="*/ 48 w 58"/>
                <a:gd name="T13" fmla="*/ 49 h 64"/>
                <a:gd name="T14" fmla="*/ 51 w 58"/>
                <a:gd name="T15" fmla="*/ 45 h 64"/>
                <a:gd name="T16" fmla="*/ 52 w 58"/>
                <a:gd name="T17" fmla="*/ 41 h 64"/>
                <a:gd name="T18" fmla="*/ 51 w 58"/>
                <a:gd name="T19" fmla="*/ 45 h 64"/>
                <a:gd name="T20" fmla="*/ 52 w 58"/>
                <a:gd name="T21" fmla="*/ 40 h 64"/>
                <a:gd name="T22" fmla="*/ 54 w 58"/>
                <a:gd name="T23" fmla="*/ 36 h 64"/>
                <a:gd name="T24" fmla="*/ 54 w 58"/>
                <a:gd name="T25" fmla="*/ 35 h 64"/>
                <a:gd name="T26" fmla="*/ 54 w 58"/>
                <a:gd name="T27" fmla="*/ 30 h 64"/>
                <a:gd name="T28" fmla="*/ 55 w 58"/>
                <a:gd name="T29" fmla="*/ 30 h 64"/>
                <a:gd name="T30" fmla="*/ 55 w 58"/>
                <a:gd name="T31" fmla="*/ 28 h 64"/>
                <a:gd name="T32" fmla="*/ 53 w 58"/>
                <a:gd name="T33" fmla="*/ 25 h 64"/>
                <a:gd name="T34" fmla="*/ 55 w 58"/>
                <a:gd name="T35" fmla="*/ 28 h 64"/>
                <a:gd name="T36" fmla="*/ 53 w 58"/>
                <a:gd name="T37" fmla="*/ 23 h 64"/>
                <a:gd name="T38" fmla="*/ 53 w 58"/>
                <a:gd name="T39" fmla="*/ 20 h 64"/>
                <a:gd name="T40" fmla="*/ 52 w 58"/>
                <a:gd name="T41" fmla="*/ 18 h 64"/>
                <a:gd name="T42" fmla="*/ 51 w 58"/>
                <a:gd name="T43" fmla="*/ 16 h 64"/>
                <a:gd name="T44" fmla="*/ 52 w 58"/>
                <a:gd name="T45" fmla="*/ 18 h 64"/>
                <a:gd name="T46" fmla="*/ 50 w 58"/>
                <a:gd name="T47" fmla="*/ 14 h 64"/>
                <a:gd name="T48" fmla="*/ 50 w 58"/>
                <a:gd name="T49" fmla="*/ 14 h 64"/>
                <a:gd name="T50" fmla="*/ 22 w 58"/>
                <a:gd name="T51" fmla="*/ 60 h 64"/>
                <a:gd name="T52" fmla="*/ 4 w 58"/>
                <a:gd name="T53" fmla="*/ 34 h 64"/>
                <a:gd name="T54" fmla="*/ 17 w 58"/>
                <a:gd name="T55" fmla="*/ 9 h 64"/>
                <a:gd name="T56" fmla="*/ 32 w 58"/>
                <a:gd name="T57" fmla="*/ 3 h 64"/>
                <a:gd name="T58" fmla="*/ 34 w 58"/>
                <a:gd name="T59" fmla="*/ 4 h 64"/>
                <a:gd name="T60" fmla="*/ 50 w 58"/>
                <a:gd name="T61" fmla="*/ 28 h 64"/>
                <a:gd name="T62" fmla="*/ 50 w 58"/>
                <a:gd name="T63" fmla="*/ 29 h 64"/>
                <a:gd name="T64" fmla="*/ 23 w 58"/>
                <a:gd name="T65" fmla="*/ 60 h 64"/>
                <a:gd name="T66" fmla="*/ 22 w 58"/>
                <a:gd name="T67" fmla="*/ 60 h 64"/>
                <a:gd name="T68" fmla="*/ 32 w 58"/>
                <a:gd name="T69" fmla="*/ 0 h 64"/>
                <a:gd name="T70" fmla="*/ 15 w 58"/>
                <a:gd name="T71" fmla="*/ 6 h 64"/>
                <a:gd name="T72" fmla="*/ 0 w 58"/>
                <a:gd name="T73" fmla="*/ 34 h 64"/>
                <a:gd name="T74" fmla="*/ 28 w 58"/>
                <a:gd name="T75" fmla="*/ 64 h 64"/>
                <a:gd name="T76" fmla="*/ 58 w 58"/>
                <a:gd name="T77" fmla="*/ 30 h 64"/>
                <a:gd name="T78" fmla="*/ 32 w 58"/>
                <a:gd name="T7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8" h="64">
                  <a:moveTo>
                    <a:pt x="43" y="56"/>
                  </a:moveTo>
                  <a:cubicBezTo>
                    <a:pt x="43" y="55"/>
                    <a:pt x="43" y="55"/>
                    <a:pt x="43" y="5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56"/>
                    <a:pt x="43" y="56"/>
                    <a:pt x="43" y="56"/>
                  </a:cubicBezTo>
                  <a:moveTo>
                    <a:pt x="45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6" y="53"/>
                    <a:pt x="46" y="52"/>
                    <a:pt x="47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2"/>
                    <a:pt x="46" y="53"/>
                    <a:pt x="45" y="53"/>
                  </a:cubicBezTo>
                  <a:moveTo>
                    <a:pt x="48" y="49"/>
                  </a:moveTo>
                  <a:cubicBezTo>
                    <a:pt x="49" y="48"/>
                    <a:pt x="49" y="48"/>
                    <a:pt x="50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9"/>
                    <a:pt x="49" y="50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moveTo>
                    <a:pt x="51" y="45"/>
                  </a:moveTo>
                  <a:cubicBezTo>
                    <a:pt x="51" y="45"/>
                    <a:pt x="51" y="45"/>
                    <a:pt x="50" y="45"/>
                  </a:cubicBezTo>
                  <a:cubicBezTo>
                    <a:pt x="51" y="44"/>
                    <a:pt x="51" y="43"/>
                    <a:pt x="52" y="41"/>
                  </a:cubicBezTo>
                  <a:cubicBezTo>
                    <a:pt x="52" y="42"/>
                    <a:pt x="52" y="42"/>
                    <a:pt x="53" y="42"/>
                  </a:cubicBezTo>
                  <a:cubicBezTo>
                    <a:pt x="52" y="43"/>
                    <a:pt x="52" y="44"/>
                    <a:pt x="51" y="45"/>
                  </a:cubicBezTo>
                  <a:moveTo>
                    <a:pt x="53" y="40"/>
                  </a:moveTo>
                  <a:cubicBezTo>
                    <a:pt x="53" y="40"/>
                    <a:pt x="52" y="40"/>
                    <a:pt x="52" y="40"/>
                  </a:cubicBezTo>
                  <a:cubicBezTo>
                    <a:pt x="52" y="39"/>
                    <a:pt x="53" y="37"/>
                    <a:pt x="53" y="36"/>
                  </a:cubicBezTo>
                  <a:cubicBezTo>
                    <a:pt x="53" y="36"/>
                    <a:pt x="54" y="36"/>
                    <a:pt x="54" y="36"/>
                  </a:cubicBezTo>
                  <a:cubicBezTo>
                    <a:pt x="54" y="38"/>
                    <a:pt x="54" y="39"/>
                    <a:pt x="53" y="40"/>
                  </a:cubicBezTo>
                  <a:moveTo>
                    <a:pt x="54" y="35"/>
                  </a:moveTo>
                  <a:cubicBezTo>
                    <a:pt x="54" y="34"/>
                    <a:pt x="54" y="34"/>
                    <a:pt x="53" y="34"/>
                  </a:cubicBezTo>
                  <a:cubicBezTo>
                    <a:pt x="53" y="33"/>
                    <a:pt x="54" y="31"/>
                    <a:pt x="54" y="30"/>
                  </a:cubicBezTo>
                  <a:cubicBezTo>
                    <a:pt x="54" y="30"/>
                    <a:pt x="54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2"/>
                    <a:pt x="55" y="33"/>
                    <a:pt x="54" y="35"/>
                  </a:cubicBezTo>
                  <a:moveTo>
                    <a:pt x="55" y="28"/>
                  </a:moveTo>
                  <a:cubicBezTo>
                    <a:pt x="54" y="28"/>
                    <a:pt x="54" y="28"/>
                    <a:pt x="54" y="28"/>
                  </a:cubicBezTo>
                  <a:cubicBezTo>
                    <a:pt x="54" y="27"/>
                    <a:pt x="53" y="26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6"/>
                    <a:pt x="55" y="27"/>
                    <a:pt x="55" y="28"/>
                  </a:cubicBezTo>
                  <a:moveTo>
                    <a:pt x="54" y="23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1"/>
                    <a:pt x="52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1"/>
                    <a:pt x="54" y="22"/>
                    <a:pt x="54" y="23"/>
                  </a:cubicBezTo>
                  <a:moveTo>
                    <a:pt x="52" y="18"/>
                  </a:moveTo>
                  <a:cubicBezTo>
                    <a:pt x="52" y="18"/>
                    <a:pt x="52" y="18"/>
                    <a:pt x="52" y="18"/>
                  </a:cubicBezTo>
                  <a:cubicBezTo>
                    <a:pt x="51" y="17"/>
                    <a:pt x="51" y="17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8"/>
                  </a:cubicBezTo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moveTo>
                    <a:pt x="22" y="60"/>
                  </a:moveTo>
                  <a:cubicBezTo>
                    <a:pt x="20" y="59"/>
                    <a:pt x="18" y="59"/>
                    <a:pt x="16" y="57"/>
                  </a:cubicBezTo>
                  <a:cubicBezTo>
                    <a:pt x="8" y="53"/>
                    <a:pt x="4" y="43"/>
                    <a:pt x="4" y="34"/>
                  </a:cubicBezTo>
                  <a:cubicBezTo>
                    <a:pt x="4" y="30"/>
                    <a:pt x="4" y="26"/>
                    <a:pt x="6" y="22"/>
                  </a:cubicBezTo>
                  <a:cubicBezTo>
                    <a:pt x="8" y="17"/>
                    <a:pt x="12" y="12"/>
                    <a:pt x="17" y="9"/>
                  </a:cubicBezTo>
                  <a:cubicBezTo>
                    <a:pt x="21" y="6"/>
                    <a:pt x="27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3" y="3"/>
                    <a:pt x="34" y="3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4"/>
                    <a:pt x="37" y="5"/>
                    <a:pt x="38" y="6"/>
                  </a:cubicBezTo>
                  <a:cubicBezTo>
                    <a:pt x="46" y="11"/>
                    <a:pt x="50" y="19"/>
                    <a:pt x="50" y="2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35"/>
                    <a:pt x="49" y="40"/>
                    <a:pt x="47" y="45"/>
                  </a:cubicBezTo>
                  <a:cubicBezTo>
                    <a:pt x="43" y="54"/>
                    <a:pt x="33" y="60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6" y="0"/>
                    <a:pt x="20" y="3"/>
                    <a:pt x="15" y="6"/>
                  </a:cubicBezTo>
                  <a:cubicBezTo>
                    <a:pt x="10" y="10"/>
                    <a:pt x="6" y="15"/>
                    <a:pt x="3" y="21"/>
                  </a:cubicBezTo>
                  <a:cubicBezTo>
                    <a:pt x="1" y="25"/>
                    <a:pt x="0" y="29"/>
                    <a:pt x="0" y="34"/>
                  </a:cubicBezTo>
                  <a:cubicBezTo>
                    <a:pt x="0" y="44"/>
                    <a:pt x="5" y="55"/>
                    <a:pt x="14" y="60"/>
                  </a:cubicBezTo>
                  <a:cubicBezTo>
                    <a:pt x="19" y="63"/>
                    <a:pt x="23" y="64"/>
                    <a:pt x="28" y="64"/>
                  </a:cubicBezTo>
                  <a:cubicBezTo>
                    <a:pt x="39" y="64"/>
                    <a:pt x="49" y="57"/>
                    <a:pt x="54" y="47"/>
                  </a:cubicBezTo>
                  <a:cubicBezTo>
                    <a:pt x="57" y="42"/>
                    <a:pt x="58" y="36"/>
                    <a:pt x="58" y="30"/>
                  </a:cubicBezTo>
                  <a:cubicBezTo>
                    <a:pt x="58" y="20"/>
                    <a:pt x="54" y="10"/>
                    <a:pt x="44" y="4"/>
                  </a:cubicBezTo>
                  <a:cubicBezTo>
                    <a:pt x="40" y="1"/>
                    <a:pt x="36" y="0"/>
                    <a:pt x="3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78"/>
            <p:cNvSpPr>
              <a:spLocks noEditPoints="1"/>
            </p:cNvSpPr>
            <p:nvPr/>
          </p:nvSpPr>
          <p:spPr bwMode="auto">
            <a:xfrm>
              <a:off x="2995" y="3220"/>
              <a:ext cx="69" cy="114"/>
            </a:xfrm>
            <a:custGeom>
              <a:avLst/>
              <a:gdLst>
                <a:gd name="T0" fmla="*/ 17 w 29"/>
                <a:gd name="T1" fmla="*/ 7 h 48"/>
                <a:gd name="T2" fmla="*/ 19 w 29"/>
                <a:gd name="T3" fmla="*/ 4 h 48"/>
                <a:gd name="T4" fmla="*/ 20 w 29"/>
                <a:gd name="T5" fmla="*/ 6 h 48"/>
                <a:gd name="T6" fmla="*/ 20 w 29"/>
                <a:gd name="T7" fmla="*/ 10 h 48"/>
                <a:gd name="T8" fmla="*/ 23 w 29"/>
                <a:gd name="T9" fmla="*/ 16 h 48"/>
                <a:gd name="T10" fmla="*/ 20 w 29"/>
                <a:gd name="T11" fmla="*/ 13 h 48"/>
                <a:gd name="T12" fmla="*/ 12 w 29"/>
                <a:gd name="T13" fmla="*/ 11 h 48"/>
                <a:gd name="T14" fmla="*/ 12 w 29"/>
                <a:gd name="T15" fmla="*/ 19 h 48"/>
                <a:gd name="T16" fmla="*/ 21 w 29"/>
                <a:gd name="T17" fmla="*/ 32 h 48"/>
                <a:gd name="T18" fmla="*/ 13 w 29"/>
                <a:gd name="T19" fmla="*/ 38 h 48"/>
                <a:gd name="T20" fmla="*/ 11 w 29"/>
                <a:gd name="T21" fmla="*/ 40 h 48"/>
                <a:gd name="T22" fmla="*/ 10 w 29"/>
                <a:gd name="T23" fmla="*/ 44 h 48"/>
                <a:gd name="T24" fmla="*/ 9 w 29"/>
                <a:gd name="T25" fmla="*/ 40 h 48"/>
                <a:gd name="T26" fmla="*/ 3 w 29"/>
                <a:gd name="T27" fmla="*/ 30 h 48"/>
                <a:gd name="T28" fmla="*/ 11 w 29"/>
                <a:gd name="T29" fmla="*/ 36 h 48"/>
                <a:gd name="T30" fmla="*/ 19 w 29"/>
                <a:gd name="T31" fmla="*/ 31 h 48"/>
                <a:gd name="T32" fmla="*/ 15 w 29"/>
                <a:gd name="T33" fmla="*/ 25 h 48"/>
                <a:gd name="T34" fmla="*/ 7 w 29"/>
                <a:gd name="T35" fmla="*/ 14 h 48"/>
                <a:gd name="T36" fmla="*/ 13 w 29"/>
                <a:gd name="T37" fmla="*/ 7 h 48"/>
                <a:gd name="T38" fmla="*/ 17 w 29"/>
                <a:gd name="T39" fmla="*/ 0 h 48"/>
                <a:gd name="T40" fmla="*/ 15 w 29"/>
                <a:gd name="T41" fmla="*/ 3 h 48"/>
                <a:gd name="T42" fmla="*/ 8 w 29"/>
                <a:gd name="T43" fmla="*/ 6 h 48"/>
                <a:gd name="T44" fmla="*/ 8 w 29"/>
                <a:gd name="T45" fmla="*/ 23 h 48"/>
                <a:gd name="T46" fmla="*/ 15 w 29"/>
                <a:gd name="T47" fmla="*/ 31 h 48"/>
                <a:gd name="T48" fmla="*/ 13 w 29"/>
                <a:gd name="T49" fmla="*/ 33 h 48"/>
                <a:gd name="T50" fmla="*/ 8 w 29"/>
                <a:gd name="T51" fmla="*/ 29 h 48"/>
                <a:gd name="T52" fmla="*/ 2 w 29"/>
                <a:gd name="T53" fmla="*/ 26 h 48"/>
                <a:gd name="T54" fmla="*/ 6 w 29"/>
                <a:gd name="T55" fmla="*/ 40 h 48"/>
                <a:gd name="T56" fmla="*/ 5 w 29"/>
                <a:gd name="T57" fmla="*/ 44 h 48"/>
                <a:gd name="T58" fmla="*/ 6 w 29"/>
                <a:gd name="T59" fmla="*/ 46 h 48"/>
                <a:gd name="T60" fmla="*/ 10 w 29"/>
                <a:gd name="T61" fmla="*/ 48 h 48"/>
                <a:gd name="T62" fmla="*/ 13 w 29"/>
                <a:gd name="T63" fmla="*/ 47 h 48"/>
                <a:gd name="T64" fmla="*/ 16 w 29"/>
                <a:gd name="T65" fmla="*/ 41 h 48"/>
                <a:gd name="T66" fmla="*/ 24 w 29"/>
                <a:gd name="T67" fmla="*/ 29 h 48"/>
                <a:gd name="T68" fmla="*/ 13 w 29"/>
                <a:gd name="T69" fmla="*/ 15 h 48"/>
                <a:gd name="T70" fmla="*/ 14 w 29"/>
                <a:gd name="T71" fmla="*/ 14 h 48"/>
                <a:gd name="T72" fmla="*/ 20 w 29"/>
                <a:gd name="T73" fmla="*/ 17 h 48"/>
                <a:gd name="T74" fmla="*/ 21 w 29"/>
                <a:gd name="T75" fmla="*/ 19 h 48"/>
                <a:gd name="T76" fmla="*/ 26 w 29"/>
                <a:gd name="T77" fmla="*/ 20 h 48"/>
                <a:gd name="T78" fmla="*/ 29 w 29"/>
                <a:gd name="T79" fmla="*/ 17 h 48"/>
                <a:gd name="T80" fmla="*/ 24 w 29"/>
                <a:gd name="T81" fmla="*/ 4 h 48"/>
                <a:gd name="T82" fmla="*/ 20 w 29"/>
                <a:gd name="T83" fmla="*/ 0 h 48"/>
                <a:gd name="T84" fmla="*/ 18 w 29"/>
                <a:gd name="T8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" h="48">
                  <a:moveTo>
                    <a:pt x="15" y="8"/>
                  </a:moveTo>
                  <a:cubicBezTo>
                    <a:pt x="15" y="8"/>
                    <a:pt x="16" y="8"/>
                    <a:pt x="16" y="8"/>
                  </a:cubicBezTo>
                  <a:cubicBezTo>
                    <a:pt x="16" y="8"/>
                    <a:pt x="17" y="7"/>
                    <a:pt x="17" y="7"/>
                  </a:cubicBezTo>
                  <a:cubicBezTo>
                    <a:pt x="17" y="6"/>
                    <a:pt x="18" y="5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5"/>
                  </a:cubicBezTo>
                  <a:cubicBezTo>
                    <a:pt x="20" y="5"/>
                    <a:pt x="20" y="6"/>
                    <a:pt x="20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20" y="9"/>
                    <a:pt x="20" y="10"/>
                  </a:cubicBezTo>
                  <a:cubicBezTo>
                    <a:pt x="23" y="11"/>
                    <a:pt x="25" y="14"/>
                    <a:pt x="25" y="17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1" y="13"/>
                    <a:pt x="20" y="13"/>
                  </a:cubicBezTo>
                  <a:cubicBezTo>
                    <a:pt x="19" y="12"/>
                    <a:pt x="18" y="11"/>
                    <a:pt x="17" y="11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9" y="14"/>
                    <a:pt x="9" y="14"/>
                    <a:pt x="9" y="15"/>
                  </a:cubicBezTo>
                  <a:cubicBezTo>
                    <a:pt x="9" y="17"/>
                    <a:pt x="11" y="18"/>
                    <a:pt x="12" y="19"/>
                  </a:cubicBezTo>
                  <a:cubicBezTo>
                    <a:pt x="14" y="21"/>
                    <a:pt x="16" y="23"/>
                    <a:pt x="17" y="25"/>
                  </a:cubicBezTo>
                  <a:cubicBezTo>
                    <a:pt x="19" y="26"/>
                    <a:pt x="20" y="28"/>
                    <a:pt x="21" y="30"/>
                  </a:cubicBezTo>
                  <a:cubicBezTo>
                    <a:pt x="21" y="31"/>
                    <a:pt x="21" y="31"/>
                    <a:pt x="21" y="32"/>
                  </a:cubicBezTo>
                  <a:cubicBezTo>
                    <a:pt x="21" y="34"/>
                    <a:pt x="20" y="35"/>
                    <a:pt x="19" y="37"/>
                  </a:cubicBezTo>
                  <a:cubicBezTo>
                    <a:pt x="19" y="37"/>
                    <a:pt x="17" y="38"/>
                    <a:pt x="15" y="38"/>
                  </a:cubicBezTo>
                  <a:cubicBezTo>
                    <a:pt x="14" y="38"/>
                    <a:pt x="14" y="38"/>
                    <a:pt x="13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8"/>
                    <a:pt x="11" y="39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0" y="42"/>
                    <a:pt x="10" y="43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9" y="44"/>
                    <a:pt x="9" y="44"/>
                  </a:cubicBezTo>
                  <a:cubicBezTo>
                    <a:pt x="9" y="43"/>
                    <a:pt x="9" y="42"/>
                    <a:pt x="9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39"/>
                    <a:pt x="9" y="39"/>
                    <a:pt x="9" y="38"/>
                  </a:cubicBezTo>
                  <a:cubicBezTo>
                    <a:pt x="8" y="37"/>
                    <a:pt x="8" y="37"/>
                    <a:pt x="7" y="37"/>
                  </a:cubicBezTo>
                  <a:cubicBezTo>
                    <a:pt x="5" y="36"/>
                    <a:pt x="3" y="33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0"/>
                    <a:pt x="5" y="30"/>
                    <a:pt x="5" y="30"/>
                  </a:cubicBezTo>
                  <a:cubicBezTo>
                    <a:pt x="6" y="33"/>
                    <a:pt x="9" y="35"/>
                    <a:pt x="11" y="36"/>
                  </a:cubicBezTo>
                  <a:cubicBezTo>
                    <a:pt x="12" y="36"/>
                    <a:pt x="12" y="36"/>
                    <a:pt x="13" y="36"/>
                  </a:cubicBezTo>
                  <a:cubicBezTo>
                    <a:pt x="14" y="36"/>
                    <a:pt x="15" y="36"/>
                    <a:pt x="17" y="35"/>
                  </a:cubicBezTo>
                  <a:cubicBezTo>
                    <a:pt x="18" y="34"/>
                    <a:pt x="19" y="33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29"/>
                    <a:pt x="18" y="28"/>
                    <a:pt x="17" y="27"/>
                  </a:cubicBezTo>
                  <a:cubicBezTo>
                    <a:pt x="17" y="27"/>
                    <a:pt x="16" y="26"/>
                    <a:pt x="15" y="25"/>
                  </a:cubicBezTo>
                  <a:cubicBezTo>
                    <a:pt x="13" y="24"/>
                    <a:pt x="12" y="22"/>
                    <a:pt x="10" y="21"/>
                  </a:cubicBezTo>
                  <a:cubicBezTo>
                    <a:pt x="10" y="21"/>
                    <a:pt x="9" y="20"/>
                    <a:pt x="8" y="18"/>
                  </a:cubicBezTo>
                  <a:cubicBezTo>
                    <a:pt x="7" y="17"/>
                    <a:pt x="7" y="16"/>
                    <a:pt x="7" y="14"/>
                  </a:cubicBezTo>
                  <a:cubicBezTo>
                    <a:pt x="7" y="12"/>
                    <a:pt x="7" y="11"/>
                    <a:pt x="10" y="9"/>
                  </a:cubicBezTo>
                  <a:cubicBezTo>
                    <a:pt x="11" y="8"/>
                    <a:pt x="12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4"/>
                    <a:pt x="14" y="4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1" y="4"/>
                    <a:pt x="9" y="5"/>
                    <a:pt x="8" y="6"/>
                  </a:cubicBezTo>
                  <a:cubicBezTo>
                    <a:pt x="5" y="8"/>
                    <a:pt x="3" y="11"/>
                    <a:pt x="3" y="14"/>
                  </a:cubicBezTo>
                  <a:cubicBezTo>
                    <a:pt x="3" y="16"/>
                    <a:pt x="4" y="18"/>
                    <a:pt x="5" y="20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10" y="25"/>
                    <a:pt x="11" y="26"/>
                    <a:pt x="13" y="28"/>
                  </a:cubicBezTo>
                  <a:cubicBezTo>
                    <a:pt x="14" y="28"/>
                    <a:pt x="14" y="29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2"/>
                    <a:pt x="15" y="32"/>
                  </a:cubicBezTo>
                  <a:cubicBezTo>
                    <a:pt x="14" y="32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0" y="32"/>
                    <a:pt x="9" y="31"/>
                    <a:pt x="8" y="29"/>
                  </a:cubicBezTo>
                  <a:cubicBezTo>
                    <a:pt x="8" y="28"/>
                    <a:pt x="8" y="28"/>
                    <a:pt x="7" y="27"/>
                  </a:cubicBezTo>
                  <a:cubicBezTo>
                    <a:pt x="5" y="27"/>
                    <a:pt x="4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0" y="28"/>
                    <a:pt x="0" y="29"/>
                    <a:pt x="0" y="30"/>
                  </a:cubicBezTo>
                  <a:cubicBezTo>
                    <a:pt x="0" y="34"/>
                    <a:pt x="2" y="38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6" y="43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6" y="46"/>
                    <a:pt x="6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7"/>
                    <a:pt x="9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2" y="48"/>
                    <a:pt x="12" y="48"/>
                  </a:cubicBezTo>
                  <a:cubicBezTo>
                    <a:pt x="12" y="47"/>
                    <a:pt x="13" y="47"/>
                    <a:pt x="13" y="47"/>
                  </a:cubicBezTo>
                  <a:cubicBezTo>
                    <a:pt x="13" y="45"/>
                    <a:pt x="13" y="44"/>
                    <a:pt x="14" y="4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5" y="41"/>
                    <a:pt x="16" y="41"/>
                  </a:cubicBezTo>
                  <a:cubicBezTo>
                    <a:pt x="18" y="41"/>
                    <a:pt x="20" y="40"/>
                    <a:pt x="21" y="39"/>
                  </a:cubicBezTo>
                  <a:cubicBezTo>
                    <a:pt x="23" y="37"/>
                    <a:pt x="24" y="34"/>
                    <a:pt x="24" y="32"/>
                  </a:cubicBezTo>
                  <a:cubicBezTo>
                    <a:pt x="24" y="31"/>
                    <a:pt x="24" y="30"/>
                    <a:pt x="24" y="29"/>
                  </a:cubicBezTo>
                  <a:cubicBezTo>
                    <a:pt x="23" y="26"/>
                    <a:pt x="21" y="24"/>
                    <a:pt x="20" y="22"/>
                  </a:cubicBezTo>
                  <a:cubicBezTo>
                    <a:pt x="18" y="20"/>
                    <a:pt x="16" y="19"/>
                    <a:pt x="14" y="17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7" y="14"/>
                    <a:pt x="18" y="15"/>
                    <a:pt x="19" y="15"/>
                  </a:cubicBezTo>
                  <a:cubicBezTo>
                    <a:pt x="19" y="16"/>
                    <a:pt x="20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0"/>
                    <a:pt x="26" y="20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9" y="19"/>
                    <a:pt x="29" y="19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3"/>
                    <a:pt x="26" y="9"/>
                    <a:pt x="23" y="7"/>
                  </a:cubicBezTo>
                  <a:cubicBezTo>
                    <a:pt x="23" y="7"/>
                    <a:pt x="23" y="6"/>
                    <a:pt x="23" y="6"/>
                  </a:cubicBezTo>
                  <a:cubicBezTo>
                    <a:pt x="23" y="5"/>
                    <a:pt x="23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0" y="0"/>
                    <a:pt x="20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Rectangle 779"/>
            <p:cNvSpPr>
              <a:spLocks noChangeArrowheads="1"/>
            </p:cNvSpPr>
            <p:nvPr/>
          </p:nvSpPr>
          <p:spPr bwMode="auto">
            <a:xfrm>
              <a:off x="3016" y="3310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80"/>
            <p:cNvSpPr/>
            <p:nvPr/>
          </p:nvSpPr>
          <p:spPr bwMode="auto">
            <a:xfrm>
              <a:off x="3016" y="33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781"/>
            <p:cNvSpPr/>
            <p:nvPr/>
          </p:nvSpPr>
          <p:spPr bwMode="auto">
            <a:xfrm>
              <a:off x="3019" y="32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782"/>
            <p:cNvSpPr/>
            <p:nvPr/>
          </p:nvSpPr>
          <p:spPr bwMode="auto">
            <a:xfrm>
              <a:off x="3019" y="32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783"/>
            <p:cNvSpPr>
              <a:spLocks noEditPoints="1"/>
            </p:cNvSpPr>
            <p:nvPr/>
          </p:nvSpPr>
          <p:spPr bwMode="auto">
            <a:xfrm>
              <a:off x="3035" y="2513"/>
              <a:ext cx="171" cy="68"/>
            </a:xfrm>
            <a:custGeom>
              <a:avLst/>
              <a:gdLst>
                <a:gd name="T0" fmla="*/ 35 w 72"/>
                <a:gd name="T1" fmla="*/ 25 h 29"/>
                <a:gd name="T2" fmla="*/ 51 w 72"/>
                <a:gd name="T3" fmla="*/ 16 h 29"/>
                <a:gd name="T4" fmla="*/ 56 w 72"/>
                <a:gd name="T5" fmla="*/ 13 h 29"/>
                <a:gd name="T6" fmla="*/ 63 w 72"/>
                <a:gd name="T7" fmla="*/ 16 h 29"/>
                <a:gd name="T8" fmla="*/ 47 w 72"/>
                <a:gd name="T9" fmla="*/ 24 h 29"/>
                <a:gd name="T10" fmla="*/ 48 w 72"/>
                <a:gd name="T11" fmla="*/ 21 h 29"/>
                <a:gd name="T12" fmla="*/ 45 w 72"/>
                <a:gd name="T13" fmla="*/ 17 h 29"/>
                <a:gd name="T14" fmla="*/ 39 w 72"/>
                <a:gd name="T15" fmla="*/ 13 h 29"/>
                <a:gd name="T16" fmla="*/ 41 w 72"/>
                <a:gd name="T17" fmla="*/ 13 h 29"/>
                <a:gd name="T18" fmla="*/ 49 w 72"/>
                <a:gd name="T19" fmla="*/ 16 h 29"/>
                <a:gd name="T20" fmla="*/ 9 w 72"/>
                <a:gd name="T21" fmla="*/ 16 h 29"/>
                <a:gd name="T22" fmla="*/ 26 w 72"/>
                <a:gd name="T23" fmla="*/ 12 h 29"/>
                <a:gd name="T24" fmla="*/ 27 w 72"/>
                <a:gd name="T25" fmla="*/ 14 h 29"/>
                <a:gd name="T26" fmla="*/ 25 w 72"/>
                <a:gd name="T27" fmla="*/ 15 h 29"/>
                <a:gd name="T28" fmla="*/ 17 w 72"/>
                <a:gd name="T29" fmla="*/ 17 h 29"/>
                <a:gd name="T30" fmla="*/ 16 w 72"/>
                <a:gd name="T31" fmla="*/ 19 h 29"/>
                <a:gd name="T32" fmla="*/ 21 w 72"/>
                <a:gd name="T33" fmla="*/ 22 h 29"/>
                <a:gd name="T34" fmla="*/ 23 w 72"/>
                <a:gd name="T35" fmla="*/ 25 h 29"/>
                <a:gd name="T36" fmla="*/ 6 w 72"/>
                <a:gd name="T37" fmla="*/ 19 h 29"/>
                <a:gd name="T38" fmla="*/ 9 w 72"/>
                <a:gd name="T39" fmla="*/ 16 h 29"/>
                <a:gd name="T40" fmla="*/ 41 w 72"/>
                <a:gd name="T41" fmla="*/ 9 h 29"/>
                <a:gd name="T42" fmla="*/ 45 w 72"/>
                <a:gd name="T43" fmla="*/ 8 h 29"/>
                <a:gd name="T44" fmla="*/ 51 w 72"/>
                <a:gd name="T45" fmla="*/ 12 h 29"/>
                <a:gd name="T46" fmla="*/ 50 w 72"/>
                <a:gd name="T47" fmla="*/ 13 h 29"/>
                <a:gd name="T48" fmla="*/ 45 w 72"/>
                <a:gd name="T49" fmla="*/ 12 h 29"/>
                <a:gd name="T50" fmla="*/ 37 w 72"/>
                <a:gd name="T51" fmla="*/ 11 h 29"/>
                <a:gd name="T52" fmla="*/ 36 w 72"/>
                <a:gd name="T53" fmla="*/ 12 h 29"/>
                <a:gd name="T54" fmla="*/ 38 w 72"/>
                <a:gd name="T55" fmla="*/ 16 h 29"/>
                <a:gd name="T56" fmla="*/ 45 w 72"/>
                <a:gd name="T57" fmla="*/ 21 h 29"/>
                <a:gd name="T58" fmla="*/ 38 w 72"/>
                <a:gd name="T59" fmla="*/ 23 h 29"/>
                <a:gd name="T60" fmla="*/ 34 w 72"/>
                <a:gd name="T61" fmla="*/ 23 h 29"/>
                <a:gd name="T62" fmla="*/ 30 w 72"/>
                <a:gd name="T63" fmla="*/ 25 h 29"/>
                <a:gd name="T64" fmla="*/ 29 w 72"/>
                <a:gd name="T65" fmla="*/ 25 h 29"/>
                <a:gd name="T66" fmla="*/ 27 w 72"/>
                <a:gd name="T67" fmla="*/ 23 h 29"/>
                <a:gd name="T68" fmla="*/ 27 w 72"/>
                <a:gd name="T69" fmla="*/ 21 h 29"/>
                <a:gd name="T70" fmla="*/ 24 w 72"/>
                <a:gd name="T71" fmla="*/ 18 h 29"/>
                <a:gd name="T72" fmla="*/ 36 w 72"/>
                <a:gd name="T73" fmla="*/ 20 h 29"/>
                <a:gd name="T74" fmla="*/ 37 w 72"/>
                <a:gd name="T75" fmla="*/ 17 h 29"/>
                <a:gd name="T76" fmla="*/ 30 w 72"/>
                <a:gd name="T77" fmla="*/ 14 h 29"/>
                <a:gd name="T78" fmla="*/ 29 w 72"/>
                <a:gd name="T79" fmla="*/ 13 h 29"/>
                <a:gd name="T80" fmla="*/ 31 w 72"/>
                <a:gd name="T81" fmla="*/ 10 h 29"/>
                <a:gd name="T82" fmla="*/ 37 w 72"/>
                <a:gd name="T83" fmla="*/ 9 h 29"/>
                <a:gd name="T84" fmla="*/ 40 w 72"/>
                <a:gd name="T85" fmla="*/ 9 h 29"/>
                <a:gd name="T86" fmla="*/ 4 w 72"/>
                <a:gd name="T87" fmla="*/ 15 h 29"/>
                <a:gd name="T88" fmla="*/ 61 w 72"/>
                <a:gd name="T89" fmla="*/ 7 h 29"/>
                <a:gd name="T90" fmla="*/ 68 w 72"/>
                <a:gd name="T91" fmla="*/ 15 h 29"/>
                <a:gd name="T92" fmla="*/ 58 w 72"/>
                <a:gd name="T93" fmla="*/ 10 h 29"/>
                <a:gd name="T94" fmla="*/ 49 w 72"/>
                <a:gd name="T95" fmla="*/ 8 h 29"/>
                <a:gd name="T96" fmla="*/ 42 w 72"/>
                <a:gd name="T97" fmla="*/ 5 h 29"/>
                <a:gd name="T98" fmla="*/ 40 w 72"/>
                <a:gd name="T99" fmla="*/ 7 h 29"/>
                <a:gd name="T100" fmla="*/ 31 w 72"/>
                <a:gd name="T101" fmla="*/ 7 h 29"/>
                <a:gd name="T102" fmla="*/ 8 w 72"/>
                <a:gd name="T103" fmla="*/ 12 h 29"/>
                <a:gd name="T104" fmla="*/ 8 w 72"/>
                <a:gd name="T105" fmla="*/ 13 h 29"/>
                <a:gd name="T106" fmla="*/ 4 w 72"/>
                <a:gd name="T107" fmla="*/ 16 h 29"/>
                <a:gd name="T108" fmla="*/ 0 w 72"/>
                <a:gd name="T109" fmla="*/ 14 h 29"/>
                <a:gd name="T110" fmla="*/ 32 w 72"/>
                <a:gd name="T111" fmla="*/ 29 h 29"/>
                <a:gd name="T112" fmla="*/ 71 w 72"/>
                <a:gd name="T113" fmla="*/ 16 h 29"/>
                <a:gd name="T114" fmla="*/ 62 w 72"/>
                <a:gd name="T11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29"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50" y="16"/>
                  </a:moveTo>
                  <a:cubicBezTo>
                    <a:pt x="50" y="16"/>
                    <a:pt x="51" y="16"/>
                    <a:pt x="51" y="16"/>
                  </a:cubicBezTo>
                  <a:cubicBezTo>
                    <a:pt x="52" y="15"/>
                    <a:pt x="54" y="15"/>
                    <a:pt x="54" y="14"/>
                  </a:cubicBezTo>
                  <a:cubicBezTo>
                    <a:pt x="55" y="14"/>
                    <a:pt x="55" y="14"/>
                    <a:pt x="56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9" y="14"/>
                    <a:pt x="61" y="15"/>
                    <a:pt x="63" y="16"/>
                  </a:cubicBezTo>
                  <a:cubicBezTo>
                    <a:pt x="64" y="17"/>
                    <a:pt x="64" y="18"/>
                    <a:pt x="64" y="19"/>
                  </a:cubicBezTo>
                  <a:cubicBezTo>
                    <a:pt x="64" y="19"/>
                    <a:pt x="64" y="19"/>
                    <a:pt x="63" y="19"/>
                  </a:cubicBezTo>
                  <a:cubicBezTo>
                    <a:pt x="59" y="22"/>
                    <a:pt x="53" y="23"/>
                    <a:pt x="47" y="24"/>
                  </a:cubicBezTo>
                  <a:cubicBezTo>
                    <a:pt x="47" y="24"/>
                    <a:pt x="46" y="24"/>
                    <a:pt x="45" y="24"/>
                  </a:cubicBezTo>
                  <a:cubicBezTo>
                    <a:pt x="46" y="24"/>
                    <a:pt x="46" y="24"/>
                    <a:pt x="47" y="24"/>
                  </a:cubicBezTo>
                  <a:cubicBezTo>
                    <a:pt x="47" y="23"/>
                    <a:pt x="48" y="22"/>
                    <a:pt x="48" y="21"/>
                  </a:cubicBezTo>
                  <a:cubicBezTo>
                    <a:pt x="48" y="20"/>
                    <a:pt x="47" y="19"/>
                    <a:pt x="47" y="18"/>
                  </a:cubicBezTo>
                  <a:cubicBezTo>
                    <a:pt x="46" y="18"/>
                    <a:pt x="46" y="18"/>
                    <a:pt x="46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3" y="16"/>
                    <a:pt x="41" y="15"/>
                    <a:pt x="40" y="14"/>
                  </a:cubicBezTo>
                  <a:cubicBezTo>
                    <a:pt x="40" y="14"/>
                    <a:pt x="39" y="14"/>
                    <a:pt x="39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4" y="14"/>
                    <a:pt x="45" y="15"/>
                  </a:cubicBezTo>
                  <a:cubicBezTo>
                    <a:pt x="46" y="15"/>
                    <a:pt x="47" y="15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6"/>
                    <a:pt x="50" y="16"/>
                    <a:pt x="50" y="16"/>
                  </a:cubicBezTo>
                  <a:moveTo>
                    <a:pt x="9" y="16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5" y="13"/>
                    <a:pt x="20" y="11"/>
                    <a:pt x="26" y="11"/>
                  </a:cubicBezTo>
                  <a:cubicBezTo>
                    <a:pt x="26" y="11"/>
                    <a:pt x="26" y="12"/>
                    <a:pt x="26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6" y="14"/>
                    <a:pt x="27" y="14"/>
                  </a:cubicBezTo>
                  <a:cubicBezTo>
                    <a:pt x="27" y="15"/>
                    <a:pt x="28" y="16"/>
                    <a:pt x="29" y="16"/>
                  </a:cubicBezTo>
                  <a:cubicBezTo>
                    <a:pt x="28" y="16"/>
                    <a:pt x="26" y="16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1" y="15"/>
                    <a:pt x="20" y="16"/>
                  </a:cubicBezTo>
                  <a:cubicBezTo>
                    <a:pt x="19" y="16"/>
                    <a:pt x="18" y="16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1"/>
                    <a:pt x="19" y="21"/>
                    <a:pt x="21" y="22"/>
                  </a:cubicBezTo>
                  <a:cubicBezTo>
                    <a:pt x="22" y="22"/>
                    <a:pt x="23" y="23"/>
                    <a:pt x="24" y="23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5" y="24"/>
                    <a:pt x="9" y="22"/>
                    <a:pt x="7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8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moveTo>
                    <a:pt x="40" y="9"/>
                  </a:moveTo>
                  <a:cubicBezTo>
                    <a:pt x="40" y="9"/>
                    <a:pt x="41" y="9"/>
                    <a:pt x="41" y="9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7"/>
                    <a:pt x="44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8"/>
                    <a:pt x="44" y="9"/>
                    <a:pt x="44" y="9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7" y="10"/>
                    <a:pt x="49" y="11"/>
                    <a:pt x="51" y="12"/>
                  </a:cubicBezTo>
                  <a:cubicBezTo>
                    <a:pt x="51" y="12"/>
                    <a:pt x="52" y="12"/>
                    <a:pt x="53" y="13"/>
                  </a:cubicBezTo>
                  <a:cubicBezTo>
                    <a:pt x="52" y="13"/>
                    <a:pt x="52" y="13"/>
                    <a:pt x="51" y="13"/>
                  </a:cubicBezTo>
                  <a:cubicBezTo>
                    <a:pt x="51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49" y="13"/>
                    <a:pt x="48" y="13"/>
                  </a:cubicBezTo>
                  <a:cubicBezTo>
                    <a:pt x="47" y="13"/>
                    <a:pt x="46" y="12"/>
                    <a:pt x="45" y="12"/>
                  </a:cubicBezTo>
                  <a:cubicBezTo>
                    <a:pt x="43" y="11"/>
                    <a:pt x="42" y="11"/>
                    <a:pt x="41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1"/>
                    <a:pt x="38" y="11"/>
                    <a:pt x="37" y="1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5"/>
                  </a:cubicBezTo>
                  <a:cubicBezTo>
                    <a:pt x="37" y="15"/>
                    <a:pt x="37" y="15"/>
                    <a:pt x="38" y="16"/>
                  </a:cubicBezTo>
                  <a:cubicBezTo>
                    <a:pt x="39" y="17"/>
                    <a:pt x="42" y="18"/>
                    <a:pt x="44" y="19"/>
                  </a:cubicBezTo>
                  <a:cubicBezTo>
                    <a:pt x="44" y="19"/>
                    <a:pt x="44" y="19"/>
                    <a:pt x="45" y="20"/>
                  </a:cubicBezTo>
                  <a:cubicBezTo>
                    <a:pt x="45" y="20"/>
                    <a:pt x="45" y="21"/>
                    <a:pt x="45" y="21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3" y="22"/>
                    <a:pt x="42" y="23"/>
                  </a:cubicBezTo>
                  <a:cubicBezTo>
                    <a:pt x="41" y="23"/>
                    <a:pt x="40" y="23"/>
                    <a:pt x="38" y="23"/>
                  </a:cubicBezTo>
                  <a:cubicBezTo>
                    <a:pt x="37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2" y="24"/>
                    <a:pt x="32" y="24"/>
                  </a:cubicBezTo>
                  <a:cubicBezTo>
                    <a:pt x="31" y="25"/>
                    <a:pt x="31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7" y="25"/>
                    <a:pt x="26" y="25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3"/>
                    <a:pt x="28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7" y="21"/>
                    <a:pt x="27" y="21"/>
                  </a:cubicBezTo>
                  <a:cubicBezTo>
                    <a:pt x="25" y="21"/>
                    <a:pt x="23" y="20"/>
                    <a:pt x="22" y="20"/>
                  </a:cubicBezTo>
                  <a:cubicBezTo>
                    <a:pt x="21" y="19"/>
                    <a:pt x="20" y="19"/>
                    <a:pt x="19" y="19"/>
                  </a:cubicBezTo>
                  <a:cubicBezTo>
                    <a:pt x="21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30" y="19"/>
                    <a:pt x="33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8" y="19"/>
                    <a:pt x="38" y="18"/>
                  </a:cubicBezTo>
                  <a:cubicBezTo>
                    <a:pt x="38" y="18"/>
                    <a:pt x="37" y="18"/>
                    <a:pt x="37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6"/>
                    <a:pt x="33" y="15"/>
                    <a:pt x="31" y="15"/>
                  </a:cubicBezTo>
                  <a:cubicBezTo>
                    <a:pt x="31" y="15"/>
                    <a:pt x="30" y="14"/>
                    <a:pt x="30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2"/>
                    <a:pt x="29" y="11"/>
                    <a:pt x="30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9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4" y="9"/>
                    <a:pt x="35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8" y="9"/>
                    <a:pt x="39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1"/>
                    <a:pt x="7" y="11"/>
                  </a:cubicBezTo>
                  <a:cubicBezTo>
                    <a:pt x="16" y="5"/>
                    <a:pt x="27" y="3"/>
                    <a:pt x="37" y="3"/>
                  </a:cubicBezTo>
                  <a:cubicBezTo>
                    <a:pt x="45" y="3"/>
                    <a:pt x="53" y="4"/>
                    <a:pt x="61" y="7"/>
                  </a:cubicBezTo>
                  <a:cubicBezTo>
                    <a:pt x="63" y="8"/>
                    <a:pt x="65" y="9"/>
                    <a:pt x="66" y="10"/>
                  </a:cubicBezTo>
                  <a:cubicBezTo>
                    <a:pt x="68" y="11"/>
                    <a:pt x="68" y="13"/>
                    <a:pt x="68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15"/>
                    <a:pt x="68" y="16"/>
                    <a:pt x="67" y="16"/>
                  </a:cubicBezTo>
                  <a:cubicBezTo>
                    <a:pt x="67" y="15"/>
                    <a:pt x="66" y="14"/>
                    <a:pt x="65" y="14"/>
                  </a:cubicBezTo>
                  <a:cubicBezTo>
                    <a:pt x="63" y="12"/>
                    <a:pt x="61" y="11"/>
                    <a:pt x="58" y="10"/>
                  </a:cubicBezTo>
                  <a:cubicBezTo>
                    <a:pt x="58" y="10"/>
                    <a:pt x="56" y="10"/>
                    <a:pt x="54" y="9"/>
                  </a:cubicBezTo>
                  <a:cubicBezTo>
                    <a:pt x="52" y="9"/>
                    <a:pt x="50" y="8"/>
                    <a:pt x="50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49" y="6"/>
                    <a:pt x="49" y="6"/>
                  </a:cubicBezTo>
                  <a:cubicBezTo>
                    <a:pt x="47" y="5"/>
                    <a:pt x="44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9" y="6"/>
                    <a:pt x="38" y="6"/>
                    <a:pt x="37" y="6"/>
                  </a:cubicBezTo>
                  <a:cubicBezTo>
                    <a:pt x="35" y="6"/>
                    <a:pt x="34" y="6"/>
                    <a:pt x="32" y="7"/>
                  </a:cubicBezTo>
                  <a:cubicBezTo>
                    <a:pt x="32" y="7"/>
                    <a:pt x="32" y="7"/>
                    <a:pt x="31" y="7"/>
                  </a:cubicBezTo>
                  <a:cubicBezTo>
                    <a:pt x="31" y="7"/>
                    <a:pt x="31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2" y="7"/>
                    <a:pt x="15" y="9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3"/>
                    <a:pt x="6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37" y="0"/>
                  </a:moveTo>
                  <a:cubicBezTo>
                    <a:pt x="26" y="0"/>
                    <a:pt x="15" y="2"/>
                    <a:pt x="5" y="8"/>
                  </a:cubicBezTo>
                  <a:cubicBezTo>
                    <a:pt x="3" y="9"/>
                    <a:pt x="1" y="12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8"/>
                    <a:pt x="2" y="20"/>
                    <a:pt x="4" y="21"/>
                  </a:cubicBezTo>
                  <a:cubicBezTo>
                    <a:pt x="8" y="25"/>
                    <a:pt x="17" y="29"/>
                    <a:pt x="32" y="29"/>
                  </a:cubicBezTo>
                  <a:cubicBezTo>
                    <a:pt x="37" y="29"/>
                    <a:pt x="46" y="28"/>
                    <a:pt x="54" y="26"/>
                  </a:cubicBezTo>
                  <a:cubicBezTo>
                    <a:pt x="58" y="25"/>
                    <a:pt x="62" y="24"/>
                    <a:pt x="65" y="22"/>
                  </a:cubicBezTo>
                  <a:cubicBezTo>
                    <a:pt x="68" y="21"/>
                    <a:pt x="70" y="19"/>
                    <a:pt x="71" y="16"/>
                  </a:cubicBezTo>
                  <a:cubicBezTo>
                    <a:pt x="72" y="15"/>
                    <a:pt x="72" y="15"/>
                    <a:pt x="72" y="14"/>
                  </a:cubicBezTo>
                  <a:cubicBezTo>
                    <a:pt x="72" y="11"/>
                    <a:pt x="70" y="9"/>
                    <a:pt x="69" y="8"/>
                  </a:cubicBezTo>
                  <a:cubicBezTo>
                    <a:pt x="67" y="6"/>
                    <a:pt x="64" y="5"/>
                    <a:pt x="62" y="4"/>
                  </a:cubicBezTo>
                  <a:cubicBezTo>
                    <a:pt x="54" y="1"/>
                    <a:pt x="46" y="0"/>
                    <a:pt x="3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784"/>
            <p:cNvSpPr>
              <a:spLocks noEditPoints="1"/>
            </p:cNvSpPr>
            <p:nvPr/>
          </p:nvSpPr>
          <p:spPr bwMode="auto">
            <a:xfrm>
              <a:off x="3009" y="2501"/>
              <a:ext cx="220" cy="128"/>
            </a:xfrm>
            <a:custGeom>
              <a:avLst/>
              <a:gdLst>
                <a:gd name="T0" fmla="*/ 43 w 93"/>
                <a:gd name="T1" fmla="*/ 41 h 54"/>
                <a:gd name="T2" fmla="*/ 42 w 93"/>
                <a:gd name="T3" fmla="*/ 51 h 54"/>
                <a:gd name="T4" fmla="*/ 35 w 93"/>
                <a:gd name="T5" fmla="*/ 50 h 54"/>
                <a:gd name="T6" fmla="*/ 41 w 93"/>
                <a:gd name="T7" fmla="*/ 47 h 54"/>
                <a:gd name="T8" fmla="*/ 48 w 93"/>
                <a:gd name="T9" fmla="*/ 41 h 54"/>
                <a:gd name="T10" fmla="*/ 52 w 93"/>
                <a:gd name="T11" fmla="*/ 47 h 54"/>
                <a:gd name="T12" fmla="*/ 54 w 93"/>
                <a:gd name="T13" fmla="*/ 50 h 54"/>
                <a:gd name="T14" fmla="*/ 54 w 93"/>
                <a:gd name="T15" fmla="*/ 47 h 54"/>
                <a:gd name="T16" fmla="*/ 55 w 93"/>
                <a:gd name="T17" fmla="*/ 50 h 54"/>
                <a:gd name="T18" fmla="*/ 28 w 93"/>
                <a:gd name="T19" fmla="*/ 50 h 54"/>
                <a:gd name="T20" fmla="*/ 33 w 93"/>
                <a:gd name="T21" fmla="*/ 41 h 54"/>
                <a:gd name="T22" fmla="*/ 57 w 93"/>
                <a:gd name="T23" fmla="*/ 49 h 54"/>
                <a:gd name="T24" fmla="*/ 58 w 93"/>
                <a:gd name="T25" fmla="*/ 49 h 54"/>
                <a:gd name="T26" fmla="*/ 60 w 93"/>
                <a:gd name="T27" fmla="*/ 39 h 54"/>
                <a:gd name="T28" fmla="*/ 63 w 93"/>
                <a:gd name="T29" fmla="*/ 48 h 54"/>
                <a:gd name="T30" fmla="*/ 26 w 93"/>
                <a:gd name="T31" fmla="*/ 49 h 54"/>
                <a:gd name="T32" fmla="*/ 21 w 93"/>
                <a:gd name="T33" fmla="*/ 38 h 54"/>
                <a:gd name="T34" fmla="*/ 26 w 93"/>
                <a:gd name="T35" fmla="*/ 49 h 54"/>
                <a:gd name="T36" fmla="*/ 64 w 93"/>
                <a:gd name="T37" fmla="*/ 47 h 54"/>
                <a:gd name="T38" fmla="*/ 67 w 93"/>
                <a:gd name="T39" fmla="*/ 43 h 54"/>
                <a:gd name="T40" fmla="*/ 69 w 93"/>
                <a:gd name="T41" fmla="*/ 47 h 54"/>
                <a:gd name="T42" fmla="*/ 70 w 93"/>
                <a:gd name="T43" fmla="*/ 37 h 54"/>
                <a:gd name="T44" fmla="*/ 73 w 93"/>
                <a:gd name="T45" fmla="*/ 46 h 54"/>
                <a:gd name="T46" fmla="*/ 13 w 93"/>
                <a:gd name="T47" fmla="*/ 44 h 54"/>
                <a:gd name="T48" fmla="*/ 19 w 93"/>
                <a:gd name="T49" fmla="*/ 44 h 54"/>
                <a:gd name="T50" fmla="*/ 75 w 93"/>
                <a:gd name="T51" fmla="*/ 45 h 54"/>
                <a:gd name="T52" fmla="*/ 78 w 93"/>
                <a:gd name="T53" fmla="*/ 44 h 54"/>
                <a:gd name="T54" fmla="*/ 9 w 93"/>
                <a:gd name="T55" fmla="*/ 42 h 54"/>
                <a:gd name="T56" fmla="*/ 11 w 93"/>
                <a:gd name="T57" fmla="*/ 35 h 54"/>
                <a:gd name="T58" fmla="*/ 79 w 93"/>
                <a:gd name="T59" fmla="*/ 34 h 54"/>
                <a:gd name="T60" fmla="*/ 84 w 93"/>
                <a:gd name="T61" fmla="*/ 40 h 54"/>
                <a:gd name="T62" fmla="*/ 7 w 93"/>
                <a:gd name="T63" fmla="*/ 40 h 54"/>
                <a:gd name="T64" fmla="*/ 6 w 93"/>
                <a:gd name="T65" fmla="*/ 31 h 54"/>
                <a:gd name="T66" fmla="*/ 4 w 93"/>
                <a:gd name="T67" fmla="*/ 32 h 54"/>
                <a:gd name="T68" fmla="*/ 4 w 93"/>
                <a:gd name="T69" fmla="*/ 29 h 54"/>
                <a:gd name="T70" fmla="*/ 86 w 93"/>
                <a:gd name="T71" fmla="*/ 30 h 54"/>
                <a:gd name="T72" fmla="*/ 89 w 93"/>
                <a:gd name="T73" fmla="*/ 35 h 54"/>
                <a:gd name="T74" fmla="*/ 8 w 93"/>
                <a:gd name="T75" fmla="*/ 28 h 54"/>
                <a:gd name="T76" fmla="*/ 7 w 93"/>
                <a:gd name="T77" fmla="*/ 17 h 54"/>
                <a:gd name="T78" fmla="*/ 79 w 93"/>
                <a:gd name="T79" fmla="*/ 9 h 54"/>
                <a:gd name="T80" fmla="*/ 89 w 93"/>
                <a:gd name="T81" fmla="*/ 21 h 54"/>
                <a:gd name="T82" fmla="*/ 41 w 93"/>
                <a:gd name="T83" fmla="*/ 38 h 54"/>
                <a:gd name="T84" fmla="*/ 10 w 93"/>
                <a:gd name="T85" fmla="*/ 9 h 54"/>
                <a:gd name="T86" fmla="*/ 2 w 93"/>
                <a:gd name="T87" fmla="*/ 21 h 54"/>
                <a:gd name="T88" fmla="*/ 1 w 93"/>
                <a:gd name="T89" fmla="*/ 36 h 54"/>
                <a:gd name="T90" fmla="*/ 41 w 93"/>
                <a:gd name="T91" fmla="*/ 54 h 54"/>
                <a:gd name="T92" fmla="*/ 79 w 93"/>
                <a:gd name="T93" fmla="*/ 47 h 54"/>
                <a:gd name="T94" fmla="*/ 84 w 93"/>
                <a:gd name="T95" fmla="*/ 45 h 54"/>
                <a:gd name="T96" fmla="*/ 86 w 93"/>
                <a:gd name="T97" fmla="*/ 43 h 54"/>
                <a:gd name="T98" fmla="*/ 92 w 93"/>
                <a:gd name="T99" fmla="*/ 32 h 54"/>
                <a:gd name="T100" fmla="*/ 89 w 93"/>
                <a:gd name="T101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3" h="54">
                  <a:moveTo>
                    <a:pt x="42" y="51"/>
                  </a:moveTo>
                  <a:cubicBezTo>
                    <a:pt x="42" y="50"/>
                    <a:pt x="42" y="48"/>
                    <a:pt x="42" y="47"/>
                  </a:cubicBezTo>
                  <a:cubicBezTo>
                    <a:pt x="42" y="45"/>
                    <a:pt x="42" y="43"/>
                    <a:pt x="43" y="41"/>
                  </a:cubicBezTo>
                  <a:cubicBezTo>
                    <a:pt x="44" y="41"/>
                    <a:pt x="45" y="41"/>
                    <a:pt x="47" y="41"/>
                  </a:cubicBezTo>
                  <a:cubicBezTo>
                    <a:pt x="47" y="44"/>
                    <a:pt x="47" y="47"/>
                    <a:pt x="48" y="50"/>
                  </a:cubicBezTo>
                  <a:cubicBezTo>
                    <a:pt x="46" y="51"/>
                    <a:pt x="44" y="51"/>
                    <a:pt x="42" y="51"/>
                  </a:cubicBezTo>
                  <a:moveTo>
                    <a:pt x="41" y="51"/>
                  </a:moveTo>
                  <a:cubicBezTo>
                    <a:pt x="39" y="51"/>
                    <a:pt x="37" y="51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47"/>
                    <a:pt x="35" y="44"/>
                    <a:pt x="35" y="41"/>
                  </a:cubicBezTo>
                  <a:cubicBezTo>
                    <a:pt x="37" y="41"/>
                    <a:pt x="39" y="41"/>
                    <a:pt x="41" y="41"/>
                  </a:cubicBezTo>
                  <a:cubicBezTo>
                    <a:pt x="41" y="43"/>
                    <a:pt x="41" y="45"/>
                    <a:pt x="41" y="47"/>
                  </a:cubicBezTo>
                  <a:cubicBezTo>
                    <a:pt x="41" y="48"/>
                    <a:pt x="41" y="50"/>
                    <a:pt x="41" y="51"/>
                  </a:cubicBezTo>
                  <a:moveTo>
                    <a:pt x="49" y="50"/>
                  </a:moveTo>
                  <a:cubicBezTo>
                    <a:pt x="49" y="47"/>
                    <a:pt x="49" y="44"/>
                    <a:pt x="48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1" y="41"/>
                    <a:pt x="52" y="40"/>
                  </a:cubicBezTo>
                  <a:cubicBezTo>
                    <a:pt x="52" y="42"/>
                    <a:pt x="52" y="45"/>
                    <a:pt x="52" y="47"/>
                  </a:cubicBezTo>
                  <a:cubicBezTo>
                    <a:pt x="52" y="48"/>
                    <a:pt x="52" y="49"/>
                    <a:pt x="52" y="50"/>
                  </a:cubicBezTo>
                  <a:cubicBezTo>
                    <a:pt x="51" y="50"/>
                    <a:pt x="50" y="50"/>
                    <a:pt x="49" y="50"/>
                  </a:cubicBezTo>
                  <a:moveTo>
                    <a:pt x="54" y="50"/>
                  </a:moveTo>
                  <a:cubicBezTo>
                    <a:pt x="54" y="49"/>
                    <a:pt x="54" y="49"/>
                    <a:pt x="54" y="49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4"/>
                    <a:pt x="54" y="42"/>
                    <a:pt x="54" y="40"/>
                  </a:cubicBezTo>
                  <a:cubicBezTo>
                    <a:pt x="54" y="40"/>
                    <a:pt x="55" y="40"/>
                    <a:pt x="55" y="40"/>
                  </a:cubicBezTo>
                  <a:cubicBezTo>
                    <a:pt x="55" y="43"/>
                    <a:pt x="55" y="46"/>
                    <a:pt x="55" y="50"/>
                  </a:cubicBezTo>
                  <a:cubicBezTo>
                    <a:pt x="54" y="50"/>
                    <a:pt x="54" y="50"/>
                    <a:pt x="54" y="50"/>
                  </a:cubicBezTo>
                  <a:moveTo>
                    <a:pt x="34" y="50"/>
                  </a:moveTo>
                  <a:cubicBezTo>
                    <a:pt x="32" y="50"/>
                    <a:pt x="30" y="50"/>
                    <a:pt x="28" y="50"/>
                  </a:cubicBezTo>
                  <a:cubicBezTo>
                    <a:pt x="28" y="48"/>
                    <a:pt x="28" y="47"/>
                    <a:pt x="28" y="46"/>
                  </a:cubicBezTo>
                  <a:cubicBezTo>
                    <a:pt x="28" y="44"/>
                    <a:pt x="28" y="42"/>
                    <a:pt x="28" y="40"/>
                  </a:cubicBezTo>
                  <a:cubicBezTo>
                    <a:pt x="30" y="40"/>
                    <a:pt x="32" y="41"/>
                    <a:pt x="33" y="41"/>
                  </a:cubicBezTo>
                  <a:cubicBezTo>
                    <a:pt x="34" y="44"/>
                    <a:pt x="34" y="47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moveTo>
                    <a:pt x="57" y="49"/>
                  </a:moveTo>
                  <a:cubicBezTo>
                    <a:pt x="57" y="46"/>
                    <a:pt x="57" y="43"/>
                    <a:pt x="57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3"/>
                    <a:pt x="58" y="46"/>
                    <a:pt x="58" y="49"/>
                  </a:cubicBezTo>
                  <a:cubicBezTo>
                    <a:pt x="58" y="49"/>
                    <a:pt x="57" y="49"/>
                    <a:pt x="57" y="49"/>
                  </a:cubicBezTo>
                  <a:moveTo>
                    <a:pt x="60" y="49"/>
                  </a:moveTo>
                  <a:cubicBezTo>
                    <a:pt x="60" y="46"/>
                    <a:pt x="60" y="43"/>
                    <a:pt x="60" y="39"/>
                  </a:cubicBezTo>
                  <a:cubicBezTo>
                    <a:pt x="61" y="39"/>
                    <a:pt x="62" y="39"/>
                    <a:pt x="63" y="39"/>
                  </a:cubicBezTo>
                  <a:cubicBezTo>
                    <a:pt x="63" y="42"/>
                    <a:pt x="63" y="45"/>
                    <a:pt x="63" y="48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2" y="49"/>
                    <a:pt x="61" y="49"/>
                    <a:pt x="60" y="49"/>
                  </a:cubicBezTo>
                  <a:moveTo>
                    <a:pt x="26" y="49"/>
                  </a:moveTo>
                  <a:cubicBezTo>
                    <a:pt x="24" y="49"/>
                    <a:pt x="22" y="48"/>
                    <a:pt x="20" y="48"/>
                  </a:cubicBezTo>
                  <a:cubicBezTo>
                    <a:pt x="20" y="46"/>
                    <a:pt x="20" y="45"/>
                    <a:pt x="20" y="44"/>
                  </a:cubicBezTo>
                  <a:cubicBezTo>
                    <a:pt x="20" y="42"/>
                    <a:pt x="20" y="40"/>
                    <a:pt x="21" y="38"/>
                  </a:cubicBezTo>
                  <a:cubicBezTo>
                    <a:pt x="22" y="39"/>
                    <a:pt x="24" y="39"/>
                    <a:pt x="26" y="40"/>
                  </a:cubicBezTo>
                  <a:cubicBezTo>
                    <a:pt x="26" y="42"/>
                    <a:pt x="26" y="44"/>
                    <a:pt x="26" y="46"/>
                  </a:cubicBezTo>
                  <a:cubicBezTo>
                    <a:pt x="26" y="47"/>
                    <a:pt x="26" y="48"/>
                    <a:pt x="26" y="49"/>
                  </a:cubicBezTo>
                  <a:moveTo>
                    <a:pt x="65" y="48"/>
                  </a:moveTo>
                  <a:cubicBezTo>
                    <a:pt x="65" y="47"/>
                    <a:pt x="65" y="47"/>
                    <a:pt x="65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4"/>
                    <a:pt x="64" y="42"/>
                    <a:pt x="64" y="39"/>
                  </a:cubicBezTo>
                  <a:cubicBezTo>
                    <a:pt x="65" y="38"/>
                    <a:pt x="66" y="38"/>
                    <a:pt x="67" y="38"/>
                  </a:cubicBezTo>
                  <a:cubicBezTo>
                    <a:pt x="67" y="40"/>
                    <a:pt x="67" y="41"/>
                    <a:pt x="67" y="43"/>
                  </a:cubicBezTo>
                  <a:cubicBezTo>
                    <a:pt x="67" y="44"/>
                    <a:pt x="67" y="46"/>
                    <a:pt x="67" y="47"/>
                  </a:cubicBezTo>
                  <a:cubicBezTo>
                    <a:pt x="66" y="48"/>
                    <a:pt x="66" y="48"/>
                    <a:pt x="65" y="48"/>
                  </a:cubicBezTo>
                  <a:moveTo>
                    <a:pt x="69" y="47"/>
                  </a:moveTo>
                  <a:cubicBezTo>
                    <a:pt x="69" y="46"/>
                    <a:pt x="69" y="44"/>
                    <a:pt x="69" y="43"/>
                  </a:cubicBezTo>
                  <a:cubicBezTo>
                    <a:pt x="69" y="41"/>
                    <a:pt x="69" y="39"/>
                    <a:pt x="69" y="38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1" y="37"/>
                    <a:pt x="72" y="37"/>
                    <a:pt x="73" y="36"/>
                  </a:cubicBezTo>
                  <a:cubicBezTo>
                    <a:pt x="73" y="39"/>
                    <a:pt x="73" y="42"/>
                    <a:pt x="73" y="45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2" y="46"/>
                    <a:pt x="70" y="47"/>
                    <a:pt x="69" y="47"/>
                  </a:cubicBezTo>
                  <a:moveTo>
                    <a:pt x="19" y="47"/>
                  </a:moveTo>
                  <a:cubicBezTo>
                    <a:pt x="17" y="46"/>
                    <a:pt x="15" y="45"/>
                    <a:pt x="13" y="44"/>
                  </a:cubicBezTo>
                  <a:cubicBezTo>
                    <a:pt x="13" y="41"/>
                    <a:pt x="13" y="38"/>
                    <a:pt x="13" y="35"/>
                  </a:cubicBezTo>
                  <a:cubicBezTo>
                    <a:pt x="15" y="36"/>
                    <a:pt x="17" y="37"/>
                    <a:pt x="19" y="38"/>
                  </a:cubicBezTo>
                  <a:cubicBezTo>
                    <a:pt x="19" y="40"/>
                    <a:pt x="19" y="42"/>
                    <a:pt x="19" y="44"/>
                  </a:cubicBezTo>
                  <a:cubicBezTo>
                    <a:pt x="19" y="45"/>
                    <a:pt x="19" y="46"/>
                    <a:pt x="19" y="47"/>
                  </a:cubicBezTo>
                  <a:moveTo>
                    <a:pt x="75" y="45"/>
                  </a:moveTo>
                  <a:cubicBezTo>
                    <a:pt x="75" y="45"/>
                    <a:pt x="75" y="45"/>
                    <a:pt x="75" y="45"/>
                  </a:cubicBezTo>
                  <a:cubicBezTo>
                    <a:pt x="75" y="42"/>
                    <a:pt x="75" y="39"/>
                    <a:pt x="74" y="36"/>
                  </a:cubicBezTo>
                  <a:cubicBezTo>
                    <a:pt x="75" y="36"/>
                    <a:pt x="76" y="35"/>
                    <a:pt x="77" y="35"/>
                  </a:cubicBezTo>
                  <a:cubicBezTo>
                    <a:pt x="78" y="38"/>
                    <a:pt x="78" y="41"/>
                    <a:pt x="78" y="44"/>
                  </a:cubicBezTo>
                  <a:cubicBezTo>
                    <a:pt x="77" y="44"/>
                    <a:pt x="76" y="45"/>
                    <a:pt x="75" y="45"/>
                  </a:cubicBezTo>
                  <a:moveTo>
                    <a:pt x="11" y="43"/>
                  </a:moveTo>
                  <a:cubicBezTo>
                    <a:pt x="10" y="43"/>
                    <a:pt x="10" y="42"/>
                    <a:pt x="9" y="42"/>
                  </a:cubicBezTo>
                  <a:cubicBezTo>
                    <a:pt x="9" y="39"/>
                    <a:pt x="9" y="36"/>
                    <a:pt x="9" y="33"/>
                  </a:cubicBezTo>
                  <a:cubicBezTo>
                    <a:pt x="10" y="33"/>
                    <a:pt x="10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8"/>
                    <a:pt x="11" y="40"/>
                    <a:pt x="11" y="43"/>
                  </a:cubicBezTo>
                  <a:moveTo>
                    <a:pt x="79" y="43"/>
                  </a:moveTo>
                  <a:cubicBezTo>
                    <a:pt x="79" y="40"/>
                    <a:pt x="79" y="37"/>
                    <a:pt x="79" y="34"/>
                  </a:cubicBezTo>
                  <a:cubicBezTo>
                    <a:pt x="81" y="33"/>
                    <a:pt x="82" y="33"/>
                    <a:pt x="84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4"/>
                    <a:pt x="84" y="37"/>
                    <a:pt x="84" y="40"/>
                  </a:cubicBezTo>
                  <a:cubicBezTo>
                    <a:pt x="84" y="41"/>
                    <a:pt x="83" y="41"/>
                    <a:pt x="82" y="42"/>
                  </a:cubicBezTo>
                  <a:cubicBezTo>
                    <a:pt x="81" y="42"/>
                    <a:pt x="80" y="43"/>
                    <a:pt x="79" y="43"/>
                  </a:cubicBezTo>
                  <a:moveTo>
                    <a:pt x="7" y="40"/>
                  </a:moveTo>
                  <a:cubicBezTo>
                    <a:pt x="7" y="40"/>
                    <a:pt x="6" y="39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6"/>
                    <a:pt x="6" y="33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4"/>
                    <a:pt x="7" y="37"/>
                    <a:pt x="7" y="40"/>
                  </a:cubicBezTo>
                  <a:moveTo>
                    <a:pt x="4" y="32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4" y="30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1"/>
                    <a:pt x="4" y="32"/>
                  </a:cubicBezTo>
                  <a:moveTo>
                    <a:pt x="86" y="39"/>
                  </a:moveTo>
                  <a:cubicBezTo>
                    <a:pt x="86" y="36"/>
                    <a:pt x="86" y="33"/>
                    <a:pt x="86" y="30"/>
                  </a:cubicBezTo>
                  <a:cubicBezTo>
                    <a:pt x="87" y="30"/>
                    <a:pt x="88" y="29"/>
                    <a:pt x="89" y="28"/>
                  </a:cubicBezTo>
                  <a:cubicBezTo>
                    <a:pt x="89" y="30"/>
                    <a:pt x="89" y="32"/>
                    <a:pt x="89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8" y="36"/>
                    <a:pt x="87" y="38"/>
                    <a:pt x="86" y="39"/>
                  </a:cubicBezTo>
                  <a:moveTo>
                    <a:pt x="41" y="38"/>
                  </a:moveTo>
                  <a:cubicBezTo>
                    <a:pt x="23" y="38"/>
                    <a:pt x="12" y="32"/>
                    <a:pt x="8" y="28"/>
                  </a:cubicBezTo>
                  <a:cubicBezTo>
                    <a:pt x="6" y="26"/>
                    <a:pt x="5" y="24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6" y="18"/>
                    <a:pt x="7" y="17"/>
                  </a:cubicBezTo>
                  <a:cubicBezTo>
                    <a:pt x="8" y="15"/>
                    <a:pt x="10" y="13"/>
                    <a:pt x="12" y="12"/>
                  </a:cubicBezTo>
                  <a:cubicBezTo>
                    <a:pt x="23" y="6"/>
                    <a:pt x="35" y="3"/>
                    <a:pt x="48" y="3"/>
                  </a:cubicBezTo>
                  <a:cubicBezTo>
                    <a:pt x="58" y="3"/>
                    <a:pt x="69" y="5"/>
                    <a:pt x="79" y="9"/>
                  </a:cubicBezTo>
                  <a:cubicBezTo>
                    <a:pt x="82" y="10"/>
                    <a:pt x="85" y="12"/>
                    <a:pt x="86" y="14"/>
                  </a:cubicBezTo>
                  <a:cubicBezTo>
                    <a:pt x="88" y="16"/>
                    <a:pt x="89" y="18"/>
                    <a:pt x="89" y="20"/>
                  </a:cubicBezTo>
                  <a:cubicBezTo>
                    <a:pt x="89" y="20"/>
                    <a:pt x="89" y="21"/>
                    <a:pt x="89" y="21"/>
                  </a:cubicBezTo>
                  <a:cubicBezTo>
                    <a:pt x="88" y="24"/>
                    <a:pt x="86" y="27"/>
                    <a:pt x="82" y="29"/>
                  </a:cubicBezTo>
                  <a:cubicBezTo>
                    <a:pt x="71" y="35"/>
                    <a:pt x="52" y="38"/>
                    <a:pt x="42" y="38"/>
                  </a:cubicBezTo>
                  <a:cubicBezTo>
                    <a:pt x="42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moveTo>
                    <a:pt x="48" y="0"/>
                  </a:moveTo>
                  <a:cubicBezTo>
                    <a:pt x="35" y="0"/>
                    <a:pt x="22" y="3"/>
                    <a:pt x="10" y="9"/>
                  </a:cubicBezTo>
                  <a:cubicBezTo>
                    <a:pt x="8" y="11"/>
                    <a:pt x="6" y="13"/>
                    <a:pt x="4" y="15"/>
                  </a:cubicBezTo>
                  <a:cubicBezTo>
                    <a:pt x="3" y="17"/>
                    <a:pt x="2" y="19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3"/>
                    <a:pt x="1" y="36"/>
                  </a:cubicBezTo>
                  <a:cubicBezTo>
                    <a:pt x="1" y="37"/>
                    <a:pt x="1" y="37"/>
                    <a:pt x="2" y="37"/>
                  </a:cubicBezTo>
                  <a:cubicBezTo>
                    <a:pt x="2" y="39"/>
                    <a:pt x="4" y="42"/>
                    <a:pt x="5" y="43"/>
                  </a:cubicBezTo>
                  <a:cubicBezTo>
                    <a:pt x="11" y="49"/>
                    <a:pt x="23" y="54"/>
                    <a:pt x="41" y="54"/>
                  </a:cubicBezTo>
                  <a:cubicBezTo>
                    <a:pt x="49" y="54"/>
                    <a:pt x="60" y="53"/>
                    <a:pt x="70" y="50"/>
                  </a:cubicBezTo>
                  <a:cubicBezTo>
                    <a:pt x="73" y="49"/>
                    <a:pt x="76" y="48"/>
                    <a:pt x="79" y="4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6"/>
                    <a:pt x="83" y="45"/>
                    <a:pt x="84" y="45"/>
                  </a:cubicBezTo>
                  <a:cubicBezTo>
                    <a:pt x="84" y="44"/>
                    <a:pt x="85" y="44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9" y="41"/>
                    <a:pt x="91" y="39"/>
                    <a:pt x="92" y="35"/>
                  </a:cubicBezTo>
                  <a:cubicBezTo>
                    <a:pt x="92" y="35"/>
                    <a:pt x="93" y="34"/>
                    <a:pt x="93" y="34"/>
                  </a:cubicBezTo>
                  <a:cubicBezTo>
                    <a:pt x="93" y="33"/>
                    <a:pt x="92" y="33"/>
                    <a:pt x="92" y="32"/>
                  </a:cubicBezTo>
                  <a:cubicBezTo>
                    <a:pt x="92" y="28"/>
                    <a:pt x="93" y="24"/>
                    <a:pt x="93" y="19"/>
                  </a:cubicBezTo>
                  <a:cubicBezTo>
                    <a:pt x="93" y="19"/>
                    <a:pt x="93" y="18"/>
                    <a:pt x="92" y="18"/>
                  </a:cubicBezTo>
                  <a:cubicBezTo>
                    <a:pt x="92" y="16"/>
                    <a:pt x="91" y="13"/>
                    <a:pt x="89" y="12"/>
                  </a:cubicBezTo>
                  <a:cubicBezTo>
                    <a:pt x="86" y="9"/>
                    <a:pt x="83" y="7"/>
                    <a:pt x="80" y="6"/>
                  </a:cubicBezTo>
                  <a:cubicBezTo>
                    <a:pt x="70" y="2"/>
                    <a:pt x="59" y="0"/>
                    <a:pt x="4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85"/>
            <p:cNvSpPr>
              <a:spLocks noEditPoints="1"/>
            </p:cNvSpPr>
            <p:nvPr/>
          </p:nvSpPr>
          <p:spPr bwMode="auto">
            <a:xfrm>
              <a:off x="3009" y="2596"/>
              <a:ext cx="220" cy="87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2 h 37"/>
                <a:gd name="T32" fmla="*/ 63 w 93"/>
                <a:gd name="T33" fmla="*/ 31 h 37"/>
                <a:gd name="T34" fmla="*/ 20 w 93"/>
                <a:gd name="T35" fmla="*/ 31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44 w 93"/>
                <a:gd name="T79" fmla="*/ 20 h 37"/>
                <a:gd name="T80" fmla="*/ 6 w 93"/>
                <a:gd name="T81" fmla="*/ 10 h 37"/>
                <a:gd name="T82" fmla="*/ 4 w 93"/>
                <a:gd name="T83" fmla="*/ 4 h 37"/>
                <a:gd name="T84" fmla="*/ 1 w 93"/>
                <a:gd name="T85" fmla="*/ 4 h 37"/>
                <a:gd name="T86" fmla="*/ 0 w 93"/>
                <a:gd name="T87" fmla="*/ 10 h 37"/>
                <a:gd name="T88" fmla="*/ 5 w 93"/>
                <a:gd name="T89" fmla="*/ 26 h 37"/>
                <a:gd name="T90" fmla="*/ 79 w 93"/>
                <a:gd name="T91" fmla="*/ 30 h 37"/>
                <a:gd name="T92" fmla="*/ 80 w 93"/>
                <a:gd name="T93" fmla="*/ 30 h 37"/>
                <a:gd name="T94" fmla="*/ 86 w 93"/>
                <a:gd name="T95" fmla="*/ 26 h 37"/>
                <a:gd name="T96" fmla="*/ 93 w 93"/>
                <a:gd name="T97" fmla="*/ 17 h 37"/>
                <a:gd name="T98" fmla="*/ 91 w 93"/>
                <a:gd name="T9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6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6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1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3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3"/>
                    <a:pt x="54" y="33"/>
                    <a:pt x="54" y="33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6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5"/>
                    <a:pt x="28" y="22"/>
                  </a:cubicBezTo>
                  <a:cubicBezTo>
                    <a:pt x="29" y="22"/>
                    <a:pt x="31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9"/>
                    <a:pt x="60" y="25"/>
                    <a:pt x="59" y="22"/>
                  </a:cubicBezTo>
                  <a:cubicBezTo>
                    <a:pt x="61" y="22"/>
                    <a:pt x="62" y="22"/>
                    <a:pt x="63" y="22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2"/>
                    <a:pt x="60" y="32"/>
                  </a:cubicBezTo>
                  <a:moveTo>
                    <a:pt x="26" y="32"/>
                  </a:moveTo>
                  <a:cubicBezTo>
                    <a:pt x="24" y="32"/>
                    <a:pt x="22" y="31"/>
                    <a:pt x="20" y="31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5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2"/>
                    <a:pt x="73" y="25"/>
                    <a:pt x="73" y="28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8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8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8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3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4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4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5"/>
                    <a:pt x="4" y="15"/>
                  </a:cubicBezTo>
                  <a:moveTo>
                    <a:pt x="86" y="22"/>
                  </a:moveTo>
                  <a:cubicBezTo>
                    <a:pt x="86" y="19"/>
                    <a:pt x="86" y="16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2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10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1" y="29"/>
                    <a:pt x="83" y="28"/>
                    <a:pt x="84" y="28"/>
                  </a:cubicBezTo>
                  <a:cubicBezTo>
                    <a:pt x="84" y="27"/>
                    <a:pt x="85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7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786"/>
            <p:cNvSpPr>
              <a:spLocks noEditPoints="1"/>
            </p:cNvSpPr>
            <p:nvPr/>
          </p:nvSpPr>
          <p:spPr bwMode="auto">
            <a:xfrm>
              <a:off x="3009" y="2648"/>
              <a:ext cx="220" cy="87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1 h 37"/>
                <a:gd name="T32" fmla="*/ 63 w 93"/>
                <a:gd name="T33" fmla="*/ 31 h 37"/>
                <a:gd name="T34" fmla="*/ 20 w 93"/>
                <a:gd name="T35" fmla="*/ 30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44 w 93"/>
                <a:gd name="T79" fmla="*/ 20 h 37"/>
                <a:gd name="T80" fmla="*/ 4 w 93"/>
                <a:gd name="T81" fmla="*/ 7 h 37"/>
                <a:gd name="T82" fmla="*/ 3 w 93"/>
                <a:gd name="T83" fmla="*/ 3 h 37"/>
                <a:gd name="T84" fmla="*/ 0 w 93"/>
                <a:gd name="T85" fmla="*/ 6 h 37"/>
                <a:gd name="T86" fmla="*/ 1 w 93"/>
                <a:gd name="T87" fmla="*/ 19 h 37"/>
                <a:gd name="T88" fmla="*/ 41 w 93"/>
                <a:gd name="T89" fmla="*/ 37 h 37"/>
                <a:gd name="T90" fmla="*/ 79 w 93"/>
                <a:gd name="T91" fmla="*/ 30 h 37"/>
                <a:gd name="T92" fmla="*/ 84 w 93"/>
                <a:gd name="T93" fmla="*/ 27 h 37"/>
                <a:gd name="T94" fmla="*/ 86 w 93"/>
                <a:gd name="T95" fmla="*/ 26 h 37"/>
                <a:gd name="T96" fmla="*/ 92 w 93"/>
                <a:gd name="T97" fmla="*/ 15 h 37"/>
                <a:gd name="T98" fmla="*/ 91 w 93"/>
                <a:gd name="T9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6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6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0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3"/>
                  </a:moveTo>
                  <a:cubicBezTo>
                    <a:pt x="54" y="32"/>
                    <a:pt x="54" y="32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3"/>
                    <a:pt x="54" y="33"/>
                    <a:pt x="54" y="33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6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5"/>
                    <a:pt x="28" y="22"/>
                  </a:cubicBezTo>
                  <a:cubicBezTo>
                    <a:pt x="29" y="22"/>
                    <a:pt x="31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8"/>
                    <a:pt x="60" y="25"/>
                    <a:pt x="59" y="22"/>
                  </a:cubicBezTo>
                  <a:cubicBezTo>
                    <a:pt x="61" y="22"/>
                    <a:pt x="62" y="22"/>
                    <a:pt x="63" y="21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2"/>
                    <a:pt x="60" y="32"/>
                  </a:cubicBezTo>
                  <a:moveTo>
                    <a:pt x="26" y="32"/>
                  </a:moveTo>
                  <a:cubicBezTo>
                    <a:pt x="24" y="32"/>
                    <a:pt x="22" y="31"/>
                    <a:pt x="20" y="30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5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2"/>
                    <a:pt x="73" y="25"/>
                    <a:pt x="73" y="28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8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8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3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4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4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4"/>
                    <a:pt x="4" y="15"/>
                  </a:cubicBezTo>
                  <a:moveTo>
                    <a:pt x="86" y="22"/>
                  </a:moveTo>
                  <a:cubicBezTo>
                    <a:pt x="86" y="19"/>
                    <a:pt x="86" y="16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2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10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1" y="29"/>
                    <a:pt x="83" y="28"/>
                    <a:pt x="84" y="27"/>
                  </a:cubicBezTo>
                  <a:cubicBezTo>
                    <a:pt x="84" y="27"/>
                    <a:pt x="85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7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787"/>
            <p:cNvSpPr>
              <a:spLocks noEditPoints="1"/>
            </p:cNvSpPr>
            <p:nvPr/>
          </p:nvSpPr>
          <p:spPr bwMode="auto">
            <a:xfrm>
              <a:off x="3009" y="2700"/>
              <a:ext cx="220" cy="87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1 h 37"/>
                <a:gd name="T32" fmla="*/ 63 w 93"/>
                <a:gd name="T33" fmla="*/ 31 h 37"/>
                <a:gd name="T34" fmla="*/ 20 w 93"/>
                <a:gd name="T35" fmla="*/ 30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44 w 93"/>
                <a:gd name="T79" fmla="*/ 20 h 37"/>
                <a:gd name="T80" fmla="*/ 4 w 93"/>
                <a:gd name="T81" fmla="*/ 7 h 37"/>
                <a:gd name="T82" fmla="*/ 3 w 93"/>
                <a:gd name="T83" fmla="*/ 3 h 37"/>
                <a:gd name="T84" fmla="*/ 0 w 93"/>
                <a:gd name="T85" fmla="*/ 6 h 37"/>
                <a:gd name="T86" fmla="*/ 1 w 93"/>
                <a:gd name="T87" fmla="*/ 19 h 37"/>
                <a:gd name="T88" fmla="*/ 41 w 93"/>
                <a:gd name="T89" fmla="*/ 37 h 37"/>
                <a:gd name="T90" fmla="*/ 79 w 93"/>
                <a:gd name="T91" fmla="*/ 30 h 37"/>
                <a:gd name="T92" fmla="*/ 84 w 93"/>
                <a:gd name="T93" fmla="*/ 27 h 37"/>
                <a:gd name="T94" fmla="*/ 86 w 93"/>
                <a:gd name="T95" fmla="*/ 26 h 37"/>
                <a:gd name="T96" fmla="*/ 92 w 93"/>
                <a:gd name="T97" fmla="*/ 15 h 37"/>
                <a:gd name="T98" fmla="*/ 91 w 93"/>
                <a:gd name="T9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6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5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0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3"/>
                  </a:moveTo>
                  <a:cubicBezTo>
                    <a:pt x="54" y="32"/>
                    <a:pt x="54" y="32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3"/>
                    <a:pt x="54" y="33"/>
                    <a:pt x="54" y="33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5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4"/>
                    <a:pt x="28" y="22"/>
                  </a:cubicBezTo>
                  <a:cubicBezTo>
                    <a:pt x="29" y="22"/>
                    <a:pt x="31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8"/>
                    <a:pt x="60" y="25"/>
                    <a:pt x="59" y="22"/>
                  </a:cubicBezTo>
                  <a:cubicBezTo>
                    <a:pt x="61" y="22"/>
                    <a:pt x="62" y="22"/>
                    <a:pt x="63" y="21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2"/>
                    <a:pt x="60" y="32"/>
                  </a:cubicBezTo>
                  <a:moveTo>
                    <a:pt x="26" y="32"/>
                  </a:moveTo>
                  <a:cubicBezTo>
                    <a:pt x="24" y="32"/>
                    <a:pt x="22" y="31"/>
                    <a:pt x="20" y="30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5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8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7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2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3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3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4"/>
                    <a:pt x="4" y="15"/>
                  </a:cubicBezTo>
                  <a:moveTo>
                    <a:pt x="86" y="21"/>
                  </a:moveTo>
                  <a:cubicBezTo>
                    <a:pt x="86" y="19"/>
                    <a:pt x="86" y="16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1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10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1" y="29"/>
                    <a:pt x="83" y="28"/>
                    <a:pt x="84" y="27"/>
                  </a:cubicBezTo>
                  <a:cubicBezTo>
                    <a:pt x="84" y="27"/>
                    <a:pt x="85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7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788"/>
            <p:cNvSpPr>
              <a:spLocks noEditPoints="1"/>
            </p:cNvSpPr>
            <p:nvPr/>
          </p:nvSpPr>
          <p:spPr bwMode="auto">
            <a:xfrm>
              <a:off x="3009" y="2752"/>
              <a:ext cx="220" cy="87"/>
            </a:xfrm>
            <a:custGeom>
              <a:avLst/>
              <a:gdLst>
                <a:gd name="T0" fmla="*/ 47 w 93"/>
                <a:gd name="T1" fmla="*/ 23 h 37"/>
                <a:gd name="T2" fmla="*/ 42 w 93"/>
                <a:gd name="T3" fmla="*/ 33 h 37"/>
                <a:gd name="T4" fmla="*/ 44 w 93"/>
                <a:gd name="T5" fmla="*/ 23 h 37"/>
                <a:gd name="T6" fmla="*/ 35 w 93"/>
                <a:gd name="T7" fmla="*/ 33 h 37"/>
                <a:gd name="T8" fmla="*/ 41 w 93"/>
                <a:gd name="T9" fmla="*/ 30 h 37"/>
                <a:gd name="T10" fmla="*/ 48 w 93"/>
                <a:gd name="T11" fmla="*/ 24 h 37"/>
                <a:gd name="T12" fmla="*/ 52 w 93"/>
                <a:gd name="T13" fmla="*/ 23 h 37"/>
                <a:gd name="T14" fmla="*/ 49 w 93"/>
                <a:gd name="T15" fmla="*/ 33 h 37"/>
                <a:gd name="T16" fmla="*/ 54 w 93"/>
                <a:gd name="T17" fmla="*/ 31 h 37"/>
                <a:gd name="T18" fmla="*/ 55 w 93"/>
                <a:gd name="T19" fmla="*/ 23 h 37"/>
                <a:gd name="T20" fmla="*/ 57 w 93"/>
                <a:gd name="T21" fmla="*/ 32 h 37"/>
                <a:gd name="T22" fmla="*/ 58 w 93"/>
                <a:gd name="T23" fmla="*/ 32 h 37"/>
                <a:gd name="T24" fmla="*/ 28 w 93"/>
                <a:gd name="T25" fmla="*/ 32 h 37"/>
                <a:gd name="T26" fmla="*/ 32 w 93"/>
                <a:gd name="T27" fmla="*/ 23 h 37"/>
                <a:gd name="T28" fmla="*/ 34 w 93"/>
                <a:gd name="T29" fmla="*/ 33 h 37"/>
                <a:gd name="T30" fmla="*/ 63 w 93"/>
                <a:gd name="T31" fmla="*/ 21 h 37"/>
                <a:gd name="T32" fmla="*/ 63 w 93"/>
                <a:gd name="T33" fmla="*/ 31 h 37"/>
                <a:gd name="T34" fmla="*/ 20 w 93"/>
                <a:gd name="T35" fmla="*/ 30 h 37"/>
                <a:gd name="T36" fmla="*/ 26 w 93"/>
                <a:gd name="T37" fmla="*/ 22 h 37"/>
                <a:gd name="T38" fmla="*/ 65 w 93"/>
                <a:gd name="T39" fmla="*/ 31 h 37"/>
                <a:gd name="T40" fmla="*/ 64 w 93"/>
                <a:gd name="T41" fmla="*/ 21 h 37"/>
                <a:gd name="T42" fmla="*/ 67 w 93"/>
                <a:gd name="T43" fmla="*/ 26 h 37"/>
                <a:gd name="T44" fmla="*/ 69 w 93"/>
                <a:gd name="T45" fmla="*/ 30 h 37"/>
                <a:gd name="T46" fmla="*/ 73 w 93"/>
                <a:gd name="T47" fmla="*/ 19 h 37"/>
                <a:gd name="T48" fmla="*/ 69 w 93"/>
                <a:gd name="T49" fmla="*/ 30 h 37"/>
                <a:gd name="T50" fmla="*/ 13 w 93"/>
                <a:gd name="T51" fmla="*/ 18 h 37"/>
                <a:gd name="T52" fmla="*/ 19 w 93"/>
                <a:gd name="T53" fmla="*/ 30 h 37"/>
                <a:gd name="T54" fmla="*/ 74 w 93"/>
                <a:gd name="T55" fmla="*/ 18 h 37"/>
                <a:gd name="T56" fmla="*/ 75 w 93"/>
                <a:gd name="T57" fmla="*/ 28 h 37"/>
                <a:gd name="T58" fmla="*/ 9 w 93"/>
                <a:gd name="T59" fmla="*/ 16 h 37"/>
                <a:gd name="T60" fmla="*/ 7 w 93"/>
                <a:gd name="T61" fmla="*/ 23 h 37"/>
                <a:gd name="T62" fmla="*/ 6 w 93"/>
                <a:gd name="T63" fmla="*/ 14 h 37"/>
                <a:gd name="T64" fmla="*/ 79 w 93"/>
                <a:gd name="T65" fmla="*/ 26 h 37"/>
                <a:gd name="T66" fmla="*/ 84 w 93"/>
                <a:gd name="T67" fmla="*/ 23 h 37"/>
                <a:gd name="T68" fmla="*/ 4 w 93"/>
                <a:gd name="T69" fmla="*/ 15 h 37"/>
                <a:gd name="T70" fmla="*/ 4 w 93"/>
                <a:gd name="T71" fmla="*/ 13 h 37"/>
                <a:gd name="T72" fmla="*/ 86 w 93"/>
                <a:gd name="T73" fmla="*/ 13 h 37"/>
                <a:gd name="T74" fmla="*/ 89 w 93"/>
                <a:gd name="T75" fmla="*/ 18 h 37"/>
                <a:gd name="T76" fmla="*/ 89 w 93"/>
                <a:gd name="T77" fmla="*/ 2 h 37"/>
                <a:gd name="T78" fmla="*/ 89 w 93"/>
                <a:gd name="T79" fmla="*/ 6 h 37"/>
                <a:gd name="T80" fmla="*/ 32 w 93"/>
                <a:gd name="T81" fmla="*/ 19 h 37"/>
                <a:gd name="T82" fmla="*/ 4 w 93"/>
                <a:gd name="T83" fmla="*/ 5 h 37"/>
                <a:gd name="T84" fmla="*/ 2 w 93"/>
                <a:gd name="T85" fmla="*/ 3 h 37"/>
                <a:gd name="T86" fmla="*/ 1 w 93"/>
                <a:gd name="T87" fmla="*/ 8 h 37"/>
                <a:gd name="T88" fmla="*/ 2 w 93"/>
                <a:gd name="T89" fmla="*/ 20 h 37"/>
                <a:gd name="T90" fmla="*/ 70 w 93"/>
                <a:gd name="T91" fmla="*/ 33 h 37"/>
                <a:gd name="T92" fmla="*/ 80 w 93"/>
                <a:gd name="T93" fmla="*/ 29 h 37"/>
                <a:gd name="T94" fmla="*/ 86 w 93"/>
                <a:gd name="T95" fmla="*/ 26 h 37"/>
                <a:gd name="T96" fmla="*/ 92 w 93"/>
                <a:gd name="T97" fmla="*/ 18 h 37"/>
                <a:gd name="T98" fmla="*/ 93 w 93"/>
                <a:gd name="T9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37">
                  <a:moveTo>
                    <a:pt x="44" y="23"/>
                  </a:moveTo>
                  <a:cubicBezTo>
                    <a:pt x="45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7"/>
                    <a:pt x="47" y="30"/>
                    <a:pt x="48" y="33"/>
                  </a:cubicBezTo>
                  <a:cubicBezTo>
                    <a:pt x="46" y="33"/>
                    <a:pt x="44" y="33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8"/>
                    <a:pt x="42" y="25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moveTo>
                    <a:pt x="41" y="33"/>
                  </a:moveTo>
                  <a:cubicBezTo>
                    <a:pt x="39" y="33"/>
                    <a:pt x="37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0"/>
                    <a:pt x="35" y="26"/>
                    <a:pt x="35" y="23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1" y="25"/>
                    <a:pt x="41" y="28"/>
                    <a:pt x="41" y="30"/>
                  </a:cubicBezTo>
                  <a:cubicBezTo>
                    <a:pt x="41" y="31"/>
                    <a:pt x="41" y="32"/>
                    <a:pt x="41" y="33"/>
                  </a:cubicBezTo>
                  <a:moveTo>
                    <a:pt x="49" y="33"/>
                  </a:moveTo>
                  <a:cubicBezTo>
                    <a:pt x="49" y="30"/>
                    <a:pt x="49" y="27"/>
                    <a:pt x="48" y="2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1" y="23"/>
                    <a:pt x="52" y="23"/>
                  </a:cubicBezTo>
                  <a:cubicBezTo>
                    <a:pt x="52" y="25"/>
                    <a:pt x="52" y="27"/>
                    <a:pt x="52" y="29"/>
                  </a:cubicBezTo>
                  <a:cubicBezTo>
                    <a:pt x="52" y="30"/>
                    <a:pt x="52" y="32"/>
                    <a:pt x="52" y="33"/>
                  </a:cubicBezTo>
                  <a:cubicBezTo>
                    <a:pt x="51" y="33"/>
                    <a:pt x="50" y="33"/>
                    <a:pt x="49" y="33"/>
                  </a:cubicBezTo>
                  <a:moveTo>
                    <a:pt x="54" y="32"/>
                  </a:moveTo>
                  <a:cubicBezTo>
                    <a:pt x="54" y="32"/>
                    <a:pt x="54" y="32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4" y="27"/>
                    <a:pt x="54" y="25"/>
                    <a:pt x="54" y="23"/>
                  </a:cubicBezTo>
                  <a:cubicBezTo>
                    <a:pt x="54" y="23"/>
                    <a:pt x="55" y="23"/>
                    <a:pt x="55" y="23"/>
                  </a:cubicBezTo>
                  <a:cubicBezTo>
                    <a:pt x="55" y="26"/>
                    <a:pt x="55" y="29"/>
                    <a:pt x="55" y="32"/>
                  </a:cubicBezTo>
                  <a:cubicBezTo>
                    <a:pt x="54" y="32"/>
                    <a:pt x="54" y="32"/>
                    <a:pt x="54" y="32"/>
                  </a:cubicBezTo>
                  <a:moveTo>
                    <a:pt x="57" y="32"/>
                  </a:moveTo>
                  <a:cubicBezTo>
                    <a:pt x="57" y="29"/>
                    <a:pt x="57" y="26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5"/>
                    <a:pt x="58" y="29"/>
                    <a:pt x="58" y="32"/>
                  </a:cubicBezTo>
                  <a:cubicBezTo>
                    <a:pt x="58" y="32"/>
                    <a:pt x="57" y="32"/>
                    <a:pt x="57" y="32"/>
                  </a:cubicBezTo>
                  <a:moveTo>
                    <a:pt x="34" y="33"/>
                  </a:moveTo>
                  <a:cubicBezTo>
                    <a:pt x="32" y="33"/>
                    <a:pt x="30" y="33"/>
                    <a:pt x="28" y="32"/>
                  </a:cubicBezTo>
                  <a:cubicBezTo>
                    <a:pt x="28" y="31"/>
                    <a:pt x="28" y="30"/>
                    <a:pt x="28" y="29"/>
                  </a:cubicBezTo>
                  <a:cubicBezTo>
                    <a:pt x="28" y="27"/>
                    <a:pt x="28" y="24"/>
                    <a:pt x="28" y="22"/>
                  </a:cubicBezTo>
                  <a:cubicBezTo>
                    <a:pt x="29" y="22"/>
                    <a:pt x="31" y="22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4" y="26"/>
                    <a:pt x="34" y="30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moveTo>
                    <a:pt x="60" y="32"/>
                  </a:moveTo>
                  <a:cubicBezTo>
                    <a:pt x="60" y="28"/>
                    <a:pt x="60" y="25"/>
                    <a:pt x="59" y="22"/>
                  </a:cubicBezTo>
                  <a:cubicBezTo>
                    <a:pt x="61" y="22"/>
                    <a:pt x="62" y="22"/>
                    <a:pt x="63" y="21"/>
                  </a:cubicBezTo>
                  <a:cubicBezTo>
                    <a:pt x="63" y="24"/>
                    <a:pt x="63" y="27"/>
                    <a:pt x="63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2" y="31"/>
                    <a:pt x="61" y="31"/>
                    <a:pt x="60" y="32"/>
                  </a:cubicBezTo>
                  <a:moveTo>
                    <a:pt x="26" y="32"/>
                  </a:moveTo>
                  <a:cubicBezTo>
                    <a:pt x="24" y="31"/>
                    <a:pt x="22" y="31"/>
                    <a:pt x="20" y="30"/>
                  </a:cubicBezTo>
                  <a:cubicBezTo>
                    <a:pt x="20" y="29"/>
                    <a:pt x="20" y="28"/>
                    <a:pt x="20" y="26"/>
                  </a:cubicBezTo>
                  <a:cubicBezTo>
                    <a:pt x="20" y="24"/>
                    <a:pt x="20" y="23"/>
                    <a:pt x="21" y="21"/>
                  </a:cubicBezTo>
                  <a:cubicBezTo>
                    <a:pt x="23" y="21"/>
                    <a:pt x="24" y="22"/>
                    <a:pt x="26" y="22"/>
                  </a:cubicBezTo>
                  <a:cubicBezTo>
                    <a:pt x="26" y="24"/>
                    <a:pt x="26" y="27"/>
                    <a:pt x="26" y="29"/>
                  </a:cubicBezTo>
                  <a:cubicBezTo>
                    <a:pt x="26" y="30"/>
                    <a:pt x="26" y="31"/>
                    <a:pt x="26" y="32"/>
                  </a:cubicBezTo>
                  <a:moveTo>
                    <a:pt x="65" y="31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27"/>
                    <a:pt x="64" y="24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1"/>
                    <a:pt x="66" y="21"/>
                    <a:pt x="67" y="20"/>
                  </a:cubicBezTo>
                  <a:cubicBezTo>
                    <a:pt x="67" y="22"/>
                    <a:pt x="67" y="24"/>
                    <a:pt x="67" y="26"/>
                  </a:cubicBezTo>
                  <a:cubicBezTo>
                    <a:pt x="67" y="27"/>
                    <a:pt x="67" y="29"/>
                    <a:pt x="67" y="30"/>
                  </a:cubicBezTo>
                  <a:cubicBezTo>
                    <a:pt x="66" y="30"/>
                    <a:pt x="66" y="31"/>
                    <a:pt x="65" y="31"/>
                  </a:cubicBezTo>
                  <a:moveTo>
                    <a:pt x="69" y="30"/>
                  </a:moveTo>
                  <a:cubicBezTo>
                    <a:pt x="69" y="28"/>
                    <a:pt x="69" y="27"/>
                    <a:pt x="69" y="26"/>
                  </a:cubicBezTo>
                  <a:cubicBezTo>
                    <a:pt x="69" y="24"/>
                    <a:pt x="69" y="22"/>
                    <a:pt x="69" y="20"/>
                  </a:cubicBezTo>
                  <a:cubicBezTo>
                    <a:pt x="70" y="19"/>
                    <a:pt x="71" y="19"/>
                    <a:pt x="73" y="19"/>
                  </a:cubicBezTo>
                  <a:cubicBezTo>
                    <a:pt x="73" y="22"/>
                    <a:pt x="73" y="25"/>
                    <a:pt x="73" y="27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0" y="29"/>
                    <a:pt x="69" y="30"/>
                  </a:cubicBezTo>
                  <a:moveTo>
                    <a:pt x="19" y="30"/>
                  </a:moveTo>
                  <a:cubicBezTo>
                    <a:pt x="17" y="29"/>
                    <a:pt x="15" y="28"/>
                    <a:pt x="13" y="27"/>
                  </a:cubicBezTo>
                  <a:cubicBezTo>
                    <a:pt x="13" y="24"/>
                    <a:pt x="13" y="21"/>
                    <a:pt x="13" y="18"/>
                  </a:cubicBezTo>
                  <a:cubicBezTo>
                    <a:pt x="15" y="19"/>
                    <a:pt x="17" y="20"/>
                    <a:pt x="19" y="20"/>
                  </a:cubicBezTo>
                  <a:cubicBezTo>
                    <a:pt x="19" y="22"/>
                    <a:pt x="19" y="24"/>
                    <a:pt x="19" y="26"/>
                  </a:cubicBezTo>
                  <a:cubicBezTo>
                    <a:pt x="19" y="27"/>
                    <a:pt x="19" y="29"/>
                    <a:pt x="19" y="30"/>
                  </a:cubicBezTo>
                  <a:moveTo>
                    <a:pt x="75" y="28"/>
                  </a:moveTo>
                  <a:cubicBezTo>
                    <a:pt x="75" y="27"/>
                    <a:pt x="75" y="27"/>
                    <a:pt x="75" y="27"/>
                  </a:cubicBezTo>
                  <a:cubicBezTo>
                    <a:pt x="75" y="24"/>
                    <a:pt x="75" y="21"/>
                    <a:pt x="74" y="18"/>
                  </a:cubicBezTo>
                  <a:cubicBezTo>
                    <a:pt x="75" y="18"/>
                    <a:pt x="76" y="17"/>
                    <a:pt x="77" y="17"/>
                  </a:cubicBezTo>
                  <a:cubicBezTo>
                    <a:pt x="78" y="20"/>
                    <a:pt x="78" y="23"/>
                    <a:pt x="78" y="27"/>
                  </a:cubicBezTo>
                  <a:cubicBezTo>
                    <a:pt x="77" y="27"/>
                    <a:pt x="76" y="27"/>
                    <a:pt x="75" y="28"/>
                  </a:cubicBezTo>
                  <a:moveTo>
                    <a:pt x="11" y="26"/>
                  </a:moveTo>
                  <a:cubicBezTo>
                    <a:pt x="10" y="26"/>
                    <a:pt x="10" y="25"/>
                    <a:pt x="9" y="25"/>
                  </a:cubicBezTo>
                  <a:cubicBezTo>
                    <a:pt x="9" y="22"/>
                    <a:pt x="9" y="19"/>
                    <a:pt x="9" y="16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20"/>
                    <a:pt x="11" y="23"/>
                    <a:pt x="11" y="26"/>
                  </a:cubicBezTo>
                  <a:moveTo>
                    <a:pt x="7" y="23"/>
                  </a:moveTo>
                  <a:cubicBezTo>
                    <a:pt x="7" y="22"/>
                    <a:pt x="6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9"/>
                    <a:pt x="6" y="17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7" y="20"/>
                    <a:pt x="7" y="23"/>
                  </a:cubicBezTo>
                  <a:moveTo>
                    <a:pt x="79" y="26"/>
                  </a:moveTo>
                  <a:cubicBezTo>
                    <a:pt x="79" y="23"/>
                    <a:pt x="79" y="19"/>
                    <a:pt x="79" y="16"/>
                  </a:cubicBezTo>
                  <a:cubicBezTo>
                    <a:pt x="81" y="15"/>
                    <a:pt x="82" y="14"/>
                    <a:pt x="84" y="13"/>
                  </a:cubicBezTo>
                  <a:cubicBezTo>
                    <a:pt x="84" y="17"/>
                    <a:pt x="84" y="20"/>
                    <a:pt x="84" y="23"/>
                  </a:cubicBezTo>
                  <a:cubicBezTo>
                    <a:pt x="84" y="23"/>
                    <a:pt x="83" y="24"/>
                    <a:pt x="82" y="25"/>
                  </a:cubicBezTo>
                  <a:cubicBezTo>
                    <a:pt x="81" y="25"/>
                    <a:pt x="80" y="25"/>
                    <a:pt x="79" y="26"/>
                  </a:cubicBezTo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4"/>
                    <a:pt x="4" y="15"/>
                  </a:cubicBezTo>
                  <a:moveTo>
                    <a:pt x="86" y="21"/>
                  </a:moveTo>
                  <a:cubicBezTo>
                    <a:pt x="86" y="18"/>
                    <a:pt x="86" y="15"/>
                    <a:pt x="86" y="13"/>
                  </a:cubicBezTo>
                  <a:cubicBezTo>
                    <a:pt x="87" y="12"/>
                    <a:pt x="88" y="11"/>
                    <a:pt x="89" y="10"/>
                  </a:cubicBezTo>
                  <a:cubicBezTo>
                    <a:pt x="89" y="13"/>
                    <a:pt x="89" y="15"/>
                    <a:pt x="89" y="17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1"/>
                  </a:cubicBezTo>
                  <a:moveTo>
                    <a:pt x="91" y="0"/>
                  </a:moveTo>
                  <a:cubicBezTo>
                    <a:pt x="90" y="0"/>
                    <a:pt x="89" y="1"/>
                    <a:pt x="89" y="2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3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76" y="16"/>
                    <a:pt x="60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0" y="20"/>
                    <a:pt x="36" y="20"/>
                    <a:pt x="32" y="19"/>
                  </a:cubicBezTo>
                  <a:cubicBezTo>
                    <a:pt x="22" y="18"/>
                    <a:pt x="12" y="16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3"/>
                    <a:pt x="1" y="16"/>
                    <a:pt x="1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2" y="22"/>
                    <a:pt x="4" y="24"/>
                    <a:pt x="5" y="26"/>
                  </a:cubicBezTo>
                  <a:cubicBezTo>
                    <a:pt x="11" y="31"/>
                    <a:pt x="23" y="37"/>
                    <a:pt x="41" y="37"/>
                  </a:cubicBezTo>
                  <a:cubicBezTo>
                    <a:pt x="49" y="37"/>
                    <a:pt x="60" y="36"/>
                    <a:pt x="70" y="33"/>
                  </a:cubicBezTo>
                  <a:cubicBezTo>
                    <a:pt x="73" y="32"/>
                    <a:pt x="76" y="31"/>
                    <a:pt x="79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1" y="29"/>
                    <a:pt x="83" y="28"/>
                    <a:pt x="84" y="27"/>
                  </a:cubicBezTo>
                  <a:cubicBezTo>
                    <a:pt x="84" y="27"/>
                    <a:pt x="85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9" y="24"/>
                    <a:pt x="91" y="21"/>
                    <a:pt x="92" y="18"/>
                  </a:cubicBezTo>
                  <a:cubicBezTo>
                    <a:pt x="92" y="18"/>
                    <a:pt x="93" y="17"/>
                    <a:pt x="93" y="16"/>
                  </a:cubicBezTo>
                  <a:cubicBezTo>
                    <a:pt x="93" y="16"/>
                    <a:pt x="92" y="16"/>
                    <a:pt x="92" y="15"/>
                  </a:cubicBezTo>
                  <a:cubicBezTo>
                    <a:pt x="92" y="11"/>
                    <a:pt x="93" y="6"/>
                    <a:pt x="93" y="2"/>
                  </a:cubicBezTo>
                  <a:cubicBezTo>
                    <a:pt x="93" y="1"/>
                    <a:pt x="92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789"/>
            <p:cNvSpPr>
              <a:spLocks noEditPoints="1"/>
            </p:cNvSpPr>
            <p:nvPr/>
          </p:nvSpPr>
          <p:spPr bwMode="auto">
            <a:xfrm>
              <a:off x="3343" y="896"/>
              <a:ext cx="258" cy="223"/>
            </a:xfrm>
            <a:custGeom>
              <a:avLst/>
              <a:gdLst>
                <a:gd name="T0" fmla="*/ 77 w 109"/>
                <a:gd name="T1" fmla="*/ 90 h 94"/>
                <a:gd name="T2" fmla="*/ 60 w 109"/>
                <a:gd name="T3" fmla="*/ 73 h 94"/>
                <a:gd name="T4" fmla="*/ 63 w 109"/>
                <a:gd name="T5" fmla="*/ 70 h 94"/>
                <a:gd name="T6" fmla="*/ 72 w 109"/>
                <a:gd name="T7" fmla="*/ 64 h 94"/>
                <a:gd name="T8" fmla="*/ 77 w 109"/>
                <a:gd name="T9" fmla="*/ 90 h 94"/>
                <a:gd name="T10" fmla="*/ 79 w 109"/>
                <a:gd name="T11" fmla="*/ 84 h 94"/>
                <a:gd name="T12" fmla="*/ 75 w 109"/>
                <a:gd name="T13" fmla="*/ 63 h 94"/>
                <a:gd name="T14" fmla="*/ 75 w 109"/>
                <a:gd name="T15" fmla="*/ 62 h 94"/>
                <a:gd name="T16" fmla="*/ 75 w 109"/>
                <a:gd name="T17" fmla="*/ 61 h 94"/>
                <a:gd name="T18" fmla="*/ 19 w 109"/>
                <a:gd name="T19" fmla="*/ 13 h 94"/>
                <a:gd name="T20" fmla="*/ 55 w 109"/>
                <a:gd name="T21" fmla="*/ 37 h 94"/>
                <a:gd name="T22" fmla="*/ 83 w 109"/>
                <a:gd name="T23" fmla="*/ 56 h 94"/>
                <a:gd name="T24" fmla="*/ 79 w 109"/>
                <a:gd name="T25" fmla="*/ 84 h 94"/>
                <a:gd name="T26" fmla="*/ 43 w 109"/>
                <a:gd name="T27" fmla="*/ 81 h 94"/>
                <a:gd name="T28" fmla="*/ 33 w 109"/>
                <a:gd name="T29" fmla="*/ 64 h 94"/>
                <a:gd name="T30" fmla="*/ 13 w 109"/>
                <a:gd name="T31" fmla="*/ 24 h 94"/>
                <a:gd name="T32" fmla="*/ 5 w 109"/>
                <a:gd name="T33" fmla="*/ 9 h 94"/>
                <a:gd name="T34" fmla="*/ 4 w 109"/>
                <a:gd name="T35" fmla="*/ 5 h 94"/>
                <a:gd name="T36" fmla="*/ 71 w 109"/>
                <a:gd name="T37" fmla="*/ 61 h 94"/>
                <a:gd name="T38" fmla="*/ 57 w 109"/>
                <a:gd name="T39" fmla="*/ 72 h 94"/>
                <a:gd name="T40" fmla="*/ 50 w 109"/>
                <a:gd name="T41" fmla="*/ 78 h 94"/>
                <a:gd name="T42" fmla="*/ 43 w 109"/>
                <a:gd name="T43" fmla="*/ 81 h 94"/>
                <a:gd name="T44" fmla="*/ 85 w 109"/>
                <a:gd name="T45" fmla="*/ 54 h 94"/>
                <a:gd name="T46" fmla="*/ 56 w 109"/>
                <a:gd name="T47" fmla="*/ 35 h 94"/>
                <a:gd name="T48" fmla="*/ 10 w 109"/>
                <a:gd name="T49" fmla="*/ 4 h 94"/>
                <a:gd name="T50" fmla="*/ 35 w 109"/>
                <a:gd name="T51" fmla="*/ 13 h 94"/>
                <a:gd name="T52" fmla="*/ 105 w 109"/>
                <a:gd name="T53" fmla="*/ 42 h 94"/>
                <a:gd name="T54" fmla="*/ 85 w 109"/>
                <a:gd name="T55" fmla="*/ 54 h 94"/>
                <a:gd name="T56" fmla="*/ 2 w 109"/>
                <a:gd name="T57" fmla="*/ 0 h 94"/>
                <a:gd name="T58" fmla="*/ 1 w 109"/>
                <a:gd name="T59" fmla="*/ 1 h 94"/>
                <a:gd name="T60" fmla="*/ 1 w 109"/>
                <a:gd name="T61" fmla="*/ 1 h 94"/>
                <a:gd name="T62" fmla="*/ 0 w 109"/>
                <a:gd name="T63" fmla="*/ 1 h 94"/>
                <a:gd name="T64" fmla="*/ 0 w 109"/>
                <a:gd name="T65" fmla="*/ 1 h 94"/>
                <a:gd name="T66" fmla="*/ 0 w 109"/>
                <a:gd name="T67" fmla="*/ 1 h 94"/>
                <a:gd name="T68" fmla="*/ 0 w 109"/>
                <a:gd name="T69" fmla="*/ 1 h 94"/>
                <a:gd name="T70" fmla="*/ 0 w 109"/>
                <a:gd name="T71" fmla="*/ 1 h 94"/>
                <a:gd name="T72" fmla="*/ 0 w 109"/>
                <a:gd name="T73" fmla="*/ 2 h 94"/>
                <a:gd name="T74" fmla="*/ 0 w 109"/>
                <a:gd name="T75" fmla="*/ 2 h 94"/>
                <a:gd name="T76" fmla="*/ 0 w 109"/>
                <a:gd name="T77" fmla="*/ 3 h 94"/>
                <a:gd name="T78" fmla="*/ 0 w 109"/>
                <a:gd name="T79" fmla="*/ 4 h 94"/>
                <a:gd name="T80" fmla="*/ 19 w 109"/>
                <a:gd name="T81" fmla="*/ 43 h 94"/>
                <a:gd name="T82" fmla="*/ 42 w 109"/>
                <a:gd name="T83" fmla="*/ 83 h 94"/>
                <a:gd name="T84" fmla="*/ 43 w 109"/>
                <a:gd name="T85" fmla="*/ 84 h 94"/>
                <a:gd name="T86" fmla="*/ 43 w 109"/>
                <a:gd name="T87" fmla="*/ 84 h 94"/>
                <a:gd name="T88" fmla="*/ 52 w 109"/>
                <a:gd name="T89" fmla="*/ 80 h 94"/>
                <a:gd name="T90" fmla="*/ 58 w 109"/>
                <a:gd name="T91" fmla="*/ 75 h 94"/>
                <a:gd name="T92" fmla="*/ 77 w 109"/>
                <a:gd name="T93" fmla="*/ 94 h 94"/>
                <a:gd name="T94" fmla="*/ 78 w 109"/>
                <a:gd name="T95" fmla="*/ 94 h 94"/>
                <a:gd name="T96" fmla="*/ 78 w 109"/>
                <a:gd name="T97" fmla="*/ 94 h 94"/>
                <a:gd name="T98" fmla="*/ 79 w 109"/>
                <a:gd name="T99" fmla="*/ 94 h 94"/>
                <a:gd name="T100" fmla="*/ 79 w 109"/>
                <a:gd name="T101" fmla="*/ 94 h 94"/>
                <a:gd name="T102" fmla="*/ 80 w 109"/>
                <a:gd name="T103" fmla="*/ 93 h 94"/>
                <a:gd name="T104" fmla="*/ 86 w 109"/>
                <a:gd name="T105" fmla="*/ 56 h 94"/>
                <a:gd name="T106" fmla="*/ 109 w 109"/>
                <a:gd name="T107" fmla="*/ 43 h 94"/>
                <a:gd name="T108" fmla="*/ 109 w 109"/>
                <a:gd name="T109" fmla="*/ 42 h 94"/>
                <a:gd name="T110" fmla="*/ 109 w 109"/>
                <a:gd name="T111" fmla="*/ 41 h 94"/>
                <a:gd name="T112" fmla="*/ 36 w 109"/>
                <a:gd name="T113" fmla="*/ 11 h 94"/>
                <a:gd name="T114" fmla="*/ 3 w 109"/>
                <a:gd name="T115" fmla="*/ 0 h 94"/>
                <a:gd name="T116" fmla="*/ 2 w 109"/>
                <a:gd name="T1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9" h="94">
                  <a:moveTo>
                    <a:pt x="77" y="90"/>
                  </a:moveTo>
                  <a:cubicBezTo>
                    <a:pt x="71" y="84"/>
                    <a:pt x="66" y="79"/>
                    <a:pt x="60" y="73"/>
                  </a:cubicBezTo>
                  <a:cubicBezTo>
                    <a:pt x="61" y="72"/>
                    <a:pt x="62" y="71"/>
                    <a:pt x="63" y="70"/>
                  </a:cubicBezTo>
                  <a:cubicBezTo>
                    <a:pt x="66" y="67"/>
                    <a:pt x="69" y="65"/>
                    <a:pt x="72" y="64"/>
                  </a:cubicBezTo>
                  <a:cubicBezTo>
                    <a:pt x="74" y="70"/>
                    <a:pt x="75" y="78"/>
                    <a:pt x="77" y="90"/>
                  </a:cubicBezTo>
                  <a:moveTo>
                    <a:pt x="79" y="84"/>
                  </a:moveTo>
                  <a:cubicBezTo>
                    <a:pt x="77" y="75"/>
                    <a:pt x="76" y="68"/>
                    <a:pt x="75" y="63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53" y="42"/>
                    <a:pt x="39" y="29"/>
                    <a:pt x="19" y="13"/>
                  </a:cubicBezTo>
                  <a:cubicBezTo>
                    <a:pt x="30" y="21"/>
                    <a:pt x="39" y="28"/>
                    <a:pt x="55" y="37"/>
                  </a:cubicBezTo>
                  <a:cubicBezTo>
                    <a:pt x="64" y="43"/>
                    <a:pt x="75" y="49"/>
                    <a:pt x="83" y="56"/>
                  </a:cubicBezTo>
                  <a:cubicBezTo>
                    <a:pt x="82" y="65"/>
                    <a:pt x="80" y="75"/>
                    <a:pt x="79" y="84"/>
                  </a:cubicBezTo>
                  <a:moveTo>
                    <a:pt x="43" y="81"/>
                  </a:moveTo>
                  <a:cubicBezTo>
                    <a:pt x="41" y="78"/>
                    <a:pt x="37" y="71"/>
                    <a:pt x="33" y="64"/>
                  </a:cubicBezTo>
                  <a:cubicBezTo>
                    <a:pt x="27" y="52"/>
                    <a:pt x="19" y="37"/>
                    <a:pt x="13" y="24"/>
                  </a:cubicBezTo>
                  <a:cubicBezTo>
                    <a:pt x="10" y="18"/>
                    <a:pt x="7" y="13"/>
                    <a:pt x="5" y="9"/>
                  </a:cubicBezTo>
                  <a:cubicBezTo>
                    <a:pt x="5" y="7"/>
                    <a:pt x="4" y="6"/>
                    <a:pt x="4" y="5"/>
                  </a:cubicBezTo>
                  <a:cubicBezTo>
                    <a:pt x="30" y="24"/>
                    <a:pt x="46" y="39"/>
                    <a:pt x="71" y="61"/>
                  </a:cubicBezTo>
                  <a:cubicBezTo>
                    <a:pt x="66" y="63"/>
                    <a:pt x="61" y="67"/>
                    <a:pt x="57" y="72"/>
                  </a:cubicBezTo>
                  <a:cubicBezTo>
                    <a:pt x="55" y="74"/>
                    <a:pt x="53" y="76"/>
                    <a:pt x="50" y="78"/>
                  </a:cubicBezTo>
                  <a:cubicBezTo>
                    <a:pt x="48" y="80"/>
                    <a:pt x="46" y="81"/>
                    <a:pt x="43" y="81"/>
                  </a:cubicBezTo>
                  <a:moveTo>
                    <a:pt x="85" y="54"/>
                  </a:moveTo>
                  <a:cubicBezTo>
                    <a:pt x="76" y="47"/>
                    <a:pt x="66" y="40"/>
                    <a:pt x="56" y="35"/>
                  </a:cubicBezTo>
                  <a:cubicBezTo>
                    <a:pt x="36" y="23"/>
                    <a:pt x="27" y="14"/>
                    <a:pt x="10" y="4"/>
                  </a:cubicBezTo>
                  <a:cubicBezTo>
                    <a:pt x="20" y="7"/>
                    <a:pt x="23" y="8"/>
                    <a:pt x="35" y="13"/>
                  </a:cubicBezTo>
                  <a:cubicBezTo>
                    <a:pt x="59" y="23"/>
                    <a:pt x="84" y="33"/>
                    <a:pt x="105" y="42"/>
                  </a:cubicBezTo>
                  <a:cubicBezTo>
                    <a:pt x="98" y="46"/>
                    <a:pt x="92" y="49"/>
                    <a:pt x="85" y="54"/>
                  </a:cubicBezTo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9"/>
                    <a:pt x="11" y="26"/>
                    <a:pt x="19" y="43"/>
                  </a:cubicBezTo>
                  <a:cubicBezTo>
                    <a:pt x="28" y="60"/>
                    <a:pt x="37" y="77"/>
                    <a:pt x="42" y="83"/>
                  </a:cubicBezTo>
                  <a:cubicBezTo>
                    <a:pt x="42" y="84"/>
                    <a:pt x="42" y="84"/>
                    <a:pt x="43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6" y="84"/>
                    <a:pt x="49" y="82"/>
                    <a:pt x="52" y="80"/>
                  </a:cubicBezTo>
                  <a:cubicBezTo>
                    <a:pt x="54" y="79"/>
                    <a:pt x="56" y="77"/>
                    <a:pt x="58" y="75"/>
                  </a:cubicBezTo>
                  <a:cubicBezTo>
                    <a:pt x="64" y="81"/>
                    <a:pt x="69" y="86"/>
                    <a:pt x="77" y="94"/>
                  </a:cubicBezTo>
                  <a:cubicBezTo>
                    <a:pt x="77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0" y="94"/>
                    <a:pt x="80" y="94"/>
                    <a:pt x="80" y="93"/>
                  </a:cubicBezTo>
                  <a:cubicBezTo>
                    <a:pt x="82" y="81"/>
                    <a:pt x="84" y="69"/>
                    <a:pt x="86" y="56"/>
                  </a:cubicBezTo>
                  <a:cubicBezTo>
                    <a:pt x="94" y="50"/>
                    <a:pt x="100" y="48"/>
                    <a:pt x="109" y="43"/>
                  </a:cubicBezTo>
                  <a:cubicBezTo>
                    <a:pt x="109" y="43"/>
                    <a:pt x="109" y="43"/>
                    <a:pt x="109" y="42"/>
                  </a:cubicBezTo>
                  <a:cubicBezTo>
                    <a:pt x="109" y="42"/>
                    <a:pt x="109" y="41"/>
                    <a:pt x="109" y="41"/>
                  </a:cubicBezTo>
                  <a:cubicBezTo>
                    <a:pt x="87" y="32"/>
                    <a:pt x="61" y="21"/>
                    <a:pt x="36" y="11"/>
                  </a:cubicBezTo>
                  <a:cubicBezTo>
                    <a:pt x="21" y="5"/>
                    <a:pt x="20" y="4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790"/>
            <p:cNvSpPr>
              <a:spLocks noEditPoints="1"/>
            </p:cNvSpPr>
            <p:nvPr/>
          </p:nvSpPr>
          <p:spPr bwMode="auto">
            <a:xfrm>
              <a:off x="3080" y="733"/>
              <a:ext cx="263" cy="225"/>
            </a:xfrm>
            <a:custGeom>
              <a:avLst/>
              <a:gdLst>
                <a:gd name="T0" fmla="*/ 78 w 111"/>
                <a:gd name="T1" fmla="*/ 89 h 95"/>
                <a:gd name="T2" fmla="*/ 62 w 111"/>
                <a:gd name="T3" fmla="*/ 74 h 95"/>
                <a:gd name="T4" fmla="*/ 64 w 111"/>
                <a:gd name="T5" fmla="*/ 71 h 95"/>
                <a:gd name="T6" fmla="*/ 73 w 111"/>
                <a:gd name="T7" fmla="*/ 65 h 95"/>
                <a:gd name="T8" fmla="*/ 78 w 111"/>
                <a:gd name="T9" fmla="*/ 89 h 95"/>
                <a:gd name="T10" fmla="*/ 80 w 111"/>
                <a:gd name="T11" fmla="*/ 82 h 95"/>
                <a:gd name="T12" fmla="*/ 76 w 111"/>
                <a:gd name="T13" fmla="*/ 64 h 95"/>
                <a:gd name="T14" fmla="*/ 77 w 111"/>
                <a:gd name="T15" fmla="*/ 63 h 95"/>
                <a:gd name="T16" fmla="*/ 76 w 111"/>
                <a:gd name="T17" fmla="*/ 61 h 95"/>
                <a:gd name="T18" fmla="*/ 31 w 111"/>
                <a:gd name="T19" fmla="*/ 22 h 95"/>
                <a:gd name="T20" fmla="*/ 56 w 111"/>
                <a:gd name="T21" fmla="*/ 38 h 95"/>
                <a:gd name="T22" fmla="*/ 84 w 111"/>
                <a:gd name="T23" fmla="*/ 57 h 95"/>
                <a:gd name="T24" fmla="*/ 80 w 111"/>
                <a:gd name="T25" fmla="*/ 82 h 95"/>
                <a:gd name="T26" fmla="*/ 45 w 111"/>
                <a:gd name="T27" fmla="*/ 81 h 95"/>
                <a:gd name="T28" fmla="*/ 35 w 111"/>
                <a:gd name="T29" fmla="*/ 64 h 95"/>
                <a:gd name="T30" fmla="*/ 14 w 111"/>
                <a:gd name="T31" fmla="*/ 25 h 95"/>
                <a:gd name="T32" fmla="*/ 7 w 111"/>
                <a:gd name="T33" fmla="*/ 9 h 95"/>
                <a:gd name="T34" fmla="*/ 6 w 111"/>
                <a:gd name="T35" fmla="*/ 7 h 95"/>
                <a:gd name="T36" fmla="*/ 71 w 111"/>
                <a:gd name="T37" fmla="*/ 62 h 95"/>
                <a:gd name="T38" fmla="*/ 66 w 111"/>
                <a:gd name="T39" fmla="*/ 65 h 95"/>
                <a:gd name="T40" fmla="*/ 55 w 111"/>
                <a:gd name="T41" fmla="*/ 75 h 95"/>
                <a:gd name="T42" fmla="*/ 45 w 111"/>
                <a:gd name="T43" fmla="*/ 81 h 95"/>
                <a:gd name="T44" fmla="*/ 86 w 111"/>
                <a:gd name="T45" fmla="*/ 54 h 95"/>
                <a:gd name="T46" fmla="*/ 58 w 111"/>
                <a:gd name="T47" fmla="*/ 35 h 95"/>
                <a:gd name="T48" fmla="*/ 31 w 111"/>
                <a:gd name="T49" fmla="*/ 17 h 95"/>
                <a:gd name="T50" fmla="*/ 14 w 111"/>
                <a:gd name="T51" fmla="*/ 6 h 95"/>
                <a:gd name="T52" fmla="*/ 20 w 111"/>
                <a:gd name="T53" fmla="*/ 8 h 95"/>
                <a:gd name="T54" fmla="*/ 36 w 111"/>
                <a:gd name="T55" fmla="*/ 14 h 95"/>
                <a:gd name="T56" fmla="*/ 105 w 111"/>
                <a:gd name="T57" fmla="*/ 43 h 95"/>
                <a:gd name="T58" fmla="*/ 86 w 111"/>
                <a:gd name="T59" fmla="*/ 54 h 95"/>
                <a:gd name="T60" fmla="*/ 4 w 111"/>
                <a:gd name="T61" fmla="*/ 0 h 95"/>
                <a:gd name="T62" fmla="*/ 2 w 111"/>
                <a:gd name="T63" fmla="*/ 1 h 95"/>
                <a:gd name="T64" fmla="*/ 1 w 111"/>
                <a:gd name="T65" fmla="*/ 1 h 95"/>
                <a:gd name="T66" fmla="*/ 1 w 111"/>
                <a:gd name="T67" fmla="*/ 1 h 95"/>
                <a:gd name="T68" fmla="*/ 1 w 111"/>
                <a:gd name="T69" fmla="*/ 1 h 95"/>
                <a:gd name="T70" fmla="*/ 1 w 111"/>
                <a:gd name="T71" fmla="*/ 1 h 95"/>
                <a:gd name="T72" fmla="*/ 1 w 111"/>
                <a:gd name="T73" fmla="*/ 1 h 95"/>
                <a:gd name="T74" fmla="*/ 0 w 111"/>
                <a:gd name="T75" fmla="*/ 2 h 95"/>
                <a:gd name="T76" fmla="*/ 0 w 111"/>
                <a:gd name="T77" fmla="*/ 3 h 95"/>
                <a:gd name="T78" fmla="*/ 0 w 111"/>
                <a:gd name="T79" fmla="*/ 3 h 95"/>
                <a:gd name="T80" fmla="*/ 1 w 111"/>
                <a:gd name="T81" fmla="*/ 5 h 95"/>
                <a:gd name="T82" fmla="*/ 20 w 111"/>
                <a:gd name="T83" fmla="*/ 44 h 95"/>
                <a:gd name="T84" fmla="*/ 33 w 111"/>
                <a:gd name="T85" fmla="*/ 68 h 95"/>
                <a:gd name="T86" fmla="*/ 42 w 111"/>
                <a:gd name="T87" fmla="*/ 84 h 95"/>
                <a:gd name="T88" fmla="*/ 44 w 111"/>
                <a:gd name="T89" fmla="*/ 85 h 95"/>
                <a:gd name="T90" fmla="*/ 44 w 111"/>
                <a:gd name="T91" fmla="*/ 85 h 95"/>
                <a:gd name="T92" fmla="*/ 53 w 111"/>
                <a:gd name="T93" fmla="*/ 81 h 95"/>
                <a:gd name="T94" fmla="*/ 59 w 111"/>
                <a:gd name="T95" fmla="*/ 76 h 95"/>
                <a:gd name="T96" fmla="*/ 78 w 111"/>
                <a:gd name="T97" fmla="*/ 94 h 95"/>
                <a:gd name="T98" fmla="*/ 79 w 111"/>
                <a:gd name="T99" fmla="*/ 95 h 95"/>
                <a:gd name="T100" fmla="*/ 80 w 111"/>
                <a:gd name="T101" fmla="*/ 95 h 95"/>
                <a:gd name="T102" fmla="*/ 80 w 111"/>
                <a:gd name="T103" fmla="*/ 95 h 95"/>
                <a:gd name="T104" fmla="*/ 82 w 111"/>
                <a:gd name="T105" fmla="*/ 94 h 95"/>
                <a:gd name="T106" fmla="*/ 88 w 111"/>
                <a:gd name="T107" fmla="*/ 57 h 95"/>
                <a:gd name="T108" fmla="*/ 110 w 111"/>
                <a:gd name="T109" fmla="*/ 44 h 95"/>
                <a:gd name="T110" fmla="*/ 111 w 111"/>
                <a:gd name="T111" fmla="*/ 43 h 95"/>
                <a:gd name="T112" fmla="*/ 110 w 111"/>
                <a:gd name="T113" fmla="*/ 41 h 95"/>
                <a:gd name="T114" fmla="*/ 37 w 111"/>
                <a:gd name="T115" fmla="*/ 11 h 95"/>
                <a:gd name="T116" fmla="*/ 22 w 111"/>
                <a:gd name="T117" fmla="*/ 5 h 95"/>
                <a:gd name="T118" fmla="*/ 4 w 111"/>
                <a:gd name="T119" fmla="*/ 0 h 95"/>
                <a:gd name="T120" fmla="*/ 4 w 111"/>
                <a:gd name="T12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" h="95">
                  <a:moveTo>
                    <a:pt x="78" y="89"/>
                  </a:moveTo>
                  <a:cubicBezTo>
                    <a:pt x="72" y="84"/>
                    <a:pt x="67" y="79"/>
                    <a:pt x="62" y="74"/>
                  </a:cubicBezTo>
                  <a:cubicBezTo>
                    <a:pt x="62" y="73"/>
                    <a:pt x="63" y="72"/>
                    <a:pt x="64" y="71"/>
                  </a:cubicBezTo>
                  <a:cubicBezTo>
                    <a:pt x="67" y="68"/>
                    <a:pt x="70" y="66"/>
                    <a:pt x="73" y="65"/>
                  </a:cubicBezTo>
                  <a:cubicBezTo>
                    <a:pt x="74" y="71"/>
                    <a:pt x="76" y="78"/>
                    <a:pt x="78" y="89"/>
                  </a:cubicBezTo>
                  <a:moveTo>
                    <a:pt x="80" y="82"/>
                  </a:moveTo>
                  <a:cubicBezTo>
                    <a:pt x="79" y="74"/>
                    <a:pt x="78" y="69"/>
                    <a:pt x="76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2"/>
                    <a:pt x="77" y="61"/>
                    <a:pt x="76" y="61"/>
                  </a:cubicBezTo>
                  <a:cubicBezTo>
                    <a:pt x="59" y="46"/>
                    <a:pt x="46" y="34"/>
                    <a:pt x="31" y="22"/>
                  </a:cubicBezTo>
                  <a:cubicBezTo>
                    <a:pt x="38" y="27"/>
                    <a:pt x="46" y="32"/>
                    <a:pt x="56" y="38"/>
                  </a:cubicBezTo>
                  <a:cubicBezTo>
                    <a:pt x="65" y="44"/>
                    <a:pt x="76" y="50"/>
                    <a:pt x="84" y="57"/>
                  </a:cubicBezTo>
                  <a:cubicBezTo>
                    <a:pt x="83" y="65"/>
                    <a:pt x="81" y="74"/>
                    <a:pt x="80" y="82"/>
                  </a:cubicBezTo>
                  <a:moveTo>
                    <a:pt x="45" y="81"/>
                  </a:moveTo>
                  <a:cubicBezTo>
                    <a:pt x="42" y="78"/>
                    <a:pt x="39" y="72"/>
                    <a:pt x="35" y="64"/>
                  </a:cubicBezTo>
                  <a:cubicBezTo>
                    <a:pt x="28" y="52"/>
                    <a:pt x="21" y="37"/>
                    <a:pt x="14" y="25"/>
                  </a:cubicBezTo>
                  <a:cubicBezTo>
                    <a:pt x="11" y="18"/>
                    <a:pt x="9" y="13"/>
                    <a:pt x="7" y="9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31" y="25"/>
                    <a:pt x="47" y="40"/>
                    <a:pt x="71" y="62"/>
                  </a:cubicBezTo>
                  <a:cubicBezTo>
                    <a:pt x="69" y="62"/>
                    <a:pt x="67" y="63"/>
                    <a:pt x="66" y="65"/>
                  </a:cubicBezTo>
                  <a:cubicBezTo>
                    <a:pt x="62" y="68"/>
                    <a:pt x="58" y="72"/>
                    <a:pt x="55" y="75"/>
                  </a:cubicBezTo>
                  <a:cubicBezTo>
                    <a:pt x="51" y="79"/>
                    <a:pt x="48" y="81"/>
                    <a:pt x="45" y="81"/>
                  </a:cubicBezTo>
                  <a:moveTo>
                    <a:pt x="86" y="54"/>
                  </a:moveTo>
                  <a:cubicBezTo>
                    <a:pt x="77" y="47"/>
                    <a:pt x="67" y="40"/>
                    <a:pt x="58" y="35"/>
                  </a:cubicBezTo>
                  <a:cubicBezTo>
                    <a:pt x="46" y="28"/>
                    <a:pt x="38" y="22"/>
                    <a:pt x="31" y="17"/>
                  </a:cubicBezTo>
                  <a:cubicBezTo>
                    <a:pt x="25" y="13"/>
                    <a:pt x="20" y="10"/>
                    <a:pt x="14" y="6"/>
                  </a:cubicBezTo>
                  <a:cubicBezTo>
                    <a:pt x="17" y="7"/>
                    <a:pt x="19" y="7"/>
                    <a:pt x="20" y="8"/>
                  </a:cubicBezTo>
                  <a:cubicBezTo>
                    <a:pt x="24" y="10"/>
                    <a:pt x="29" y="11"/>
                    <a:pt x="36" y="14"/>
                  </a:cubicBezTo>
                  <a:cubicBezTo>
                    <a:pt x="59" y="23"/>
                    <a:pt x="84" y="34"/>
                    <a:pt x="105" y="43"/>
                  </a:cubicBezTo>
                  <a:cubicBezTo>
                    <a:pt x="98" y="46"/>
                    <a:pt x="93" y="49"/>
                    <a:pt x="86" y="54"/>
                  </a:cubicBezTo>
                  <a:moveTo>
                    <a:pt x="4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3" y="10"/>
                    <a:pt x="11" y="27"/>
                    <a:pt x="20" y="44"/>
                  </a:cubicBezTo>
                  <a:cubicBezTo>
                    <a:pt x="24" y="52"/>
                    <a:pt x="29" y="61"/>
                    <a:pt x="33" y="68"/>
                  </a:cubicBezTo>
                  <a:cubicBezTo>
                    <a:pt x="37" y="75"/>
                    <a:pt x="40" y="81"/>
                    <a:pt x="42" y="84"/>
                  </a:cubicBezTo>
                  <a:cubicBezTo>
                    <a:pt x="43" y="85"/>
                    <a:pt x="43" y="85"/>
                    <a:pt x="44" y="85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7" y="85"/>
                    <a:pt x="51" y="83"/>
                    <a:pt x="53" y="81"/>
                  </a:cubicBezTo>
                  <a:cubicBezTo>
                    <a:pt x="55" y="80"/>
                    <a:pt x="57" y="78"/>
                    <a:pt x="59" y="76"/>
                  </a:cubicBezTo>
                  <a:cubicBezTo>
                    <a:pt x="65" y="82"/>
                    <a:pt x="70" y="87"/>
                    <a:pt x="78" y="94"/>
                  </a:cubicBezTo>
                  <a:cubicBezTo>
                    <a:pt x="78" y="95"/>
                    <a:pt x="79" y="95"/>
                    <a:pt x="79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1" y="95"/>
                    <a:pt x="82" y="95"/>
                    <a:pt x="82" y="94"/>
                  </a:cubicBezTo>
                  <a:cubicBezTo>
                    <a:pt x="84" y="82"/>
                    <a:pt x="86" y="69"/>
                    <a:pt x="88" y="57"/>
                  </a:cubicBezTo>
                  <a:cubicBezTo>
                    <a:pt x="95" y="51"/>
                    <a:pt x="101" y="49"/>
                    <a:pt x="110" y="44"/>
                  </a:cubicBezTo>
                  <a:cubicBezTo>
                    <a:pt x="111" y="44"/>
                    <a:pt x="111" y="44"/>
                    <a:pt x="111" y="43"/>
                  </a:cubicBezTo>
                  <a:cubicBezTo>
                    <a:pt x="111" y="42"/>
                    <a:pt x="111" y="41"/>
                    <a:pt x="110" y="41"/>
                  </a:cubicBezTo>
                  <a:cubicBezTo>
                    <a:pt x="89" y="32"/>
                    <a:pt x="62" y="21"/>
                    <a:pt x="37" y="11"/>
                  </a:cubicBezTo>
                  <a:cubicBezTo>
                    <a:pt x="30" y="8"/>
                    <a:pt x="26" y="6"/>
                    <a:pt x="22" y="5"/>
                  </a:cubicBezTo>
                  <a:cubicBezTo>
                    <a:pt x="17" y="3"/>
                    <a:pt x="13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791"/>
            <p:cNvSpPr>
              <a:spLocks noEditPoints="1"/>
            </p:cNvSpPr>
            <p:nvPr/>
          </p:nvSpPr>
          <p:spPr bwMode="auto">
            <a:xfrm>
              <a:off x="3454" y="3395"/>
              <a:ext cx="362" cy="344"/>
            </a:xfrm>
            <a:custGeom>
              <a:avLst/>
              <a:gdLst>
                <a:gd name="T0" fmla="*/ 43 w 153"/>
                <a:gd name="T1" fmla="*/ 141 h 145"/>
                <a:gd name="T2" fmla="*/ 13 w 153"/>
                <a:gd name="T3" fmla="*/ 127 h 145"/>
                <a:gd name="T4" fmla="*/ 85 w 153"/>
                <a:gd name="T5" fmla="*/ 135 h 145"/>
                <a:gd name="T6" fmla="*/ 93 w 153"/>
                <a:gd name="T7" fmla="*/ 134 h 145"/>
                <a:gd name="T8" fmla="*/ 101 w 153"/>
                <a:gd name="T9" fmla="*/ 114 h 145"/>
                <a:gd name="T10" fmla="*/ 106 w 153"/>
                <a:gd name="T11" fmla="*/ 74 h 145"/>
                <a:gd name="T12" fmla="*/ 108 w 153"/>
                <a:gd name="T13" fmla="*/ 53 h 145"/>
                <a:gd name="T14" fmla="*/ 126 w 153"/>
                <a:gd name="T15" fmla="*/ 42 h 145"/>
                <a:gd name="T16" fmla="*/ 137 w 153"/>
                <a:gd name="T17" fmla="*/ 49 h 145"/>
                <a:gd name="T18" fmla="*/ 118 w 153"/>
                <a:gd name="T19" fmla="*/ 78 h 145"/>
                <a:gd name="T20" fmla="*/ 107 w 153"/>
                <a:gd name="T21" fmla="*/ 41 h 145"/>
                <a:gd name="T22" fmla="*/ 124 w 153"/>
                <a:gd name="T23" fmla="*/ 29 h 145"/>
                <a:gd name="T24" fmla="*/ 137 w 153"/>
                <a:gd name="T25" fmla="*/ 32 h 145"/>
                <a:gd name="T26" fmla="*/ 140 w 153"/>
                <a:gd name="T27" fmla="*/ 83 h 145"/>
                <a:gd name="T28" fmla="*/ 106 w 153"/>
                <a:gd name="T29" fmla="*/ 89 h 145"/>
                <a:gd name="T30" fmla="*/ 118 w 153"/>
                <a:gd name="T31" fmla="*/ 82 h 145"/>
                <a:gd name="T32" fmla="*/ 140 w 153"/>
                <a:gd name="T33" fmla="*/ 47 h 145"/>
                <a:gd name="T34" fmla="*/ 126 w 153"/>
                <a:gd name="T35" fmla="*/ 39 h 145"/>
                <a:gd name="T36" fmla="*/ 126 w 153"/>
                <a:gd name="T37" fmla="*/ 39 h 145"/>
                <a:gd name="T38" fmla="*/ 125 w 153"/>
                <a:gd name="T39" fmla="*/ 39 h 145"/>
                <a:gd name="T40" fmla="*/ 107 w 153"/>
                <a:gd name="T41" fmla="*/ 48 h 145"/>
                <a:gd name="T42" fmla="*/ 86 w 153"/>
                <a:gd name="T43" fmla="*/ 45 h 145"/>
                <a:gd name="T44" fmla="*/ 104 w 153"/>
                <a:gd name="T45" fmla="*/ 28 h 145"/>
                <a:gd name="T46" fmla="*/ 86 w 153"/>
                <a:gd name="T47" fmla="*/ 56 h 145"/>
                <a:gd name="T48" fmla="*/ 90 w 153"/>
                <a:gd name="T49" fmla="*/ 52 h 145"/>
                <a:gd name="T50" fmla="*/ 102 w 153"/>
                <a:gd name="T51" fmla="*/ 60 h 145"/>
                <a:gd name="T52" fmla="*/ 89 w 153"/>
                <a:gd name="T53" fmla="*/ 80 h 145"/>
                <a:gd name="T54" fmla="*/ 102 w 153"/>
                <a:gd name="T55" fmla="*/ 74 h 145"/>
                <a:gd name="T56" fmla="*/ 87 w 153"/>
                <a:gd name="T57" fmla="*/ 92 h 145"/>
                <a:gd name="T58" fmla="*/ 88 w 153"/>
                <a:gd name="T59" fmla="*/ 93 h 145"/>
                <a:gd name="T60" fmla="*/ 99 w 153"/>
                <a:gd name="T61" fmla="*/ 113 h 145"/>
                <a:gd name="T62" fmla="*/ 84 w 153"/>
                <a:gd name="T63" fmla="*/ 131 h 145"/>
                <a:gd name="T64" fmla="*/ 51 w 153"/>
                <a:gd name="T65" fmla="*/ 136 h 145"/>
                <a:gd name="T66" fmla="*/ 6 w 153"/>
                <a:gd name="T67" fmla="*/ 29 h 145"/>
                <a:gd name="T68" fmla="*/ 81 w 153"/>
                <a:gd name="T69" fmla="*/ 36 h 145"/>
                <a:gd name="T70" fmla="*/ 85 w 153"/>
                <a:gd name="T71" fmla="*/ 43 h 145"/>
                <a:gd name="T72" fmla="*/ 15 w 153"/>
                <a:gd name="T73" fmla="*/ 29 h 145"/>
                <a:gd name="T74" fmla="*/ 5 w 153"/>
                <a:gd name="T75" fmla="*/ 22 h 145"/>
                <a:gd name="T76" fmla="*/ 33 w 153"/>
                <a:gd name="T77" fmla="*/ 6 h 145"/>
                <a:gd name="T78" fmla="*/ 91 w 153"/>
                <a:gd name="T79" fmla="*/ 7 h 145"/>
                <a:gd name="T80" fmla="*/ 104 w 153"/>
                <a:gd name="T81" fmla="*/ 20 h 145"/>
                <a:gd name="T82" fmla="*/ 58 w 153"/>
                <a:gd name="T83" fmla="*/ 17 h 145"/>
                <a:gd name="T84" fmla="*/ 57 w 153"/>
                <a:gd name="T85" fmla="*/ 0 h 145"/>
                <a:gd name="T86" fmla="*/ 5 w 153"/>
                <a:gd name="T87" fmla="*/ 15 h 145"/>
                <a:gd name="T88" fmla="*/ 0 w 153"/>
                <a:gd name="T89" fmla="*/ 23 h 145"/>
                <a:gd name="T90" fmla="*/ 10 w 153"/>
                <a:gd name="T91" fmla="*/ 124 h 145"/>
                <a:gd name="T92" fmla="*/ 10 w 153"/>
                <a:gd name="T93" fmla="*/ 131 h 145"/>
                <a:gd name="T94" fmla="*/ 11 w 153"/>
                <a:gd name="T95" fmla="*/ 133 h 145"/>
                <a:gd name="T96" fmla="*/ 43 w 153"/>
                <a:gd name="T97" fmla="*/ 144 h 145"/>
                <a:gd name="T98" fmla="*/ 95 w 153"/>
                <a:gd name="T99" fmla="*/ 137 h 145"/>
                <a:gd name="T100" fmla="*/ 98 w 153"/>
                <a:gd name="T101" fmla="*/ 132 h 145"/>
                <a:gd name="T102" fmla="*/ 104 w 153"/>
                <a:gd name="T103" fmla="*/ 123 h 145"/>
                <a:gd name="T104" fmla="*/ 104 w 153"/>
                <a:gd name="T105" fmla="*/ 122 h 145"/>
                <a:gd name="T106" fmla="*/ 119 w 153"/>
                <a:gd name="T107" fmla="*/ 96 h 145"/>
                <a:gd name="T108" fmla="*/ 138 w 153"/>
                <a:gd name="T109" fmla="*/ 28 h 145"/>
                <a:gd name="T110" fmla="*/ 113 w 153"/>
                <a:gd name="T111" fmla="*/ 28 h 145"/>
                <a:gd name="T112" fmla="*/ 107 w 153"/>
                <a:gd name="T113" fmla="*/ 32 h 145"/>
                <a:gd name="T114" fmla="*/ 108 w 153"/>
                <a:gd name="T115" fmla="*/ 19 h 145"/>
                <a:gd name="T116" fmla="*/ 79 w 153"/>
                <a:gd name="T117" fmla="*/ 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3" h="145">
                  <a:moveTo>
                    <a:pt x="57" y="141"/>
                  </a:moveTo>
                  <a:cubicBezTo>
                    <a:pt x="57" y="141"/>
                    <a:pt x="57" y="141"/>
                    <a:pt x="57" y="141"/>
                  </a:cubicBezTo>
                  <a:cubicBezTo>
                    <a:pt x="53" y="141"/>
                    <a:pt x="48" y="141"/>
                    <a:pt x="43" y="141"/>
                  </a:cubicBezTo>
                  <a:cubicBezTo>
                    <a:pt x="38" y="140"/>
                    <a:pt x="31" y="139"/>
                    <a:pt x="25" y="137"/>
                  </a:cubicBezTo>
                  <a:cubicBezTo>
                    <a:pt x="20" y="135"/>
                    <a:pt x="16" y="132"/>
                    <a:pt x="14" y="130"/>
                  </a:cubicBezTo>
                  <a:cubicBezTo>
                    <a:pt x="13" y="129"/>
                    <a:pt x="13" y="128"/>
                    <a:pt x="13" y="127"/>
                  </a:cubicBezTo>
                  <a:cubicBezTo>
                    <a:pt x="20" y="133"/>
                    <a:pt x="32" y="138"/>
                    <a:pt x="51" y="139"/>
                  </a:cubicBezTo>
                  <a:cubicBezTo>
                    <a:pt x="53" y="140"/>
                    <a:pt x="55" y="140"/>
                    <a:pt x="56" y="140"/>
                  </a:cubicBezTo>
                  <a:cubicBezTo>
                    <a:pt x="67" y="140"/>
                    <a:pt x="77" y="138"/>
                    <a:pt x="85" y="135"/>
                  </a:cubicBezTo>
                  <a:cubicBezTo>
                    <a:pt x="89" y="133"/>
                    <a:pt x="92" y="132"/>
                    <a:pt x="95" y="130"/>
                  </a:cubicBezTo>
                  <a:cubicBezTo>
                    <a:pt x="95" y="131"/>
                    <a:pt x="95" y="131"/>
                    <a:pt x="95" y="132"/>
                  </a:cubicBezTo>
                  <a:cubicBezTo>
                    <a:pt x="94" y="132"/>
                    <a:pt x="94" y="133"/>
                    <a:pt x="93" y="134"/>
                  </a:cubicBezTo>
                  <a:cubicBezTo>
                    <a:pt x="88" y="137"/>
                    <a:pt x="76" y="141"/>
                    <a:pt x="57" y="141"/>
                  </a:cubicBezTo>
                  <a:moveTo>
                    <a:pt x="87" y="130"/>
                  </a:moveTo>
                  <a:cubicBezTo>
                    <a:pt x="91" y="125"/>
                    <a:pt x="96" y="119"/>
                    <a:pt x="101" y="114"/>
                  </a:cubicBezTo>
                  <a:cubicBezTo>
                    <a:pt x="101" y="117"/>
                    <a:pt x="100" y="119"/>
                    <a:pt x="100" y="121"/>
                  </a:cubicBezTo>
                  <a:cubicBezTo>
                    <a:pt x="97" y="125"/>
                    <a:pt x="93" y="128"/>
                    <a:pt x="87" y="130"/>
                  </a:cubicBezTo>
                  <a:moveTo>
                    <a:pt x="106" y="74"/>
                  </a:moveTo>
                  <a:cubicBezTo>
                    <a:pt x="106" y="68"/>
                    <a:pt x="106" y="62"/>
                    <a:pt x="106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5"/>
                    <a:pt x="108" y="54"/>
                    <a:pt x="108" y="53"/>
                  </a:cubicBezTo>
                  <a:cubicBezTo>
                    <a:pt x="109" y="50"/>
                    <a:pt x="111" y="48"/>
                    <a:pt x="114" y="46"/>
                  </a:cubicBezTo>
                  <a:cubicBezTo>
                    <a:pt x="117" y="44"/>
                    <a:pt x="121" y="42"/>
                    <a:pt x="125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8" y="43"/>
                    <a:pt x="131" y="43"/>
                    <a:pt x="132" y="44"/>
                  </a:cubicBezTo>
                  <a:cubicBezTo>
                    <a:pt x="134" y="45"/>
                    <a:pt x="136" y="47"/>
                    <a:pt x="137" y="49"/>
                  </a:cubicBezTo>
                  <a:cubicBezTo>
                    <a:pt x="138" y="52"/>
                    <a:pt x="139" y="54"/>
                    <a:pt x="139" y="57"/>
                  </a:cubicBezTo>
                  <a:cubicBezTo>
                    <a:pt x="139" y="63"/>
                    <a:pt x="136" y="68"/>
                    <a:pt x="133" y="72"/>
                  </a:cubicBezTo>
                  <a:cubicBezTo>
                    <a:pt x="129" y="76"/>
                    <a:pt x="124" y="78"/>
                    <a:pt x="118" y="78"/>
                  </a:cubicBezTo>
                  <a:cubicBezTo>
                    <a:pt x="114" y="78"/>
                    <a:pt x="110" y="77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moveTo>
                    <a:pt x="107" y="41"/>
                  </a:moveTo>
                  <a:cubicBezTo>
                    <a:pt x="109" y="36"/>
                    <a:pt x="111" y="33"/>
                    <a:pt x="115" y="31"/>
                  </a:cubicBezTo>
                  <a:cubicBezTo>
                    <a:pt x="118" y="29"/>
                    <a:pt x="121" y="29"/>
                    <a:pt x="124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5" y="29"/>
                    <a:pt x="126" y="29"/>
                    <a:pt x="126" y="29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30" y="29"/>
                    <a:pt x="133" y="30"/>
                    <a:pt x="137" y="32"/>
                  </a:cubicBezTo>
                  <a:cubicBezTo>
                    <a:pt x="140" y="33"/>
                    <a:pt x="143" y="36"/>
                    <a:pt x="145" y="40"/>
                  </a:cubicBezTo>
                  <a:cubicBezTo>
                    <a:pt x="148" y="47"/>
                    <a:pt x="150" y="53"/>
                    <a:pt x="150" y="58"/>
                  </a:cubicBezTo>
                  <a:cubicBezTo>
                    <a:pt x="150" y="68"/>
                    <a:pt x="146" y="77"/>
                    <a:pt x="140" y="83"/>
                  </a:cubicBezTo>
                  <a:cubicBezTo>
                    <a:pt x="135" y="89"/>
                    <a:pt x="127" y="92"/>
                    <a:pt x="119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5" y="92"/>
                    <a:pt x="110" y="91"/>
                    <a:pt x="106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86"/>
                    <a:pt x="105" y="82"/>
                    <a:pt x="105" y="78"/>
                  </a:cubicBezTo>
                  <a:cubicBezTo>
                    <a:pt x="110" y="81"/>
                    <a:pt x="114" y="82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31" y="82"/>
                    <a:pt x="142" y="71"/>
                    <a:pt x="142" y="57"/>
                  </a:cubicBezTo>
                  <a:cubicBezTo>
                    <a:pt x="142" y="54"/>
                    <a:pt x="142" y="50"/>
                    <a:pt x="140" y="47"/>
                  </a:cubicBezTo>
                  <a:cubicBezTo>
                    <a:pt x="139" y="44"/>
                    <a:pt x="137" y="42"/>
                    <a:pt x="134" y="41"/>
                  </a:cubicBezTo>
                  <a:cubicBezTo>
                    <a:pt x="132" y="40"/>
                    <a:pt x="129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6" y="39"/>
                    <a:pt x="125" y="39"/>
                    <a:pt x="125" y="39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18" y="39"/>
                    <a:pt x="113" y="42"/>
                    <a:pt x="109" y="45"/>
                  </a:cubicBezTo>
                  <a:cubicBezTo>
                    <a:pt x="108" y="46"/>
                    <a:pt x="107" y="47"/>
                    <a:pt x="107" y="48"/>
                  </a:cubicBezTo>
                  <a:cubicBezTo>
                    <a:pt x="107" y="46"/>
                    <a:pt x="107" y="43"/>
                    <a:pt x="107" y="40"/>
                  </a:cubicBezTo>
                  <a:cubicBezTo>
                    <a:pt x="107" y="41"/>
                    <a:pt x="107" y="41"/>
                    <a:pt x="107" y="41"/>
                  </a:cubicBezTo>
                  <a:moveTo>
                    <a:pt x="86" y="45"/>
                  </a:moveTo>
                  <a:cubicBezTo>
                    <a:pt x="86" y="45"/>
                    <a:pt x="86" y="45"/>
                    <a:pt x="86" y="45"/>
                  </a:cubicBezTo>
                  <a:cubicBezTo>
                    <a:pt x="92" y="40"/>
                    <a:pt x="98" y="34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30"/>
                    <a:pt x="104" y="33"/>
                    <a:pt x="104" y="35"/>
                  </a:cubicBezTo>
                  <a:cubicBezTo>
                    <a:pt x="98" y="41"/>
                    <a:pt x="92" y="48"/>
                    <a:pt x="86" y="54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8" y="55"/>
                    <a:pt x="89" y="54"/>
                    <a:pt x="90" y="5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5" y="47"/>
                    <a:pt x="99" y="43"/>
                    <a:pt x="104" y="38"/>
                  </a:cubicBezTo>
                  <a:cubicBezTo>
                    <a:pt x="103" y="45"/>
                    <a:pt x="103" y="52"/>
                    <a:pt x="103" y="59"/>
                  </a:cubicBezTo>
                  <a:cubicBezTo>
                    <a:pt x="102" y="60"/>
                    <a:pt x="102" y="60"/>
                    <a:pt x="102" y="60"/>
                  </a:cubicBezTo>
                  <a:cubicBezTo>
                    <a:pt x="97" y="66"/>
                    <a:pt x="93" y="72"/>
                    <a:pt x="88" y="79"/>
                  </a:cubicBezTo>
                  <a:cubicBezTo>
                    <a:pt x="88" y="79"/>
                    <a:pt x="88" y="80"/>
                    <a:pt x="88" y="80"/>
                  </a:cubicBezTo>
                  <a:cubicBezTo>
                    <a:pt x="88" y="80"/>
                    <a:pt x="88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94" y="74"/>
                    <a:pt x="98" y="68"/>
                    <a:pt x="102" y="62"/>
                  </a:cubicBezTo>
                  <a:cubicBezTo>
                    <a:pt x="102" y="66"/>
                    <a:pt x="102" y="70"/>
                    <a:pt x="102" y="74"/>
                  </a:cubicBezTo>
                  <a:cubicBezTo>
                    <a:pt x="102" y="74"/>
                    <a:pt x="102" y="74"/>
                    <a:pt x="101" y="74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96" y="80"/>
                    <a:pt x="91" y="86"/>
                    <a:pt x="87" y="92"/>
                  </a:cubicBezTo>
                  <a:cubicBezTo>
                    <a:pt x="86" y="93"/>
                    <a:pt x="87" y="93"/>
                    <a:pt x="87" y="93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8" y="94"/>
                    <a:pt x="88" y="93"/>
                    <a:pt x="88" y="93"/>
                  </a:cubicBezTo>
                  <a:cubicBezTo>
                    <a:pt x="93" y="87"/>
                    <a:pt x="97" y="81"/>
                    <a:pt x="102" y="75"/>
                  </a:cubicBezTo>
                  <a:cubicBezTo>
                    <a:pt x="101" y="88"/>
                    <a:pt x="101" y="101"/>
                    <a:pt x="101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4" y="118"/>
                    <a:pt x="89" y="124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76" y="134"/>
                    <a:pt x="67" y="136"/>
                    <a:pt x="56" y="136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55" y="136"/>
                    <a:pt x="53" y="136"/>
                    <a:pt x="51" y="136"/>
                  </a:cubicBezTo>
                  <a:cubicBezTo>
                    <a:pt x="22" y="134"/>
                    <a:pt x="12" y="122"/>
                    <a:pt x="8" y="115"/>
                  </a:cubicBezTo>
                  <a:cubicBezTo>
                    <a:pt x="7" y="90"/>
                    <a:pt x="7" y="55"/>
                    <a:pt x="4" y="28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8" y="31"/>
                    <a:pt x="12" y="32"/>
                    <a:pt x="18" y="34"/>
                  </a:cubicBezTo>
                  <a:cubicBezTo>
                    <a:pt x="29" y="36"/>
                    <a:pt x="41" y="38"/>
                    <a:pt x="56" y="38"/>
                  </a:cubicBezTo>
                  <a:cubicBezTo>
                    <a:pt x="64" y="38"/>
                    <a:pt x="72" y="37"/>
                    <a:pt x="81" y="36"/>
                  </a:cubicBezTo>
                  <a:cubicBezTo>
                    <a:pt x="83" y="36"/>
                    <a:pt x="87" y="35"/>
                    <a:pt x="90" y="34"/>
                  </a:cubicBezTo>
                  <a:cubicBezTo>
                    <a:pt x="93" y="34"/>
                    <a:pt x="95" y="33"/>
                    <a:pt x="97" y="32"/>
                  </a:cubicBezTo>
                  <a:cubicBezTo>
                    <a:pt x="93" y="36"/>
                    <a:pt x="89" y="40"/>
                    <a:pt x="85" y="43"/>
                  </a:cubicBezTo>
                  <a:cubicBezTo>
                    <a:pt x="85" y="44"/>
                    <a:pt x="85" y="44"/>
                    <a:pt x="85" y="45"/>
                  </a:cubicBezTo>
                  <a:cubicBezTo>
                    <a:pt x="85" y="45"/>
                    <a:pt x="85" y="45"/>
                    <a:pt x="86" y="45"/>
                  </a:cubicBezTo>
                  <a:moveTo>
                    <a:pt x="15" y="29"/>
                  </a:moveTo>
                  <a:cubicBezTo>
                    <a:pt x="12" y="28"/>
                    <a:pt x="9" y="27"/>
                    <a:pt x="8" y="26"/>
                  </a:cubicBezTo>
                  <a:cubicBezTo>
                    <a:pt x="6" y="25"/>
                    <a:pt x="5" y="24"/>
                    <a:pt x="5" y="23"/>
                  </a:cubicBezTo>
                  <a:cubicBezTo>
                    <a:pt x="5" y="23"/>
                    <a:pt x="5" y="22"/>
                    <a:pt x="5" y="22"/>
                  </a:cubicBezTo>
                  <a:cubicBezTo>
                    <a:pt x="4" y="21"/>
                    <a:pt x="5" y="19"/>
                    <a:pt x="7" y="17"/>
                  </a:cubicBezTo>
                  <a:cubicBezTo>
                    <a:pt x="10" y="15"/>
                    <a:pt x="15" y="12"/>
                    <a:pt x="20" y="10"/>
                  </a:cubicBezTo>
                  <a:cubicBezTo>
                    <a:pt x="24" y="8"/>
                    <a:pt x="29" y="6"/>
                    <a:pt x="33" y="6"/>
                  </a:cubicBezTo>
                  <a:cubicBezTo>
                    <a:pt x="40" y="4"/>
                    <a:pt x="49" y="4"/>
                    <a:pt x="57" y="4"/>
                  </a:cubicBezTo>
                  <a:cubicBezTo>
                    <a:pt x="65" y="4"/>
                    <a:pt x="72" y="4"/>
                    <a:pt x="79" y="5"/>
                  </a:cubicBezTo>
                  <a:cubicBezTo>
                    <a:pt x="85" y="6"/>
                    <a:pt x="90" y="6"/>
                    <a:pt x="91" y="7"/>
                  </a:cubicBezTo>
                  <a:cubicBezTo>
                    <a:pt x="97" y="9"/>
                    <a:pt x="100" y="11"/>
                    <a:pt x="102" y="13"/>
                  </a:cubicBezTo>
                  <a:cubicBezTo>
                    <a:pt x="104" y="15"/>
                    <a:pt x="104" y="17"/>
                    <a:pt x="104" y="19"/>
                  </a:cubicBezTo>
                  <a:cubicBezTo>
                    <a:pt x="104" y="19"/>
                    <a:pt x="104" y="20"/>
                    <a:pt x="104" y="20"/>
                  </a:cubicBezTo>
                  <a:cubicBezTo>
                    <a:pt x="104" y="22"/>
                    <a:pt x="103" y="23"/>
                    <a:pt x="102" y="25"/>
                  </a:cubicBezTo>
                  <a:cubicBezTo>
                    <a:pt x="101" y="26"/>
                    <a:pt x="100" y="27"/>
                    <a:pt x="98" y="28"/>
                  </a:cubicBezTo>
                  <a:cubicBezTo>
                    <a:pt x="93" y="20"/>
                    <a:pt x="78" y="17"/>
                    <a:pt x="58" y="17"/>
                  </a:cubicBezTo>
                  <a:cubicBezTo>
                    <a:pt x="55" y="17"/>
                    <a:pt x="51" y="17"/>
                    <a:pt x="47" y="17"/>
                  </a:cubicBezTo>
                  <a:cubicBezTo>
                    <a:pt x="29" y="18"/>
                    <a:pt x="14" y="25"/>
                    <a:pt x="15" y="29"/>
                  </a:cubicBezTo>
                  <a:moveTo>
                    <a:pt x="57" y="0"/>
                  </a:moveTo>
                  <a:cubicBezTo>
                    <a:pt x="48" y="0"/>
                    <a:pt x="40" y="1"/>
                    <a:pt x="32" y="2"/>
                  </a:cubicBezTo>
                  <a:cubicBezTo>
                    <a:pt x="27" y="3"/>
                    <a:pt x="20" y="6"/>
                    <a:pt x="13" y="9"/>
                  </a:cubicBezTo>
                  <a:cubicBezTo>
                    <a:pt x="10" y="11"/>
                    <a:pt x="7" y="13"/>
                    <a:pt x="5" y="15"/>
                  </a:cubicBezTo>
                  <a:cubicBezTo>
                    <a:pt x="3" y="17"/>
                    <a:pt x="1" y="19"/>
                    <a:pt x="1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50"/>
                    <a:pt x="3" y="90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9"/>
                    <a:pt x="8" y="122"/>
                    <a:pt x="10" y="124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9" y="125"/>
                    <a:pt x="9" y="125"/>
                    <a:pt x="9" y="126"/>
                  </a:cubicBezTo>
                  <a:cubicBezTo>
                    <a:pt x="9" y="128"/>
                    <a:pt x="10" y="130"/>
                    <a:pt x="10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11" y="133"/>
                    <a:pt x="11" y="133"/>
                    <a:pt x="11" y="133"/>
                  </a:cubicBezTo>
                  <a:cubicBezTo>
                    <a:pt x="11" y="133"/>
                    <a:pt x="11" y="133"/>
                    <a:pt x="11" y="133"/>
                  </a:cubicBezTo>
                  <a:cubicBezTo>
                    <a:pt x="14" y="136"/>
                    <a:pt x="19" y="138"/>
                    <a:pt x="24" y="140"/>
                  </a:cubicBezTo>
                  <a:cubicBezTo>
                    <a:pt x="30" y="142"/>
                    <a:pt x="37" y="144"/>
                    <a:pt x="43" y="144"/>
                  </a:cubicBezTo>
                  <a:cubicBezTo>
                    <a:pt x="48" y="145"/>
                    <a:pt x="53" y="145"/>
                    <a:pt x="57" y="145"/>
                  </a:cubicBezTo>
                  <a:cubicBezTo>
                    <a:pt x="70" y="145"/>
                    <a:pt x="80" y="143"/>
                    <a:pt x="87" y="140"/>
                  </a:cubicBezTo>
                  <a:cubicBezTo>
                    <a:pt x="90" y="139"/>
                    <a:pt x="93" y="138"/>
                    <a:pt x="95" y="137"/>
                  </a:cubicBezTo>
                  <a:cubicBezTo>
                    <a:pt x="97" y="135"/>
                    <a:pt x="98" y="134"/>
                    <a:pt x="99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1"/>
                    <a:pt x="98" y="129"/>
                    <a:pt x="98" y="128"/>
                  </a:cubicBezTo>
                  <a:cubicBezTo>
                    <a:pt x="101" y="126"/>
                    <a:pt x="102" y="125"/>
                    <a:pt x="104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4" y="113"/>
                    <a:pt x="105" y="103"/>
                    <a:pt x="105" y="92"/>
                  </a:cubicBezTo>
                  <a:cubicBezTo>
                    <a:pt x="109" y="95"/>
                    <a:pt x="114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37" y="96"/>
                    <a:pt x="153" y="80"/>
                    <a:pt x="153" y="58"/>
                  </a:cubicBezTo>
                  <a:cubicBezTo>
                    <a:pt x="153" y="52"/>
                    <a:pt x="152" y="46"/>
                    <a:pt x="149" y="39"/>
                  </a:cubicBezTo>
                  <a:cubicBezTo>
                    <a:pt x="146" y="34"/>
                    <a:pt x="142" y="30"/>
                    <a:pt x="138" y="28"/>
                  </a:cubicBezTo>
                  <a:cubicBezTo>
                    <a:pt x="134" y="26"/>
                    <a:pt x="130" y="25"/>
                    <a:pt x="127" y="25"/>
                  </a:cubicBezTo>
                  <a:cubicBezTo>
                    <a:pt x="126" y="25"/>
                    <a:pt x="125" y="25"/>
                    <a:pt x="124" y="25"/>
                  </a:cubicBezTo>
                  <a:cubicBezTo>
                    <a:pt x="121" y="25"/>
                    <a:pt x="116" y="26"/>
                    <a:pt x="113" y="28"/>
                  </a:cubicBezTo>
                  <a:cubicBezTo>
                    <a:pt x="111" y="29"/>
                    <a:pt x="109" y="31"/>
                    <a:pt x="108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8" y="27"/>
                    <a:pt x="108" y="23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6"/>
                    <a:pt x="107" y="13"/>
                    <a:pt x="104" y="10"/>
                  </a:cubicBezTo>
                  <a:cubicBezTo>
                    <a:pt x="102" y="7"/>
                    <a:pt x="98" y="5"/>
                    <a:pt x="92" y="3"/>
                  </a:cubicBezTo>
                  <a:cubicBezTo>
                    <a:pt x="90" y="3"/>
                    <a:pt x="85" y="2"/>
                    <a:pt x="79" y="1"/>
                  </a:cubicBezTo>
                  <a:cubicBezTo>
                    <a:pt x="73" y="1"/>
                    <a:pt x="65" y="0"/>
                    <a:pt x="5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792"/>
            <p:cNvSpPr/>
            <p:nvPr/>
          </p:nvSpPr>
          <p:spPr bwMode="auto">
            <a:xfrm>
              <a:off x="3755" y="34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793"/>
            <p:cNvSpPr/>
            <p:nvPr/>
          </p:nvSpPr>
          <p:spPr bwMode="auto">
            <a:xfrm>
              <a:off x="3755" y="34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Rectangle 794"/>
            <p:cNvSpPr>
              <a:spLocks noChangeArrowheads="1"/>
            </p:cNvSpPr>
            <p:nvPr/>
          </p:nvSpPr>
          <p:spPr bwMode="auto">
            <a:xfrm>
              <a:off x="3752" y="3488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795"/>
            <p:cNvSpPr>
              <a:spLocks noChangeArrowheads="1"/>
            </p:cNvSpPr>
            <p:nvPr/>
          </p:nvSpPr>
          <p:spPr bwMode="auto">
            <a:xfrm>
              <a:off x="3752" y="3488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796"/>
            <p:cNvSpPr>
              <a:spLocks noChangeArrowheads="1"/>
            </p:cNvSpPr>
            <p:nvPr/>
          </p:nvSpPr>
          <p:spPr bwMode="auto">
            <a:xfrm>
              <a:off x="3752" y="3488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797"/>
            <p:cNvSpPr/>
            <p:nvPr/>
          </p:nvSpPr>
          <p:spPr bwMode="auto">
            <a:xfrm>
              <a:off x="3752" y="34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798"/>
            <p:cNvSpPr/>
            <p:nvPr/>
          </p:nvSpPr>
          <p:spPr bwMode="auto">
            <a:xfrm>
              <a:off x="3662" y="3507"/>
              <a:ext cx="36" cy="45"/>
            </a:xfrm>
            <a:custGeom>
              <a:avLst/>
              <a:gdLst>
                <a:gd name="T0" fmla="*/ 14 w 15"/>
                <a:gd name="T1" fmla="*/ 0 h 19"/>
                <a:gd name="T2" fmla="*/ 13 w 15"/>
                <a:gd name="T3" fmla="*/ 0 h 19"/>
                <a:gd name="T4" fmla="*/ 1 w 15"/>
                <a:gd name="T5" fmla="*/ 17 h 19"/>
                <a:gd name="T6" fmla="*/ 1 w 15"/>
                <a:gd name="T7" fmla="*/ 19 h 19"/>
                <a:gd name="T8" fmla="*/ 1 w 15"/>
                <a:gd name="T9" fmla="*/ 19 h 19"/>
                <a:gd name="T10" fmla="*/ 2 w 15"/>
                <a:gd name="T11" fmla="*/ 18 h 19"/>
                <a:gd name="T12" fmla="*/ 15 w 15"/>
                <a:gd name="T13" fmla="*/ 1 h 19"/>
                <a:gd name="T14" fmla="*/ 14 w 15"/>
                <a:gd name="T15" fmla="*/ 0 h 19"/>
                <a:gd name="T16" fmla="*/ 14 w 15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9">
                  <a:moveTo>
                    <a:pt x="14" y="0"/>
                  </a:moveTo>
                  <a:cubicBezTo>
                    <a:pt x="14" y="0"/>
                    <a:pt x="13" y="0"/>
                    <a:pt x="13" y="0"/>
                  </a:cubicBezTo>
                  <a:cubicBezTo>
                    <a:pt x="9" y="6"/>
                    <a:pt x="5" y="12"/>
                    <a:pt x="1" y="17"/>
                  </a:cubicBezTo>
                  <a:cubicBezTo>
                    <a:pt x="0" y="18"/>
                    <a:pt x="0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6" y="13"/>
                    <a:pt x="10" y="7"/>
                    <a:pt x="15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799"/>
            <p:cNvSpPr/>
            <p:nvPr/>
          </p:nvSpPr>
          <p:spPr bwMode="auto">
            <a:xfrm>
              <a:off x="3660" y="3608"/>
              <a:ext cx="31" cy="38"/>
            </a:xfrm>
            <a:custGeom>
              <a:avLst/>
              <a:gdLst>
                <a:gd name="T0" fmla="*/ 12 w 13"/>
                <a:gd name="T1" fmla="*/ 0 h 16"/>
                <a:gd name="T2" fmla="*/ 11 w 13"/>
                <a:gd name="T3" fmla="*/ 0 h 16"/>
                <a:gd name="T4" fmla="*/ 1 w 13"/>
                <a:gd name="T5" fmla="*/ 15 h 16"/>
                <a:gd name="T6" fmla="*/ 1 w 13"/>
                <a:gd name="T7" fmla="*/ 16 h 16"/>
                <a:gd name="T8" fmla="*/ 1 w 13"/>
                <a:gd name="T9" fmla="*/ 16 h 16"/>
                <a:gd name="T10" fmla="*/ 2 w 13"/>
                <a:gd name="T11" fmla="*/ 16 h 16"/>
                <a:gd name="T12" fmla="*/ 13 w 13"/>
                <a:gd name="T13" fmla="*/ 1 h 16"/>
                <a:gd name="T14" fmla="*/ 13 w 13"/>
                <a:gd name="T15" fmla="*/ 0 h 16"/>
                <a:gd name="T16" fmla="*/ 12 w 1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6">
                  <a:moveTo>
                    <a:pt x="12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8" y="5"/>
                    <a:pt x="4" y="10"/>
                    <a:pt x="1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6" y="11"/>
                    <a:pt x="9" y="6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800"/>
            <p:cNvSpPr/>
            <p:nvPr/>
          </p:nvSpPr>
          <p:spPr bwMode="auto">
            <a:xfrm>
              <a:off x="3658" y="3639"/>
              <a:ext cx="33" cy="40"/>
            </a:xfrm>
            <a:custGeom>
              <a:avLst/>
              <a:gdLst>
                <a:gd name="T0" fmla="*/ 13 w 14"/>
                <a:gd name="T1" fmla="*/ 0 h 17"/>
                <a:gd name="T2" fmla="*/ 13 w 14"/>
                <a:gd name="T3" fmla="*/ 0 h 17"/>
                <a:gd name="T4" fmla="*/ 0 w 14"/>
                <a:gd name="T5" fmla="*/ 15 h 17"/>
                <a:gd name="T6" fmla="*/ 0 w 14"/>
                <a:gd name="T7" fmla="*/ 16 h 17"/>
                <a:gd name="T8" fmla="*/ 1 w 14"/>
                <a:gd name="T9" fmla="*/ 17 h 17"/>
                <a:gd name="T10" fmla="*/ 1 w 14"/>
                <a:gd name="T11" fmla="*/ 16 h 17"/>
                <a:gd name="T12" fmla="*/ 14 w 14"/>
                <a:gd name="T13" fmla="*/ 1 h 17"/>
                <a:gd name="T14" fmla="*/ 14 w 14"/>
                <a:gd name="T15" fmla="*/ 0 h 17"/>
                <a:gd name="T16" fmla="*/ 13 w 14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7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5"/>
                    <a:pt x="4" y="10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5" y="11"/>
                    <a:pt x="10" y="6"/>
                    <a:pt x="14" y="1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801"/>
            <p:cNvSpPr/>
            <p:nvPr/>
          </p:nvSpPr>
          <p:spPr bwMode="auto">
            <a:xfrm>
              <a:off x="3035" y="3485"/>
              <a:ext cx="391" cy="310"/>
            </a:xfrm>
            <a:custGeom>
              <a:avLst/>
              <a:gdLst>
                <a:gd name="T0" fmla="*/ 15 w 165"/>
                <a:gd name="T1" fmla="*/ 0 h 131"/>
                <a:gd name="T2" fmla="*/ 13 w 165"/>
                <a:gd name="T3" fmla="*/ 2 h 131"/>
                <a:gd name="T4" fmla="*/ 13 w 165"/>
                <a:gd name="T5" fmla="*/ 14 h 131"/>
                <a:gd name="T6" fmla="*/ 9 w 165"/>
                <a:gd name="T7" fmla="*/ 14 h 131"/>
                <a:gd name="T8" fmla="*/ 7 w 165"/>
                <a:gd name="T9" fmla="*/ 16 h 131"/>
                <a:gd name="T10" fmla="*/ 9 w 165"/>
                <a:gd name="T11" fmla="*/ 18 h 131"/>
                <a:gd name="T12" fmla="*/ 13 w 165"/>
                <a:gd name="T13" fmla="*/ 18 h 131"/>
                <a:gd name="T14" fmla="*/ 13 w 165"/>
                <a:gd name="T15" fmla="*/ 29 h 131"/>
                <a:gd name="T16" fmla="*/ 9 w 165"/>
                <a:gd name="T17" fmla="*/ 29 h 131"/>
                <a:gd name="T18" fmla="*/ 7 w 165"/>
                <a:gd name="T19" fmla="*/ 31 h 131"/>
                <a:gd name="T20" fmla="*/ 9 w 165"/>
                <a:gd name="T21" fmla="*/ 32 h 131"/>
                <a:gd name="T22" fmla="*/ 13 w 165"/>
                <a:gd name="T23" fmla="*/ 32 h 131"/>
                <a:gd name="T24" fmla="*/ 13 w 165"/>
                <a:gd name="T25" fmla="*/ 45 h 131"/>
                <a:gd name="T26" fmla="*/ 9 w 165"/>
                <a:gd name="T27" fmla="*/ 45 h 131"/>
                <a:gd name="T28" fmla="*/ 7 w 165"/>
                <a:gd name="T29" fmla="*/ 46 h 131"/>
                <a:gd name="T30" fmla="*/ 9 w 165"/>
                <a:gd name="T31" fmla="*/ 48 h 131"/>
                <a:gd name="T32" fmla="*/ 13 w 165"/>
                <a:gd name="T33" fmla="*/ 48 h 131"/>
                <a:gd name="T34" fmla="*/ 13 w 165"/>
                <a:gd name="T35" fmla="*/ 62 h 131"/>
                <a:gd name="T36" fmla="*/ 9 w 165"/>
                <a:gd name="T37" fmla="*/ 62 h 131"/>
                <a:gd name="T38" fmla="*/ 7 w 165"/>
                <a:gd name="T39" fmla="*/ 64 h 131"/>
                <a:gd name="T40" fmla="*/ 9 w 165"/>
                <a:gd name="T41" fmla="*/ 66 h 131"/>
                <a:gd name="T42" fmla="*/ 13 w 165"/>
                <a:gd name="T43" fmla="*/ 66 h 131"/>
                <a:gd name="T44" fmla="*/ 13 w 165"/>
                <a:gd name="T45" fmla="*/ 79 h 131"/>
                <a:gd name="T46" fmla="*/ 9 w 165"/>
                <a:gd name="T47" fmla="*/ 79 h 131"/>
                <a:gd name="T48" fmla="*/ 7 w 165"/>
                <a:gd name="T49" fmla="*/ 80 h 131"/>
                <a:gd name="T50" fmla="*/ 9 w 165"/>
                <a:gd name="T51" fmla="*/ 82 h 131"/>
                <a:gd name="T52" fmla="*/ 13 w 165"/>
                <a:gd name="T53" fmla="*/ 82 h 131"/>
                <a:gd name="T54" fmla="*/ 13 w 165"/>
                <a:gd name="T55" fmla="*/ 96 h 131"/>
                <a:gd name="T56" fmla="*/ 9 w 165"/>
                <a:gd name="T57" fmla="*/ 96 h 131"/>
                <a:gd name="T58" fmla="*/ 7 w 165"/>
                <a:gd name="T59" fmla="*/ 98 h 131"/>
                <a:gd name="T60" fmla="*/ 9 w 165"/>
                <a:gd name="T61" fmla="*/ 100 h 131"/>
                <a:gd name="T62" fmla="*/ 13 w 165"/>
                <a:gd name="T63" fmla="*/ 100 h 131"/>
                <a:gd name="T64" fmla="*/ 13 w 165"/>
                <a:gd name="T65" fmla="*/ 113 h 131"/>
                <a:gd name="T66" fmla="*/ 2 w 165"/>
                <a:gd name="T67" fmla="*/ 113 h 131"/>
                <a:gd name="T68" fmla="*/ 0 w 165"/>
                <a:gd name="T69" fmla="*/ 115 h 131"/>
                <a:gd name="T70" fmla="*/ 2 w 165"/>
                <a:gd name="T71" fmla="*/ 116 h 131"/>
                <a:gd name="T72" fmla="*/ 13 w 165"/>
                <a:gd name="T73" fmla="*/ 116 h 131"/>
                <a:gd name="T74" fmla="*/ 13 w 165"/>
                <a:gd name="T75" fmla="*/ 129 h 131"/>
                <a:gd name="T76" fmla="*/ 15 w 165"/>
                <a:gd name="T77" fmla="*/ 131 h 131"/>
                <a:gd name="T78" fmla="*/ 16 w 165"/>
                <a:gd name="T79" fmla="*/ 129 h 131"/>
                <a:gd name="T80" fmla="*/ 16 w 165"/>
                <a:gd name="T81" fmla="*/ 116 h 131"/>
                <a:gd name="T82" fmla="*/ 163 w 165"/>
                <a:gd name="T83" fmla="*/ 116 h 131"/>
                <a:gd name="T84" fmla="*/ 165 w 165"/>
                <a:gd name="T85" fmla="*/ 115 h 131"/>
                <a:gd name="T86" fmla="*/ 163 w 165"/>
                <a:gd name="T87" fmla="*/ 113 h 131"/>
                <a:gd name="T88" fmla="*/ 16 w 165"/>
                <a:gd name="T89" fmla="*/ 113 h 131"/>
                <a:gd name="T90" fmla="*/ 16 w 165"/>
                <a:gd name="T91" fmla="*/ 2 h 131"/>
                <a:gd name="T92" fmla="*/ 15 w 165"/>
                <a:gd name="T9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31">
                  <a:moveTo>
                    <a:pt x="15" y="0"/>
                  </a:moveTo>
                  <a:cubicBezTo>
                    <a:pt x="14" y="0"/>
                    <a:pt x="13" y="1"/>
                    <a:pt x="13" y="2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10" y="18"/>
                    <a:pt x="11" y="18"/>
                    <a:pt x="13" y="1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1" y="29"/>
                    <a:pt x="10" y="29"/>
                    <a:pt x="9" y="29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7" y="32"/>
                    <a:pt x="8" y="32"/>
                    <a:pt x="9" y="32"/>
                  </a:cubicBezTo>
                  <a:cubicBezTo>
                    <a:pt x="10" y="32"/>
                    <a:pt x="11" y="32"/>
                    <a:pt x="13" y="32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1" y="45"/>
                    <a:pt x="10" y="45"/>
                    <a:pt x="9" y="45"/>
                  </a:cubicBezTo>
                  <a:cubicBezTo>
                    <a:pt x="8" y="45"/>
                    <a:pt x="7" y="45"/>
                    <a:pt x="7" y="46"/>
                  </a:cubicBezTo>
                  <a:cubicBezTo>
                    <a:pt x="7" y="47"/>
                    <a:pt x="8" y="48"/>
                    <a:pt x="9" y="48"/>
                  </a:cubicBezTo>
                  <a:cubicBezTo>
                    <a:pt x="10" y="48"/>
                    <a:pt x="11" y="48"/>
                    <a:pt x="13" y="48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1" y="62"/>
                    <a:pt x="10" y="62"/>
                    <a:pt x="9" y="62"/>
                  </a:cubicBezTo>
                  <a:cubicBezTo>
                    <a:pt x="8" y="62"/>
                    <a:pt x="7" y="63"/>
                    <a:pt x="7" y="64"/>
                  </a:cubicBezTo>
                  <a:cubicBezTo>
                    <a:pt x="7" y="65"/>
                    <a:pt x="8" y="66"/>
                    <a:pt x="9" y="66"/>
                  </a:cubicBezTo>
                  <a:cubicBezTo>
                    <a:pt x="10" y="66"/>
                    <a:pt x="11" y="66"/>
                    <a:pt x="13" y="6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1" y="79"/>
                    <a:pt x="10" y="79"/>
                    <a:pt x="9" y="79"/>
                  </a:cubicBezTo>
                  <a:cubicBezTo>
                    <a:pt x="8" y="79"/>
                    <a:pt x="7" y="79"/>
                    <a:pt x="7" y="80"/>
                  </a:cubicBezTo>
                  <a:cubicBezTo>
                    <a:pt x="7" y="81"/>
                    <a:pt x="8" y="82"/>
                    <a:pt x="9" y="82"/>
                  </a:cubicBezTo>
                  <a:cubicBezTo>
                    <a:pt x="10" y="82"/>
                    <a:pt x="11" y="82"/>
                    <a:pt x="13" y="8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1" y="96"/>
                    <a:pt x="10" y="96"/>
                    <a:pt x="9" y="96"/>
                  </a:cubicBezTo>
                  <a:cubicBezTo>
                    <a:pt x="8" y="96"/>
                    <a:pt x="7" y="97"/>
                    <a:pt x="7" y="98"/>
                  </a:cubicBezTo>
                  <a:cubicBezTo>
                    <a:pt x="7" y="99"/>
                    <a:pt x="8" y="100"/>
                    <a:pt x="9" y="100"/>
                  </a:cubicBezTo>
                  <a:cubicBezTo>
                    <a:pt x="10" y="100"/>
                    <a:pt x="11" y="100"/>
                    <a:pt x="13" y="100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" y="113"/>
                    <a:pt x="0" y="114"/>
                    <a:pt x="0" y="115"/>
                  </a:cubicBezTo>
                  <a:cubicBezTo>
                    <a:pt x="0" y="116"/>
                    <a:pt x="1" y="116"/>
                    <a:pt x="2" y="11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30"/>
                    <a:pt x="14" y="131"/>
                    <a:pt x="15" y="131"/>
                  </a:cubicBezTo>
                  <a:cubicBezTo>
                    <a:pt x="16" y="131"/>
                    <a:pt x="16" y="130"/>
                    <a:pt x="16" y="129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3" y="116"/>
                    <a:pt x="163" y="116"/>
                    <a:pt x="163" y="116"/>
                  </a:cubicBezTo>
                  <a:cubicBezTo>
                    <a:pt x="164" y="116"/>
                    <a:pt x="165" y="116"/>
                    <a:pt x="165" y="115"/>
                  </a:cubicBezTo>
                  <a:cubicBezTo>
                    <a:pt x="165" y="114"/>
                    <a:pt x="164" y="113"/>
                    <a:pt x="163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6" y="0"/>
                    <a:pt x="1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802"/>
            <p:cNvSpPr>
              <a:spLocks noEditPoints="1"/>
            </p:cNvSpPr>
            <p:nvPr/>
          </p:nvSpPr>
          <p:spPr bwMode="auto">
            <a:xfrm>
              <a:off x="3177" y="3511"/>
              <a:ext cx="74" cy="225"/>
            </a:xfrm>
            <a:custGeom>
              <a:avLst/>
              <a:gdLst>
                <a:gd name="T0" fmla="*/ 28 w 31"/>
                <a:gd name="T1" fmla="*/ 85 h 95"/>
                <a:gd name="T2" fmla="*/ 27 w 31"/>
                <a:gd name="T3" fmla="*/ 87 h 95"/>
                <a:gd name="T4" fmla="*/ 21 w 31"/>
                <a:gd name="T5" fmla="*/ 88 h 95"/>
                <a:gd name="T6" fmla="*/ 28 w 31"/>
                <a:gd name="T7" fmla="*/ 82 h 95"/>
                <a:gd name="T8" fmla="*/ 27 w 31"/>
                <a:gd name="T9" fmla="*/ 83 h 95"/>
                <a:gd name="T10" fmla="*/ 21 w 31"/>
                <a:gd name="T11" fmla="*/ 91 h 95"/>
                <a:gd name="T12" fmla="*/ 21 w 31"/>
                <a:gd name="T13" fmla="*/ 80 h 95"/>
                <a:gd name="T14" fmla="*/ 28 w 31"/>
                <a:gd name="T15" fmla="*/ 70 h 95"/>
                <a:gd name="T16" fmla="*/ 21 w 31"/>
                <a:gd name="T17" fmla="*/ 84 h 95"/>
                <a:gd name="T18" fmla="*/ 21 w 31"/>
                <a:gd name="T19" fmla="*/ 72 h 95"/>
                <a:gd name="T20" fmla="*/ 27 w 31"/>
                <a:gd name="T21" fmla="*/ 68 h 95"/>
                <a:gd name="T22" fmla="*/ 21 w 31"/>
                <a:gd name="T23" fmla="*/ 77 h 95"/>
                <a:gd name="T24" fmla="*/ 21 w 31"/>
                <a:gd name="T25" fmla="*/ 64 h 95"/>
                <a:gd name="T26" fmla="*/ 27 w 31"/>
                <a:gd name="T27" fmla="*/ 53 h 95"/>
                <a:gd name="T28" fmla="*/ 27 w 31"/>
                <a:gd name="T29" fmla="*/ 59 h 95"/>
                <a:gd name="T30" fmla="*/ 21 w 31"/>
                <a:gd name="T31" fmla="*/ 61 h 95"/>
                <a:gd name="T32" fmla="*/ 27 w 31"/>
                <a:gd name="T33" fmla="*/ 42 h 95"/>
                <a:gd name="T34" fmla="*/ 21 w 31"/>
                <a:gd name="T35" fmla="*/ 61 h 95"/>
                <a:gd name="T36" fmla="*/ 20 w 31"/>
                <a:gd name="T37" fmla="*/ 43 h 95"/>
                <a:gd name="T38" fmla="*/ 27 w 31"/>
                <a:gd name="T39" fmla="*/ 39 h 95"/>
                <a:gd name="T40" fmla="*/ 21 w 31"/>
                <a:gd name="T41" fmla="*/ 49 h 95"/>
                <a:gd name="T42" fmla="*/ 20 w 31"/>
                <a:gd name="T43" fmla="*/ 38 h 95"/>
                <a:gd name="T44" fmla="*/ 21 w 31"/>
                <a:gd name="T45" fmla="*/ 36 h 95"/>
                <a:gd name="T46" fmla="*/ 27 w 31"/>
                <a:gd name="T47" fmla="*/ 26 h 95"/>
                <a:gd name="T48" fmla="*/ 26 w 31"/>
                <a:gd name="T49" fmla="*/ 32 h 95"/>
                <a:gd name="T50" fmla="*/ 17 w 31"/>
                <a:gd name="T51" fmla="*/ 92 h 95"/>
                <a:gd name="T52" fmla="*/ 4 w 31"/>
                <a:gd name="T53" fmla="*/ 57 h 95"/>
                <a:gd name="T54" fmla="*/ 12 w 31"/>
                <a:gd name="T55" fmla="*/ 13 h 95"/>
                <a:gd name="T56" fmla="*/ 17 w 31"/>
                <a:gd name="T57" fmla="*/ 36 h 95"/>
                <a:gd name="T58" fmla="*/ 17 w 31"/>
                <a:gd name="T59" fmla="*/ 92 h 95"/>
                <a:gd name="T60" fmla="*/ 20 w 31"/>
                <a:gd name="T61" fmla="*/ 25 h 95"/>
                <a:gd name="T62" fmla="*/ 27 w 31"/>
                <a:gd name="T63" fmla="*/ 23 h 95"/>
                <a:gd name="T64" fmla="*/ 20 w 31"/>
                <a:gd name="T65" fmla="*/ 21 h 95"/>
                <a:gd name="T66" fmla="*/ 20 w 31"/>
                <a:gd name="T67" fmla="*/ 13 h 95"/>
                <a:gd name="T68" fmla="*/ 27 w 31"/>
                <a:gd name="T69" fmla="*/ 7 h 95"/>
                <a:gd name="T70" fmla="*/ 27 w 31"/>
                <a:gd name="T71" fmla="*/ 10 h 95"/>
                <a:gd name="T72" fmla="*/ 18 w 31"/>
                <a:gd name="T73" fmla="*/ 10 h 95"/>
                <a:gd name="T74" fmla="*/ 14 w 31"/>
                <a:gd name="T75" fmla="*/ 4 h 95"/>
                <a:gd name="T76" fmla="*/ 25 w 31"/>
                <a:gd name="T77" fmla="*/ 4 h 95"/>
                <a:gd name="T78" fmla="*/ 23 w 31"/>
                <a:gd name="T79" fmla="*/ 0 h 95"/>
                <a:gd name="T80" fmla="*/ 12 w 31"/>
                <a:gd name="T81" fmla="*/ 1 h 95"/>
                <a:gd name="T82" fmla="*/ 1 w 31"/>
                <a:gd name="T83" fmla="*/ 10 h 95"/>
                <a:gd name="T84" fmla="*/ 1 w 31"/>
                <a:gd name="T85" fmla="*/ 10 h 95"/>
                <a:gd name="T86" fmla="*/ 0 w 31"/>
                <a:gd name="T87" fmla="*/ 11 h 95"/>
                <a:gd name="T88" fmla="*/ 0 w 31"/>
                <a:gd name="T89" fmla="*/ 11 h 95"/>
                <a:gd name="T90" fmla="*/ 0 w 31"/>
                <a:gd name="T91" fmla="*/ 57 h 95"/>
                <a:gd name="T92" fmla="*/ 1 w 31"/>
                <a:gd name="T93" fmla="*/ 93 h 95"/>
                <a:gd name="T94" fmla="*/ 18 w 31"/>
                <a:gd name="T95" fmla="*/ 95 h 95"/>
                <a:gd name="T96" fmla="*/ 20 w 31"/>
                <a:gd name="T97" fmla="*/ 95 h 95"/>
                <a:gd name="T98" fmla="*/ 30 w 31"/>
                <a:gd name="T99" fmla="*/ 89 h 95"/>
                <a:gd name="T100" fmla="*/ 31 w 31"/>
                <a:gd name="T101" fmla="*/ 88 h 95"/>
                <a:gd name="T102" fmla="*/ 31 w 31"/>
                <a:gd name="T103" fmla="*/ 87 h 95"/>
                <a:gd name="T104" fmla="*/ 31 w 31"/>
                <a:gd name="T105" fmla="*/ 3 h 95"/>
                <a:gd name="T106" fmla="*/ 31 w 31"/>
                <a:gd name="T107" fmla="*/ 2 h 95"/>
                <a:gd name="T108" fmla="*/ 31 w 31"/>
                <a:gd name="T109" fmla="*/ 2 h 95"/>
                <a:gd name="T110" fmla="*/ 31 w 31"/>
                <a:gd name="T111" fmla="*/ 1 h 95"/>
                <a:gd name="T112" fmla="*/ 30 w 31"/>
                <a:gd name="T113" fmla="*/ 1 h 95"/>
                <a:gd name="T114" fmla="*/ 23 w 31"/>
                <a:gd name="T1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95">
                  <a:moveTo>
                    <a:pt x="27" y="87"/>
                  </a:moveTo>
                  <a:cubicBezTo>
                    <a:pt x="27" y="86"/>
                    <a:pt x="27" y="86"/>
                    <a:pt x="28" y="85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7" y="87"/>
                    <a:pt x="27" y="87"/>
                    <a:pt x="27" y="87"/>
                  </a:cubicBezTo>
                  <a:moveTo>
                    <a:pt x="21" y="91"/>
                  </a:moveTo>
                  <a:cubicBezTo>
                    <a:pt x="21" y="90"/>
                    <a:pt x="21" y="89"/>
                    <a:pt x="21" y="88"/>
                  </a:cubicBezTo>
                  <a:cubicBezTo>
                    <a:pt x="22" y="84"/>
                    <a:pt x="25" y="81"/>
                    <a:pt x="28" y="78"/>
                  </a:cubicBezTo>
                  <a:cubicBezTo>
                    <a:pt x="28" y="79"/>
                    <a:pt x="28" y="81"/>
                    <a:pt x="28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3"/>
                    <a:pt x="27" y="83"/>
                  </a:cubicBezTo>
                  <a:cubicBezTo>
                    <a:pt x="26" y="85"/>
                    <a:pt x="24" y="87"/>
                    <a:pt x="23" y="89"/>
                  </a:cubicBezTo>
                  <a:cubicBezTo>
                    <a:pt x="22" y="90"/>
                    <a:pt x="21" y="90"/>
                    <a:pt x="21" y="91"/>
                  </a:cubicBezTo>
                  <a:moveTo>
                    <a:pt x="21" y="84"/>
                  </a:moveTo>
                  <a:cubicBezTo>
                    <a:pt x="21" y="83"/>
                    <a:pt x="21" y="82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3" y="76"/>
                    <a:pt x="25" y="73"/>
                    <a:pt x="28" y="70"/>
                  </a:cubicBezTo>
                  <a:cubicBezTo>
                    <a:pt x="28" y="72"/>
                    <a:pt x="28" y="74"/>
                    <a:pt x="28" y="75"/>
                  </a:cubicBezTo>
                  <a:cubicBezTo>
                    <a:pt x="25" y="78"/>
                    <a:pt x="23" y="81"/>
                    <a:pt x="21" y="84"/>
                  </a:cubicBezTo>
                  <a:moveTo>
                    <a:pt x="21" y="77"/>
                  </a:moveTo>
                  <a:cubicBezTo>
                    <a:pt x="21" y="75"/>
                    <a:pt x="21" y="73"/>
                    <a:pt x="21" y="72"/>
                  </a:cubicBezTo>
                  <a:cubicBezTo>
                    <a:pt x="23" y="68"/>
                    <a:pt x="25" y="65"/>
                    <a:pt x="27" y="61"/>
                  </a:cubicBezTo>
                  <a:cubicBezTo>
                    <a:pt x="27" y="63"/>
                    <a:pt x="27" y="66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71"/>
                    <a:pt x="23" y="74"/>
                    <a:pt x="21" y="77"/>
                  </a:cubicBezTo>
                  <a:moveTo>
                    <a:pt x="21" y="68"/>
                  </a:moveTo>
                  <a:cubicBezTo>
                    <a:pt x="21" y="67"/>
                    <a:pt x="21" y="65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3" y="60"/>
                    <a:pt x="25" y="57"/>
                    <a:pt x="27" y="53"/>
                  </a:cubicBezTo>
                  <a:cubicBezTo>
                    <a:pt x="27" y="55"/>
                    <a:pt x="27" y="57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5" y="62"/>
                    <a:pt x="23" y="65"/>
                    <a:pt x="21" y="68"/>
                  </a:cubicBezTo>
                  <a:moveTo>
                    <a:pt x="21" y="61"/>
                  </a:moveTo>
                  <a:cubicBezTo>
                    <a:pt x="21" y="58"/>
                    <a:pt x="21" y="55"/>
                    <a:pt x="21" y="52"/>
                  </a:cubicBezTo>
                  <a:cubicBezTo>
                    <a:pt x="23" y="48"/>
                    <a:pt x="25" y="45"/>
                    <a:pt x="27" y="42"/>
                  </a:cubicBezTo>
                  <a:cubicBezTo>
                    <a:pt x="27" y="45"/>
                    <a:pt x="27" y="47"/>
                    <a:pt x="27" y="50"/>
                  </a:cubicBezTo>
                  <a:cubicBezTo>
                    <a:pt x="25" y="53"/>
                    <a:pt x="23" y="57"/>
                    <a:pt x="21" y="61"/>
                  </a:cubicBezTo>
                  <a:moveTo>
                    <a:pt x="21" y="49"/>
                  </a:moveTo>
                  <a:cubicBezTo>
                    <a:pt x="20" y="47"/>
                    <a:pt x="20" y="45"/>
                    <a:pt x="20" y="43"/>
                  </a:cubicBezTo>
                  <a:cubicBezTo>
                    <a:pt x="23" y="40"/>
                    <a:pt x="25" y="37"/>
                    <a:pt x="27" y="34"/>
                  </a:cubicBezTo>
                  <a:cubicBezTo>
                    <a:pt x="27" y="36"/>
                    <a:pt x="27" y="37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5" y="42"/>
                    <a:pt x="22" y="45"/>
                    <a:pt x="21" y="49"/>
                  </a:cubicBezTo>
                  <a:moveTo>
                    <a:pt x="20" y="40"/>
                  </a:moveTo>
                  <a:cubicBezTo>
                    <a:pt x="20" y="39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3" y="33"/>
                    <a:pt x="25" y="29"/>
                    <a:pt x="27" y="26"/>
                  </a:cubicBezTo>
                  <a:cubicBezTo>
                    <a:pt x="27" y="28"/>
                    <a:pt x="27" y="30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5"/>
                    <a:pt x="22" y="37"/>
                    <a:pt x="20" y="40"/>
                  </a:cubicBezTo>
                  <a:moveTo>
                    <a:pt x="17" y="92"/>
                  </a:moveTo>
                  <a:cubicBezTo>
                    <a:pt x="12" y="91"/>
                    <a:pt x="9" y="91"/>
                    <a:pt x="4" y="91"/>
                  </a:cubicBezTo>
                  <a:cubicBezTo>
                    <a:pt x="4" y="82"/>
                    <a:pt x="4" y="70"/>
                    <a:pt x="4" y="57"/>
                  </a:cubicBezTo>
                  <a:cubicBezTo>
                    <a:pt x="4" y="40"/>
                    <a:pt x="4" y="22"/>
                    <a:pt x="4" y="13"/>
                  </a:cubicBezTo>
                  <a:cubicBezTo>
                    <a:pt x="7" y="13"/>
                    <a:pt x="10" y="13"/>
                    <a:pt x="12" y="13"/>
                  </a:cubicBezTo>
                  <a:cubicBezTo>
                    <a:pt x="14" y="13"/>
                    <a:pt x="16" y="13"/>
                    <a:pt x="17" y="13"/>
                  </a:cubicBezTo>
                  <a:cubicBezTo>
                    <a:pt x="17" y="17"/>
                    <a:pt x="17" y="26"/>
                    <a:pt x="17" y="36"/>
                  </a:cubicBezTo>
                  <a:cubicBezTo>
                    <a:pt x="17" y="50"/>
                    <a:pt x="17" y="67"/>
                    <a:pt x="17" y="79"/>
                  </a:cubicBezTo>
                  <a:cubicBezTo>
                    <a:pt x="17" y="84"/>
                    <a:pt x="17" y="88"/>
                    <a:pt x="17" y="92"/>
                  </a:cubicBezTo>
                  <a:moveTo>
                    <a:pt x="20" y="33"/>
                  </a:moveTo>
                  <a:cubicBezTo>
                    <a:pt x="20" y="30"/>
                    <a:pt x="20" y="27"/>
                    <a:pt x="20" y="25"/>
                  </a:cubicBezTo>
                  <a:cubicBezTo>
                    <a:pt x="23" y="21"/>
                    <a:pt x="25" y="17"/>
                    <a:pt x="27" y="13"/>
                  </a:cubicBezTo>
                  <a:cubicBezTo>
                    <a:pt x="27" y="16"/>
                    <a:pt x="27" y="19"/>
                    <a:pt x="27" y="23"/>
                  </a:cubicBezTo>
                  <a:cubicBezTo>
                    <a:pt x="25" y="26"/>
                    <a:pt x="23" y="30"/>
                    <a:pt x="20" y="33"/>
                  </a:cubicBezTo>
                  <a:moveTo>
                    <a:pt x="20" y="21"/>
                  </a:moveTo>
                  <a:cubicBezTo>
                    <a:pt x="20" y="18"/>
                    <a:pt x="20" y="15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6"/>
                    <a:pt x="27" y="7"/>
                    <a:pt x="27" y="7"/>
                  </a:cubicBezTo>
                  <a:cubicBezTo>
                    <a:pt x="27" y="8"/>
                    <a:pt x="27" y="9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14"/>
                    <a:pt x="22" y="18"/>
                    <a:pt x="20" y="21"/>
                  </a:cubicBezTo>
                  <a:moveTo>
                    <a:pt x="18" y="10"/>
                  </a:moveTo>
                  <a:cubicBezTo>
                    <a:pt x="17" y="10"/>
                    <a:pt x="12" y="10"/>
                    <a:pt x="7" y="10"/>
                  </a:cubicBezTo>
                  <a:cubicBezTo>
                    <a:pt x="10" y="7"/>
                    <a:pt x="13" y="5"/>
                    <a:pt x="14" y="4"/>
                  </a:cubicBezTo>
                  <a:cubicBezTo>
                    <a:pt x="15" y="4"/>
                    <a:pt x="19" y="4"/>
                    <a:pt x="23" y="4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23" y="6"/>
                    <a:pt x="21" y="8"/>
                    <a:pt x="18" y="10"/>
                  </a:cubicBezTo>
                  <a:moveTo>
                    <a:pt x="23" y="0"/>
                  </a:moveTo>
                  <a:cubicBezTo>
                    <a:pt x="18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1" y="2"/>
                    <a:pt x="9" y="3"/>
                  </a:cubicBezTo>
                  <a:cubicBezTo>
                    <a:pt x="7" y="5"/>
                    <a:pt x="4" y="7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0"/>
                    <a:pt x="0" y="39"/>
                    <a:pt x="0" y="57"/>
                  </a:cubicBezTo>
                  <a:cubicBezTo>
                    <a:pt x="0" y="71"/>
                    <a:pt x="0" y="84"/>
                    <a:pt x="0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4"/>
                    <a:pt x="2" y="94"/>
                    <a:pt x="2" y="95"/>
                  </a:cubicBezTo>
                  <a:cubicBezTo>
                    <a:pt x="9" y="95"/>
                    <a:pt x="12" y="95"/>
                    <a:pt x="18" y="95"/>
                  </a:cubicBezTo>
                  <a:cubicBezTo>
                    <a:pt x="18" y="95"/>
                    <a:pt x="19" y="95"/>
                    <a:pt x="19" y="95"/>
                  </a:cubicBezTo>
                  <a:cubicBezTo>
                    <a:pt x="19" y="95"/>
                    <a:pt x="19" y="95"/>
                    <a:pt x="20" y="95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23" y="93"/>
                    <a:pt x="27" y="91"/>
                    <a:pt x="30" y="89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7"/>
                  </a:cubicBezTo>
                  <a:cubicBezTo>
                    <a:pt x="31" y="72"/>
                    <a:pt x="31" y="23"/>
                    <a:pt x="31" y="7"/>
                  </a:cubicBezTo>
                  <a:cubicBezTo>
                    <a:pt x="31" y="5"/>
                    <a:pt x="31" y="4"/>
                    <a:pt x="31" y="3"/>
                  </a:cubicBezTo>
                  <a:cubicBezTo>
                    <a:pt x="31" y="3"/>
                    <a:pt x="31" y="3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803"/>
            <p:cNvSpPr>
              <a:spLocks noEditPoints="1"/>
            </p:cNvSpPr>
            <p:nvPr/>
          </p:nvSpPr>
          <p:spPr bwMode="auto">
            <a:xfrm>
              <a:off x="3258" y="3448"/>
              <a:ext cx="73" cy="288"/>
            </a:xfrm>
            <a:custGeom>
              <a:avLst/>
              <a:gdLst>
                <a:gd name="T0" fmla="*/ 28 w 31"/>
                <a:gd name="T1" fmla="*/ 109 h 122"/>
                <a:gd name="T2" fmla="*/ 22 w 31"/>
                <a:gd name="T3" fmla="*/ 117 h 122"/>
                <a:gd name="T4" fmla="*/ 21 w 31"/>
                <a:gd name="T5" fmla="*/ 110 h 122"/>
                <a:gd name="T6" fmla="*/ 28 w 31"/>
                <a:gd name="T7" fmla="*/ 101 h 122"/>
                <a:gd name="T8" fmla="*/ 21 w 31"/>
                <a:gd name="T9" fmla="*/ 115 h 122"/>
                <a:gd name="T10" fmla="*/ 21 w 31"/>
                <a:gd name="T11" fmla="*/ 104 h 122"/>
                <a:gd name="T12" fmla="*/ 28 w 31"/>
                <a:gd name="T13" fmla="*/ 94 h 122"/>
                <a:gd name="T14" fmla="*/ 21 w 31"/>
                <a:gd name="T15" fmla="*/ 107 h 122"/>
                <a:gd name="T16" fmla="*/ 21 w 31"/>
                <a:gd name="T17" fmla="*/ 96 h 122"/>
                <a:gd name="T18" fmla="*/ 28 w 31"/>
                <a:gd name="T19" fmla="*/ 91 h 122"/>
                <a:gd name="T20" fmla="*/ 21 w 31"/>
                <a:gd name="T21" fmla="*/ 93 h 122"/>
                <a:gd name="T22" fmla="*/ 28 w 31"/>
                <a:gd name="T23" fmla="*/ 78 h 122"/>
                <a:gd name="T24" fmla="*/ 27 w 31"/>
                <a:gd name="T25" fmla="*/ 84 h 122"/>
                <a:gd name="T26" fmla="*/ 21 w 31"/>
                <a:gd name="T27" fmla="*/ 84 h 122"/>
                <a:gd name="T28" fmla="*/ 28 w 31"/>
                <a:gd name="T29" fmla="*/ 70 h 122"/>
                <a:gd name="T30" fmla="*/ 27 w 31"/>
                <a:gd name="T31" fmla="*/ 75 h 122"/>
                <a:gd name="T32" fmla="*/ 21 w 31"/>
                <a:gd name="T33" fmla="*/ 77 h 122"/>
                <a:gd name="T34" fmla="*/ 27 w 31"/>
                <a:gd name="T35" fmla="*/ 58 h 122"/>
                <a:gd name="T36" fmla="*/ 21 w 31"/>
                <a:gd name="T37" fmla="*/ 77 h 122"/>
                <a:gd name="T38" fmla="*/ 21 w 31"/>
                <a:gd name="T39" fmla="*/ 60 h 122"/>
                <a:gd name="T40" fmla="*/ 21 w 31"/>
                <a:gd name="T41" fmla="*/ 58 h 122"/>
                <a:gd name="T42" fmla="*/ 27 w 31"/>
                <a:gd name="T43" fmla="*/ 48 h 122"/>
                <a:gd name="T44" fmla="*/ 21 w 31"/>
                <a:gd name="T45" fmla="*/ 65 h 122"/>
                <a:gd name="T46" fmla="*/ 20 w 31"/>
                <a:gd name="T47" fmla="*/ 51 h 122"/>
                <a:gd name="T48" fmla="*/ 27 w 31"/>
                <a:gd name="T49" fmla="*/ 45 h 122"/>
                <a:gd name="T50" fmla="*/ 20 w 31"/>
                <a:gd name="T51" fmla="*/ 46 h 122"/>
                <a:gd name="T52" fmla="*/ 21 w 31"/>
                <a:gd name="T53" fmla="*/ 36 h 122"/>
                <a:gd name="T54" fmla="*/ 27 w 31"/>
                <a:gd name="T55" fmla="*/ 34 h 122"/>
                <a:gd name="T56" fmla="*/ 20 w 31"/>
                <a:gd name="T57" fmla="*/ 33 h 122"/>
                <a:gd name="T58" fmla="*/ 27 w 31"/>
                <a:gd name="T59" fmla="*/ 14 h 122"/>
                <a:gd name="T60" fmla="*/ 26 w 31"/>
                <a:gd name="T61" fmla="*/ 26 h 122"/>
                <a:gd name="T62" fmla="*/ 17 w 31"/>
                <a:gd name="T63" fmla="*/ 119 h 122"/>
                <a:gd name="T64" fmla="*/ 4 w 31"/>
                <a:gd name="T65" fmla="*/ 73 h 122"/>
                <a:gd name="T66" fmla="*/ 13 w 31"/>
                <a:gd name="T67" fmla="*/ 13 h 122"/>
                <a:gd name="T68" fmla="*/ 17 w 31"/>
                <a:gd name="T69" fmla="*/ 21 h 122"/>
                <a:gd name="T70" fmla="*/ 17 w 31"/>
                <a:gd name="T71" fmla="*/ 119 h 122"/>
                <a:gd name="T72" fmla="*/ 20 w 31"/>
                <a:gd name="T73" fmla="*/ 13 h 122"/>
                <a:gd name="T74" fmla="*/ 27 w 31"/>
                <a:gd name="T75" fmla="*/ 6 h 122"/>
                <a:gd name="T76" fmla="*/ 20 w 31"/>
                <a:gd name="T77" fmla="*/ 21 h 122"/>
                <a:gd name="T78" fmla="*/ 7 w 31"/>
                <a:gd name="T79" fmla="*/ 9 h 122"/>
                <a:gd name="T80" fmla="*/ 23 w 31"/>
                <a:gd name="T81" fmla="*/ 3 h 122"/>
                <a:gd name="T82" fmla="*/ 18 w 31"/>
                <a:gd name="T83" fmla="*/ 10 h 122"/>
                <a:gd name="T84" fmla="*/ 28 w 31"/>
                <a:gd name="T85" fmla="*/ 0 h 122"/>
                <a:gd name="T86" fmla="*/ 13 w 31"/>
                <a:gd name="T87" fmla="*/ 0 h 122"/>
                <a:gd name="T88" fmla="*/ 9 w 31"/>
                <a:gd name="T89" fmla="*/ 3 h 122"/>
                <a:gd name="T90" fmla="*/ 1 w 31"/>
                <a:gd name="T91" fmla="*/ 10 h 122"/>
                <a:gd name="T92" fmla="*/ 1 w 31"/>
                <a:gd name="T93" fmla="*/ 10 h 122"/>
                <a:gd name="T94" fmla="*/ 0 w 31"/>
                <a:gd name="T95" fmla="*/ 11 h 122"/>
                <a:gd name="T96" fmla="*/ 0 w 31"/>
                <a:gd name="T97" fmla="*/ 11 h 122"/>
                <a:gd name="T98" fmla="*/ 0 w 31"/>
                <a:gd name="T99" fmla="*/ 120 h 122"/>
                <a:gd name="T100" fmla="*/ 2 w 31"/>
                <a:gd name="T101" fmla="*/ 122 h 122"/>
                <a:gd name="T102" fmla="*/ 19 w 31"/>
                <a:gd name="T103" fmla="*/ 122 h 122"/>
                <a:gd name="T104" fmla="*/ 30 w 31"/>
                <a:gd name="T105" fmla="*/ 116 h 122"/>
                <a:gd name="T106" fmla="*/ 31 w 31"/>
                <a:gd name="T107" fmla="*/ 115 h 122"/>
                <a:gd name="T108" fmla="*/ 31 w 31"/>
                <a:gd name="T109" fmla="*/ 114 h 122"/>
                <a:gd name="T110" fmla="*/ 31 w 31"/>
                <a:gd name="T111" fmla="*/ 17 h 122"/>
                <a:gd name="T112" fmla="*/ 29 w 31"/>
                <a:gd name="T1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" h="122">
                  <a:moveTo>
                    <a:pt x="22" y="117"/>
                  </a:moveTo>
                  <a:cubicBezTo>
                    <a:pt x="24" y="114"/>
                    <a:pt x="26" y="111"/>
                    <a:pt x="28" y="109"/>
                  </a:cubicBezTo>
                  <a:cubicBezTo>
                    <a:pt x="28" y="110"/>
                    <a:pt x="28" y="112"/>
                    <a:pt x="28" y="113"/>
                  </a:cubicBezTo>
                  <a:cubicBezTo>
                    <a:pt x="26" y="115"/>
                    <a:pt x="24" y="116"/>
                    <a:pt x="22" y="117"/>
                  </a:cubicBezTo>
                  <a:moveTo>
                    <a:pt x="21" y="115"/>
                  </a:moveTo>
                  <a:cubicBezTo>
                    <a:pt x="21" y="114"/>
                    <a:pt x="21" y="112"/>
                    <a:pt x="21" y="110"/>
                  </a:cubicBezTo>
                  <a:cubicBezTo>
                    <a:pt x="21" y="110"/>
                    <a:pt x="21" y="110"/>
                    <a:pt x="21" y="110"/>
                  </a:cubicBezTo>
                  <a:cubicBezTo>
                    <a:pt x="23" y="107"/>
                    <a:pt x="25" y="104"/>
                    <a:pt x="28" y="101"/>
                  </a:cubicBezTo>
                  <a:cubicBezTo>
                    <a:pt x="28" y="102"/>
                    <a:pt x="28" y="104"/>
                    <a:pt x="28" y="106"/>
                  </a:cubicBezTo>
                  <a:cubicBezTo>
                    <a:pt x="25" y="109"/>
                    <a:pt x="23" y="112"/>
                    <a:pt x="21" y="115"/>
                  </a:cubicBezTo>
                  <a:moveTo>
                    <a:pt x="21" y="107"/>
                  </a:moveTo>
                  <a:cubicBezTo>
                    <a:pt x="21" y="106"/>
                    <a:pt x="21" y="105"/>
                    <a:pt x="21" y="104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3" y="100"/>
                    <a:pt x="25" y="97"/>
                    <a:pt x="28" y="94"/>
                  </a:cubicBezTo>
                  <a:cubicBezTo>
                    <a:pt x="28" y="95"/>
                    <a:pt x="28" y="97"/>
                    <a:pt x="28" y="98"/>
                  </a:cubicBezTo>
                  <a:cubicBezTo>
                    <a:pt x="25" y="101"/>
                    <a:pt x="23" y="104"/>
                    <a:pt x="21" y="107"/>
                  </a:cubicBezTo>
                  <a:moveTo>
                    <a:pt x="21" y="100"/>
                  </a:moveTo>
                  <a:cubicBezTo>
                    <a:pt x="21" y="99"/>
                    <a:pt x="21" y="97"/>
                    <a:pt x="21" y="96"/>
                  </a:cubicBezTo>
                  <a:cubicBezTo>
                    <a:pt x="23" y="93"/>
                    <a:pt x="25" y="89"/>
                    <a:pt x="28" y="86"/>
                  </a:cubicBezTo>
                  <a:cubicBezTo>
                    <a:pt x="28" y="88"/>
                    <a:pt x="28" y="90"/>
                    <a:pt x="28" y="91"/>
                  </a:cubicBezTo>
                  <a:cubicBezTo>
                    <a:pt x="25" y="94"/>
                    <a:pt x="23" y="97"/>
                    <a:pt x="21" y="100"/>
                  </a:cubicBezTo>
                  <a:moveTo>
                    <a:pt x="21" y="93"/>
                  </a:moveTo>
                  <a:cubicBezTo>
                    <a:pt x="21" y="91"/>
                    <a:pt x="21" y="89"/>
                    <a:pt x="21" y="87"/>
                  </a:cubicBezTo>
                  <a:cubicBezTo>
                    <a:pt x="23" y="84"/>
                    <a:pt x="25" y="81"/>
                    <a:pt x="28" y="78"/>
                  </a:cubicBezTo>
                  <a:cubicBezTo>
                    <a:pt x="28" y="80"/>
                    <a:pt x="28" y="82"/>
                    <a:pt x="28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5" y="87"/>
                    <a:pt x="23" y="90"/>
                    <a:pt x="21" y="93"/>
                  </a:cubicBezTo>
                  <a:moveTo>
                    <a:pt x="21" y="84"/>
                  </a:moveTo>
                  <a:cubicBezTo>
                    <a:pt x="21" y="83"/>
                    <a:pt x="21" y="81"/>
                    <a:pt x="21" y="80"/>
                  </a:cubicBezTo>
                  <a:cubicBezTo>
                    <a:pt x="23" y="76"/>
                    <a:pt x="25" y="73"/>
                    <a:pt x="28" y="70"/>
                  </a:cubicBezTo>
                  <a:cubicBezTo>
                    <a:pt x="28" y="72"/>
                    <a:pt x="28" y="74"/>
                    <a:pt x="28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5" y="78"/>
                    <a:pt x="23" y="81"/>
                    <a:pt x="21" y="84"/>
                  </a:cubicBezTo>
                  <a:moveTo>
                    <a:pt x="21" y="77"/>
                  </a:moveTo>
                  <a:cubicBezTo>
                    <a:pt x="21" y="74"/>
                    <a:pt x="21" y="71"/>
                    <a:pt x="21" y="69"/>
                  </a:cubicBezTo>
                  <a:cubicBezTo>
                    <a:pt x="23" y="65"/>
                    <a:pt x="25" y="62"/>
                    <a:pt x="27" y="58"/>
                  </a:cubicBezTo>
                  <a:cubicBezTo>
                    <a:pt x="27" y="61"/>
                    <a:pt x="27" y="65"/>
                    <a:pt x="28" y="68"/>
                  </a:cubicBezTo>
                  <a:cubicBezTo>
                    <a:pt x="25" y="70"/>
                    <a:pt x="23" y="73"/>
                    <a:pt x="21" y="77"/>
                  </a:cubicBezTo>
                  <a:moveTo>
                    <a:pt x="21" y="65"/>
                  </a:moveTo>
                  <a:cubicBezTo>
                    <a:pt x="21" y="63"/>
                    <a:pt x="21" y="62"/>
                    <a:pt x="21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2" y="59"/>
                    <a:pt x="21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3" y="55"/>
                    <a:pt x="25" y="52"/>
                    <a:pt x="27" y="48"/>
                  </a:cubicBezTo>
                  <a:cubicBezTo>
                    <a:pt x="27" y="51"/>
                    <a:pt x="27" y="53"/>
                    <a:pt x="27" y="55"/>
                  </a:cubicBezTo>
                  <a:cubicBezTo>
                    <a:pt x="25" y="59"/>
                    <a:pt x="23" y="62"/>
                    <a:pt x="21" y="65"/>
                  </a:cubicBezTo>
                  <a:moveTo>
                    <a:pt x="21" y="56"/>
                  </a:moveTo>
                  <a:cubicBezTo>
                    <a:pt x="21" y="54"/>
                    <a:pt x="21" y="52"/>
                    <a:pt x="20" y="51"/>
                  </a:cubicBezTo>
                  <a:cubicBezTo>
                    <a:pt x="22" y="46"/>
                    <a:pt x="25" y="42"/>
                    <a:pt x="27" y="38"/>
                  </a:cubicBezTo>
                  <a:cubicBezTo>
                    <a:pt x="27" y="40"/>
                    <a:pt x="27" y="42"/>
                    <a:pt x="27" y="45"/>
                  </a:cubicBezTo>
                  <a:cubicBezTo>
                    <a:pt x="25" y="49"/>
                    <a:pt x="23" y="52"/>
                    <a:pt x="21" y="56"/>
                  </a:cubicBezTo>
                  <a:moveTo>
                    <a:pt x="20" y="46"/>
                  </a:moveTo>
                  <a:cubicBezTo>
                    <a:pt x="20" y="43"/>
                    <a:pt x="20" y="39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3" y="33"/>
                    <a:pt x="25" y="30"/>
                    <a:pt x="27" y="27"/>
                  </a:cubicBezTo>
                  <a:cubicBezTo>
                    <a:pt x="27" y="29"/>
                    <a:pt x="27" y="32"/>
                    <a:pt x="27" y="34"/>
                  </a:cubicBezTo>
                  <a:cubicBezTo>
                    <a:pt x="25" y="38"/>
                    <a:pt x="22" y="42"/>
                    <a:pt x="20" y="46"/>
                  </a:cubicBezTo>
                  <a:moveTo>
                    <a:pt x="20" y="33"/>
                  </a:moveTo>
                  <a:cubicBezTo>
                    <a:pt x="20" y="30"/>
                    <a:pt x="20" y="27"/>
                    <a:pt x="20" y="24"/>
                  </a:cubicBezTo>
                  <a:cubicBezTo>
                    <a:pt x="23" y="21"/>
                    <a:pt x="25" y="17"/>
                    <a:pt x="27" y="14"/>
                  </a:cubicBezTo>
                  <a:cubicBezTo>
                    <a:pt x="27" y="17"/>
                    <a:pt x="27" y="21"/>
                    <a:pt x="27" y="24"/>
                  </a:cubicBezTo>
                  <a:cubicBezTo>
                    <a:pt x="27" y="25"/>
                    <a:pt x="26" y="25"/>
                    <a:pt x="26" y="26"/>
                  </a:cubicBezTo>
                  <a:cubicBezTo>
                    <a:pt x="24" y="28"/>
                    <a:pt x="22" y="31"/>
                    <a:pt x="20" y="33"/>
                  </a:cubicBezTo>
                  <a:moveTo>
                    <a:pt x="17" y="119"/>
                  </a:moveTo>
                  <a:cubicBezTo>
                    <a:pt x="12" y="118"/>
                    <a:pt x="9" y="118"/>
                    <a:pt x="4" y="118"/>
                  </a:cubicBezTo>
                  <a:cubicBezTo>
                    <a:pt x="4" y="109"/>
                    <a:pt x="4" y="91"/>
                    <a:pt x="4" y="73"/>
                  </a:cubicBezTo>
                  <a:cubicBezTo>
                    <a:pt x="4" y="49"/>
                    <a:pt x="4" y="23"/>
                    <a:pt x="4" y="13"/>
                  </a:cubicBezTo>
                  <a:cubicBezTo>
                    <a:pt x="7" y="13"/>
                    <a:pt x="10" y="13"/>
                    <a:pt x="13" y="13"/>
                  </a:cubicBezTo>
                  <a:cubicBezTo>
                    <a:pt x="14" y="13"/>
                    <a:pt x="16" y="13"/>
                    <a:pt x="17" y="13"/>
                  </a:cubicBezTo>
                  <a:cubicBezTo>
                    <a:pt x="17" y="15"/>
                    <a:pt x="17" y="18"/>
                    <a:pt x="17" y="21"/>
                  </a:cubicBezTo>
                  <a:cubicBezTo>
                    <a:pt x="17" y="40"/>
                    <a:pt x="17" y="80"/>
                    <a:pt x="17" y="104"/>
                  </a:cubicBezTo>
                  <a:cubicBezTo>
                    <a:pt x="17" y="110"/>
                    <a:pt x="17" y="115"/>
                    <a:pt x="17" y="119"/>
                  </a:cubicBezTo>
                  <a:moveTo>
                    <a:pt x="20" y="21"/>
                  </a:moveTo>
                  <a:cubicBezTo>
                    <a:pt x="20" y="17"/>
                    <a:pt x="20" y="14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5" y="14"/>
                    <a:pt x="23" y="17"/>
                    <a:pt x="20" y="21"/>
                  </a:cubicBezTo>
                  <a:moveTo>
                    <a:pt x="18" y="10"/>
                  </a:moveTo>
                  <a:cubicBezTo>
                    <a:pt x="17" y="10"/>
                    <a:pt x="12" y="9"/>
                    <a:pt x="7" y="9"/>
                  </a:cubicBezTo>
                  <a:cubicBezTo>
                    <a:pt x="10" y="6"/>
                    <a:pt x="13" y="4"/>
                    <a:pt x="14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4" y="3"/>
                    <a:pt x="25" y="3"/>
                  </a:cubicBezTo>
                  <a:cubicBezTo>
                    <a:pt x="23" y="5"/>
                    <a:pt x="21" y="7"/>
                    <a:pt x="18" y="10"/>
                  </a:cubicBezTo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  <a:cubicBezTo>
                    <a:pt x="18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1" y="1"/>
                    <a:pt x="9" y="3"/>
                  </a:cubicBezTo>
                  <a:cubicBezTo>
                    <a:pt x="7" y="5"/>
                    <a:pt x="4" y="7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9"/>
                    <a:pt x="1" y="47"/>
                    <a:pt x="1" y="73"/>
                  </a:cubicBezTo>
                  <a:cubicBezTo>
                    <a:pt x="1" y="93"/>
                    <a:pt x="1" y="111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1"/>
                    <a:pt x="2" y="121"/>
                    <a:pt x="2" y="122"/>
                  </a:cubicBezTo>
                  <a:cubicBezTo>
                    <a:pt x="9" y="122"/>
                    <a:pt x="12" y="122"/>
                    <a:pt x="18" y="122"/>
                  </a:cubicBezTo>
                  <a:cubicBezTo>
                    <a:pt x="18" y="122"/>
                    <a:pt x="19" y="122"/>
                    <a:pt x="19" y="122"/>
                  </a:cubicBezTo>
                  <a:cubicBezTo>
                    <a:pt x="19" y="122"/>
                    <a:pt x="19" y="122"/>
                    <a:pt x="20" y="122"/>
                  </a:cubicBezTo>
                  <a:cubicBezTo>
                    <a:pt x="23" y="120"/>
                    <a:pt x="27" y="118"/>
                    <a:pt x="30" y="116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5"/>
                    <a:pt x="31" y="114"/>
                  </a:cubicBezTo>
                  <a:cubicBezTo>
                    <a:pt x="31" y="106"/>
                    <a:pt x="31" y="77"/>
                    <a:pt x="31" y="51"/>
                  </a:cubicBezTo>
                  <a:cubicBezTo>
                    <a:pt x="31" y="38"/>
                    <a:pt x="31" y="26"/>
                    <a:pt x="31" y="17"/>
                  </a:cubicBezTo>
                  <a:cubicBezTo>
                    <a:pt x="31" y="7"/>
                    <a:pt x="31" y="1"/>
                    <a:pt x="31" y="1"/>
                  </a:cubicBezTo>
                  <a:cubicBezTo>
                    <a:pt x="31" y="0"/>
                    <a:pt x="30" y="0"/>
                    <a:pt x="2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804"/>
            <p:cNvSpPr>
              <a:spLocks noEditPoints="1"/>
            </p:cNvSpPr>
            <p:nvPr/>
          </p:nvSpPr>
          <p:spPr bwMode="auto">
            <a:xfrm>
              <a:off x="3099" y="3575"/>
              <a:ext cx="73" cy="161"/>
            </a:xfrm>
            <a:custGeom>
              <a:avLst/>
              <a:gdLst>
                <a:gd name="T0" fmla="*/ 21 w 31"/>
                <a:gd name="T1" fmla="*/ 61 h 68"/>
                <a:gd name="T2" fmla="*/ 28 w 31"/>
                <a:gd name="T3" fmla="*/ 56 h 68"/>
                <a:gd name="T4" fmla="*/ 21 w 31"/>
                <a:gd name="T5" fmla="*/ 64 h 68"/>
                <a:gd name="T6" fmla="*/ 21 w 31"/>
                <a:gd name="T7" fmla="*/ 55 h 68"/>
                <a:gd name="T8" fmla="*/ 28 w 31"/>
                <a:gd name="T9" fmla="*/ 43 h 68"/>
                <a:gd name="T10" fmla="*/ 27 w 31"/>
                <a:gd name="T11" fmla="*/ 49 h 68"/>
                <a:gd name="T12" fmla="*/ 21 w 31"/>
                <a:gd name="T13" fmla="*/ 51 h 68"/>
                <a:gd name="T14" fmla="*/ 28 w 31"/>
                <a:gd name="T15" fmla="*/ 34 h 68"/>
                <a:gd name="T16" fmla="*/ 28 w 31"/>
                <a:gd name="T17" fmla="*/ 41 h 68"/>
                <a:gd name="T18" fmla="*/ 26 w 31"/>
                <a:gd name="T19" fmla="*/ 41 h 68"/>
                <a:gd name="T20" fmla="*/ 21 w 31"/>
                <a:gd name="T21" fmla="*/ 42 h 68"/>
                <a:gd name="T22" fmla="*/ 28 w 31"/>
                <a:gd name="T23" fmla="*/ 24 h 68"/>
                <a:gd name="T24" fmla="*/ 26 w 31"/>
                <a:gd name="T25" fmla="*/ 33 h 68"/>
                <a:gd name="T26" fmla="*/ 21 w 31"/>
                <a:gd name="T27" fmla="*/ 32 h 68"/>
                <a:gd name="T28" fmla="*/ 28 w 31"/>
                <a:gd name="T29" fmla="*/ 16 h 68"/>
                <a:gd name="T30" fmla="*/ 27 w 31"/>
                <a:gd name="T31" fmla="*/ 21 h 68"/>
                <a:gd name="T32" fmla="*/ 17 w 31"/>
                <a:gd name="T33" fmla="*/ 65 h 68"/>
                <a:gd name="T34" fmla="*/ 4 w 31"/>
                <a:gd name="T35" fmla="*/ 41 h 68"/>
                <a:gd name="T36" fmla="*/ 13 w 31"/>
                <a:gd name="T37" fmla="*/ 14 h 68"/>
                <a:gd name="T38" fmla="*/ 17 w 31"/>
                <a:gd name="T39" fmla="*/ 26 h 68"/>
                <a:gd name="T40" fmla="*/ 17 w 31"/>
                <a:gd name="T41" fmla="*/ 65 h 68"/>
                <a:gd name="T42" fmla="*/ 21 w 31"/>
                <a:gd name="T43" fmla="*/ 20 h 68"/>
                <a:gd name="T44" fmla="*/ 28 w 31"/>
                <a:gd name="T45" fmla="*/ 13 h 68"/>
                <a:gd name="T46" fmla="*/ 21 w 31"/>
                <a:gd name="T47" fmla="*/ 23 h 68"/>
                <a:gd name="T48" fmla="*/ 20 w 31"/>
                <a:gd name="T49" fmla="*/ 13 h 68"/>
                <a:gd name="T50" fmla="*/ 27 w 31"/>
                <a:gd name="T51" fmla="*/ 8 h 68"/>
                <a:gd name="T52" fmla="*/ 18 w 31"/>
                <a:gd name="T53" fmla="*/ 10 h 68"/>
                <a:gd name="T54" fmla="*/ 14 w 31"/>
                <a:gd name="T55" fmla="*/ 4 h 68"/>
                <a:gd name="T56" fmla="*/ 25 w 31"/>
                <a:gd name="T57" fmla="*/ 4 h 68"/>
                <a:gd name="T58" fmla="*/ 23 w 31"/>
                <a:gd name="T59" fmla="*/ 0 h 68"/>
                <a:gd name="T60" fmla="*/ 12 w 31"/>
                <a:gd name="T61" fmla="*/ 1 h 68"/>
                <a:gd name="T62" fmla="*/ 1 w 31"/>
                <a:gd name="T63" fmla="*/ 10 h 68"/>
                <a:gd name="T64" fmla="*/ 1 w 31"/>
                <a:gd name="T65" fmla="*/ 10 h 68"/>
                <a:gd name="T66" fmla="*/ 1 w 31"/>
                <a:gd name="T67" fmla="*/ 11 h 68"/>
                <a:gd name="T68" fmla="*/ 1 w 31"/>
                <a:gd name="T69" fmla="*/ 11 h 68"/>
                <a:gd name="T70" fmla="*/ 1 w 31"/>
                <a:gd name="T71" fmla="*/ 41 h 68"/>
                <a:gd name="T72" fmla="*/ 1 w 31"/>
                <a:gd name="T73" fmla="*/ 66 h 68"/>
                <a:gd name="T74" fmla="*/ 18 w 31"/>
                <a:gd name="T75" fmla="*/ 68 h 68"/>
                <a:gd name="T76" fmla="*/ 20 w 31"/>
                <a:gd name="T77" fmla="*/ 68 h 68"/>
                <a:gd name="T78" fmla="*/ 23 w 31"/>
                <a:gd name="T79" fmla="*/ 67 h 68"/>
                <a:gd name="T80" fmla="*/ 24 w 31"/>
                <a:gd name="T81" fmla="*/ 66 h 68"/>
                <a:gd name="T82" fmla="*/ 31 w 31"/>
                <a:gd name="T83" fmla="*/ 61 h 68"/>
                <a:gd name="T84" fmla="*/ 31 w 31"/>
                <a:gd name="T85" fmla="*/ 61 h 68"/>
                <a:gd name="T86" fmla="*/ 31 w 31"/>
                <a:gd name="T87" fmla="*/ 5 h 68"/>
                <a:gd name="T88" fmla="*/ 31 w 31"/>
                <a:gd name="T89" fmla="*/ 2 h 68"/>
                <a:gd name="T90" fmla="*/ 31 w 31"/>
                <a:gd name="T91" fmla="*/ 2 h 68"/>
                <a:gd name="T92" fmla="*/ 31 w 31"/>
                <a:gd name="T93" fmla="*/ 2 h 68"/>
                <a:gd name="T94" fmla="*/ 31 w 31"/>
                <a:gd name="T95" fmla="*/ 1 h 68"/>
                <a:gd name="T96" fmla="*/ 29 w 31"/>
                <a:gd name="T9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68">
                  <a:moveTo>
                    <a:pt x="21" y="64"/>
                  </a:moveTo>
                  <a:cubicBezTo>
                    <a:pt x="21" y="63"/>
                    <a:pt x="21" y="62"/>
                    <a:pt x="21" y="61"/>
                  </a:cubicBezTo>
                  <a:cubicBezTo>
                    <a:pt x="23" y="58"/>
                    <a:pt x="25" y="54"/>
                    <a:pt x="28" y="51"/>
                  </a:cubicBezTo>
                  <a:cubicBezTo>
                    <a:pt x="28" y="53"/>
                    <a:pt x="28" y="55"/>
                    <a:pt x="28" y="56"/>
                  </a:cubicBezTo>
                  <a:cubicBezTo>
                    <a:pt x="27" y="58"/>
                    <a:pt x="25" y="60"/>
                    <a:pt x="24" y="62"/>
                  </a:cubicBezTo>
                  <a:cubicBezTo>
                    <a:pt x="23" y="62"/>
                    <a:pt x="22" y="63"/>
                    <a:pt x="21" y="64"/>
                  </a:cubicBezTo>
                  <a:moveTo>
                    <a:pt x="21" y="58"/>
                  </a:moveTo>
                  <a:cubicBezTo>
                    <a:pt x="21" y="57"/>
                    <a:pt x="21" y="56"/>
                    <a:pt x="21" y="55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3" y="50"/>
                    <a:pt x="25" y="46"/>
                    <a:pt x="28" y="43"/>
                  </a:cubicBezTo>
                  <a:cubicBezTo>
                    <a:pt x="28" y="45"/>
                    <a:pt x="28" y="47"/>
                    <a:pt x="28" y="48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5" y="52"/>
                    <a:pt x="23" y="55"/>
                    <a:pt x="21" y="58"/>
                  </a:cubicBezTo>
                  <a:moveTo>
                    <a:pt x="21" y="51"/>
                  </a:moveTo>
                  <a:cubicBezTo>
                    <a:pt x="21" y="49"/>
                    <a:pt x="21" y="47"/>
                    <a:pt x="21" y="46"/>
                  </a:cubicBezTo>
                  <a:cubicBezTo>
                    <a:pt x="23" y="42"/>
                    <a:pt x="25" y="38"/>
                    <a:pt x="28" y="34"/>
                  </a:cubicBezTo>
                  <a:cubicBezTo>
                    <a:pt x="28" y="37"/>
                    <a:pt x="28" y="39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6" y="41"/>
                  </a:cubicBezTo>
                  <a:cubicBezTo>
                    <a:pt x="24" y="44"/>
                    <a:pt x="23" y="48"/>
                    <a:pt x="21" y="51"/>
                  </a:cubicBezTo>
                  <a:moveTo>
                    <a:pt x="21" y="42"/>
                  </a:moveTo>
                  <a:cubicBezTo>
                    <a:pt x="21" y="40"/>
                    <a:pt x="21" y="37"/>
                    <a:pt x="21" y="35"/>
                  </a:cubicBezTo>
                  <a:cubicBezTo>
                    <a:pt x="23" y="31"/>
                    <a:pt x="25" y="28"/>
                    <a:pt x="28" y="24"/>
                  </a:cubicBezTo>
                  <a:cubicBezTo>
                    <a:pt x="28" y="26"/>
                    <a:pt x="28" y="29"/>
                    <a:pt x="28" y="31"/>
                  </a:cubicBezTo>
                  <a:cubicBezTo>
                    <a:pt x="27" y="32"/>
                    <a:pt x="27" y="32"/>
                    <a:pt x="26" y="33"/>
                  </a:cubicBezTo>
                  <a:cubicBezTo>
                    <a:pt x="24" y="36"/>
                    <a:pt x="23" y="39"/>
                    <a:pt x="21" y="42"/>
                  </a:cubicBezTo>
                  <a:moveTo>
                    <a:pt x="21" y="32"/>
                  </a:moveTo>
                  <a:cubicBezTo>
                    <a:pt x="21" y="30"/>
                    <a:pt x="21" y="28"/>
                    <a:pt x="21" y="26"/>
                  </a:cubicBezTo>
                  <a:cubicBezTo>
                    <a:pt x="23" y="22"/>
                    <a:pt x="25" y="19"/>
                    <a:pt x="28" y="16"/>
                  </a:cubicBezTo>
                  <a:cubicBezTo>
                    <a:pt x="28" y="18"/>
                    <a:pt x="28" y="19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5" y="25"/>
                    <a:pt x="23" y="28"/>
                    <a:pt x="21" y="32"/>
                  </a:cubicBezTo>
                  <a:moveTo>
                    <a:pt x="17" y="65"/>
                  </a:moveTo>
                  <a:cubicBezTo>
                    <a:pt x="12" y="64"/>
                    <a:pt x="9" y="64"/>
                    <a:pt x="4" y="64"/>
                  </a:cubicBezTo>
                  <a:cubicBezTo>
                    <a:pt x="4" y="56"/>
                    <a:pt x="4" y="48"/>
                    <a:pt x="4" y="41"/>
                  </a:cubicBezTo>
                  <a:cubicBezTo>
                    <a:pt x="4" y="31"/>
                    <a:pt x="4" y="21"/>
                    <a:pt x="4" y="13"/>
                  </a:cubicBezTo>
                  <a:cubicBezTo>
                    <a:pt x="7" y="13"/>
                    <a:pt x="10" y="13"/>
                    <a:pt x="13" y="14"/>
                  </a:cubicBezTo>
                  <a:cubicBezTo>
                    <a:pt x="14" y="14"/>
                    <a:pt x="16" y="14"/>
                    <a:pt x="17" y="14"/>
                  </a:cubicBezTo>
                  <a:cubicBezTo>
                    <a:pt x="17" y="16"/>
                    <a:pt x="17" y="21"/>
                    <a:pt x="17" y="26"/>
                  </a:cubicBezTo>
                  <a:cubicBezTo>
                    <a:pt x="17" y="35"/>
                    <a:pt x="17" y="45"/>
                    <a:pt x="17" y="55"/>
                  </a:cubicBezTo>
                  <a:cubicBezTo>
                    <a:pt x="17" y="58"/>
                    <a:pt x="17" y="62"/>
                    <a:pt x="17" y="65"/>
                  </a:cubicBezTo>
                  <a:moveTo>
                    <a:pt x="21" y="23"/>
                  </a:moveTo>
                  <a:cubicBezTo>
                    <a:pt x="21" y="22"/>
                    <a:pt x="21" y="21"/>
                    <a:pt x="21" y="20"/>
                  </a:cubicBezTo>
                  <a:cubicBezTo>
                    <a:pt x="23" y="16"/>
                    <a:pt x="25" y="13"/>
                    <a:pt x="27" y="10"/>
                  </a:cubicBezTo>
                  <a:cubicBezTo>
                    <a:pt x="27" y="11"/>
                    <a:pt x="27" y="12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5" y="16"/>
                    <a:pt x="23" y="20"/>
                    <a:pt x="21" y="23"/>
                  </a:cubicBezTo>
                  <a:moveTo>
                    <a:pt x="20" y="17"/>
                  </a:moveTo>
                  <a:cubicBezTo>
                    <a:pt x="20" y="15"/>
                    <a:pt x="20" y="14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7"/>
                    <a:pt x="27" y="7"/>
                    <a:pt x="27" y="8"/>
                  </a:cubicBezTo>
                  <a:cubicBezTo>
                    <a:pt x="25" y="10"/>
                    <a:pt x="23" y="13"/>
                    <a:pt x="20" y="17"/>
                  </a:cubicBezTo>
                  <a:moveTo>
                    <a:pt x="18" y="10"/>
                  </a:moveTo>
                  <a:cubicBezTo>
                    <a:pt x="17" y="10"/>
                    <a:pt x="12" y="10"/>
                    <a:pt x="7" y="10"/>
                  </a:cubicBezTo>
                  <a:cubicBezTo>
                    <a:pt x="11" y="7"/>
                    <a:pt x="13" y="5"/>
                    <a:pt x="14" y="4"/>
                  </a:cubicBezTo>
                  <a:cubicBezTo>
                    <a:pt x="15" y="4"/>
                    <a:pt x="19" y="4"/>
                    <a:pt x="23" y="4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23" y="6"/>
                    <a:pt x="21" y="8"/>
                    <a:pt x="18" y="10"/>
                  </a:cubicBezTo>
                  <a:moveTo>
                    <a:pt x="23" y="0"/>
                  </a:moveTo>
                  <a:cubicBezTo>
                    <a:pt x="18" y="0"/>
                    <a:pt x="13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1" y="2"/>
                    <a:pt x="9" y="3"/>
                  </a:cubicBezTo>
                  <a:cubicBezTo>
                    <a:pt x="7" y="5"/>
                    <a:pt x="4" y="7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20"/>
                    <a:pt x="1" y="30"/>
                    <a:pt x="1" y="41"/>
                  </a:cubicBezTo>
                  <a:cubicBezTo>
                    <a:pt x="1" y="49"/>
                    <a:pt x="1" y="57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7"/>
                    <a:pt x="3" y="68"/>
                  </a:cubicBezTo>
                  <a:cubicBezTo>
                    <a:pt x="9" y="68"/>
                    <a:pt x="12" y="68"/>
                    <a:pt x="18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20" y="68"/>
                    <a:pt x="20" y="68"/>
                  </a:cubicBezTo>
                  <a:cubicBezTo>
                    <a:pt x="21" y="68"/>
                    <a:pt x="22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6" y="65"/>
                    <a:pt x="28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0"/>
                  </a:cubicBezTo>
                  <a:cubicBezTo>
                    <a:pt x="31" y="45"/>
                    <a:pt x="31" y="15"/>
                    <a:pt x="31" y="5"/>
                  </a:cubicBezTo>
                  <a:cubicBezTo>
                    <a:pt x="31" y="4"/>
                    <a:pt x="31" y="4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30" y="0"/>
                    <a:pt x="29" y="0"/>
                  </a:cubicBezTo>
                  <a:cubicBezTo>
                    <a:pt x="28" y="0"/>
                    <a:pt x="25" y="0"/>
                    <a:pt x="2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805"/>
            <p:cNvSpPr>
              <a:spLocks noEditPoints="1"/>
            </p:cNvSpPr>
            <p:nvPr/>
          </p:nvSpPr>
          <p:spPr bwMode="auto">
            <a:xfrm>
              <a:off x="3340" y="3549"/>
              <a:ext cx="74" cy="187"/>
            </a:xfrm>
            <a:custGeom>
              <a:avLst/>
              <a:gdLst>
                <a:gd name="T0" fmla="*/ 27 w 31"/>
                <a:gd name="T1" fmla="*/ 67 h 79"/>
                <a:gd name="T2" fmla="*/ 23 w 31"/>
                <a:gd name="T3" fmla="*/ 73 h 79"/>
                <a:gd name="T4" fmla="*/ 20 w 31"/>
                <a:gd name="T5" fmla="*/ 67 h 79"/>
                <a:gd name="T6" fmla="*/ 20 w 31"/>
                <a:gd name="T7" fmla="*/ 67 h 79"/>
                <a:gd name="T8" fmla="*/ 27 w 31"/>
                <a:gd name="T9" fmla="*/ 64 h 79"/>
                <a:gd name="T10" fmla="*/ 20 w 31"/>
                <a:gd name="T11" fmla="*/ 64 h 79"/>
                <a:gd name="T12" fmla="*/ 21 w 31"/>
                <a:gd name="T13" fmla="*/ 59 h 79"/>
                <a:gd name="T14" fmla="*/ 27 w 31"/>
                <a:gd name="T15" fmla="*/ 56 h 79"/>
                <a:gd name="T16" fmla="*/ 20 w 31"/>
                <a:gd name="T17" fmla="*/ 64 h 79"/>
                <a:gd name="T18" fmla="*/ 20 w 31"/>
                <a:gd name="T19" fmla="*/ 51 h 79"/>
                <a:gd name="T20" fmla="*/ 27 w 31"/>
                <a:gd name="T21" fmla="*/ 43 h 79"/>
                <a:gd name="T22" fmla="*/ 26 w 31"/>
                <a:gd name="T23" fmla="*/ 47 h 79"/>
                <a:gd name="T24" fmla="*/ 20 w 31"/>
                <a:gd name="T25" fmla="*/ 48 h 79"/>
                <a:gd name="T26" fmla="*/ 27 w 31"/>
                <a:gd name="T27" fmla="*/ 33 h 79"/>
                <a:gd name="T28" fmla="*/ 27 w 31"/>
                <a:gd name="T29" fmla="*/ 40 h 79"/>
                <a:gd name="T30" fmla="*/ 20 w 31"/>
                <a:gd name="T31" fmla="*/ 39 h 79"/>
                <a:gd name="T32" fmla="*/ 21 w 31"/>
                <a:gd name="T33" fmla="*/ 33 h 79"/>
                <a:gd name="T34" fmla="*/ 27 w 31"/>
                <a:gd name="T35" fmla="*/ 30 h 79"/>
                <a:gd name="T36" fmla="*/ 20 w 31"/>
                <a:gd name="T37" fmla="*/ 39 h 79"/>
                <a:gd name="T38" fmla="*/ 20 w 31"/>
                <a:gd name="T39" fmla="*/ 27 h 79"/>
                <a:gd name="T40" fmla="*/ 22 w 31"/>
                <a:gd name="T41" fmla="*/ 26 h 79"/>
                <a:gd name="T42" fmla="*/ 27 w 31"/>
                <a:gd name="T43" fmla="*/ 19 h 79"/>
                <a:gd name="T44" fmla="*/ 27 w 31"/>
                <a:gd name="T45" fmla="*/ 24 h 79"/>
                <a:gd name="T46" fmla="*/ 26 w 31"/>
                <a:gd name="T47" fmla="*/ 24 h 79"/>
                <a:gd name="T48" fmla="*/ 17 w 31"/>
                <a:gd name="T49" fmla="*/ 76 h 79"/>
                <a:gd name="T50" fmla="*/ 4 w 31"/>
                <a:gd name="T51" fmla="*/ 47 h 79"/>
                <a:gd name="T52" fmla="*/ 12 w 31"/>
                <a:gd name="T53" fmla="*/ 13 h 79"/>
                <a:gd name="T54" fmla="*/ 16 w 31"/>
                <a:gd name="T55" fmla="*/ 30 h 79"/>
                <a:gd name="T56" fmla="*/ 17 w 31"/>
                <a:gd name="T57" fmla="*/ 76 h 79"/>
                <a:gd name="T58" fmla="*/ 20 w 31"/>
                <a:gd name="T59" fmla="*/ 21 h 79"/>
                <a:gd name="T60" fmla="*/ 27 w 31"/>
                <a:gd name="T61" fmla="*/ 17 h 79"/>
                <a:gd name="T62" fmla="*/ 20 w 31"/>
                <a:gd name="T63" fmla="*/ 24 h 79"/>
                <a:gd name="T64" fmla="*/ 20 w 31"/>
                <a:gd name="T65" fmla="*/ 13 h 79"/>
                <a:gd name="T66" fmla="*/ 27 w 31"/>
                <a:gd name="T67" fmla="*/ 9 h 79"/>
                <a:gd name="T68" fmla="*/ 20 w 31"/>
                <a:gd name="T69" fmla="*/ 18 h 79"/>
                <a:gd name="T70" fmla="*/ 6 w 31"/>
                <a:gd name="T71" fmla="*/ 9 h 79"/>
                <a:gd name="T72" fmla="*/ 22 w 31"/>
                <a:gd name="T73" fmla="*/ 3 h 79"/>
                <a:gd name="T74" fmla="*/ 18 w 31"/>
                <a:gd name="T75" fmla="*/ 10 h 79"/>
                <a:gd name="T76" fmla="*/ 12 w 31"/>
                <a:gd name="T77" fmla="*/ 0 h 79"/>
                <a:gd name="T78" fmla="*/ 8 w 31"/>
                <a:gd name="T79" fmla="*/ 3 h 79"/>
                <a:gd name="T80" fmla="*/ 0 w 31"/>
                <a:gd name="T81" fmla="*/ 10 h 79"/>
                <a:gd name="T82" fmla="*/ 0 w 31"/>
                <a:gd name="T83" fmla="*/ 10 h 79"/>
                <a:gd name="T84" fmla="*/ 0 w 31"/>
                <a:gd name="T85" fmla="*/ 11 h 79"/>
                <a:gd name="T86" fmla="*/ 0 w 31"/>
                <a:gd name="T87" fmla="*/ 11 h 79"/>
                <a:gd name="T88" fmla="*/ 0 w 31"/>
                <a:gd name="T89" fmla="*/ 77 h 79"/>
                <a:gd name="T90" fmla="*/ 2 w 31"/>
                <a:gd name="T91" fmla="*/ 79 h 79"/>
                <a:gd name="T92" fmla="*/ 18 w 31"/>
                <a:gd name="T93" fmla="*/ 79 h 79"/>
                <a:gd name="T94" fmla="*/ 30 w 31"/>
                <a:gd name="T95" fmla="*/ 73 h 79"/>
                <a:gd name="T96" fmla="*/ 30 w 31"/>
                <a:gd name="T97" fmla="*/ 72 h 79"/>
                <a:gd name="T98" fmla="*/ 31 w 31"/>
                <a:gd name="T99" fmla="*/ 71 h 79"/>
                <a:gd name="T100" fmla="*/ 30 w 31"/>
                <a:gd name="T101" fmla="*/ 3 h 79"/>
                <a:gd name="T102" fmla="*/ 30 w 31"/>
                <a:gd name="T103" fmla="*/ 2 h 79"/>
                <a:gd name="T104" fmla="*/ 30 w 31"/>
                <a:gd name="T105" fmla="*/ 2 h 79"/>
                <a:gd name="T106" fmla="*/ 30 w 31"/>
                <a:gd name="T107" fmla="*/ 1 h 79"/>
                <a:gd name="T108" fmla="*/ 30 w 31"/>
                <a:gd name="T109" fmla="*/ 1 h 79"/>
                <a:gd name="T110" fmla="*/ 22 w 31"/>
                <a:gd name="T1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79">
                  <a:moveTo>
                    <a:pt x="23" y="73"/>
                  </a:moveTo>
                  <a:cubicBezTo>
                    <a:pt x="24" y="71"/>
                    <a:pt x="26" y="69"/>
                    <a:pt x="27" y="67"/>
                  </a:cubicBezTo>
                  <a:cubicBezTo>
                    <a:pt x="27" y="68"/>
                    <a:pt x="27" y="69"/>
                    <a:pt x="27" y="70"/>
                  </a:cubicBezTo>
                  <a:cubicBezTo>
                    <a:pt x="26" y="71"/>
                    <a:pt x="24" y="72"/>
                    <a:pt x="23" y="73"/>
                  </a:cubicBezTo>
                  <a:moveTo>
                    <a:pt x="20" y="74"/>
                  </a:moveTo>
                  <a:cubicBezTo>
                    <a:pt x="20" y="72"/>
                    <a:pt x="20" y="69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2" y="64"/>
                    <a:pt x="25" y="61"/>
                    <a:pt x="27" y="58"/>
                  </a:cubicBezTo>
                  <a:cubicBezTo>
                    <a:pt x="27" y="60"/>
                    <a:pt x="27" y="62"/>
                    <a:pt x="27" y="64"/>
                  </a:cubicBezTo>
                  <a:cubicBezTo>
                    <a:pt x="25" y="67"/>
                    <a:pt x="22" y="70"/>
                    <a:pt x="20" y="74"/>
                  </a:cubicBezTo>
                  <a:moveTo>
                    <a:pt x="20" y="64"/>
                  </a:moveTo>
                  <a:cubicBezTo>
                    <a:pt x="20" y="62"/>
                    <a:pt x="20" y="61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3" y="56"/>
                    <a:pt x="25" y="52"/>
                    <a:pt x="27" y="49"/>
                  </a:cubicBezTo>
                  <a:cubicBezTo>
                    <a:pt x="27" y="52"/>
                    <a:pt x="27" y="54"/>
                    <a:pt x="27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4" y="59"/>
                    <a:pt x="22" y="61"/>
                    <a:pt x="20" y="64"/>
                  </a:cubicBezTo>
                  <a:moveTo>
                    <a:pt x="20" y="56"/>
                  </a:moveTo>
                  <a:cubicBezTo>
                    <a:pt x="20" y="54"/>
                    <a:pt x="20" y="52"/>
                    <a:pt x="20" y="51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3" y="48"/>
                    <a:pt x="25" y="45"/>
                    <a:pt x="27" y="43"/>
                  </a:cubicBezTo>
                  <a:cubicBezTo>
                    <a:pt x="27" y="44"/>
                    <a:pt x="27" y="45"/>
                    <a:pt x="27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4" y="50"/>
                    <a:pt x="22" y="53"/>
                    <a:pt x="20" y="56"/>
                  </a:cubicBezTo>
                  <a:moveTo>
                    <a:pt x="20" y="48"/>
                  </a:moveTo>
                  <a:cubicBezTo>
                    <a:pt x="20" y="46"/>
                    <a:pt x="20" y="44"/>
                    <a:pt x="20" y="41"/>
                  </a:cubicBezTo>
                  <a:cubicBezTo>
                    <a:pt x="22" y="39"/>
                    <a:pt x="25" y="36"/>
                    <a:pt x="27" y="33"/>
                  </a:cubicBezTo>
                  <a:cubicBezTo>
                    <a:pt x="27" y="35"/>
                    <a:pt x="27" y="38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2" y="46"/>
                    <a:pt x="20" y="48"/>
                  </a:cubicBezTo>
                  <a:moveTo>
                    <a:pt x="20" y="39"/>
                  </a:moveTo>
                  <a:cubicBezTo>
                    <a:pt x="20" y="37"/>
                    <a:pt x="20" y="35"/>
                    <a:pt x="20" y="34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3" y="31"/>
                    <a:pt x="25" y="28"/>
                    <a:pt x="27" y="26"/>
                  </a:cubicBezTo>
                  <a:cubicBezTo>
                    <a:pt x="27" y="27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4" y="33"/>
                    <a:pt x="22" y="36"/>
                    <a:pt x="20" y="39"/>
                  </a:cubicBezTo>
                  <a:moveTo>
                    <a:pt x="20" y="32"/>
                  </a:moveTo>
                  <a:cubicBezTo>
                    <a:pt x="20" y="30"/>
                    <a:pt x="20" y="29"/>
                    <a:pt x="20" y="27"/>
                  </a:cubicBezTo>
                  <a:cubicBezTo>
                    <a:pt x="20" y="27"/>
                    <a:pt x="21" y="27"/>
                    <a:pt x="21" y="27"/>
                  </a:cubicBezTo>
                  <a:cubicBezTo>
                    <a:pt x="22" y="27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3" y="23"/>
                    <a:pt x="25" y="21"/>
                    <a:pt x="27" y="19"/>
                  </a:cubicBezTo>
                  <a:cubicBezTo>
                    <a:pt x="27" y="21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4" y="27"/>
                    <a:pt x="22" y="29"/>
                    <a:pt x="20" y="32"/>
                  </a:cubicBezTo>
                  <a:moveTo>
                    <a:pt x="17" y="76"/>
                  </a:moveTo>
                  <a:cubicBezTo>
                    <a:pt x="12" y="75"/>
                    <a:pt x="8" y="75"/>
                    <a:pt x="4" y="75"/>
                  </a:cubicBezTo>
                  <a:cubicBezTo>
                    <a:pt x="4" y="67"/>
                    <a:pt x="4" y="57"/>
                    <a:pt x="4" y="47"/>
                  </a:cubicBezTo>
                  <a:cubicBezTo>
                    <a:pt x="4" y="34"/>
                    <a:pt x="4" y="22"/>
                    <a:pt x="3" y="13"/>
                  </a:cubicBezTo>
                  <a:cubicBezTo>
                    <a:pt x="6" y="13"/>
                    <a:pt x="9" y="13"/>
                    <a:pt x="12" y="13"/>
                  </a:cubicBezTo>
                  <a:cubicBezTo>
                    <a:pt x="14" y="13"/>
                    <a:pt x="15" y="13"/>
                    <a:pt x="16" y="13"/>
                  </a:cubicBezTo>
                  <a:cubicBezTo>
                    <a:pt x="16" y="16"/>
                    <a:pt x="16" y="22"/>
                    <a:pt x="16" y="30"/>
                  </a:cubicBezTo>
                  <a:cubicBezTo>
                    <a:pt x="16" y="41"/>
                    <a:pt x="17" y="54"/>
                    <a:pt x="17" y="64"/>
                  </a:cubicBezTo>
                  <a:cubicBezTo>
                    <a:pt x="17" y="69"/>
                    <a:pt x="17" y="73"/>
                    <a:pt x="17" y="76"/>
                  </a:cubicBezTo>
                  <a:moveTo>
                    <a:pt x="20" y="24"/>
                  </a:moveTo>
                  <a:cubicBezTo>
                    <a:pt x="20" y="23"/>
                    <a:pt x="20" y="22"/>
                    <a:pt x="20" y="21"/>
                  </a:cubicBezTo>
                  <a:cubicBezTo>
                    <a:pt x="22" y="18"/>
                    <a:pt x="24" y="15"/>
                    <a:pt x="27" y="12"/>
                  </a:cubicBezTo>
                  <a:cubicBezTo>
                    <a:pt x="27" y="13"/>
                    <a:pt x="27" y="15"/>
                    <a:pt x="27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4" y="20"/>
                    <a:pt x="22" y="22"/>
                    <a:pt x="20" y="24"/>
                  </a:cubicBezTo>
                  <a:moveTo>
                    <a:pt x="20" y="18"/>
                  </a:moveTo>
                  <a:cubicBezTo>
                    <a:pt x="20" y="16"/>
                    <a:pt x="20" y="14"/>
                    <a:pt x="20" y="13"/>
                  </a:cubicBezTo>
                  <a:cubicBezTo>
                    <a:pt x="23" y="10"/>
                    <a:pt x="25" y="8"/>
                    <a:pt x="27" y="6"/>
                  </a:cubicBezTo>
                  <a:cubicBezTo>
                    <a:pt x="27" y="7"/>
                    <a:pt x="27" y="8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4" y="12"/>
                    <a:pt x="22" y="15"/>
                    <a:pt x="20" y="18"/>
                  </a:cubicBezTo>
                  <a:moveTo>
                    <a:pt x="18" y="10"/>
                  </a:moveTo>
                  <a:cubicBezTo>
                    <a:pt x="17" y="10"/>
                    <a:pt x="11" y="10"/>
                    <a:pt x="6" y="9"/>
                  </a:cubicBezTo>
                  <a:cubicBezTo>
                    <a:pt x="10" y="7"/>
                    <a:pt x="12" y="4"/>
                    <a:pt x="13" y="4"/>
                  </a:cubicBezTo>
                  <a:cubicBezTo>
                    <a:pt x="15" y="4"/>
                    <a:pt x="18" y="3"/>
                    <a:pt x="22" y="3"/>
                  </a:cubicBezTo>
                  <a:cubicBezTo>
                    <a:pt x="23" y="3"/>
                    <a:pt x="23" y="3"/>
                    <a:pt x="24" y="3"/>
                  </a:cubicBezTo>
                  <a:cubicBezTo>
                    <a:pt x="22" y="5"/>
                    <a:pt x="20" y="7"/>
                    <a:pt x="18" y="10"/>
                  </a:cubicBezTo>
                  <a:moveTo>
                    <a:pt x="22" y="0"/>
                  </a:moveTo>
                  <a:cubicBezTo>
                    <a:pt x="17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1"/>
                    <a:pt x="8" y="3"/>
                  </a:cubicBezTo>
                  <a:cubicBezTo>
                    <a:pt x="6" y="5"/>
                    <a:pt x="4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0"/>
                    <a:pt x="0" y="33"/>
                    <a:pt x="0" y="47"/>
                  </a:cubicBezTo>
                  <a:cubicBezTo>
                    <a:pt x="0" y="57"/>
                    <a:pt x="0" y="68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8"/>
                    <a:pt x="2" y="79"/>
                  </a:cubicBezTo>
                  <a:cubicBezTo>
                    <a:pt x="8" y="79"/>
                    <a:pt x="11" y="79"/>
                    <a:pt x="1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3" y="77"/>
                    <a:pt x="26" y="75"/>
                    <a:pt x="30" y="73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2"/>
                    <a:pt x="31" y="72"/>
                    <a:pt x="31" y="71"/>
                  </a:cubicBezTo>
                  <a:cubicBezTo>
                    <a:pt x="31" y="56"/>
                    <a:pt x="30" y="18"/>
                    <a:pt x="30" y="6"/>
                  </a:cubicBezTo>
                  <a:cubicBezTo>
                    <a:pt x="30" y="5"/>
                    <a:pt x="30" y="4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7" y="0"/>
                    <a:pt x="24" y="0"/>
                    <a:pt x="2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806"/>
            <p:cNvSpPr>
              <a:spLocks noEditPoints="1"/>
            </p:cNvSpPr>
            <p:nvPr/>
          </p:nvSpPr>
          <p:spPr bwMode="auto">
            <a:xfrm>
              <a:off x="5012" y="918"/>
              <a:ext cx="509" cy="539"/>
            </a:xfrm>
            <a:custGeom>
              <a:avLst/>
              <a:gdLst>
                <a:gd name="T0" fmla="*/ 155 w 215"/>
                <a:gd name="T1" fmla="*/ 179 h 228"/>
                <a:gd name="T2" fmla="*/ 192 w 215"/>
                <a:gd name="T3" fmla="*/ 133 h 228"/>
                <a:gd name="T4" fmla="*/ 148 w 215"/>
                <a:gd name="T5" fmla="*/ 193 h 228"/>
                <a:gd name="T6" fmla="*/ 6 w 215"/>
                <a:gd name="T7" fmla="*/ 89 h 228"/>
                <a:gd name="T8" fmla="*/ 24 w 215"/>
                <a:gd name="T9" fmla="*/ 105 h 228"/>
                <a:gd name="T10" fmla="*/ 28 w 215"/>
                <a:gd name="T11" fmla="*/ 101 h 228"/>
                <a:gd name="T12" fmla="*/ 27 w 215"/>
                <a:gd name="T13" fmla="*/ 108 h 228"/>
                <a:gd name="T14" fmla="*/ 39 w 215"/>
                <a:gd name="T15" fmla="*/ 126 h 228"/>
                <a:gd name="T16" fmla="*/ 44 w 215"/>
                <a:gd name="T17" fmla="*/ 123 h 228"/>
                <a:gd name="T18" fmla="*/ 45 w 215"/>
                <a:gd name="T19" fmla="*/ 131 h 228"/>
                <a:gd name="T20" fmla="*/ 55 w 215"/>
                <a:gd name="T21" fmla="*/ 149 h 228"/>
                <a:gd name="T22" fmla="*/ 60 w 215"/>
                <a:gd name="T23" fmla="*/ 146 h 228"/>
                <a:gd name="T24" fmla="*/ 63 w 215"/>
                <a:gd name="T25" fmla="*/ 150 h 228"/>
                <a:gd name="T26" fmla="*/ 70 w 215"/>
                <a:gd name="T27" fmla="*/ 171 h 228"/>
                <a:gd name="T28" fmla="*/ 75 w 215"/>
                <a:gd name="T29" fmla="*/ 169 h 228"/>
                <a:gd name="T30" fmla="*/ 75 w 215"/>
                <a:gd name="T31" fmla="*/ 180 h 228"/>
                <a:gd name="T32" fmla="*/ 92 w 215"/>
                <a:gd name="T33" fmla="*/ 208 h 228"/>
                <a:gd name="T34" fmla="*/ 161 w 215"/>
                <a:gd name="T35" fmla="*/ 160 h 228"/>
                <a:gd name="T36" fmla="*/ 133 w 215"/>
                <a:gd name="T37" fmla="*/ 190 h 228"/>
                <a:gd name="T38" fmla="*/ 76 w 215"/>
                <a:gd name="T39" fmla="*/ 188 h 228"/>
                <a:gd name="T40" fmla="*/ 63 w 215"/>
                <a:gd name="T41" fmla="*/ 182 h 228"/>
                <a:gd name="T42" fmla="*/ 53 w 215"/>
                <a:gd name="T43" fmla="*/ 158 h 228"/>
                <a:gd name="T44" fmla="*/ 44 w 215"/>
                <a:gd name="T45" fmla="*/ 145 h 228"/>
                <a:gd name="T46" fmla="*/ 39 w 215"/>
                <a:gd name="T47" fmla="*/ 134 h 228"/>
                <a:gd name="T48" fmla="*/ 29 w 215"/>
                <a:gd name="T49" fmla="*/ 117 h 228"/>
                <a:gd name="T50" fmla="*/ 24 w 215"/>
                <a:gd name="T51" fmla="*/ 111 h 228"/>
                <a:gd name="T52" fmla="*/ 10 w 215"/>
                <a:gd name="T53" fmla="*/ 85 h 228"/>
                <a:gd name="T54" fmla="*/ 103 w 215"/>
                <a:gd name="T55" fmla="*/ 3 h 228"/>
                <a:gd name="T56" fmla="*/ 160 w 215"/>
                <a:gd name="T57" fmla="*/ 158 h 228"/>
                <a:gd name="T58" fmla="*/ 79 w 215"/>
                <a:gd name="T59" fmla="*/ 181 h 228"/>
                <a:gd name="T60" fmla="*/ 70 w 215"/>
                <a:gd name="T61" fmla="*/ 168 h 228"/>
                <a:gd name="T62" fmla="*/ 60 w 215"/>
                <a:gd name="T63" fmla="*/ 144 h 228"/>
                <a:gd name="T64" fmla="*/ 49 w 215"/>
                <a:gd name="T65" fmla="*/ 131 h 228"/>
                <a:gd name="T66" fmla="*/ 44 w 215"/>
                <a:gd name="T67" fmla="*/ 120 h 228"/>
                <a:gd name="T68" fmla="*/ 31 w 215"/>
                <a:gd name="T69" fmla="*/ 100 h 228"/>
                <a:gd name="T70" fmla="*/ 23 w 215"/>
                <a:gd name="T71" fmla="*/ 101 h 228"/>
                <a:gd name="T72" fmla="*/ 3 w 215"/>
                <a:gd name="T73" fmla="*/ 81 h 228"/>
                <a:gd name="T74" fmla="*/ 0 w 215"/>
                <a:gd name="T75" fmla="*/ 92 h 228"/>
                <a:gd name="T76" fmla="*/ 21 w 215"/>
                <a:gd name="T77" fmla="*/ 116 h 228"/>
                <a:gd name="T78" fmla="*/ 25 w 215"/>
                <a:gd name="T79" fmla="*/ 115 h 228"/>
                <a:gd name="T80" fmla="*/ 22 w 215"/>
                <a:gd name="T81" fmla="*/ 121 h 228"/>
                <a:gd name="T82" fmla="*/ 34 w 215"/>
                <a:gd name="T83" fmla="*/ 139 h 228"/>
                <a:gd name="T84" fmla="*/ 42 w 215"/>
                <a:gd name="T85" fmla="*/ 138 h 228"/>
                <a:gd name="T86" fmla="*/ 38 w 215"/>
                <a:gd name="T87" fmla="*/ 145 h 228"/>
                <a:gd name="T88" fmla="*/ 49 w 215"/>
                <a:gd name="T89" fmla="*/ 163 h 228"/>
                <a:gd name="T90" fmla="*/ 53 w 215"/>
                <a:gd name="T91" fmla="*/ 160 h 228"/>
                <a:gd name="T92" fmla="*/ 54 w 215"/>
                <a:gd name="T93" fmla="*/ 169 h 228"/>
                <a:gd name="T94" fmla="*/ 63 w 215"/>
                <a:gd name="T95" fmla="*/ 186 h 228"/>
                <a:gd name="T96" fmla="*/ 73 w 215"/>
                <a:gd name="T97" fmla="*/ 186 h 228"/>
                <a:gd name="T98" fmla="*/ 68 w 215"/>
                <a:gd name="T99" fmla="*/ 196 h 228"/>
                <a:gd name="T100" fmla="*/ 83 w 215"/>
                <a:gd name="T101" fmla="*/ 223 h 228"/>
                <a:gd name="T102" fmla="*/ 98 w 215"/>
                <a:gd name="T103" fmla="*/ 228 h 228"/>
                <a:gd name="T104" fmla="*/ 170 w 215"/>
                <a:gd name="T105" fmla="*/ 182 h 228"/>
                <a:gd name="T106" fmla="*/ 201 w 215"/>
                <a:gd name="T107" fmla="*/ 128 h 228"/>
                <a:gd name="T108" fmla="*/ 124 w 215"/>
                <a:gd name="T109" fmla="*/ 2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5" h="228">
                  <a:moveTo>
                    <a:pt x="99" y="224"/>
                  </a:moveTo>
                  <a:cubicBezTo>
                    <a:pt x="98" y="221"/>
                    <a:pt x="97" y="218"/>
                    <a:pt x="96" y="216"/>
                  </a:cubicBezTo>
                  <a:cubicBezTo>
                    <a:pt x="109" y="208"/>
                    <a:pt x="122" y="200"/>
                    <a:pt x="135" y="192"/>
                  </a:cubicBezTo>
                  <a:cubicBezTo>
                    <a:pt x="142" y="188"/>
                    <a:pt x="148" y="183"/>
                    <a:pt x="155" y="179"/>
                  </a:cubicBezTo>
                  <a:cubicBezTo>
                    <a:pt x="170" y="168"/>
                    <a:pt x="183" y="154"/>
                    <a:pt x="200" y="147"/>
                  </a:cubicBezTo>
                  <a:cubicBezTo>
                    <a:pt x="200" y="147"/>
                    <a:pt x="200" y="147"/>
                    <a:pt x="200" y="146"/>
                  </a:cubicBezTo>
                  <a:cubicBezTo>
                    <a:pt x="201" y="146"/>
                    <a:pt x="201" y="146"/>
                    <a:pt x="200" y="145"/>
                  </a:cubicBezTo>
                  <a:cubicBezTo>
                    <a:pt x="198" y="141"/>
                    <a:pt x="195" y="137"/>
                    <a:pt x="192" y="133"/>
                  </a:cubicBezTo>
                  <a:cubicBezTo>
                    <a:pt x="194" y="132"/>
                    <a:pt x="196" y="130"/>
                    <a:pt x="199" y="129"/>
                  </a:cubicBezTo>
                  <a:cubicBezTo>
                    <a:pt x="203" y="135"/>
                    <a:pt x="207" y="142"/>
                    <a:pt x="212" y="149"/>
                  </a:cubicBezTo>
                  <a:cubicBezTo>
                    <a:pt x="195" y="156"/>
                    <a:pt x="182" y="169"/>
                    <a:pt x="168" y="180"/>
                  </a:cubicBezTo>
                  <a:cubicBezTo>
                    <a:pt x="162" y="185"/>
                    <a:pt x="155" y="189"/>
                    <a:pt x="148" y="193"/>
                  </a:cubicBezTo>
                  <a:cubicBezTo>
                    <a:pt x="132" y="204"/>
                    <a:pt x="116" y="214"/>
                    <a:pt x="99" y="224"/>
                  </a:cubicBezTo>
                  <a:moveTo>
                    <a:pt x="19" y="113"/>
                  </a:moveTo>
                  <a:cubicBezTo>
                    <a:pt x="12" y="103"/>
                    <a:pt x="11" y="102"/>
                    <a:pt x="3" y="91"/>
                  </a:cubicBezTo>
                  <a:cubicBezTo>
                    <a:pt x="4" y="91"/>
                    <a:pt x="5" y="90"/>
                    <a:pt x="6" y="89"/>
                  </a:cubicBezTo>
                  <a:cubicBezTo>
                    <a:pt x="7" y="89"/>
                    <a:pt x="8" y="88"/>
                    <a:pt x="8" y="88"/>
                  </a:cubicBezTo>
                  <a:cubicBezTo>
                    <a:pt x="13" y="93"/>
                    <a:pt x="15" y="95"/>
                    <a:pt x="22" y="104"/>
                  </a:cubicBezTo>
                  <a:cubicBezTo>
                    <a:pt x="22" y="105"/>
                    <a:pt x="23" y="105"/>
                    <a:pt x="23" y="105"/>
                  </a:cubicBezTo>
                  <a:cubicBezTo>
                    <a:pt x="23" y="105"/>
                    <a:pt x="24" y="105"/>
                    <a:pt x="24" y="105"/>
                  </a:cubicBezTo>
                  <a:cubicBezTo>
                    <a:pt x="24" y="105"/>
                    <a:pt x="25" y="104"/>
                    <a:pt x="25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5" y="102"/>
                    <a:pt x="25" y="102"/>
                  </a:cubicBezTo>
                  <a:cubicBezTo>
                    <a:pt x="26" y="101"/>
                    <a:pt x="27" y="101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9" y="101"/>
                    <a:pt x="29" y="102"/>
                  </a:cubicBezTo>
                  <a:cubicBezTo>
                    <a:pt x="30" y="102"/>
                    <a:pt x="30" y="103"/>
                    <a:pt x="30" y="104"/>
                  </a:cubicBezTo>
                  <a:cubicBezTo>
                    <a:pt x="30" y="105"/>
                    <a:pt x="29" y="107"/>
                    <a:pt x="27" y="108"/>
                  </a:cubicBezTo>
                  <a:cubicBezTo>
                    <a:pt x="27" y="108"/>
                    <a:pt x="27" y="108"/>
                    <a:pt x="26" y="109"/>
                  </a:cubicBezTo>
                  <a:cubicBezTo>
                    <a:pt x="26" y="109"/>
                    <a:pt x="26" y="110"/>
                    <a:pt x="27" y="110"/>
                  </a:cubicBezTo>
                  <a:cubicBezTo>
                    <a:pt x="29" y="114"/>
                    <a:pt x="35" y="122"/>
                    <a:pt x="37" y="126"/>
                  </a:cubicBezTo>
                  <a:cubicBezTo>
                    <a:pt x="38" y="126"/>
                    <a:pt x="38" y="126"/>
                    <a:pt x="39" y="126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9" y="126"/>
                    <a:pt x="40" y="126"/>
                    <a:pt x="40" y="125"/>
                  </a:cubicBezTo>
                  <a:cubicBezTo>
                    <a:pt x="40" y="124"/>
                    <a:pt x="42" y="123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3"/>
                    <a:pt x="47" y="123"/>
                    <a:pt x="47" y="124"/>
                  </a:cubicBezTo>
                  <a:cubicBezTo>
                    <a:pt x="48" y="125"/>
                    <a:pt x="48" y="126"/>
                    <a:pt x="48" y="127"/>
                  </a:cubicBezTo>
                  <a:cubicBezTo>
                    <a:pt x="48" y="128"/>
                    <a:pt x="48" y="129"/>
                    <a:pt x="47" y="130"/>
                  </a:cubicBezTo>
                  <a:cubicBezTo>
                    <a:pt x="46" y="131"/>
                    <a:pt x="45" y="131"/>
                    <a:pt x="45" y="131"/>
                  </a:cubicBezTo>
                  <a:cubicBezTo>
                    <a:pt x="44" y="131"/>
                    <a:pt x="44" y="132"/>
                    <a:pt x="43" y="132"/>
                  </a:cubicBezTo>
                  <a:cubicBezTo>
                    <a:pt x="43" y="133"/>
                    <a:pt x="43" y="133"/>
                    <a:pt x="44" y="134"/>
                  </a:cubicBezTo>
                  <a:cubicBezTo>
                    <a:pt x="47" y="137"/>
                    <a:pt x="52" y="144"/>
                    <a:pt x="54" y="149"/>
                  </a:cubicBezTo>
                  <a:cubicBezTo>
                    <a:pt x="54" y="149"/>
                    <a:pt x="55" y="149"/>
                    <a:pt x="55" y="149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56" y="149"/>
                    <a:pt x="56" y="149"/>
                    <a:pt x="56" y="148"/>
                  </a:cubicBezTo>
                  <a:cubicBezTo>
                    <a:pt x="57" y="148"/>
                    <a:pt x="57" y="147"/>
                    <a:pt x="57" y="147"/>
                  </a:cubicBezTo>
                  <a:cubicBezTo>
                    <a:pt x="58" y="147"/>
                    <a:pt x="59" y="146"/>
                    <a:pt x="60" y="146"/>
                  </a:cubicBezTo>
                  <a:cubicBezTo>
                    <a:pt x="60" y="146"/>
                    <a:pt x="60" y="146"/>
                    <a:pt x="60" y="146"/>
                  </a:cubicBezTo>
                  <a:cubicBezTo>
                    <a:pt x="60" y="146"/>
                    <a:pt x="60" y="146"/>
                    <a:pt x="60" y="146"/>
                  </a:cubicBezTo>
                  <a:cubicBezTo>
                    <a:pt x="61" y="146"/>
                    <a:pt x="62" y="147"/>
                    <a:pt x="63" y="148"/>
                  </a:cubicBezTo>
                  <a:cubicBezTo>
                    <a:pt x="63" y="148"/>
                    <a:pt x="63" y="149"/>
                    <a:pt x="63" y="150"/>
                  </a:cubicBezTo>
                  <a:cubicBezTo>
                    <a:pt x="63" y="152"/>
                    <a:pt x="62" y="154"/>
                    <a:pt x="61" y="155"/>
                  </a:cubicBezTo>
                  <a:cubicBezTo>
                    <a:pt x="60" y="156"/>
                    <a:pt x="60" y="156"/>
                    <a:pt x="60" y="157"/>
                  </a:cubicBezTo>
                  <a:cubicBezTo>
                    <a:pt x="64" y="162"/>
                    <a:pt x="65" y="165"/>
                    <a:pt x="69" y="170"/>
                  </a:cubicBezTo>
                  <a:cubicBezTo>
                    <a:pt x="69" y="171"/>
                    <a:pt x="70" y="171"/>
                    <a:pt x="70" y="171"/>
                  </a:cubicBezTo>
                  <a:cubicBezTo>
                    <a:pt x="70" y="171"/>
                    <a:pt x="70" y="171"/>
                    <a:pt x="70" y="171"/>
                  </a:cubicBezTo>
                  <a:cubicBezTo>
                    <a:pt x="70" y="171"/>
                    <a:pt x="71" y="171"/>
                    <a:pt x="71" y="171"/>
                  </a:cubicBezTo>
                  <a:cubicBezTo>
                    <a:pt x="72" y="169"/>
                    <a:pt x="74" y="169"/>
                    <a:pt x="75" y="169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7" y="169"/>
                    <a:pt x="79" y="170"/>
                    <a:pt x="80" y="171"/>
                  </a:cubicBezTo>
                  <a:cubicBezTo>
                    <a:pt x="80" y="172"/>
                    <a:pt x="80" y="173"/>
                    <a:pt x="80" y="174"/>
                  </a:cubicBezTo>
                  <a:cubicBezTo>
                    <a:pt x="80" y="176"/>
                    <a:pt x="79" y="179"/>
                    <a:pt x="76" y="179"/>
                  </a:cubicBezTo>
                  <a:cubicBezTo>
                    <a:pt x="76" y="179"/>
                    <a:pt x="75" y="180"/>
                    <a:pt x="75" y="180"/>
                  </a:cubicBezTo>
                  <a:cubicBezTo>
                    <a:pt x="75" y="180"/>
                    <a:pt x="75" y="181"/>
                    <a:pt x="75" y="181"/>
                  </a:cubicBezTo>
                  <a:cubicBezTo>
                    <a:pt x="80" y="188"/>
                    <a:pt x="83" y="191"/>
                    <a:pt x="85" y="193"/>
                  </a:cubicBezTo>
                  <a:cubicBezTo>
                    <a:pt x="86" y="196"/>
                    <a:pt x="88" y="200"/>
                    <a:pt x="91" y="207"/>
                  </a:cubicBezTo>
                  <a:cubicBezTo>
                    <a:pt x="91" y="207"/>
                    <a:pt x="92" y="208"/>
                    <a:pt x="92" y="208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3" y="208"/>
                    <a:pt x="93" y="208"/>
                    <a:pt x="93" y="208"/>
                  </a:cubicBezTo>
                  <a:cubicBezTo>
                    <a:pt x="110" y="196"/>
                    <a:pt x="126" y="185"/>
                    <a:pt x="142" y="174"/>
                  </a:cubicBezTo>
                  <a:cubicBezTo>
                    <a:pt x="149" y="169"/>
                    <a:pt x="155" y="165"/>
                    <a:pt x="161" y="160"/>
                  </a:cubicBezTo>
                  <a:cubicBezTo>
                    <a:pt x="171" y="152"/>
                    <a:pt x="180" y="142"/>
                    <a:pt x="190" y="135"/>
                  </a:cubicBezTo>
                  <a:cubicBezTo>
                    <a:pt x="192" y="138"/>
                    <a:pt x="195" y="142"/>
                    <a:pt x="197" y="145"/>
                  </a:cubicBezTo>
                  <a:cubicBezTo>
                    <a:pt x="180" y="152"/>
                    <a:pt x="167" y="166"/>
                    <a:pt x="153" y="177"/>
                  </a:cubicBezTo>
                  <a:cubicBezTo>
                    <a:pt x="147" y="181"/>
                    <a:pt x="140" y="185"/>
                    <a:pt x="133" y="190"/>
                  </a:cubicBezTo>
                  <a:cubicBezTo>
                    <a:pt x="117" y="200"/>
                    <a:pt x="101" y="210"/>
                    <a:pt x="84" y="220"/>
                  </a:cubicBezTo>
                  <a:cubicBezTo>
                    <a:pt x="82" y="214"/>
                    <a:pt x="80" y="210"/>
                    <a:pt x="79" y="207"/>
                  </a:cubicBezTo>
                  <a:cubicBezTo>
                    <a:pt x="77" y="204"/>
                    <a:pt x="75" y="202"/>
                    <a:pt x="71" y="196"/>
                  </a:cubicBezTo>
                  <a:cubicBezTo>
                    <a:pt x="74" y="195"/>
                    <a:pt x="76" y="192"/>
                    <a:pt x="76" y="188"/>
                  </a:cubicBezTo>
                  <a:cubicBezTo>
                    <a:pt x="76" y="187"/>
                    <a:pt x="75" y="186"/>
                    <a:pt x="75" y="185"/>
                  </a:cubicBezTo>
                  <a:cubicBezTo>
                    <a:pt x="73" y="182"/>
                    <a:pt x="71" y="181"/>
                    <a:pt x="68" y="181"/>
                  </a:cubicBezTo>
                  <a:cubicBezTo>
                    <a:pt x="68" y="181"/>
                    <a:pt x="68" y="181"/>
                    <a:pt x="68" y="181"/>
                  </a:cubicBezTo>
                  <a:cubicBezTo>
                    <a:pt x="66" y="181"/>
                    <a:pt x="65" y="181"/>
                    <a:pt x="63" y="182"/>
                  </a:cubicBezTo>
                  <a:cubicBezTo>
                    <a:pt x="61" y="178"/>
                    <a:pt x="59" y="175"/>
                    <a:pt x="57" y="171"/>
                  </a:cubicBezTo>
                  <a:cubicBezTo>
                    <a:pt x="59" y="169"/>
                    <a:pt x="60" y="167"/>
                    <a:pt x="60" y="164"/>
                  </a:cubicBezTo>
                  <a:cubicBezTo>
                    <a:pt x="60" y="163"/>
                    <a:pt x="59" y="161"/>
                    <a:pt x="59" y="160"/>
                  </a:cubicBezTo>
                  <a:cubicBezTo>
                    <a:pt x="57" y="158"/>
                    <a:pt x="55" y="158"/>
                    <a:pt x="53" y="158"/>
                  </a:cubicBezTo>
                  <a:cubicBezTo>
                    <a:pt x="52" y="158"/>
                    <a:pt x="51" y="158"/>
                    <a:pt x="50" y="159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7" y="155"/>
                    <a:pt x="44" y="150"/>
                    <a:pt x="42" y="147"/>
                  </a:cubicBezTo>
                  <a:cubicBezTo>
                    <a:pt x="43" y="146"/>
                    <a:pt x="43" y="146"/>
                    <a:pt x="44" y="145"/>
                  </a:cubicBezTo>
                  <a:cubicBezTo>
                    <a:pt x="45" y="143"/>
                    <a:pt x="46" y="142"/>
                    <a:pt x="46" y="140"/>
                  </a:cubicBezTo>
                  <a:cubicBezTo>
                    <a:pt x="46" y="139"/>
                    <a:pt x="45" y="137"/>
                    <a:pt x="45" y="136"/>
                  </a:cubicBezTo>
                  <a:cubicBezTo>
                    <a:pt x="43" y="134"/>
                    <a:pt x="41" y="134"/>
                    <a:pt x="39" y="134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7" y="134"/>
                    <a:pt x="35" y="134"/>
                    <a:pt x="34" y="136"/>
                  </a:cubicBezTo>
                  <a:cubicBezTo>
                    <a:pt x="31" y="132"/>
                    <a:pt x="28" y="126"/>
                    <a:pt x="26" y="122"/>
                  </a:cubicBezTo>
                  <a:cubicBezTo>
                    <a:pt x="27" y="121"/>
                    <a:pt x="28" y="120"/>
                    <a:pt x="29" y="118"/>
                  </a:cubicBezTo>
                  <a:cubicBezTo>
                    <a:pt x="29" y="118"/>
                    <a:pt x="29" y="117"/>
                    <a:pt x="29" y="117"/>
                  </a:cubicBezTo>
                  <a:cubicBezTo>
                    <a:pt x="29" y="115"/>
                    <a:pt x="28" y="113"/>
                    <a:pt x="27" y="112"/>
                  </a:cubicBezTo>
                  <a:cubicBezTo>
                    <a:pt x="26" y="112"/>
                    <a:pt x="25" y="111"/>
                    <a:pt x="25" y="111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2" y="111"/>
                    <a:pt x="21" y="111"/>
                    <a:pt x="20" y="112"/>
                  </a:cubicBezTo>
                  <a:cubicBezTo>
                    <a:pt x="19" y="113"/>
                    <a:pt x="19" y="113"/>
                    <a:pt x="19" y="113"/>
                  </a:cubicBezTo>
                  <a:moveTo>
                    <a:pt x="23" y="101"/>
                  </a:moveTo>
                  <a:cubicBezTo>
                    <a:pt x="17" y="93"/>
                    <a:pt x="15" y="91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8" y="83"/>
                    <a:pt x="7" y="82"/>
                    <a:pt x="6" y="80"/>
                  </a:cubicBezTo>
                  <a:cubicBezTo>
                    <a:pt x="36" y="52"/>
                    <a:pt x="69" y="27"/>
                    <a:pt x="103" y="3"/>
                  </a:cubicBezTo>
                  <a:cubicBezTo>
                    <a:pt x="106" y="9"/>
                    <a:pt x="109" y="12"/>
                    <a:pt x="111" y="15"/>
                  </a:cubicBezTo>
                  <a:cubicBezTo>
                    <a:pt x="114" y="17"/>
                    <a:pt x="117" y="20"/>
                    <a:pt x="122" y="26"/>
                  </a:cubicBezTo>
                  <a:cubicBezTo>
                    <a:pt x="153" y="62"/>
                    <a:pt x="174" y="86"/>
                    <a:pt x="202" y="124"/>
                  </a:cubicBezTo>
                  <a:cubicBezTo>
                    <a:pt x="186" y="132"/>
                    <a:pt x="173" y="146"/>
                    <a:pt x="160" y="158"/>
                  </a:cubicBezTo>
                  <a:cubicBezTo>
                    <a:pt x="154" y="163"/>
                    <a:pt x="147" y="167"/>
                    <a:pt x="141" y="171"/>
                  </a:cubicBezTo>
                  <a:cubicBezTo>
                    <a:pt x="125" y="182"/>
                    <a:pt x="109" y="193"/>
                    <a:pt x="93" y="204"/>
                  </a:cubicBezTo>
                  <a:cubicBezTo>
                    <a:pt x="90" y="198"/>
                    <a:pt x="89" y="195"/>
                    <a:pt x="87" y="192"/>
                  </a:cubicBezTo>
                  <a:cubicBezTo>
                    <a:pt x="85" y="189"/>
                    <a:pt x="83" y="187"/>
                    <a:pt x="79" y="181"/>
                  </a:cubicBezTo>
                  <a:cubicBezTo>
                    <a:pt x="81" y="180"/>
                    <a:pt x="83" y="177"/>
                    <a:pt x="83" y="174"/>
                  </a:cubicBezTo>
                  <a:cubicBezTo>
                    <a:pt x="83" y="172"/>
                    <a:pt x="83" y="171"/>
                    <a:pt x="82" y="170"/>
                  </a:cubicBezTo>
                  <a:cubicBezTo>
                    <a:pt x="81" y="167"/>
                    <a:pt x="78" y="166"/>
                    <a:pt x="75" y="166"/>
                  </a:cubicBezTo>
                  <a:cubicBezTo>
                    <a:pt x="73" y="166"/>
                    <a:pt x="72" y="167"/>
                    <a:pt x="70" y="168"/>
                  </a:cubicBezTo>
                  <a:cubicBezTo>
                    <a:pt x="68" y="164"/>
                    <a:pt x="66" y="161"/>
                    <a:pt x="63" y="156"/>
                  </a:cubicBezTo>
                  <a:cubicBezTo>
                    <a:pt x="65" y="155"/>
                    <a:pt x="66" y="152"/>
                    <a:pt x="66" y="150"/>
                  </a:cubicBezTo>
                  <a:cubicBezTo>
                    <a:pt x="66" y="149"/>
                    <a:pt x="66" y="147"/>
                    <a:pt x="65" y="146"/>
                  </a:cubicBezTo>
                  <a:cubicBezTo>
                    <a:pt x="63" y="144"/>
                    <a:pt x="61" y="144"/>
                    <a:pt x="60" y="144"/>
                  </a:cubicBezTo>
                  <a:cubicBezTo>
                    <a:pt x="58" y="144"/>
                    <a:pt x="57" y="144"/>
                    <a:pt x="56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3" y="141"/>
                    <a:pt x="50" y="137"/>
                    <a:pt x="47" y="133"/>
                  </a:cubicBezTo>
                  <a:cubicBezTo>
                    <a:pt x="48" y="133"/>
                    <a:pt x="49" y="132"/>
                    <a:pt x="49" y="131"/>
                  </a:cubicBezTo>
                  <a:cubicBezTo>
                    <a:pt x="50" y="130"/>
                    <a:pt x="51" y="128"/>
                    <a:pt x="51" y="127"/>
                  </a:cubicBezTo>
                  <a:cubicBezTo>
                    <a:pt x="51" y="125"/>
                    <a:pt x="50" y="124"/>
                    <a:pt x="49" y="123"/>
                  </a:cubicBezTo>
                  <a:cubicBezTo>
                    <a:pt x="48" y="121"/>
                    <a:pt x="46" y="120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2" y="120"/>
                    <a:pt x="40" y="121"/>
                    <a:pt x="39" y="123"/>
                  </a:cubicBezTo>
                  <a:cubicBezTo>
                    <a:pt x="36" y="119"/>
                    <a:pt x="32" y="113"/>
                    <a:pt x="30" y="110"/>
                  </a:cubicBezTo>
                  <a:cubicBezTo>
                    <a:pt x="32" y="108"/>
                    <a:pt x="33" y="106"/>
                    <a:pt x="33" y="104"/>
                  </a:cubicBezTo>
                  <a:cubicBezTo>
                    <a:pt x="33" y="102"/>
                    <a:pt x="32" y="101"/>
                    <a:pt x="31" y="100"/>
                  </a:cubicBezTo>
                  <a:cubicBezTo>
                    <a:pt x="30" y="99"/>
                    <a:pt x="29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6" y="98"/>
                    <a:pt x="25" y="99"/>
                    <a:pt x="24" y="100"/>
                  </a:cubicBezTo>
                  <a:cubicBezTo>
                    <a:pt x="23" y="100"/>
                    <a:pt x="23" y="100"/>
                    <a:pt x="23" y="101"/>
                  </a:cubicBezTo>
                  <a:moveTo>
                    <a:pt x="10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67" y="24"/>
                    <a:pt x="34" y="50"/>
                    <a:pt x="3" y="79"/>
                  </a:cubicBezTo>
                  <a:cubicBezTo>
                    <a:pt x="3" y="79"/>
                    <a:pt x="2" y="80"/>
                    <a:pt x="3" y="81"/>
                  </a:cubicBezTo>
                  <a:cubicBezTo>
                    <a:pt x="4" y="83"/>
                    <a:pt x="6" y="84"/>
                    <a:pt x="7" y="85"/>
                  </a:cubicBezTo>
                  <a:cubicBezTo>
                    <a:pt x="6" y="86"/>
                    <a:pt x="5" y="87"/>
                    <a:pt x="4" y="87"/>
                  </a:cubicBezTo>
                  <a:cubicBezTo>
                    <a:pt x="3" y="88"/>
                    <a:pt x="1" y="90"/>
                    <a:pt x="0" y="90"/>
                  </a:cubicBezTo>
                  <a:cubicBezTo>
                    <a:pt x="0" y="91"/>
                    <a:pt x="0" y="91"/>
                    <a:pt x="0" y="92"/>
                  </a:cubicBezTo>
                  <a:cubicBezTo>
                    <a:pt x="9" y="105"/>
                    <a:pt x="9" y="104"/>
                    <a:pt x="18" y="117"/>
                  </a:cubicBezTo>
                  <a:cubicBezTo>
                    <a:pt x="18" y="117"/>
                    <a:pt x="19" y="117"/>
                    <a:pt x="19" y="117"/>
                  </a:cubicBezTo>
                  <a:cubicBezTo>
                    <a:pt x="19" y="117"/>
                    <a:pt x="20" y="117"/>
                    <a:pt x="20" y="117"/>
                  </a:cubicBezTo>
                  <a:cubicBezTo>
                    <a:pt x="20" y="117"/>
                    <a:pt x="21" y="116"/>
                    <a:pt x="21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21" y="115"/>
                    <a:pt x="21" y="115"/>
                    <a:pt x="22" y="114"/>
                  </a:cubicBezTo>
                  <a:cubicBezTo>
                    <a:pt x="22" y="114"/>
                    <a:pt x="23" y="114"/>
                    <a:pt x="24" y="114"/>
                  </a:cubicBezTo>
                  <a:cubicBezTo>
                    <a:pt x="24" y="114"/>
                    <a:pt x="25" y="114"/>
                    <a:pt x="25" y="115"/>
                  </a:cubicBezTo>
                  <a:cubicBezTo>
                    <a:pt x="26" y="115"/>
                    <a:pt x="26" y="116"/>
                    <a:pt x="26" y="117"/>
                  </a:cubicBezTo>
                  <a:cubicBezTo>
                    <a:pt x="26" y="117"/>
                    <a:pt x="26" y="117"/>
                    <a:pt x="26" y="117"/>
                  </a:cubicBezTo>
                  <a:cubicBezTo>
                    <a:pt x="26" y="119"/>
                    <a:pt x="25" y="120"/>
                    <a:pt x="23" y="120"/>
                  </a:cubicBezTo>
                  <a:cubicBezTo>
                    <a:pt x="23" y="120"/>
                    <a:pt x="22" y="121"/>
                    <a:pt x="22" y="121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5" y="126"/>
                    <a:pt x="30" y="135"/>
                    <a:pt x="33" y="139"/>
                  </a:cubicBezTo>
                  <a:cubicBezTo>
                    <a:pt x="33" y="139"/>
                    <a:pt x="33" y="139"/>
                    <a:pt x="34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5" y="139"/>
                    <a:pt x="35" y="139"/>
                  </a:cubicBezTo>
                  <a:cubicBezTo>
                    <a:pt x="36" y="137"/>
                    <a:pt x="37" y="136"/>
                    <a:pt x="39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2" y="137"/>
                    <a:pt x="42" y="138"/>
                  </a:cubicBezTo>
                  <a:cubicBezTo>
                    <a:pt x="43" y="138"/>
                    <a:pt x="43" y="139"/>
                    <a:pt x="43" y="140"/>
                  </a:cubicBezTo>
                  <a:cubicBezTo>
                    <a:pt x="43" y="141"/>
                    <a:pt x="43" y="142"/>
                    <a:pt x="42" y="143"/>
                  </a:cubicBezTo>
                  <a:cubicBezTo>
                    <a:pt x="41" y="144"/>
                    <a:pt x="40" y="145"/>
                    <a:pt x="39" y="145"/>
                  </a:cubicBezTo>
                  <a:cubicBezTo>
                    <a:pt x="39" y="145"/>
                    <a:pt x="38" y="145"/>
                    <a:pt x="38" y="145"/>
                  </a:cubicBezTo>
                  <a:cubicBezTo>
                    <a:pt x="38" y="146"/>
                    <a:pt x="38" y="146"/>
                    <a:pt x="38" y="147"/>
                  </a:cubicBezTo>
                  <a:cubicBezTo>
                    <a:pt x="41" y="151"/>
                    <a:pt x="46" y="158"/>
                    <a:pt x="48" y="163"/>
                  </a:cubicBezTo>
                  <a:cubicBezTo>
                    <a:pt x="48" y="163"/>
                    <a:pt x="49" y="163"/>
                    <a:pt x="49" y="163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50" y="163"/>
                    <a:pt x="50" y="163"/>
                    <a:pt x="50" y="162"/>
                  </a:cubicBezTo>
                  <a:cubicBezTo>
                    <a:pt x="51" y="162"/>
                    <a:pt x="51" y="161"/>
                    <a:pt x="51" y="161"/>
                  </a:cubicBezTo>
                  <a:cubicBezTo>
                    <a:pt x="52" y="161"/>
                    <a:pt x="53" y="160"/>
                    <a:pt x="53" y="160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5" y="160"/>
                    <a:pt x="56" y="161"/>
                    <a:pt x="56" y="162"/>
                  </a:cubicBezTo>
                  <a:cubicBezTo>
                    <a:pt x="57" y="162"/>
                    <a:pt x="57" y="163"/>
                    <a:pt x="57" y="164"/>
                  </a:cubicBezTo>
                  <a:cubicBezTo>
                    <a:pt x="57" y="166"/>
                    <a:pt x="56" y="168"/>
                    <a:pt x="54" y="169"/>
                  </a:cubicBezTo>
                  <a:cubicBezTo>
                    <a:pt x="54" y="170"/>
                    <a:pt x="53" y="170"/>
                    <a:pt x="54" y="171"/>
                  </a:cubicBezTo>
                  <a:cubicBezTo>
                    <a:pt x="57" y="177"/>
                    <a:pt x="59" y="180"/>
                    <a:pt x="62" y="185"/>
                  </a:cubicBezTo>
                  <a:cubicBezTo>
                    <a:pt x="62" y="185"/>
                    <a:pt x="62" y="186"/>
                    <a:pt x="63" y="186"/>
                  </a:cubicBezTo>
                  <a:cubicBezTo>
                    <a:pt x="63" y="186"/>
                    <a:pt x="63" y="186"/>
                    <a:pt x="63" y="186"/>
                  </a:cubicBezTo>
                  <a:cubicBezTo>
                    <a:pt x="63" y="186"/>
                    <a:pt x="64" y="185"/>
                    <a:pt x="64" y="185"/>
                  </a:cubicBezTo>
                  <a:cubicBezTo>
                    <a:pt x="65" y="184"/>
                    <a:pt x="66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70" y="184"/>
                    <a:pt x="72" y="185"/>
                    <a:pt x="73" y="186"/>
                  </a:cubicBezTo>
                  <a:cubicBezTo>
                    <a:pt x="73" y="187"/>
                    <a:pt x="73" y="188"/>
                    <a:pt x="73" y="188"/>
                  </a:cubicBezTo>
                  <a:cubicBezTo>
                    <a:pt x="73" y="191"/>
                    <a:pt x="71" y="194"/>
                    <a:pt x="69" y="194"/>
                  </a:cubicBezTo>
                  <a:cubicBezTo>
                    <a:pt x="68" y="194"/>
                    <a:pt x="68" y="194"/>
                    <a:pt x="68" y="195"/>
                  </a:cubicBezTo>
                  <a:cubicBezTo>
                    <a:pt x="67" y="195"/>
                    <a:pt x="67" y="196"/>
                    <a:pt x="68" y="196"/>
                  </a:cubicBezTo>
                  <a:cubicBezTo>
                    <a:pt x="72" y="203"/>
                    <a:pt x="75" y="206"/>
                    <a:pt x="76" y="209"/>
                  </a:cubicBezTo>
                  <a:cubicBezTo>
                    <a:pt x="78" y="212"/>
                    <a:pt x="79" y="215"/>
                    <a:pt x="82" y="223"/>
                  </a:cubicBezTo>
                  <a:cubicBezTo>
                    <a:pt x="82" y="223"/>
                    <a:pt x="83" y="223"/>
                    <a:pt x="83" y="223"/>
                  </a:cubicBezTo>
                  <a:cubicBezTo>
                    <a:pt x="83" y="223"/>
                    <a:pt x="83" y="223"/>
                    <a:pt x="83" y="223"/>
                  </a:cubicBezTo>
                  <a:cubicBezTo>
                    <a:pt x="84" y="223"/>
                    <a:pt x="84" y="223"/>
                    <a:pt x="84" y="223"/>
                  </a:cubicBezTo>
                  <a:cubicBezTo>
                    <a:pt x="87" y="221"/>
                    <a:pt x="90" y="219"/>
                    <a:pt x="94" y="217"/>
                  </a:cubicBezTo>
                  <a:cubicBezTo>
                    <a:pt x="95" y="220"/>
                    <a:pt x="96" y="222"/>
                    <a:pt x="98" y="227"/>
                  </a:cubicBezTo>
                  <a:cubicBezTo>
                    <a:pt x="98" y="227"/>
                    <a:pt x="98" y="227"/>
                    <a:pt x="98" y="228"/>
                  </a:cubicBezTo>
                  <a:cubicBezTo>
                    <a:pt x="99" y="228"/>
                    <a:pt x="99" y="228"/>
                    <a:pt x="99" y="228"/>
                  </a:cubicBezTo>
                  <a:cubicBezTo>
                    <a:pt x="99" y="228"/>
                    <a:pt x="99" y="228"/>
                    <a:pt x="100" y="227"/>
                  </a:cubicBezTo>
                  <a:cubicBezTo>
                    <a:pt x="116" y="217"/>
                    <a:pt x="133" y="206"/>
                    <a:pt x="150" y="195"/>
                  </a:cubicBezTo>
                  <a:cubicBezTo>
                    <a:pt x="157" y="191"/>
                    <a:pt x="163" y="187"/>
                    <a:pt x="170" y="182"/>
                  </a:cubicBezTo>
                  <a:cubicBezTo>
                    <a:pt x="184" y="171"/>
                    <a:pt x="197" y="157"/>
                    <a:pt x="214" y="150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215" y="149"/>
                    <a:pt x="215" y="149"/>
                    <a:pt x="215" y="148"/>
                  </a:cubicBezTo>
                  <a:cubicBezTo>
                    <a:pt x="210" y="141"/>
                    <a:pt x="205" y="134"/>
                    <a:pt x="201" y="128"/>
                  </a:cubicBezTo>
                  <a:cubicBezTo>
                    <a:pt x="202" y="127"/>
                    <a:pt x="203" y="127"/>
                    <a:pt x="205" y="126"/>
                  </a:cubicBezTo>
                  <a:cubicBezTo>
                    <a:pt x="205" y="126"/>
                    <a:pt x="205" y="126"/>
                    <a:pt x="206" y="125"/>
                  </a:cubicBezTo>
                  <a:cubicBezTo>
                    <a:pt x="206" y="125"/>
                    <a:pt x="206" y="124"/>
                    <a:pt x="205" y="124"/>
                  </a:cubicBezTo>
                  <a:cubicBezTo>
                    <a:pt x="177" y="85"/>
                    <a:pt x="156" y="60"/>
                    <a:pt x="124" y="24"/>
                  </a:cubicBezTo>
                  <a:cubicBezTo>
                    <a:pt x="119" y="18"/>
                    <a:pt x="116" y="16"/>
                    <a:pt x="113" y="13"/>
                  </a:cubicBezTo>
                  <a:cubicBezTo>
                    <a:pt x="111" y="10"/>
                    <a:pt x="108" y="7"/>
                    <a:pt x="104" y="1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807"/>
            <p:cNvSpPr/>
            <p:nvPr/>
          </p:nvSpPr>
          <p:spPr bwMode="auto">
            <a:xfrm>
              <a:off x="5116" y="1015"/>
              <a:ext cx="171" cy="120"/>
            </a:xfrm>
            <a:custGeom>
              <a:avLst/>
              <a:gdLst>
                <a:gd name="T0" fmla="*/ 71 w 72"/>
                <a:gd name="T1" fmla="*/ 0 h 51"/>
                <a:gd name="T2" fmla="*/ 70 w 72"/>
                <a:gd name="T3" fmla="*/ 0 h 51"/>
                <a:gd name="T4" fmla="*/ 20 w 72"/>
                <a:gd name="T5" fmla="*/ 34 h 51"/>
                <a:gd name="T6" fmla="*/ 1 w 72"/>
                <a:gd name="T7" fmla="*/ 49 h 51"/>
                <a:gd name="T8" fmla="*/ 1 w 72"/>
                <a:gd name="T9" fmla="*/ 50 h 51"/>
                <a:gd name="T10" fmla="*/ 2 w 72"/>
                <a:gd name="T11" fmla="*/ 51 h 51"/>
                <a:gd name="T12" fmla="*/ 3 w 72"/>
                <a:gd name="T13" fmla="*/ 51 h 51"/>
                <a:gd name="T14" fmla="*/ 21 w 72"/>
                <a:gd name="T15" fmla="*/ 36 h 51"/>
                <a:gd name="T16" fmla="*/ 71 w 72"/>
                <a:gd name="T17" fmla="*/ 3 h 51"/>
                <a:gd name="T18" fmla="*/ 72 w 72"/>
                <a:gd name="T19" fmla="*/ 1 h 51"/>
                <a:gd name="T20" fmla="*/ 71 w 72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51">
                  <a:moveTo>
                    <a:pt x="71" y="0"/>
                  </a:moveTo>
                  <a:cubicBezTo>
                    <a:pt x="71" y="0"/>
                    <a:pt x="70" y="0"/>
                    <a:pt x="70" y="0"/>
                  </a:cubicBezTo>
                  <a:cubicBezTo>
                    <a:pt x="52" y="9"/>
                    <a:pt x="36" y="21"/>
                    <a:pt x="20" y="34"/>
                  </a:cubicBezTo>
                  <a:cubicBezTo>
                    <a:pt x="13" y="39"/>
                    <a:pt x="7" y="44"/>
                    <a:pt x="1" y="49"/>
                  </a:cubicBezTo>
                  <a:cubicBezTo>
                    <a:pt x="0" y="49"/>
                    <a:pt x="0" y="50"/>
                    <a:pt x="1" y="50"/>
                  </a:cubicBezTo>
                  <a:cubicBezTo>
                    <a:pt x="1" y="51"/>
                    <a:pt x="1" y="51"/>
                    <a:pt x="2" y="51"/>
                  </a:cubicBezTo>
                  <a:cubicBezTo>
                    <a:pt x="2" y="51"/>
                    <a:pt x="2" y="51"/>
                    <a:pt x="3" y="51"/>
                  </a:cubicBezTo>
                  <a:cubicBezTo>
                    <a:pt x="9" y="46"/>
                    <a:pt x="15" y="41"/>
                    <a:pt x="21" y="36"/>
                  </a:cubicBezTo>
                  <a:cubicBezTo>
                    <a:pt x="37" y="24"/>
                    <a:pt x="53" y="11"/>
                    <a:pt x="71" y="3"/>
                  </a:cubicBezTo>
                  <a:cubicBezTo>
                    <a:pt x="72" y="2"/>
                    <a:pt x="72" y="1"/>
                    <a:pt x="72" y="1"/>
                  </a:cubicBezTo>
                  <a:cubicBezTo>
                    <a:pt x="72" y="0"/>
                    <a:pt x="71" y="0"/>
                    <a:pt x="7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808"/>
            <p:cNvSpPr/>
            <p:nvPr/>
          </p:nvSpPr>
          <p:spPr bwMode="auto">
            <a:xfrm>
              <a:off x="5147" y="1060"/>
              <a:ext cx="156" cy="108"/>
            </a:xfrm>
            <a:custGeom>
              <a:avLst/>
              <a:gdLst>
                <a:gd name="T0" fmla="*/ 65 w 66"/>
                <a:gd name="T1" fmla="*/ 0 h 46"/>
                <a:gd name="T2" fmla="*/ 64 w 66"/>
                <a:gd name="T3" fmla="*/ 0 h 46"/>
                <a:gd name="T4" fmla="*/ 1 w 66"/>
                <a:gd name="T5" fmla="*/ 43 h 46"/>
                <a:gd name="T6" fmla="*/ 0 w 66"/>
                <a:gd name="T7" fmla="*/ 45 h 46"/>
                <a:gd name="T8" fmla="*/ 1 w 66"/>
                <a:gd name="T9" fmla="*/ 46 h 46"/>
                <a:gd name="T10" fmla="*/ 2 w 66"/>
                <a:gd name="T11" fmla="*/ 45 h 46"/>
                <a:gd name="T12" fmla="*/ 65 w 66"/>
                <a:gd name="T13" fmla="*/ 2 h 46"/>
                <a:gd name="T14" fmla="*/ 66 w 66"/>
                <a:gd name="T15" fmla="*/ 0 h 46"/>
                <a:gd name="T16" fmla="*/ 65 w 66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46">
                  <a:moveTo>
                    <a:pt x="65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43" y="14"/>
                    <a:pt x="21" y="28"/>
                    <a:pt x="1" y="43"/>
                  </a:cubicBezTo>
                  <a:cubicBezTo>
                    <a:pt x="0" y="44"/>
                    <a:pt x="0" y="44"/>
                    <a:pt x="0" y="45"/>
                  </a:cubicBezTo>
                  <a:cubicBezTo>
                    <a:pt x="1" y="45"/>
                    <a:pt x="1" y="46"/>
                    <a:pt x="1" y="46"/>
                  </a:cubicBezTo>
                  <a:cubicBezTo>
                    <a:pt x="2" y="46"/>
                    <a:pt x="2" y="46"/>
                    <a:pt x="2" y="45"/>
                  </a:cubicBezTo>
                  <a:cubicBezTo>
                    <a:pt x="23" y="31"/>
                    <a:pt x="44" y="16"/>
                    <a:pt x="65" y="2"/>
                  </a:cubicBezTo>
                  <a:cubicBezTo>
                    <a:pt x="66" y="2"/>
                    <a:pt x="66" y="1"/>
                    <a:pt x="66" y="0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809"/>
            <p:cNvSpPr/>
            <p:nvPr/>
          </p:nvSpPr>
          <p:spPr bwMode="auto">
            <a:xfrm>
              <a:off x="5173" y="1083"/>
              <a:ext cx="161" cy="126"/>
            </a:xfrm>
            <a:custGeom>
              <a:avLst/>
              <a:gdLst>
                <a:gd name="T0" fmla="*/ 67 w 68"/>
                <a:gd name="T1" fmla="*/ 0 h 53"/>
                <a:gd name="T2" fmla="*/ 66 w 68"/>
                <a:gd name="T3" fmla="*/ 0 h 53"/>
                <a:gd name="T4" fmla="*/ 46 w 68"/>
                <a:gd name="T5" fmla="*/ 18 h 53"/>
                <a:gd name="T6" fmla="*/ 1 w 68"/>
                <a:gd name="T7" fmla="*/ 50 h 53"/>
                <a:gd name="T8" fmla="*/ 0 w 68"/>
                <a:gd name="T9" fmla="*/ 52 h 53"/>
                <a:gd name="T10" fmla="*/ 1 w 68"/>
                <a:gd name="T11" fmla="*/ 53 h 53"/>
                <a:gd name="T12" fmla="*/ 2 w 68"/>
                <a:gd name="T13" fmla="*/ 53 h 53"/>
                <a:gd name="T14" fmla="*/ 47 w 68"/>
                <a:gd name="T15" fmla="*/ 20 h 53"/>
                <a:gd name="T16" fmla="*/ 68 w 68"/>
                <a:gd name="T17" fmla="*/ 2 h 53"/>
                <a:gd name="T18" fmla="*/ 68 w 68"/>
                <a:gd name="T19" fmla="*/ 0 h 53"/>
                <a:gd name="T20" fmla="*/ 67 w 68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53">
                  <a:moveTo>
                    <a:pt x="67" y="0"/>
                  </a:moveTo>
                  <a:cubicBezTo>
                    <a:pt x="67" y="0"/>
                    <a:pt x="66" y="0"/>
                    <a:pt x="66" y="0"/>
                  </a:cubicBezTo>
                  <a:cubicBezTo>
                    <a:pt x="59" y="6"/>
                    <a:pt x="52" y="12"/>
                    <a:pt x="46" y="18"/>
                  </a:cubicBezTo>
                  <a:cubicBezTo>
                    <a:pt x="31" y="30"/>
                    <a:pt x="17" y="42"/>
                    <a:pt x="1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19" y="44"/>
                    <a:pt x="33" y="32"/>
                    <a:pt x="47" y="20"/>
                  </a:cubicBezTo>
                  <a:cubicBezTo>
                    <a:pt x="54" y="14"/>
                    <a:pt x="61" y="8"/>
                    <a:pt x="68" y="2"/>
                  </a:cubicBezTo>
                  <a:cubicBezTo>
                    <a:pt x="68" y="2"/>
                    <a:pt x="68" y="1"/>
                    <a:pt x="68" y="0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810"/>
            <p:cNvSpPr/>
            <p:nvPr/>
          </p:nvSpPr>
          <p:spPr bwMode="auto">
            <a:xfrm>
              <a:off x="5208" y="1126"/>
              <a:ext cx="154" cy="128"/>
            </a:xfrm>
            <a:custGeom>
              <a:avLst/>
              <a:gdLst>
                <a:gd name="T0" fmla="*/ 63 w 65"/>
                <a:gd name="T1" fmla="*/ 0 h 54"/>
                <a:gd name="T2" fmla="*/ 62 w 65"/>
                <a:gd name="T3" fmla="*/ 0 h 54"/>
                <a:gd name="T4" fmla="*/ 1 w 65"/>
                <a:gd name="T5" fmla="*/ 52 h 54"/>
                <a:gd name="T6" fmla="*/ 1 w 65"/>
                <a:gd name="T7" fmla="*/ 54 h 54"/>
                <a:gd name="T8" fmla="*/ 2 w 65"/>
                <a:gd name="T9" fmla="*/ 54 h 54"/>
                <a:gd name="T10" fmla="*/ 3 w 65"/>
                <a:gd name="T11" fmla="*/ 54 h 54"/>
                <a:gd name="T12" fmla="*/ 64 w 65"/>
                <a:gd name="T13" fmla="*/ 2 h 54"/>
                <a:gd name="T14" fmla="*/ 64 w 65"/>
                <a:gd name="T15" fmla="*/ 0 h 54"/>
                <a:gd name="T16" fmla="*/ 63 w 65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54">
                  <a:moveTo>
                    <a:pt x="63" y="0"/>
                  </a:moveTo>
                  <a:cubicBezTo>
                    <a:pt x="63" y="0"/>
                    <a:pt x="63" y="0"/>
                    <a:pt x="62" y="0"/>
                  </a:cubicBezTo>
                  <a:cubicBezTo>
                    <a:pt x="42" y="17"/>
                    <a:pt x="21" y="34"/>
                    <a:pt x="1" y="52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1" y="54"/>
                    <a:pt x="1" y="54"/>
                    <a:pt x="2" y="54"/>
                  </a:cubicBezTo>
                  <a:cubicBezTo>
                    <a:pt x="2" y="54"/>
                    <a:pt x="2" y="54"/>
                    <a:pt x="3" y="54"/>
                  </a:cubicBezTo>
                  <a:cubicBezTo>
                    <a:pt x="23" y="37"/>
                    <a:pt x="44" y="19"/>
                    <a:pt x="64" y="2"/>
                  </a:cubicBezTo>
                  <a:cubicBezTo>
                    <a:pt x="65" y="2"/>
                    <a:pt x="65" y="1"/>
                    <a:pt x="64" y="0"/>
                  </a:cubicBezTo>
                  <a:cubicBezTo>
                    <a:pt x="64" y="0"/>
                    <a:pt x="64" y="0"/>
                    <a:pt x="6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811"/>
            <p:cNvSpPr/>
            <p:nvPr/>
          </p:nvSpPr>
          <p:spPr bwMode="auto">
            <a:xfrm>
              <a:off x="5234" y="1161"/>
              <a:ext cx="159" cy="131"/>
            </a:xfrm>
            <a:custGeom>
              <a:avLst/>
              <a:gdLst>
                <a:gd name="T0" fmla="*/ 66 w 67"/>
                <a:gd name="T1" fmla="*/ 0 h 55"/>
                <a:gd name="T2" fmla="*/ 65 w 67"/>
                <a:gd name="T3" fmla="*/ 0 h 55"/>
                <a:gd name="T4" fmla="*/ 1 w 67"/>
                <a:gd name="T5" fmla="*/ 52 h 55"/>
                <a:gd name="T6" fmla="*/ 1 w 67"/>
                <a:gd name="T7" fmla="*/ 54 h 55"/>
                <a:gd name="T8" fmla="*/ 2 w 67"/>
                <a:gd name="T9" fmla="*/ 55 h 55"/>
                <a:gd name="T10" fmla="*/ 3 w 67"/>
                <a:gd name="T11" fmla="*/ 54 h 55"/>
                <a:gd name="T12" fmla="*/ 67 w 67"/>
                <a:gd name="T13" fmla="*/ 2 h 55"/>
                <a:gd name="T14" fmla="*/ 67 w 67"/>
                <a:gd name="T15" fmla="*/ 0 h 55"/>
                <a:gd name="T16" fmla="*/ 66 w 67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55">
                  <a:moveTo>
                    <a:pt x="66" y="0"/>
                  </a:moveTo>
                  <a:cubicBezTo>
                    <a:pt x="66" y="0"/>
                    <a:pt x="65" y="0"/>
                    <a:pt x="65" y="0"/>
                  </a:cubicBezTo>
                  <a:cubicBezTo>
                    <a:pt x="44" y="17"/>
                    <a:pt x="22" y="35"/>
                    <a:pt x="1" y="52"/>
                  </a:cubicBezTo>
                  <a:cubicBezTo>
                    <a:pt x="0" y="53"/>
                    <a:pt x="0" y="53"/>
                    <a:pt x="1" y="54"/>
                  </a:cubicBezTo>
                  <a:cubicBezTo>
                    <a:pt x="1" y="54"/>
                    <a:pt x="1" y="55"/>
                    <a:pt x="2" y="55"/>
                  </a:cubicBezTo>
                  <a:cubicBezTo>
                    <a:pt x="2" y="55"/>
                    <a:pt x="2" y="54"/>
                    <a:pt x="3" y="54"/>
                  </a:cubicBezTo>
                  <a:cubicBezTo>
                    <a:pt x="24" y="37"/>
                    <a:pt x="45" y="19"/>
                    <a:pt x="67" y="2"/>
                  </a:cubicBezTo>
                  <a:cubicBezTo>
                    <a:pt x="67" y="2"/>
                    <a:pt x="67" y="1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812"/>
            <p:cNvSpPr/>
            <p:nvPr/>
          </p:nvSpPr>
          <p:spPr bwMode="auto">
            <a:xfrm>
              <a:off x="5261" y="1199"/>
              <a:ext cx="158" cy="123"/>
            </a:xfrm>
            <a:custGeom>
              <a:avLst/>
              <a:gdLst>
                <a:gd name="T0" fmla="*/ 65 w 67"/>
                <a:gd name="T1" fmla="*/ 0 h 52"/>
                <a:gd name="T2" fmla="*/ 64 w 67"/>
                <a:gd name="T3" fmla="*/ 0 h 52"/>
                <a:gd name="T4" fmla="*/ 1 w 67"/>
                <a:gd name="T5" fmla="*/ 50 h 52"/>
                <a:gd name="T6" fmla="*/ 1 w 67"/>
                <a:gd name="T7" fmla="*/ 52 h 52"/>
                <a:gd name="T8" fmla="*/ 2 w 67"/>
                <a:gd name="T9" fmla="*/ 52 h 52"/>
                <a:gd name="T10" fmla="*/ 3 w 67"/>
                <a:gd name="T11" fmla="*/ 52 h 52"/>
                <a:gd name="T12" fmla="*/ 66 w 67"/>
                <a:gd name="T13" fmla="*/ 2 h 52"/>
                <a:gd name="T14" fmla="*/ 66 w 67"/>
                <a:gd name="T15" fmla="*/ 0 h 52"/>
                <a:gd name="T16" fmla="*/ 65 w 67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52">
                  <a:moveTo>
                    <a:pt x="65" y="0"/>
                  </a:moveTo>
                  <a:cubicBezTo>
                    <a:pt x="65" y="0"/>
                    <a:pt x="64" y="0"/>
                    <a:pt x="64" y="0"/>
                  </a:cubicBezTo>
                  <a:cubicBezTo>
                    <a:pt x="43" y="17"/>
                    <a:pt x="22" y="33"/>
                    <a:pt x="1" y="50"/>
                  </a:cubicBezTo>
                  <a:cubicBezTo>
                    <a:pt x="0" y="50"/>
                    <a:pt x="0" y="51"/>
                    <a:pt x="1" y="52"/>
                  </a:cubicBezTo>
                  <a:cubicBezTo>
                    <a:pt x="1" y="52"/>
                    <a:pt x="1" y="52"/>
                    <a:pt x="2" y="52"/>
                  </a:cubicBezTo>
                  <a:cubicBezTo>
                    <a:pt x="2" y="52"/>
                    <a:pt x="2" y="52"/>
                    <a:pt x="3" y="52"/>
                  </a:cubicBezTo>
                  <a:cubicBezTo>
                    <a:pt x="24" y="35"/>
                    <a:pt x="45" y="19"/>
                    <a:pt x="66" y="2"/>
                  </a:cubicBezTo>
                  <a:cubicBezTo>
                    <a:pt x="66" y="2"/>
                    <a:pt x="67" y="1"/>
                    <a:pt x="66" y="0"/>
                  </a:cubicBezTo>
                  <a:cubicBezTo>
                    <a:pt x="66" y="0"/>
                    <a:pt x="65" y="0"/>
                    <a:pt x="6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813"/>
            <p:cNvSpPr>
              <a:spLocks noEditPoints="1"/>
            </p:cNvSpPr>
            <p:nvPr/>
          </p:nvSpPr>
          <p:spPr bwMode="auto">
            <a:xfrm>
              <a:off x="3033" y="1557"/>
              <a:ext cx="189" cy="187"/>
            </a:xfrm>
            <a:custGeom>
              <a:avLst/>
              <a:gdLst>
                <a:gd name="T0" fmla="*/ 6 w 80"/>
                <a:gd name="T1" fmla="*/ 69 h 79"/>
                <a:gd name="T2" fmla="*/ 21 w 80"/>
                <a:gd name="T3" fmla="*/ 14 h 79"/>
                <a:gd name="T4" fmla="*/ 38 w 80"/>
                <a:gd name="T5" fmla="*/ 17 h 79"/>
                <a:gd name="T6" fmla="*/ 35 w 80"/>
                <a:gd name="T7" fmla="*/ 23 h 79"/>
                <a:gd name="T8" fmla="*/ 34 w 80"/>
                <a:gd name="T9" fmla="*/ 25 h 79"/>
                <a:gd name="T10" fmla="*/ 36 w 80"/>
                <a:gd name="T11" fmla="*/ 26 h 79"/>
                <a:gd name="T12" fmla="*/ 48 w 80"/>
                <a:gd name="T13" fmla="*/ 28 h 79"/>
                <a:gd name="T14" fmla="*/ 49 w 80"/>
                <a:gd name="T15" fmla="*/ 28 h 79"/>
                <a:gd name="T16" fmla="*/ 51 w 80"/>
                <a:gd name="T17" fmla="*/ 28 h 79"/>
                <a:gd name="T18" fmla="*/ 51 w 80"/>
                <a:gd name="T19" fmla="*/ 28 h 79"/>
                <a:gd name="T20" fmla="*/ 53 w 80"/>
                <a:gd name="T21" fmla="*/ 25 h 79"/>
                <a:gd name="T22" fmla="*/ 57 w 80"/>
                <a:gd name="T23" fmla="*/ 17 h 79"/>
                <a:gd name="T24" fmla="*/ 76 w 80"/>
                <a:gd name="T25" fmla="*/ 18 h 79"/>
                <a:gd name="T26" fmla="*/ 72 w 80"/>
                <a:gd name="T27" fmla="*/ 45 h 79"/>
                <a:gd name="T28" fmla="*/ 62 w 80"/>
                <a:gd name="T29" fmla="*/ 73 h 79"/>
                <a:gd name="T30" fmla="*/ 62 w 80"/>
                <a:gd name="T31" fmla="*/ 75 h 79"/>
                <a:gd name="T32" fmla="*/ 61 w 80"/>
                <a:gd name="T33" fmla="*/ 76 h 79"/>
                <a:gd name="T34" fmla="*/ 61 w 80"/>
                <a:gd name="T35" fmla="*/ 76 h 79"/>
                <a:gd name="T36" fmla="*/ 61 w 80"/>
                <a:gd name="T37" fmla="*/ 76 h 79"/>
                <a:gd name="T38" fmla="*/ 60 w 80"/>
                <a:gd name="T39" fmla="*/ 76 h 79"/>
                <a:gd name="T40" fmla="*/ 25 w 80"/>
                <a:gd name="T41" fmla="*/ 71 h 79"/>
                <a:gd name="T42" fmla="*/ 7 w 80"/>
                <a:gd name="T43" fmla="*/ 69 h 79"/>
                <a:gd name="T44" fmla="*/ 6 w 80"/>
                <a:gd name="T45" fmla="*/ 69 h 79"/>
                <a:gd name="T46" fmla="*/ 49 w 80"/>
                <a:gd name="T47" fmla="*/ 24 h 79"/>
                <a:gd name="T48" fmla="*/ 48 w 80"/>
                <a:gd name="T49" fmla="*/ 24 h 79"/>
                <a:gd name="T50" fmla="*/ 39 w 80"/>
                <a:gd name="T51" fmla="*/ 23 h 79"/>
                <a:gd name="T52" fmla="*/ 48 w 80"/>
                <a:gd name="T53" fmla="*/ 3 h 79"/>
                <a:gd name="T54" fmla="*/ 58 w 80"/>
                <a:gd name="T55" fmla="*/ 6 h 79"/>
                <a:gd name="T56" fmla="*/ 50 w 80"/>
                <a:gd name="T57" fmla="*/ 23 h 79"/>
                <a:gd name="T58" fmla="*/ 50 w 80"/>
                <a:gd name="T59" fmla="*/ 24 h 79"/>
                <a:gd name="T60" fmla="*/ 49 w 80"/>
                <a:gd name="T61" fmla="*/ 24 h 79"/>
                <a:gd name="T62" fmla="*/ 49 w 80"/>
                <a:gd name="T63" fmla="*/ 24 h 79"/>
                <a:gd name="T64" fmla="*/ 47 w 80"/>
                <a:gd name="T65" fmla="*/ 0 h 79"/>
                <a:gd name="T66" fmla="*/ 45 w 80"/>
                <a:gd name="T67" fmla="*/ 1 h 79"/>
                <a:gd name="T68" fmla="*/ 40 w 80"/>
                <a:gd name="T69" fmla="*/ 13 h 79"/>
                <a:gd name="T70" fmla="*/ 21 w 80"/>
                <a:gd name="T71" fmla="*/ 10 h 79"/>
                <a:gd name="T72" fmla="*/ 20 w 80"/>
                <a:gd name="T73" fmla="*/ 9 h 79"/>
                <a:gd name="T74" fmla="*/ 19 w 80"/>
                <a:gd name="T75" fmla="*/ 10 h 79"/>
                <a:gd name="T76" fmla="*/ 18 w 80"/>
                <a:gd name="T77" fmla="*/ 11 h 79"/>
                <a:gd name="T78" fmla="*/ 1 w 80"/>
                <a:gd name="T79" fmla="*/ 70 h 79"/>
                <a:gd name="T80" fmla="*/ 1 w 80"/>
                <a:gd name="T81" fmla="*/ 72 h 79"/>
                <a:gd name="T82" fmla="*/ 2 w 80"/>
                <a:gd name="T83" fmla="*/ 73 h 79"/>
                <a:gd name="T84" fmla="*/ 2 w 80"/>
                <a:gd name="T85" fmla="*/ 73 h 79"/>
                <a:gd name="T86" fmla="*/ 7 w 80"/>
                <a:gd name="T87" fmla="*/ 72 h 79"/>
                <a:gd name="T88" fmla="*/ 7 w 80"/>
                <a:gd name="T89" fmla="*/ 72 h 79"/>
                <a:gd name="T90" fmla="*/ 24 w 80"/>
                <a:gd name="T91" fmla="*/ 74 h 79"/>
                <a:gd name="T92" fmla="*/ 59 w 80"/>
                <a:gd name="T93" fmla="*/ 79 h 79"/>
                <a:gd name="T94" fmla="*/ 59 w 80"/>
                <a:gd name="T95" fmla="*/ 79 h 79"/>
                <a:gd name="T96" fmla="*/ 61 w 80"/>
                <a:gd name="T97" fmla="*/ 79 h 79"/>
                <a:gd name="T98" fmla="*/ 63 w 80"/>
                <a:gd name="T99" fmla="*/ 79 h 79"/>
                <a:gd name="T100" fmla="*/ 64 w 80"/>
                <a:gd name="T101" fmla="*/ 78 h 79"/>
                <a:gd name="T102" fmla="*/ 65 w 80"/>
                <a:gd name="T103" fmla="*/ 76 h 79"/>
                <a:gd name="T104" fmla="*/ 65 w 80"/>
                <a:gd name="T105" fmla="*/ 75 h 79"/>
                <a:gd name="T106" fmla="*/ 76 w 80"/>
                <a:gd name="T107" fmla="*/ 45 h 79"/>
                <a:gd name="T108" fmla="*/ 80 w 80"/>
                <a:gd name="T109" fmla="*/ 17 h 79"/>
                <a:gd name="T110" fmla="*/ 80 w 80"/>
                <a:gd name="T111" fmla="*/ 16 h 79"/>
                <a:gd name="T112" fmla="*/ 79 w 80"/>
                <a:gd name="T113" fmla="*/ 15 h 79"/>
                <a:gd name="T114" fmla="*/ 58 w 80"/>
                <a:gd name="T115" fmla="*/ 13 h 79"/>
                <a:gd name="T116" fmla="*/ 62 w 80"/>
                <a:gd name="T117" fmla="*/ 5 h 79"/>
                <a:gd name="T118" fmla="*/ 62 w 80"/>
                <a:gd name="T119" fmla="*/ 4 h 79"/>
                <a:gd name="T120" fmla="*/ 61 w 80"/>
                <a:gd name="T121" fmla="*/ 3 h 79"/>
                <a:gd name="T122" fmla="*/ 47 w 80"/>
                <a:gd name="T123" fmla="*/ 0 h 79"/>
                <a:gd name="T124" fmla="*/ 47 w 80"/>
                <a:gd name="T12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79">
                  <a:moveTo>
                    <a:pt x="6" y="69"/>
                  </a:moveTo>
                  <a:cubicBezTo>
                    <a:pt x="16" y="52"/>
                    <a:pt x="18" y="30"/>
                    <a:pt x="21" y="14"/>
                  </a:cubicBezTo>
                  <a:cubicBezTo>
                    <a:pt x="27" y="16"/>
                    <a:pt x="32" y="17"/>
                    <a:pt x="38" y="17"/>
                  </a:cubicBezTo>
                  <a:cubicBezTo>
                    <a:pt x="37" y="19"/>
                    <a:pt x="36" y="21"/>
                    <a:pt x="35" y="23"/>
                  </a:cubicBezTo>
                  <a:cubicBezTo>
                    <a:pt x="34" y="24"/>
                    <a:pt x="34" y="24"/>
                    <a:pt x="34" y="25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40" y="27"/>
                    <a:pt x="44" y="27"/>
                    <a:pt x="48" y="28"/>
                  </a:cubicBezTo>
                  <a:cubicBezTo>
                    <a:pt x="48" y="28"/>
                    <a:pt x="49" y="28"/>
                    <a:pt x="49" y="28"/>
                  </a:cubicBezTo>
                  <a:cubicBezTo>
                    <a:pt x="50" y="28"/>
                    <a:pt x="50" y="28"/>
                    <a:pt x="51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4" y="22"/>
                    <a:pt x="56" y="20"/>
                    <a:pt x="57" y="17"/>
                  </a:cubicBezTo>
                  <a:cubicBezTo>
                    <a:pt x="63" y="17"/>
                    <a:pt x="70" y="17"/>
                    <a:pt x="76" y="18"/>
                  </a:cubicBezTo>
                  <a:cubicBezTo>
                    <a:pt x="74" y="26"/>
                    <a:pt x="74" y="35"/>
                    <a:pt x="72" y="45"/>
                  </a:cubicBezTo>
                  <a:cubicBezTo>
                    <a:pt x="70" y="55"/>
                    <a:pt x="68" y="65"/>
                    <a:pt x="62" y="73"/>
                  </a:cubicBezTo>
                  <a:cubicBezTo>
                    <a:pt x="62" y="74"/>
                    <a:pt x="62" y="75"/>
                    <a:pt x="62" y="75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6"/>
                    <a:pt x="60" y="76"/>
                    <a:pt x="60" y="76"/>
                  </a:cubicBezTo>
                  <a:cubicBezTo>
                    <a:pt x="48" y="74"/>
                    <a:pt x="36" y="72"/>
                    <a:pt x="25" y="71"/>
                  </a:cubicBezTo>
                  <a:cubicBezTo>
                    <a:pt x="19" y="70"/>
                    <a:pt x="13" y="69"/>
                    <a:pt x="7" y="69"/>
                  </a:cubicBezTo>
                  <a:cubicBezTo>
                    <a:pt x="7" y="69"/>
                    <a:pt x="6" y="69"/>
                    <a:pt x="6" y="69"/>
                  </a:cubicBezTo>
                  <a:moveTo>
                    <a:pt x="49" y="24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5" y="24"/>
                    <a:pt x="42" y="23"/>
                    <a:pt x="39" y="23"/>
                  </a:cubicBezTo>
                  <a:cubicBezTo>
                    <a:pt x="43" y="17"/>
                    <a:pt x="46" y="10"/>
                    <a:pt x="48" y="3"/>
                  </a:cubicBezTo>
                  <a:cubicBezTo>
                    <a:pt x="51" y="4"/>
                    <a:pt x="55" y="4"/>
                    <a:pt x="58" y="6"/>
                  </a:cubicBezTo>
                  <a:cubicBezTo>
                    <a:pt x="55" y="11"/>
                    <a:pt x="53" y="17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moveTo>
                    <a:pt x="47" y="0"/>
                  </a:moveTo>
                  <a:cubicBezTo>
                    <a:pt x="46" y="0"/>
                    <a:pt x="45" y="0"/>
                    <a:pt x="45" y="1"/>
                  </a:cubicBezTo>
                  <a:cubicBezTo>
                    <a:pt x="44" y="5"/>
                    <a:pt x="42" y="9"/>
                    <a:pt x="40" y="13"/>
                  </a:cubicBezTo>
                  <a:cubicBezTo>
                    <a:pt x="33" y="13"/>
                    <a:pt x="26" y="13"/>
                    <a:pt x="21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9"/>
                    <a:pt x="19" y="9"/>
                    <a:pt x="19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5" y="28"/>
                    <a:pt x="13" y="53"/>
                    <a:pt x="1" y="70"/>
                  </a:cubicBezTo>
                  <a:cubicBezTo>
                    <a:pt x="0" y="70"/>
                    <a:pt x="0" y="71"/>
                    <a:pt x="1" y="72"/>
                  </a:cubicBezTo>
                  <a:cubicBezTo>
                    <a:pt x="1" y="72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3"/>
                    <a:pt x="6" y="72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3" y="72"/>
                    <a:pt x="18" y="73"/>
                    <a:pt x="24" y="74"/>
                  </a:cubicBezTo>
                  <a:cubicBezTo>
                    <a:pt x="36" y="76"/>
                    <a:pt x="48" y="78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0" y="79"/>
                    <a:pt x="60" y="79"/>
                    <a:pt x="61" y="79"/>
                  </a:cubicBezTo>
                  <a:cubicBezTo>
                    <a:pt x="61" y="79"/>
                    <a:pt x="62" y="79"/>
                    <a:pt x="63" y="79"/>
                  </a:cubicBezTo>
                  <a:cubicBezTo>
                    <a:pt x="63" y="79"/>
                    <a:pt x="64" y="78"/>
                    <a:pt x="64" y="78"/>
                  </a:cubicBezTo>
                  <a:cubicBezTo>
                    <a:pt x="65" y="77"/>
                    <a:pt x="65" y="77"/>
                    <a:pt x="65" y="76"/>
                  </a:cubicBezTo>
                  <a:cubicBezTo>
                    <a:pt x="65" y="76"/>
                    <a:pt x="65" y="75"/>
                    <a:pt x="65" y="75"/>
                  </a:cubicBezTo>
                  <a:cubicBezTo>
                    <a:pt x="71" y="66"/>
                    <a:pt x="74" y="56"/>
                    <a:pt x="76" y="45"/>
                  </a:cubicBezTo>
                  <a:cubicBezTo>
                    <a:pt x="77" y="35"/>
                    <a:pt x="78" y="25"/>
                    <a:pt x="80" y="17"/>
                  </a:cubicBezTo>
                  <a:cubicBezTo>
                    <a:pt x="80" y="17"/>
                    <a:pt x="80" y="16"/>
                    <a:pt x="80" y="1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1" y="14"/>
                    <a:pt x="65" y="14"/>
                    <a:pt x="58" y="13"/>
                  </a:cubicBezTo>
                  <a:cubicBezTo>
                    <a:pt x="60" y="11"/>
                    <a:pt x="61" y="8"/>
                    <a:pt x="62" y="5"/>
                  </a:cubicBezTo>
                  <a:cubicBezTo>
                    <a:pt x="62" y="5"/>
                    <a:pt x="62" y="4"/>
                    <a:pt x="62" y="4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56" y="1"/>
                    <a:pt x="52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814"/>
            <p:cNvSpPr/>
            <p:nvPr/>
          </p:nvSpPr>
          <p:spPr bwMode="auto">
            <a:xfrm>
              <a:off x="3092" y="1635"/>
              <a:ext cx="92" cy="16"/>
            </a:xfrm>
            <a:custGeom>
              <a:avLst/>
              <a:gdLst>
                <a:gd name="T0" fmla="*/ 2 w 39"/>
                <a:gd name="T1" fmla="*/ 0 h 7"/>
                <a:gd name="T2" fmla="*/ 1 w 39"/>
                <a:gd name="T3" fmla="*/ 1 h 7"/>
                <a:gd name="T4" fmla="*/ 2 w 39"/>
                <a:gd name="T5" fmla="*/ 4 h 7"/>
                <a:gd name="T6" fmla="*/ 37 w 39"/>
                <a:gd name="T7" fmla="*/ 7 h 7"/>
                <a:gd name="T8" fmla="*/ 37 w 39"/>
                <a:gd name="T9" fmla="*/ 7 h 7"/>
                <a:gd name="T10" fmla="*/ 39 w 39"/>
                <a:gd name="T11" fmla="*/ 6 h 7"/>
                <a:gd name="T12" fmla="*/ 37 w 39"/>
                <a:gd name="T13" fmla="*/ 4 h 7"/>
                <a:gd name="T14" fmla="*/ 3 w 39"/>
                <a:gd name="T15" fmla="*/ 0 h 7"/>
                <a:gd name="T16" fmla="*/ 2 w 39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13" y="6"/>
                    <a:pt x="25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9" y="7"/>
                    <a:pt x="39" y="6"/>
                  </a:cubicBezTo>
                  <a:cubicBezTo>
                    <a:pt x="39" y="5"/>
                    <a:pt x="38" y="4"/>
                    <a:pt x="37" y="4"/>
                  </a:cubicBezTo>
                  <a:cubicBezTo>
                    <a:pt x="26" y="4"/>
                    <a:pt x="14" y="2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815"/>
            <p:cNvSpPr/>
            <p:nvPr/>
          </p:nvSpPr>
          <p:spPr bwMode="auto">
            <a:xfrm>
              <a:off x="3082" y="1661"/>
              <a:ext cx="93" cy="19"/>
            </a:xfrm>
            <a:custGeom>
              <a:avLst/>
              <a:gdLst>
                <a:gd name="T0" fmla="*/ 2 w 39"/>
                <a:gd name="T1" fmla="*/ 0 h 8"/>
                <a:gd name="T2" fmla="*/ 0 w 39"/>
                <a:gd name="T3" fmla="*/ 2 h 8"/>
                <a:gd name="T4" fmla="*/ 2 w 39"/>
                <a:gd name="T5" fmla="*/ 4 h 8"/>
                <a:gd name="T6" fmla="*/ 2 w 39"/>
                <a:gd name="T7" fmla="*/ 4 h 8"/>
                <a:gd name="T8" fmla="*/ 37 w 39"/>
                <a:gd name="T9" fmla="*/ 8 h 8"/>
                <a:gd name="T10" fmla="*/ 37 w 39"/>
                <a:gd name="T11" fmla="*/ 8 h 8"/>
                <a:gd name="T12" fmla="*/ 39 w 39"/>
                <a:gd name="T13" fmla="*/ 6 h 8"/>
                <a:gd name="T14" fmla="*/ 37 w 39"/>
                <a:gd name="T15" fmla="*/ 4 h 8"/>
                <a:gd name="T16" fmla="*/ 3 w 39"/>
                <a:gd name="T17" fmla="*/ 0 h 8"/>
                <a:gd name="T18" fmla="*/ 2 w 39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">
                  <a:moveTo>
                    <a:pt x="2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3" y="6"/>
                    <a:pt x="25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39" y="7"/>
                    <a:pt x="39" y="6"/>
                  </a:cubicBezTo>
                  <a:cubicBezTo>
                    <a:pt x="39" y="5"/>
                    <a:pt x="38" y="4"/>
                    <a:pt x="37" y="4"/>
                  </a:cubicBezTo>
                  <a:cubicBezTo>
                    <a:pt x="25" y="4"/>
                    <a:pt x="14" y="3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816"/>
            <p:cNvSpPr/>
            <p:nvPr/>
          </p:nvSpPr>
          <p:spPr bwMode="auto">
            <a:xfrm>
              <a:off x="3080" y="1684"/>
              <a:ext cx="33" cy="15"/>
            </a:xfrm>
            <a:custGeom>
              <a:avLst/>
              <a:gdLst>
                <a:gd name="T0" fmla="*/ 4 w 14"/>
                <a:gd name="T1" fmla="*/ 0 h 6"/>
                <a:gd name="T2" fmla="*/ 1 w 14"/>
                <a:gd name="T3" fmla="*/ 0 h 6"/>
                <a:gd name="T4" fmla="*/ 0 w 14"/>
                <a:gd name="T5" fmla="*/ 2 h 6"/>
                <a:gd name="T6" fmla="*/ 1 w 14"/>
                <a:gd name="T7" fmla="*/ 4 h 6"/>
                <a:gd name="T8" fmla="*/ 2 w 14"/>
                <a:gd name="T9" fmla="*/ 4 h 6"/>
                <a:gd name="T10" fmla="*/ 4 w 14"/>
                <a:gd name="T11" fmla="*/ 3 h 6"/>
                <a:gd name="T12" fmla="*/ 4 w 14"/>
                <a:gd name="T13" fmla="*/ 3 h 6"/>
                <a:gd name="T14" fmla="*/ 11 w 14"/>
                <a:gd name="T15" fmla="*/ 5 h 6"/>
                <a:gd name="T16" fmla="*/ 12 w 14"/>
                <a:gd name="T17" fmla="*/ 6 h 6"/>
                <a:gd name="T18" fmla="*/ 14 w 14"/>
                <a:gd name="T19" fmla="*/ 5 h 6"/>
                <a:gd name="T20" fmla="*/ 13 w 14"/>
                <a:gd name="T21" fmla="*/ 2 h 6"/>
                <a:gd name="T22" fmla="*/ 4 w 1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6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5"/>
                    <a:pt x="14" y="5"/>
                  </a:cubicBezTo>
                  <a:cubicBezTo>
                    <a:pt x="14" y="4"/>
                    <a:pt x="14" y="3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817"/>
            <p:cNvSpPr>
              <a:spLocks noEditPoints="1"/>
            </p:cNvSpPr>
            <p:nvPr/>
          </p:nvSpPr>
          <p:spPr bwMode="auto">
            <a:xfrm>
              <a:off x="2734" y="1341"/>
              <a:ext cx="223" cy="268"/>
            </a:xfrm>
            <a:custGeom>
              <a:avLst/>
              <a:gdLst>
                <a:gd name="T0" fmla="*/ 24 w 94"/>
                <a:gd name="T1" fmla="*/ 100 h 113"/>
                <a:gd name="T2" fmla="*/ 91 w 94"/>
                <a:gd name="T3" fmla="*/ 94 h 113"/>
                <a:gd name="T4" fmla="*/ 88 w 94"/>
                <a:gd name="T5" fmla="*/ 93 h 113"/>
                <a:gd name="T6" fmla="*/ 86 w 94"/>
                <a:gd name="T7" fmla="*/ 94 h 113"/>
                <a:gd name="T8" fmla="*/ 85 w 94"/>
                <a:gd name="T9" fmla="*/ 93 h 113"/>
                <a:gd name="T10" fmla="*/ 83 w 94"/>
                <a:gd name="T11" fmla="*/ 94 h 113"/>
                <a:gd name="T12" fmla="*/ 24 w 94"/>
                <a:gd name="T13" fmla="*/ 107 h 113"/>
                <a:gd name="T14" fmla="*/ 74 w 94"/>
                <a:gd name="T15" fmla="*/ 15 h 113"/>
                <a:gd name="T16" fmla="*/ 82 w 94"/>
                <a:gd name="T17" fmla="*/ 21 h 113"/>
                <a:gd name="T18" fmla="*/ 88 w 94"/>
                <a:gd name="T19" fmla="*/ 72 h 113"/>
                <a:gd name="T20" fmla="*/ 24 w 94"/>
                <a:gd name="T21" fmla="*/ 13 h 113"/>
                <a:gd name="T22" fmla="*/ 24 w 94"/>
                <a:gd name="T23" fmla="*/ 12 h 113"/>
                <a:gd name="T24" fmla="*/ 26 w 94"/>
                <a:gd name="T25" fmla="*/ 10 h 113"/>
                <a:gd name="T26" fmla="*/ 37 w 94"/>
                <a:gd name="T27" fmla="*/ 9 h 113"/>
                <a:gd name="T28" fmla="*/ 42 w 94"/>
                <a:gd name="T29" fmla="*/ 25 h 113"/>
                <a:gd name="T30" fmla="*/ 43 w 94"/>
                <a:gd name="T31" fmla="*/ 28 h 113"/>
                <a:gd name="T32" fmla="*/ 36 w 94"/>
                <a:gd name="T33" fmla="*/ 32 h 113"/>
                <a:gd name="T34" fmla="*/ 27 w 94"/>
                <a:gd name="T35" fmla="*/ 38 h 113"/>
                <a:gd name="T36" fmla="*/ 43 w 94"/>
                <a:gd name="T37" fmla="*/ 32 h 113"/>
                <a:gd name="T38" fmla="*/ 46 w 94"/>
                <a:gd name="T39" fmla="*/ 28 h 113"/>
                <a:gd name="T40" fmla="*/ 45 w 94"/>
                <a:gd name="T41" fmla="*/ 22 h 113"/>
                <a:gd name="T42" fmla="*/ 67 w 94"/>
                <a:gd name="T43" fmla="*/ 6 h 113"/>
                <a:gd name="T44" fmla="*/ 88 w 94"/>
                <a:gd name="T45" fmla="*/ 81 h 113"/>
                <a:gd name="T46" fmla="*/ 23 w 94"/>
                <a:gd name="T47" fmla="*/ 96 h 113"/>
                <a:gd name="T48" fmla="*/ 9 w 94"/>
                <a:gd name="T49" fmla="*/ 102 h 113"/>
                <a:gd name="T50" fmla="*/ 4 w 94"/>
                <a:gd name="T51" fmla="*/ 30 h 113"/>
                <a:gd name="T52" fmla="*/ 23 w 94"/>
                <a:gd name="T53" fmla="*/ 25 h 113"/>
                <a:gd name="T54" fmla="*/ 26 w 94"/>
                <a:gd name="T55" fmla="*/ 38 h 113"/>
                <a:gd name="T56" fmla="*/ 71 w 94"/>
                <a:gd name="T57" fmla="*/ 0 h 113"/>
                <a:gd name="T58" fmla="*/ 69 w 94"/>
                <a:gd name="T59" fmla="*/ 2 h 113"/>
                <a:gd name="T60" fmla="*/ 66 w 94"/>
                <a:gd name="T61" fmla="*/ 3 h 113"/>
                <a:gd name="T62" fmla="*/ 42 w 94"/>
                <a:gd name="T63" fmla="*/ 12 h 113"/>
                <a:gd name="T64" fmla="*/ 39 w 94"/>
                <a:gd name="T65" fmla="*/ 4 h 113"/>
                <a:gd name="T66" fmla="*/ 37 w 94"/>
                <a:gd name="T67" fmla="*/ 2 h 113"/>
                <a:gd name="T68" fmla="*/ 25 w 94"/>
                <a:gd name="T69" fmla="*/ 7 h 113"/>
                <a:gd name="T70" fmla="*/ 21 w 94"/>
                <a:gd name="T71" fmla="*/ 10 h 113"/>
                <a:gd name="T72" fmla="*/ 20 w 94"/>
                <a:gd name="T73" fmla="*/ 14 h 113"/>
                <a:gd name="T74" fmla="*/ 4 w 94"/>
                <a:gd name="T75" fmla="*/ 27 h 113"/>
                <a:gd name="T76" fmla="*/ 2 w 94"/>
                <a:gd name="T77" fmla="*/ 26 h 113"/>
                <a:gd name="T78" fmla="*/ 0 w 94"/>
                <a:gd name="T79" fmla="*/ 29 h 113"/>
                <a:gd name="T80" fmla="*/ 5 w 94"/>
                <a:gd name="T81" fmla="*/ 104 h 113"/>
                <a:gd name="T82" fmla="*/ 7 w 94"/>
                <a:gd name="T83" fmla="*/ 106 h 113"/>
                <a:gd name="T84" fmla="*/ 21 w 94"/>
                <a:gd name="T85" fmla="*/ 101 h 113"/>
                <a:gd name="T86" fmla="*/ 22 w 94"/>
                <a:gd name="T87" fmla="*/ 112 h 113"/>
                <a:gd name="T88" fmla="*/ 24 w 94"/>
                <a:gd name="T89" fmla="*/ 112 h 113"/>
                <a:gd name="T90" fmla="*/ 86 w 94"/>
                <a:gd name="T91" fmla="*/ 97 h 113"/>
                <a:gd name="T92" fmla="*/ 88 w 94"/>
                <a:gd name="T93" fmla="*/ 98 h 113"/>
                <a:gd name="T94" fmla="*/ 94 w 94"/>
                <a:gd name="T95" fmla="*/ 95 h 113"/>
                <a:gd name="T96" fmla="*/ 86 w 94"/>
                <a:gd name="T97" fmla="*/ 21 h 113"/>
                <a:gd name="T98" fmla="*/ 86 w 94"/>
                <a:gd name="T99" fmla="*/ 10 h 113"/>
                <a:gd name="T100" fmla="*/ 84 w 94"/>
                <a:gd name="T101" fmla="*/ 10 h 113"/>
                <a:gd name="T102" fmla="*/ 73 w 94"/>
                <a:gd name="T103" fmla="*/ 12 h 113"/>
                <a:gd name="T104" fmla="*/ 73 w 94"/>
                <a:gd name="T105" fmla="*/ 5 h 113"/>
                <a:gd name="T106" fmla="*/ 73 w 94"/>
                <a:gd name="T107" fmla="*/ 3 h 113"/>
                <a:gd name="T108" fmla="*/ 72 w 94"/>
                <a:gd name="T109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4" h="113">
                  <a:moveTo>
                    <a:pt x="24" y="107"/>
                  </a:moveTo>
                  <a:cubicBezTo>
                    <a:pt x="24" y="105"/>
                    <a:pt x="24" y="102"/>
                    <a:pt x="24" y="100"/>
                  </a:cubicBezTo>
                  <a:cubicBezTo>
                    <a:pt x="45" y="93"/>
                    <a:pt x="67" y="88"/>
                    <a:pt x="90" y="85"/>
                  </a:cubicBezTo>
                  <a:cubicBezTo>
                    <a:pt x="90" y="88"/>
                    <a:pt x="90" y="91"/>
                    <a:pt x="91" y="94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89" y="94"/>
                    <a:pt x="89" y="93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88" y="93"/>
                    <a:pt x="87" y="94"/>
                    <a:pt x="86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86" y="93"/>
                    <a:pt x="85" y="93"/>
                    <a:pt x="85" y="93"/>
                  </a:cubicBezTo>
                  <a:cubicBezTo>
                    <a:pt x="84" y="93"/>
                    <a:pt x="84" y="93"/>
                    <a:pt x="84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68" y="97"/>
                    <a:pt x="53" y="100"/>
                    <a:pt x="38" y="103"/>
                  </a:cubicBezTo>
                  <a:cubicBezTo>
                    <a:pt x="34" y="104"/>
                    <a:pt x="29" y="105"/>
                    <a:pt x="24" y="107"/>
                  </a:cubicBezTo>
                  <a:moveTo>
                    <a:pt x="88" y="72"/>
                  </a:moveTo>
                  <a:cubicBezTo>
                    <a:pt x="81" y="54"/>
                    <a:pt x="77" y="35"/>
                    <a:pt x="74" y="15"/>
                  </a:cubicBezTo>
                  <a:cubicBezTo>
                    <a:pt x="77" y="15"/>
                    <a:pt x="80" y="15"/>
                    <a:pt x="83" y="14"/>
                  </a:cubicBezTo>
                  <a:cubicBezTo>
                    <a:pt x="82" y="16"/>
                    <a:pt x="82" y="19"/>
                    <a:pt x="82" y="21"/>
                  </a:cubicBezTo>
                  <a:cubicBezTo>
                    <a:pt x="82" y="26"/>
                    <a:pt x="83" y="32"/>
                    <a:pt x="83" y="37"/>
                  </a:cubicBezTo>
                  <a:cubicBezTo>
                    <a:pt x="85" y="49"/>
                    <a:pt x="86" y="60"/>
                    <a:pt x="88" y="72"/>
                  </a:cubicBezTo>
                  <a:moveTo>
                    <a:pt x="28" y="34"/>
                  </a:moveTo>
                  <a:cubicBezTo>
                    <a:pt x="28" y="26"/>
                    <a:pt x="25" y="18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5" y="11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30" y="9"/>
                    <a:pt x="33" y="7"/>
                    <a:pt x="36" y="6"/>
                  </a:cubicBezTo>
                  <a:cubicBezTo>
                    <a:pt x="36" y="7"/>
                    <a:pt x="37" y="8"/>
                    <a:pt x="37" y="9"/>
                  </a:cubicBezTo>
                  <a:cubicBezTo>
                    <a:pt x="38" y="13"/>
                    <a:pt x="39" y="17"/>
                    <a:pt x="41" y="20"/>
                  </a:cubicBezTo>
                  <a:cubicBezTo>
                    <a:pt x="41" y="22"/>
                    <a:pt x="42" y="23"/>
                    <a:pt x="42" y="25"/>
                  </a:cubicBezTo>
                  <a:cubicBezTo>
                    <a:pt x="43" y="26"/>
                    <a:pt x="43" y="27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30"/>
                    <a:pt x="39" y="31"/>
                    <a:pt x="36" y="32"/>
                  </a:cubicBezTo>
                  <a:cubicBezTo>
                    <a:pt x="33" y="33"/>
                    <a:pt x="30" y="34"/>
                    <a:pt x="28" y="34"/>
                  </a:cubicBezTo>
                  <a:moveTo>
                    <a:pt x="27" y="38"/>
                  </a:moveTo>
                  <a:cubicBezTo>
                    <a:pt x="30" y="38"/>
                    <a:pt x="35" y="37"/>
                    <a:pt x="38" y="35"/>
                  </a:cubicBezTo>
                  <a:cubicBezTo>
                    <a:pt x="40" y="34"/>
                    <a:pt x="42" y="33"/>
                    <a:pt x="43" y="32"/>
                  </a:cubicBezTo>
                  <a:cubicBezTo>
                    <a:pt x="44" y="32"/>
                    <a:pt x="45" y="31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6"/>
                    <a:pt x="46" y="24"/>
                    <a:pt x="45" y="22"/>
                  </a:cubicBezTo>
                  <a:cubicBezTo>
                    <a:pt x="45" y="21"/>
                    <a:pt x="44" y="19"/>
                    <a:pt x="44" y="17"/>
                  </a:cubicBezTo>
                  <a:cubicBezTo>
                    <a:pt x="52" y="14"/>
                    <a:pt x="60" y="10"/>
                    <a:pt x="67" y="6"/>
                  </a:cubicBezTo>
                  <a:cubicBezTo>
                    <a:pt x="68" y="6"/>
                    <a:pt x="68" y="6"/>
                    <a:pt x="69" y="5"/>
                  </a:cubicBezTo>
                  <a:cubicBezTo>
                    <a:pt x="72" y="31"/>
                    <a:pt x="78" y="57"/>
                    <a:pt x="88" y="81"/>
                  </a:cubicBezTo>
                  <a:cubicBezTo>
                    <a:pt x="66" y="84"/>
                    <a:pt x="44" y="89"/>
                    <a:pt x="24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1" y="96"/>
                    <a:pt x="21" y="97"/>
                  </a:cubicBezTo>
                  <a:cubicBezTo>
                    <a:pt x="17" y="99"/>
                    <a:pt x="13" y="100"/>
                    <a:pt x="9" y="102"/>
                  </a:cubicBezTo>
                  <a:cubicBezTo>
                    <a:pt x="9" y="96"/>
                    <a:pt x="9" y="91"/>
                    <a:pt x="9" y="86"/>
                  </a:cubicBezTo>
                  <a:cubicBezTo>
                    <a:pt x="9" y="67"/>
                    <a:pt x="7" y="49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11" y="29"/>
                    <a:pt x="17" y="27"/>
                    <a:pt x="23" y="25"/>
                  </a:cubicBezTo>
                  <a:cubicBezTo>
                    <a:pt x="24" y="29"/>
                    <a:pt x="25" y="32"/>
                    <a:pt x="25" y="36"/>
                  </a:cubicBezTo>
                  <a:cubicBezTo>
                    <a:pt x="25" y="37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moveTo>
                    <a:pt x="71" y="0"/>
                  </a:moveTo>
                  <a:cubicBezTo>
                    <a:pt x="70" y="0"/>
                    <a:pt x="70" y="1"/>
                    <a:pt x="69" y="1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7" y="2"/>
                    <a:pt x="67" y="2"/>
                    <a:pt x="66" y="3"/>
                  </a:cubicBezTo>
                  <a:cubicBezTo>
                    <a:pt x="58" y="7"/>
                    <a:pt x="50" y="11"/>
                    <a:pt x="42" y="14"/>
                  </a:cubicBezTo>
                  <a:cubicBezTo>
                    <a:pt x="42" y="13"/>
                    <a:pt x="42" y="12"/>
                    <a:pt x="42" y="12"/>
                  </a:cubicBezTo>
                  <a:cubicBezTo>
                    <a:pt x="41" y="10"/>
                    <a:pt x="40" y="8"/>
                    <a:pt x="40" y="7"/>
                  </a:cubicBezTo>
                  <a:cubicBezTo>
                    <a:pt x="40" y="5"/>
                    <a:pt x="39" y="4"/>
                    <a:pt x="39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3" y="4"/>
                    <a:pt x="29" y="5"/>
                    <a:pt x="25" y="7"/>
                  </a:cubicBezTo>
                  <a:cubicBezTo>
                    <a:pt x="24" y="7"/>
                    <a:pt x="24" y="7"/>
                    <a:pt x="23" y="8"/>
                  </a:cubicBezTo>
                  <a:cubicBezTo>
                    <a:pt x="22" y="8"/>
                    <a:pt x="21" y="9"/>
                    <a:pt x="21" y="10"/>
                  </a:cubicBezTo>
                  <a:cubicBezTo>
                    <a:pt x="20" y="11"/>
                    <a:pt x="20" y="12"/>
                    <a:pt x="20" y="13"/>
                  </a:cubicBezTo>
                  <a:cubicBezTo>
                    <a:pt x="20" y="13"/>
                    <a:pt x="20" y="14"/>
                    <a:pt x="20" y="14"/>
                  </a:cubicBezTo>
                  <a:cubicBezTo>
                    <a:pt x="21" y="16"/>
                    <a:pt x="22" y="19"/>
                    <a:pt x="22" y="21"/>
                  </a:cubicBezTo>
                  <a:cubicBezTo>
                    <a:pt x="16" y="23"/>
                    <a:pt x="10" y="25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6"/>
                    <a:pt x="2" y="26"/>
                  </a:cubicBezTo>
                  <a:cubicBezTo>
                    <a:pt x="2" y="26"/>
                    <a:pt x="2" y="27"/>
                    <a:pt x="2" y="27"/>
                  </a:cubicBezTo>
                  <a:cubicBezTo>
                    <a:pt x="1" y="27"/>
                    <a:pt x="0" y="28"/>
                    <a:pt x="0" y="29"/>
                  </a:cubicBezTo>
                  <a:cubicBezTo>
                    <a:pt x="4" y="47"/>
                    <a:pt x="6" y="66"/>
                    <a:pt x="6" y="86"/>
                  </a:cubicBezTo>
                  <a:cubicBezTo>
                    <a:pt x="6" y="92"/>
                    <a:pt x="5" y="98"/>
                    <a:pt x="5" y="104"/>
                  </a:cubicBezTo>
                  <a:cubicBezTo>
                    <a:pt x="5" y="105"/>
                    <a:pt x="5" y="105"/>
                    <a:pt x="6" y="106"/>
                  </a:cubicBezTo>
                  <a:cubicBezTo>
                    <a:pt x="6" y="106"/>
                    <a:pt x="6" y="106"/>
                    <a:pt x="7" y="106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2" y="104"/>
                    <a:pt x="16" y="103"/>
                    <a:pt x="21" y="101"/>
                  </a:cubicBezTo>
                  <a:cubicBezTo>
                    <a:pt x="21" y="104"/>
                    <a:pt x="21" y="108"/>
                    <a:pt x="21" y="111"/>
                  </a:cubicBezTo>
                  <a:cubicBezTo>
                    <a:pt x="21" y="112"/>
                    <a:pt x="21" y="112"/>
                    <a:pt x="22" y="112"/>
                  </a:cubicBezTo>
                  <a:cubicBezTo>
                    <a:pt x="22" y="113"/>
                    <a:pt x="22" y="113"/>
                    <a:pt x="23" y="113"/>
                  </a:cubicBezTo>
                  <a:cubicBezTo>
                    <a:pt x="23" y="113"/>
                    <a:pt x="23" y="112"/>
                    <a:pt x="24" y="112"/>
                  </a:cubicBezTo>
                  <a:cubicBezTo>
                    <a:pt x="28" y="109"/>
                    <a:pt x="33" y="107"/>
                    <a:pt x="39" y="106"/>
                  </a:cubicBezTo>
                  <a:cubicBezTo>
                    <a:pt x="55" y="103"/>
                    <a:pt x="70" y="100"/>
                    <a:pt x="86" y="97"/>
                  </a:cubicBezTo>
                  <a:cubicBezTo>
                    <a:pt x="87" y="98"/>
                    <a:pt x="87" y="98"/>
                    <a:pt x="88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90" y="98"/>
                    <a:pt x="92" y="97"/>
                    <a:pt x="93" y="97"/>
                  </a:cubicBezTo>
                  <a:cubicBezTo>
                    <a:pt x="94" y="96"/>
                    <a:pt x="94" y="96"/>
                    <a:pt x="94" y="95"/>
                  </a:cubicBezTo>
                  <a:cubicBezTo>
                    <a:pt x="92" y="75"/>
                    <a:pt x="89" y="56"/>
                    <a:pt x="87" y="36"/>
                  </a:cubicBezTo>
                  <a:cubicBezTo>
                    <a:pt x="86" y="31"/>
                    <a:pt x="86" y="26"/>
                    <a:pt x="86" y="21"/>
                  </a:cubicBezTo>
                  <a:cubicBezTo>
                    <a:pt x="86" y="18"/>
                    <a:pt x="86" y="15"/>
                    <a:pt x="87" y="12"/>
                  </a:cubicBezTo>
                  <a:cubicBezTo>
                    <a:pt x="87" y="11"/>
                    <a:pt x="86" y="10"/>
                    <a:pt x="86" y="10"/>
                  </a:cubicBezTo>
                  <a:cubicBezTo>
                    <a:pt x="86" y="9"/>
                    <a:pt x="85" y="9"/>
                    <a:pt x="85" y="9"/>
                  </a:cubicBezTo>
                  <a:cubicBezTo>
                    <a:pt x="85" y="9"/>
                    <a:pt x="84" y="9"/>
                    <a:pt x="84" y="10"/>
                  </a:cubicBezTo>
                  <a:cubicBezTo>
                    <a:pt x="81" y="11"/>
                    <a:pt x="77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3" y="10"/>
                    <a:pt x="73" y="7"/>
                    <a:pt x="73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4"/>
                    <a:pt x="73" y="3"/>
                    <a:pt x="73" y="3"/>
                  </a:cubicBezTo>
                  <a:cubicBezTo>
                    <a:pt x="73" y="2"/>
                    <a:pt x="73" y="2"/>
                    <a:pt x="72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1" y="1"/>
                    <a:pt x="71" y="0"/>
                    <a:pt x="7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818"/>
            <p:cNvSpPr/>
            <p:nvPr/>
          </p:nvSpPr>
          <p:spPr bwMode="auto">
            <a:xfrm>
              <a:off x="2768" y="1438"/>
              <a:ext cx="118" cy="48"/>
            </a:xfrm>
            <a:custGeom>
              <a:avLst/>
              <a:gdLst>
                <a:gd name="T0" fmla="*/ 48 w 50"/>
                <a:gd name="T1" fmla="*/ 0 h 20"/>
                <a:gd name="T2" fmla="*/ 47 w 50"/>
                <a:gd name="T3" fmla="*/ 1 h 20"/>
                <a:gd name="T4" fmla="*/ 44 w 50"/>
                <a:gd name="T5" fmla="*/ 2 h 20"/>
                <a:gd name="T6" fmla="*/ 23 w 50"/>
                <a:gd name="T7" fmla="*/ 11 h 20"/>
                <a:gd name="T8" fmla="*/ 11 w 50"/>
                <a:gd name="T9" fmla="*/ 15 h 20"/>
                <a:gd name="T10" fmla="*/ 2 w 50"/>
                <a:gd name="T11" fmla="*/ 17 h 20"/>
                <a:gd name="T12" fmla="*/ 0 w 50"/>
                <a:gd name="T13" fmla="*/ 19 h 20"/>
                <a:gd name="T14" fmla="*/ 2 w 50"/>
                <a:gd name="T15" fmla="*/ 20 h 20"/>
                <a:gd name="T16" fmla="*/ 2 w 50"/>
                <a:gd name="T17" fmla="*/ 20 h 20"/>
                <a:gd name="T18" fmla="*/ 13 w 50"/>
                <a:gd name="T19" fmla="*/ 18 h 20"/>
                <a:gd name="T20" fmla="*/ 35 w 50"/>
                <a:gd name="T21" fmla="*/ 10 h 20"/>
                <a:gd name="T22" fmla="*/ 44 w 50"/>
                <a:gd name="T23" fmla="*/ 6 h 20"/>
                <a:gd name="T24" fmla="*/ 47 w 50"/>
                <a:gd name="T25" fmla="*/ 5 h 20"/>
                <a:gd name="T26" fmla="*/ 48 w 50"/>
                <a:gd name="T27" fmla="*/ 4 h 20"/>
                <a:gd name="T28" fmla="*/ 49 w 50"/>
                <a:gd name="T29" fmla="*/ 1 h 20"/>
                <a:gd name="T30" fmla="*/ 48 w 50"/>
                <a:gd name="T3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20">
                  <a:moveTo>
                    <a:pt x="48" y="0"/>
                  </a:moveTo>
                  <a:cubicBezTo>
                    <a:pt x="47" y="0"/>
                    <a:pt x="47" y="1"/>
                    <a:pt x="47" y="1"/>
                  </a:cubicBezTo>
                  <a:cubicBezTo>
                    <a:pt x="46" y="1"/>
                    <a:pt x="45" y="1"/>
                    <a:pt x="44" y="2"/>
                  </a:cubicBezTo>
                  <a:cubicBezTo>
                    <a:pt x="40" y="4"/>
                    <a:pt x="31" y="7"/>
                    <a:pt x="23" y="11"/>
                  </a:cubicBezTo>
                  <a:cubicBezTo>
                    <a:pt x="19" y="12"/>
                    <a:pt x="14" y="14"/>
                    <a:pt x="11" y="15"/>
                  </a:cubicBezTo>
                  <a:cubicBezTo>
                    <a:pt x="7" y="16"/>
                    <a:pt x="4" y="17"/>
                    <a:pt x="2" y="17"/>
                  </a:cubicBezTo>
                  <a:cubicBezTo>
                    <a:pt x="1" y="17"/>
                    <a:pt x="0" y="18"/>
                    <a:pt x="0" y="19"/>
                  </a:cubicBezTo>
                  <a:cubicBezTo>
                    <a:pt x="0" y="20"/>
                    <a:pt x="1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9" y="19"/>
                    <a:pt x="13" y="18"/>
                  </a:cubicBezTo>
                  <a:cubicBezTo>
                    <a:pt x="20" y="16"/>
                    <a:pt x="28" y="13"/>
                    <a:pt x="35" y="10"/>
                  </a:cubicBezTo>
                  <a:cubicBezTo>
                    <a:pt x="38" y="8"/>
                    <a:pt x="41" y="7"/>
                    <a:pt x="44" y="6"/>
                  </a:cubicBezTo>
                  <a:cubicBezTo>
                    <a:pt x="45" y="6"/>
                    <a:pt x="46" y="5"/>
                    <a:pt x="47" y="5"/>
                  </a:cubicBezTo>
                  <a:cubicBezTo>
                    <a:pt x="47" y="4"/>
                    <a:pt x="48" y="4"/>
                    <a:pt x="48" y="4"/>
                  </a:cubicBezTo>
                  <a:cubicBezTo>
                    <a:pt x="49" y="3"/>
                    <a:pt x="50" y="2"/>
                    <a:pt x="49" y="1"/>
                  </a:cubicBezTo>
                  <a:cubicBezTo>
                    <a:pt x="49" y="1"/>
                    <a:pt x="48" y="0"/>
                    <a:pt x="4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819"/>
            <p:cNvSpPr/>
            <p:nvPr/>
          </p:nvSpPr>
          <p:spPr bwMode="auto">
            <a:xfrm>
              <a:off x="2777" y="1471"/>
              <a:ext cx="109" cy="38"/>
            </a:xfrm>
            <a:custGeom>
              <a:avLst/>
              <a:gdLst>
                <a:gd name="T0" fmla="*/ 43 w 46"/>
                <a:gd name="T1" fmla="*/ 0 h 16"/>
                <a:gd name="T2" fmla="*/ 40 w 46"/>
                <a:gd name="T3" fmla="*/ 1 h 16"/>
                <a:gd name="T4" fmla="*/ 20 w 46"/>
                <a:gd name="T5" fmla="*/ 7 h 16"/>
                <a:gd name="T6" fmla="*/ 1 w 46"/>
                <a:gd name="T7" fmla="*/ 12 h 16"/>
                <a:gd name="T8" fmla="*/ 0 w 46"/>
                <a:gd name="T9" fmla="*/ 14 h 16"/>
                <a:gd name="T10" fmla="*/ 2 w 46"/>
                <a:gd name="T11" fmla="*/ 16 h 16"/>
                <a:gd name="T12" fmla="*/ 2 w 46"/>
                <a:gd name="T13" fmla="*/ 16 h 16"/>
                <a:gd name="T14" fmla="*/ 24 w 46"/>
                <a:gd name="T15" fmla="*/ 9 h 16"/>
                <a:gd name="T16" fmla="*/ 37 w 46"/>
                <a:gd name="T17" fmla="*/ 5 h 16"/>
                <a:gd name="T18" fmla="*/ 41 w 46"/>
                <a:gd name="T19" fmla="*/ 4 h 16"/>
                <a:gd name="T20" fmla="*/ 43 w 46"/>
                <a:gd name="T21" fmla="*/ 4 h 16"/>
                <a:gd name="T22" fmla="*/ 43 w 46"/>
                <a:gd name="T23" fmla="*/ 4 h 16"/>
                <a:gd name="T24" fmla="*/ 43 w 46"/>
                <a:gd name="T25" fmla="*/ 4 h 16"/>
                <a:gd name="T26" fmla="*/ 44 w 46"/>
                <a:gd name="T27" fmla="*/ 4 h 16"/>
                <a:gd name="T28" fmla="*/ 45 w 46"/>
                <a:gd name="T29" fmla="*/ 3 h 16"/>
                <a:gd name="T30" fmla="*/ 44 w 46"/>
                <a:gd name="T31" fmla="*/ 0 h 16"/>
                <a:gd name="T32" fmla="*/ 43 w 4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16">
                  <a:moveTo>
                    <a:pt x="43" y="0"/>
                  </a:moveTo>
                  <a:cubicBezTo>
                    <a:pt x="42" y="0"/>
                    <a:pt x="42" y="0"/>
                    <a:pt x="40" y="1"/>
                  </a:cubicBezTo>
                  <a:cubicBezTo>
                    <a:pt x="36" y="2"/>
                    <a:pt x="28" y="4"/>
                    <a:pt x="20" y="7"/>
                  </a:cubicBezTo>
                  <a:cubicBezTo>
                    <a:pt x="12" y="9"/>
                    <a:pt x="4" y="11"/>
                    <a:pt x="1" y="12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6" y="15"/>
                    <a:pt x="15" y="12"/>
                    <a:pt x="24" y="9"/>
                  </a:cubicBezTo>
                  <a:cubicBezTo>
                    <a:pt x="29" y="8"/>
                    <a:pt x="33" y="6"/>
                    <a:pt x="37" y="5"/>
                  </a:cubicBezTo>
                  <a:cubicBezTo>
                    <a:pt x="38" y="5"/>
                    <a:pt x="40" y="4"/>
                    <a:pt x="41" y="4"/>
                  </a:cubicBezTo>
                  <a:cubicBezTo>
                    <a:pt x="42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4" y="4"/>
                    <a:pt x="44" y="4"/>
                  </a:cubicBezTo>
                  <a:cubicBezTo>
                    <a:pt x="44" y="4"/>
                    <a:pt x="45" y="3"/>
                    <a:pt x="45" y="3"/>
                  </a:cubicBezTo>
                  <a:cubicBezTo>
                    <a:pt x="46" y="2"/>
                    <a:pt x="45" y="1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820"/>
            <p:cNvSpPr/>
            <p:nvPr/>
          </p:nvSpPr>
          <p:spPr bwMode="auto">
            <a:xfrm>
              <a:off x="2779" y="1519"/>
              <a:ext cx="31" cy="14"/>
            </a:xfrm>
            <a:custGeom>
              <a:avLst/>
              <a:gdLst>
                <a:gd name="T0" fmla="*/ 10 w 13"/>
                <a:gd name="T1" fmla="*/ 0 h 6"/>
                <a:gd name="T2" fmla="*/ 10 w 13"/>
                <a:gd name="T3" fmla="*/ 0 h 6"/>
                <a:gd name="T4" fmla="*/ 6 w 13"/>
                <a:gd name="T5" fmla="*/ 1 h 6"/>
                <a:gd name="T6" fmla="*/ 3 w 13"/>
                <a:gd name="T7" fmla="*/ 2 h 6"/>
                <a:gd name="T8" fmla="*/ 3 w 13"/>
                <a:gd name="T9" fmla="*/ 2 h 6"/>
                <a:gd name="T10" fmla="*/ 3 w 13"/>
                <a:gd name="T11" fmla="*/ 2 h 6"/>
                <a:gd name="T12" fmla="*/ 2 w 13"/>
                <a:gd name="T13" fmla="*/ 2 h 6"/>
                <a:gd name="T14" fmla="*/ 0 w 13"/>
                <a:gd name="T15" fmla="*/ 3 h 6"/>
                <a:gd name="T16" fmla="*/ 1 w 13"/>
                <a:gd name="T17" fmla="*/ 5 h 6"/>
                <a:gd name="T18" fmla="*/ 3 w 13"/>
                <a:gd name="T19" fmla="*/ 6 h 6"/>
                <a:gd name="T20" fmla="*/ 3 w 13"/>
                <a:gd name="T21" fmla="*/ 6 h 6"/>
                <a:gd name="T22" fmla="*/ 7 w 13"/>
                <a:gd name="T23" fmla="*/ 4 h 6"/>
                <a:gd name="T24" fmla="*/ 10 w 13"/>
                <a:gd name="T25" fmla="*/ 3 h 6"/>
                <a:gd name="T26" fmla="*/ 10 w 13"/>
                <a:gd name="T27" fmla="*/ 3 h 6"/>
                <a:gd name="T28" fmla="*/ 11 w 13"/>
                <a:gd name="T29" fmla="*/ 3 h 6"/>
                <a:gd name="T30" fmla="*/ 11 w 13"/>
                <a:gd name="T31" fmla="*/ 4 h 6"/>
                <a:gd name="T32" fmla="*/ 13 w 13"/>
                <a:gd name="T33" fmla="*/ 3 h 6"/>
                <a:gd name="T34" fmla="*/ 12 w 13"/>
                <a:gd name="T35" fmla="*/ 0 h 6"/>
                <a:gd name="T36" fmla="*/ 10 w 13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9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4"/>
                    <a:pt x="11" y="4"/>
                  </a:cubicBezTo>
                  <a:cubicBezTo>
                    <a:pt x="12" y="4"/>
                    <a:pt x="13" y="3"/>
                    <a:pt x="13" y="3"/>
                  </a:cubicBezTo>
                  <a:cubicBezTo>
                    <a:pt x="13" y="2"/>
                    <a:pt x="13" y="1"/>
                    <a:pt x="12" y="0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821"/>
            <p:cNvSpPr/>
            <p:nvPr/>
          </p:nvSpPr>
          <p:spPr bwMode="auto">
            <a:xfrm>
              <a:off x="4903" y="3445"/>
              <a:ext cx="137" cy="33"/>
            </a:xfrm>
            <a:custGeom>
              <a:avLst/>
              <a:gdLst>
                <a:gd name="T0" fmla="*/ 2 w 58"/>
                <a:gd name="T1" fmla="*/ 0 h 14"/>
                <a:gd name="T2" fmla="*/ 0 w 58"/>
                <a:gd name="T3" fmla="*/ 1 h 14"/>
                <a:gd name="T4" fmla="*/ 1 w 58"/>
                <a:gd name="T5" fmla="*/ 4 h 14"/>
                <a:gd name="T6" fmla="*/ 13 w 58"/>
                <a:gd name="T7" fmla="*/ 8 h 14"/>
                <a:gd name="T8" fmla="*/ 39 w 58"/>
                <a:gd name="T9" fmla="*/ 12 h 14"/>
                <a:gd name="T10" fmla="*/ 50 w 58"/>
                <a:gd name="T11" fmla="*/ 14 h 14"/>
                <a:gd name="T12" fmla="*/ 56 w 58"/>
                <a:gd name="T13" fmla="*/ 14 h 14"/>
                <a:gd name="T14" fmla="*/ 56 w 58"/>
                <a:gd name="T15" fmla="*/ 14 h 14"/>
                <a:gd name="T16" fmla="*/ 58 w 58"/>
                <a:gd name="T17" fmla="*/ 12 h 14"/>
                <a:gd name="T18" fmla="*/ 56 w 58"/>
                <a:gd name="T19" fmla="*/ 10 h 14"/>
                <a:gd name="T20" fmla="*/ 56 w 58"/>
                <a:gd name="T21" fmla="*/ 10 h 14"/>
                <a:gd name="T22" fmla="*/ 56 w 58"/>
                <a:gd name="T23" fmla="*/ 10 h 14"/>
                <a:gd name="T24" fmla="*/ 56 w 58"/>
                <a:gd name="T25" fmla="*/ 10 h 14"/>
                <a:gd name="T26" fmla="*/ 47 w 58"/>
                <a:gd name="T27" fmla="*/ 9 h 14"/>
                <a:gd name="T28" fmla="*/ 22 w 58"/>
                <a:gd name="T29" fmla="*/ 5 h 14"/>
                <a:gd name="T30" fmla="*/ 10 w 58"/>
                <a:gd name="T31" fmla="*/ 3 h 14"/>
                <a:gd name="T32" fmla="*/ 3 w 58"/>
                <a:gd name="T33" fmla="*/ 0 h 14"/>
                <a:gd name="T34" fmla="*/ 2 w 58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14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5"/>
                    <a:pt x="8" y="6"/>
                    <a:pt x="13" y="8"/>
                  </a:cubicBezTo>
                  <a:cubicBezTo>
                    <a:pt x="21" y="9"/>
                    <a:pt x="31" y="11"/>
                    <a:pt x="39" y="12"/>
                  </a:cubicBezTo>
                  <a:cubicBezTo>
                    <a:pt x="43" y="13"/>
                    <a:pt x="47" y="13"/>
                    <a:pt x="50" y="14"/>
                  </a:cubicBezTo>
                  <a:cubicBezTo>
                    <a:pt x="53" y="14"/>
                    <a:pt x="55" y="14"/>
                    <a:pt x="56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7" y="14"/>
                    <a:pt x="58" y="13"/>
                    <a:pt x="58" y="12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1" y="10"/>
                    <a:pt x="47" y="9"/>
                  </a:cubicBezTo>
                  <a:cubicBezTo>
                    <a:pt x="40" y="8"/>
                    <a:pt x="31" y="7"/>
                    <a:pt x="22" y="5"/>
                  </a:cubicBezTo>
                  <a:cubicBezTo>
                    <a:pt x="18" y="4"/>
                    <a:pt x="14" y="4"/>
                    <a:pt x="10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822"/>
            <p:cNvSpPr/>
            <p:nvPr/>
          </p:nvSpPr>
          <p:spPr bwMode="auto">
            <a:xfrm>
              <a:off x="4898" y="3471"/>
              <a:ext cx="123" cy="40"/>
            </a:xfrm>
            <a:custGeom>
              <a:avLst/>
              <a:gdLst>
                <a:gd name="T0" fmla="*/ 2 w 52"/>
                <a:gd name="T1" fmla="*/ 0 h 17"/>
                <a:gd name="T2" fmla="*/ 0 w 52"/>
                <a:gd name="T3" fmla="*/ 1 h 17"/>
                <a:gd name="T4" fmla="*/ 1 w 52"/>
                <a:gd name="T5" fmla="*/ 4 h 17"/>
                <a:gd name="T6" fmla="*/ 12 w 52"/>
                <a:gd name="T7" fmla="*/ 7 h 17"/>
                <a:gd name="T8" fmla="*/ 36 w 52"/>
                <a:gd name="T9" fmla="*/ 12 h 17"/>
                <a:gd name="T10" fmla="*/ 45 w 52"/>
                <a:gd name="T11" fmla="*/ 15 h 17"/>
                <a:gd name="T12" fmla="*/ 48 w 52"/>
                <a:gd name="T13" fmla="*/ 16 h 17"/>
                <a:gd name="T14" fmla="*/ 49 w 52"/>
                <a:gd name="T15" fmla="*/ 16 h 17"/>
                <a:gd name="T16" fmla="*/ 49 w 52"/>
                <a:gd name="T17" fmla="*/ 16 h 17"/>
                <a:gd name="T18" fmla="*/ 49 w 52"/>
                <a:gd name="T19" fmla="*/ 16 h 17"/>
                <a:gd name="T20" fmla="*/ 50 w 52"/>
                <a:gd name="T21" fmla="*/ 17 h 17"/>
                <a:gd name="T22" fmla="*/ 52 w 52"/>
                <a:gd name="T23" fmla="*/ 16 h 17"/>
                <a:gd name="T24" fmla="*/ 52 w 52"/>
                <a:gd name="T25" fmla="*/ 13 h 17"/>
                <a:gd name="T26" fmla="*/ 50 w 52"/>
                <a:gd name="T27" fmla="*/ 12 h 17"/>
                <a:gd name="T28" fmla="*/ 41 w 52"/>
                <a:gd name="T29" fmla="*/ 10 h 17"/>
                <a:gd name="T30" fmla="*/ 19 w 52"/>
                <a:gd name="T31" fmla="*/ 4 h 17"/>
                <a:gd name="T32" fmla="*/ 3 w 52"/>
                <a:gd name="T33" fmla="*/ 0 h 17"/>
                <a:gd name="T34" fmla="*/ 2 w 52"/>
                <a:gd name="T3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17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3" y="5"/>
                    <a:pt x="7" y="6"/>
                    <a:pt x="12" y="7"/>
                  </a:cubicBezTo>
                  <a:cubicBezTo>
                    <a:pt x="19" y="9"/>
                    <a:pt x="28" y="11"/>
                    <a:pt x="36" y="12"/>
                  </a:cubicBezTo>
                  <a:cubicBezTo>
                    <a:pt x="39" y="13"/>
                    <a:pt x="43" y="14"/>
                    <a:pt x="45" y="15"/>
                  </a:cubicBezTo>
                  <a:cubicBezTo>
                    <a:pt x="46" y="15"/>
                    <a:pt x="47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50" y="17"/>
                    <a:pt x="50" y="17"/>
                  </a:cubicBezTo>
                  <a:cubicBezTo>
                    <a:pt x="51" y="17"/>
                    <a:pt x="51" y="16"/>
                    <a:pt x="52" y="16"/>
                  </a:cubicBezTo>
                  <a:cubicBezTo>
                    <a:pt x="52" y="15"/>
                    <a:pt x="52" y="14"/>
                    <a:pt x="52" y="13"/>
                  </a:cubicBezTo>
                  <a:cubicBezTo>
                    <a:pt x="51" y="13"/>
                    <a:pt x="51" y="13"/>
                    <a:pt x="50" y="12"/>
                  </a:cubicBezTo>
                  <a:cubicBezTo>
                    <a:pt x="49" y="12"/>
                    <a:pt x="45" y="11"/>
                    <a:pt x="41" y="10"/>
                  </a:cubicBezTo>
                  <a:cubicBezTo>
                    <a:pt x="35" y="8"/>
                    <a:pt x="27" y="6"/>
                    <a:pt x="19" y="4"/>
                  </a:cubicBezTo>
                  <a:cubicBezTo>
                    <a:pt x="12" y="3"/>
                    <a:pt x="5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823"/>
            <p:cNvSpPr/>
            <p:nvPr/>
          </p:nvSpPr>
          <p:spPr bwMode="auto">
            <a:xfrm>
              <a:off x="4886" y="3495"/>
              <a:ext cx="36" cy="19"/>
            </a:xfrm>
            <a:custGeom>
              <a:avLst/>
              <a:gdLst>
                <a:gd name="T0" fmla="*/ 2 w 15"/>
                <a:gd name="T1" fmla="*/ 0 h 8"/>
                <a:gd name="T2" fmla="*/ 1 w 15"/>
                <a:gd name="T3" fmla="*/ 1 h 8"/>
                <a:gd name="T4" fmla="*/ 1 w 15"/>
                <a:gd name="T5" fmla="*/ 3 h 8"/>
                <a:gd name="T6" fmla="*/ 4 w 15"/>
                <a:gd name="T7" fmla="*/ 6 h 8"/>
                <a:gd name="T8" fmla="*/ 9 w 15"/>
                <a:gd name="T9" fmla="*/ 6 h 8"/>
                <a:gd name="T10" fmla="*/ 11 w 15"/>
                <a:gd name="T11" fmla="*/ 7 h 8"/>
                <a:gd name="T12" fmla="*/ 11 w 15"/>
                <a:gd name="T13" fmla="*/ 7 h 8"/>
                <a:gd name="T14" fmla="*/ 13 w 15"/>
                <a:gd name="T15" fmla="*/ 8 h 8"/>
                <a:gd name="T16" fmla="*/ 14 w 15"/>
                <a:gd name="T17" fmla="*/ 8 h 8"/>
                <a:gd name="T18" fmla="*/ 15 w 15"/>
                <a:gd name="T19" fmla="*/ 5 h 8"/>
                <a:gd name="T20" fmla="*/ 11 w 15"/>
                <a:gd name="T21" fmla="*/ 3 h 8"/>
                <a:gd name="T22" fmla="*/ 6 w 15"/>
                <a:gd name="T23" fmla="*/ 2 h 8"/>
                <a:gd name="T24" fmla="*/ 5 w 15"/>
                <a:gd name="T25" fmla="*/ 2 h 8"/>
                <a:gd name="T26" fmla="*/ 4 w 15"/>
                <a:gd name="T27" fmla="*/ 1 h 8"/>
                <a:gd name="T28" fmla="*/ 2 w 15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3" y="5"/>
                    <a:pt x="4" y="6"/>
                  </a:cubicBezTo>
                  <a:cubicBezTo>
                    <a:pt x="6" y="6"/>
                    <a:pt x="8" y="6"/>
                    <a:pt x="9" y="6"/>
                  </a:cubicBezTo>
                  <a:cubicBezTo>
                    <a:pt x="10" y="6"/>
                    <a:pt x="10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5" y="7"/>
                    <a:pt x="15" y="6"/>
                    <a:pt x="15" y="5"/>
                  </a:cubicBezTo>
                  <a:cubicBezTo>
                    <a:pt x="14" y="4"/>
                    <a:pt x="12" y="3"/>
                    <a:pt x="11" y="3"/>
                  </a:cubicBezTo>
                  <a:cubicBezTo>
                    <a:pt x="9" y="2"/>
                    <a:pt x="8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824"/>
            <p:cNvSpPr>
              <a:spLocks noEditPoints="1"/>
            </p:cNvSpPr>
            <p:nvPr/>
          </p:nvSpPr>
          <p:spPr bwMode="auto">
            <a:xfrm>
              <a:off x="4820" y="3339"/>
              <a:ext cx="320" cy="303"/>
            </a:xfrm>
            <a:custGeom>
              <a:avLst/>
              <a:gdLst>
                <a:gd name="T0" fmla="*/ 22 w 135"/>
                <a:gd name="T1" fmla="*/ 91 h 128"/>
                <a:gd name="T2" fmla="*/ 91 w 135"/>
                <a:gd name="T3" fmla="*/ 124 h 128"/>
                <a:gd name="T4" fmla="*/ 88 w 135"/>
                <a:gd name="T5" fmla="*/ 122 h 128"/>
                <a:gd name="T6" fmla="*/ 86 w 135"/>
                <a:gd name="T7" fmla="*/ 121 h 128"/>
                <a:gd name="T8" fmla="*/ 84 w 135"/>
                <a:gd name="T9" fmla="*/ 119 h 128"/>
                <a:gd name="T10" fmla="*/ 34 w 135"/>
                <a:gd name="T11" fmla="*/ 102 h 128"/>
                <a:gd name="T12" fmla="*/ 17 w 135"/>
                <a:gd name="T13" fmla="*/ 99 h 128"/>
                <a:gd name="T14" fmla="*/ 119 w 135"/>
                <a:gd name="T15" fmla="*/ 37 h 128"/>
                <a:gd name="T16" fmla="*/ 116 w 135"/>
                <a:gd name="T17" fmla="*/ 63 h 128"/>
                <a:gd name="T18" fmla="*/ 20 w 135"/>
                <a:gd name="T19" fmla="*/ 87 h 128"/>
                <a:gd name="T20" fmla="*/ 42 w 135"/>
                <a:gd name="T21" fmla="*/ 11 h 128"/>
                <a:gd name="T22" fmla="*/ 64 w 135"/>
                <a:gd name="T23" fmla="*/ 17 h 128"/>
                <a:gd name="T24" fmla="*/ 60 w 135"/>
                <a:gd name="T25" fmla="*/ 31 h 128"/>
                <a:gd name="T26" fmla="*/ 77 w 135"/>
                <a:gd name="T27" fmla="*/ 36 h 128"/>
                <a:gd name="T28" fmla="*/ 85 w 135"/>
                <a:gd name="T29" fmla="*/ 33 h 128"/>
                <a:gd name="T30" fmla="*/ 88 w 135"/>
                <a:gd name="T31" fmla="*/ 21 h 128"/>
                <a:gd name="T32" fmla="*/ 118 w 135"/>
                <a:gd name="T33" fmla="*/ 24 h 128"/>
                <a:gd name="T34" fmla="*/ 95 w 135"/>
                <a:gd name="T35" fmla="*/ 110 h 128"/>
                <a:gd name="T36" fmla="*/ 22 w 135"/>
                <a:gd name="T37" fmla="*/ 86 h 128"/>
                <a:gd name="T38" fmla="*/ 20 w 135"/>
                <a:gd name="T39" fmla="*/ 87 h 128"/>
                <a:gd name="T40" fmla="*/ 74 w 135"/>
                <a:gd name="T41" fmla="*/ 4 h 128"/>
                <a:gd name="T42" fmla="*/ 87 w 135"/>
                <a:gd name="T43" fmla="*/ 6 h 128"/>
                <a:gd name="T44" fmla="*/ 84 w 135"/>
                <a:gd name="T45" fmla="*/ 23 h 128"/>
                <a:gd name="T46" fmla="*/ 81 w 135"/>
                <a:gd name="T47" fmla="*/ 31 h 128"/>
                <a:gd name="T48" fmla="*/ 77 w 135"/>
                <a:gd name="T49" fmla="*/ 32 h 128"/>
                <a:gd name="T50" fmla="*/ 77 w 135"/>
                <a:gd name="T51" fmla="*/ 32 h 128"/>
                <a:gd name="T52" fmla="*/ 64 w 135"/>
                <a:gd name="T53" fmla="*/ 29 h 128"/>
                <a:gd name="T54" fmla="*/ 72 w 135"/>
                <a:gd name="T55" fmla="*/ 4 h 128"/>
                <a:gd name="T56" fmla="*/ 74 w 135"/>
                <a:gd name="T57" fmla="*/ 0 h 128"/>
                <a:gd name="T58" fmla="*/ 67 w 135"/>
                <a:gd name="T59" fmla="*/ 5 h 128"/>
                <a:gd name="T60" fmla="*/ 44 w 135"/>
                <a:gd name="T61" fmla="*/ 7 h 128"/>
                <a:gd name="T62" fmla="*/ 42 w 135"/>
                <a:gd name="T63" fmla="*/ 6 h 128"/>
                <a:gd name="T64" fmla="*/ 39 w 135"/>
                <a:gd name="T65" fmla="*/ 7 h 128"/>
                <a:gd name="T66" fmla="*/ 0 w 135"/>
                <a:gd name="T67" fmla="*/ 86 h 128"/>
                <a:gd name="T68" fmla="*/ 17 w 135"/>
                <a:gd name="T69" fmla="*/ 90 h 128"/>
                <a:gd name="T70" fmla="*/ 12 w 135"/>
                <a:gd name="T71" fmla="*/ 102 h 128"/>
                <a:gd name="T72" fmla="*/ 14 w 135"/>
                <a:gd name="T73" fmla="*/ 103 h 128"/>
                <a:gd name="T74" fmla="*/ 17 w 135"/>
                <a:gd name="T75" fmla="*/ 103 h 128"/>
                <a:gd name="T76" fmla="*/ 84 w 135"/>
                <a:gd name="T77" fmla="*/ 125 h 128"/>
                <a:gd name="T78" fmla="*/ 91 w 135"/>
                <a:gd name="T79" fmla="*/ 128 h 128"/>
                <a:gd name="T80" fmla="*/ 94 w 135"/>
                <a:gd name="T81" fmla="*/ 127 h 128"/>
                <a:gd name="T82" fmla="*/ 134 w 135"/>
                <a:gd name="T83" fmla="*/ 40 h 128"/>
                <a:gd name="T84" fmla="*/ 133 w 135"/>
                <a:gd name="T85" fmla="*/ 37 h 128"/>
                <a:gd name="T86" fmla="*/ 124 w 135"/>
                <a:gd name="T87" fmla="*/ 26 h 128"/>
                <a:gd name="T88" fmla="*/ 125 w 135"/>
                <a:gd name="T89" fmla="*/ 24 h 128"/>
                <a:gd name="T90" fmla="*/ 126 w 135"/>
                <a:gd name="T91" fmla="*/ 22 h 128"/>
                <a:gd name="T92" fmla="*/ 124 w 135"/>
                <a:gd name="T93" fmla="*/ 20 h 128"/>
                <a:gd name="T94" fmla="*/ 122 w 135"/>
                <a:gd name="T95" fmla="*/ 20 h 128"/>
                <a:gd name="T96" fmla="*/ 119 w 135"/>
                <a:gd name="T97" fmla="*/ 20 h 128"/>
                <a:gd name="T98" fmla="*/ 89 w 135"/>
                <a:gd name="T99" fmla="*/ 17 h 128"/>
                <a:gd name="T100" fmla="*/ 92 w 135"/>
                <a:gd name="T101" fmla="*/ 5 h 128"/>
                <a:gd name="T102" fmla="*/ 90 w 135"/>
                <a:gd name="T103" fmla="*/ 2 h 128"/>
                <a:gd name="T104" fmla="*/ 74 w 135"/>
                <a:gd name="T10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5" h="128">
                  <a:moveTo>
                    <a:pt x="17" y="99"/>
                  </a:moveTo>
                  <a:cubicBezTo>
                    <a:pt x="19" y="96"/>
                    <a:pt x="20" y="94"/>
                    <a:pt x="22" y="91"/>
                  </a:cubicBezTo>
                  <a:cubicBezTo>
                    <a:pt x="47" y="96"/>
                    <a:pt x="71" y="104"/>
                    <a:pt x="95" y="114"/>
                  </a:cubicBezTo>
                  <a:cubicBezTo>
                    <a:pt x="93" y="117"/>
                    <a:pt x="92" y="120"/>
                    <a:pt x="91" y="124"/>
                  </a:cubicBezTo>
                  <a:cubicBezTo>
                    <a:pt x="90" y="123"/>
                    <a:pt x="90" y="123"/>
                    <a:pt x="89" y="123"/>
                  </a:cubicBezTo>
                  <a:cubicBezTo>
                    <a:pt x="89" y="123"/>
                    <a:pt x="89" y="122"/>
                    <a:pt x="88" y="122"/>
                  </a:cubicBezTo>
                  <a:cubicBezTo>
                    <a:pt x="88" y="122"/>
                    <a:pt x="87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6" y="120"/>
                    <a:pt x="85" y="119"/>
                    <a:pt x="84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67" y="114"/>
                    <a:pt x="50" y="108"/>
                    <a:pt x="34" y="102"/>
                  </a:cubicBezTo>
                  <a:cubicBezTo>
                    <a:pt x="29" y="101"/>
                    <a:pt x="23" y="99"/>
                    <a:pt x="17" y="99"/>
                  </a:cubicBezTo>
                  <a:cubicBezTo>
                    <a:pt x="17" y="99"/>
                    <a:pt x="17" y="99"/>
                    <a:pt x="17" y="99"/>
                  </a:cubicBezTo>
                  <a:moveTo>
                    <a:pt x="100" y="101"/>
                  </a:moveTo>
                  <a:cubicBezTo>
                    <a:pt x="104" y="79"/>
                    <a:pt x="111" y="57"/>
                    <a:pt x="119" y="37"/>
                  </a:cubicBezTo>
                  <a:cubicBezTo>
                    <a:pt x="122" y="38"/>
                    <a:pt x="125" y="40"/>
                    <a:pt x="129" y="40"/>
                  </a:cubicBezTo>
                  <a:cubicBezTo>
                    <a:pt x="123" y="47"/>
                    <a:pt x="120" y="55"/>
                    <a:pt x="116" y="63"/>
                  </a:cubicBezTo>
                  <a:cubicBezTo>
                    <a:pt x="111" y="76"/>
                    <a:pt x="106" y="88"/>
                    <a:pt x="100" y="101"/>
                  </a:cubicBezTo>
                  <a:moveTo>
                    <a:pt x="20" y="87"/>
                  </a:moveTo>
                  <a:cubicBezTo>
                    <a:pt x="15" y="86"/>
                    <a:pt x="10" y="85"/>
                    <a:pt x="5" y="84"/>
                  </a:cubicBezTo>
                  <a:cubicBezTo>
                    <a:pt x="20" y="61"/>
                    <a:pt x="33" y="37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50" y="13"/>
                    <a:pt x="57" y="15"/>
                    <a:pt x="64" y="17"/>
                  </a:cubicBezTo>
                  <a:cubicBezTo>
                    <a:pt x="63" y="21"/>
                    <a:pt x="61" y="25"/>
                    <a:pt x="59" y="29"/>
                  </a:cubicBezTo>
                  <a:cubicBezTo>
                    <a:pt x="59" y="30"/>
                    <a:pt x="59" y="31"/>
                    <a:pt x="60" y="31"/>
                  </a:cubicBezTo>
                  <a:cubicBezTo>
                    <a:pt x="61" y="33"/>
                    <a:pt x="64" y="34"/>
                    <a:pt x="67" y="35"/>
                  </a:cubicBezTo>
                  <a:cubicBezTo>
                    <a:pt x="71" y="35"/>
                    <a:pt x="74" y="36"/>
                    <a:pt x="77" y="36"/>
                  </a:cubicBezTo>
                  <a:cubicBezTo>
                    <a:pt x="79" y="36"/>
                    <a:pt x="80" y="36"/>
                    <a:pt x="81" y="36"/>
                  </a:cubicBezTo>
                  <a:cubicBezTo>
                    <a:pt x="83" y="35"/>
                    <a:pt x="84" y="35"/>
                    <a:pt x="85" y="33"/>
                  </a:cubicBezTo>
                  <a:cubicBezTo>
                    <a:pt x="85" y="33"/>
                    <a:pt x="86" y="32"/>
                    <a:pt x="86" y="31"/>
                  </a:cubicBezTo>
                  <a:cubicBezTo>
                    <a:pt x="87" y="28"/>
                    <a:pt x="88" y="25"/>
                    <a:pt x="88" y="21"/>
                  </a:cubicBezTo>
                  <a:cubicBezTo>
                    <a:pt x="98" y="23"/>
                    <a:pt x="108" y="23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9" y="24"/>
                    <a:pt x="119" y="24"/>
                    <a:pt x="120" y="24"/>
                  </a:cubicBezTo>
                  <a:cubicBezTo>
                    <a:pt x="108" y="51"/>
                    <a:pt x="99" y="80"/>
                    <a:pt x="95" y="110"/>
                  </a:cubicBezTo>
                  <a:cubicBezTo>
                    <a:pt x="71" y="100"/>
                    <a:pt x="47" y="92"/>
                    <a:pt x="23" y="87"/>
                  </a:cubicBezTo>
                  <a:cubicBezTo>
                    <a:pt x="23" y="87"/>
                    <a:pt x="23" y="87"/>
                    <a:pt x="22" y="86"/>
                  </a:cubicBezTo>
                  <a:cubicBezTo>
                    <a:pt x="22" y="86"/>
                    <a:pt x="21" y="86"/>
                    <a:pt x="21" y="86"/>
                  </a:cubicBezTo>
                  <a:cubicBezTo>
                    <a:pt x="21" y="86"/>
                    <a:pt x="20" y="86"/>
                    <a:pt x="20" y="87"/>
                  </a:cubicBezTo>
                  <a:moveTo>
                    <a:pt x="72" y="4"/>
                  </a:moveTo>
                  <a:cubicBezTo>
                    <a:pt x="73" y="4"/>
                    <a:pt x="73" y="4"/>
                    <a:pt x="74" y="4"/>
                  </a:cubicBezTo>
                  <a:cubicBezTo>
                    <a:pt x="74" y="4"/>
                    <a:pt x="75" y="4"/>
                    <a:pt x="76" y="4"/>
                  </a:cubicBezTo>
                  <a:cubicBezTo>
                    <a:pt x="80" y="5"/>
                    <a:pt x="83" y="5"/>
                    <a:pt x="87" y="6"/>
                  </a:cubicBezTo>
                  <a:cubicBezTo>
                    <a:pt x="87" y="7"/>
                    <a:pt x="87" y="8"/>
                    <a:pt x="86" y="10"/>
                  </a:cubicBezTo>
                  <a:cubicBezTo>
                    <a:pt x="85" y="14"/>
                    <a:pt x="85" y="18"/>
                    <a:pt x="84" y="23"/>
                  </a:cubicBezTo>
                  <a:cubicBezTo>
                    <a:pt x="83" y="25"/>
                    <a:pt x="83" y="27"/>
                    <a:pt x="82" y="28"/>
                  </a:cubicBezTo>
                  <a:cubicBezTo>
                    <a:pt x="82" y="30"/>
                    <a:pt x="82" y="31"/>
                    <a:pt x="81" y="31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80" y="32"/>
                    <a:pt x="79" y="32"/>
                    <a:pt x="77" y="32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5" y="32"/>
                    <a:pt x="71" y="31"/>
                    <a:pt x="69" y="31"/>
                  </a:cubicBezTo>
                  <a:cubicBezTo>
                    <a:pt x="67" y="30"/>
                    <a:pt x="65" y="29"/>
                    <a:pt x="64" y="29"/>
                  </a:cubicBezTo>
                  <a:cubicBezTo>
                    <a:pt x="67" y="21"/>
                    <a:pt x="70" y="11"/>
                    <a:pt x="71" y="5"/>
                  </a:cubicBezTo>
                  <a:cubicBezTo>
                    <a:pt x="71" y="5"/>
                    <a:pt x="72" y="5"/>
                    <a:pt x="72" y="4"/>
                  </a:cubicBezTo>
                  <a:cubicBezTo>
                    <a:pt x="72" y="4"/>
                    <a:pt x="72" y="4"/>
                    <a:pt x="72" y="4"/>
                  </a:cubicBezTo>
                  <a:moveTo>
                    <a:pt x="74" y="0"/>
                  </a:moveTo>
                  <a:cubicBezTo>
                    <a:pt x="73" y="0"/>
                    <a:pt x="71" y="0"/>
                    <a:pt x="70" y="1"/>
                  </a:cubicBezTo>
                  <a:cubicBezTo>
                    <a:pt x="69" y="2"/>
                    <a:pt x="68" y="3"/>
                    <a:pt x="67" y="5"/>
                  </a:cubicBezTo>
                  <a:cubicBezTo>
                    <a:pt x="67" y="7"/>
                    <a:pt x="66" y="10"/>
                    <a:pt x="65" y="13"/>
                  </a:cubicBezTo>
                  <a:cubicBezTo>
                    <a:pt x="58" y="11"/>
                    <a:pt x="51" y="9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2" y="6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0" y="6"/>
                    <a:pt x="39" y="6"/>
                    <a:pt x="39" y="7"/>
                  </a:cubicBezTo>
                  <a:cubicBezTo>
                    <a:pt x="29" y="34"/>
                    <a:pt x="16" y="60"/>
                    <a:pt x="0" y="84"/>
                  </a:cubicBezTo>
                  <a:cubicBezTo>
                    <a:pt x="0" y="85"/>
                    <a:pt x="0" y="86"/>
                    <a:pt x="0" y="86"/>
                  </a:cubicBezTo>
                  <a:cubicBezTo>
                    <a:pt x="0" y="87"/>
                    <a:pt x="1" y="88"/>
                    <a:pt x="1" y="88"/>
                  </a:cubicBezTo>
                  <a:cubicBezTo>
                    <a:pt x="7" y="88"/>
                    <a:pt x="12" y="89"/>
                    <a:pt x="17" y="90"/>
                  </a:cubicBezTo>
                  <a:cubicBezTo>
                    <a:pt x="15" y="94"/>
                    <a:pt x="14" y="97"/>
                    <a:pt x="12" y="100"/>
                  </a:cubicBezTo>
                  <a:cubicBezTo>
                    <a:pt x="11" y="101"/>
                    <a:pt x="11" y="102"/>
                    <a:pt x="12" y="102"/>
                  </a:cubicBezTo>
                  <a:cubicBezTo>
                    <a:pt x="12" y="103"/>
                    <a:pt x="13" y="103"/>
                    <a:pt x="13" y="103"/>
                  </a:cubicBezTo>
                  <a:cubicBezTo>
                    <a:pt x="14" y="103"/>
                    <a:pt x="14" y="103"/>
                    <a:pt x="14" y="103"/>
                  </a:cubicBezTo>
                  <a:cubicBezTo>
                    <a:pt x="15" y="103"/>
                    <a:pt x="16" y="103"/>
                    <a:pt x="17" y="103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22" y="103"/>
                    <a:pt x="27" y="105"/>
                    <a:pt x="32" y="106"/>
                  </a:cubicBezTo>
                  <a:cubicBezTo>
                    <a:pt x="50" y="112"/>
                    <a:pt x="67" y="118"/>
                    <a:pt x="84" y="125"/>
                  </a:cubicBezTo>
                  <a:cubicBezTo>
                    <a:pt x="85" y="125"/>
                    <a:pt x="85" y="126"/>
                    <a:pt x="86" y="126"/>
                  </a:cubicBezTo>
                  <a:cubicBezTo>
                    <a:pt x="88" y="127"/>
                    <a:pt x="90" y="128"/>
                    <a:pt x="91" y="128"/>
                  </a:cubicBezTo>
                  <a:cubicBezTo>
                    <a:pt x="91" y="128"/>
                    <a:pt x="92" y="128"/>
                    <a:pt x="92" y="128"/>
                  </a:cubicBezTo>
                  <a:cubicBezTo>
                    <a:pt x="93" y="128"/>
                    <a:pt x="93" y="128"/>
                    <a:pt x="94" y="127"/>
                  </a:cubicBezTo>
                  <a:cubicBezTo>
                    <a:pt x="102" y="106"/>
                    <a:pt x="111" y="86"/>
                    <a:pt x="120" y="65"/>
                  </a:cubicBezTo>
                  <a:cubicBezTo>
                    <a:pt x="124" y="56"/>
                    <a:pt x="128" y="47"/>
                    <a:pt x="134" y="40"/>
                  </a:cubicBezTo>
                  <a:cubicBezTo>
                    <a:pt x="135" y="40"/>
                    <a:pt x="135" y="39"/>
                    <a:pt x="134" y="38"/>
                  </a:cubicBezTo>
                  <a:cubicBezTo>
                    <a:pt x="134" y="37"/>
                    <a:pt x="133" y="37"/>
                    <a:pt x="133" y="37"/>
                  </a:cubicBezTo>
                  <a:cubicBezTo>
                    <a:pt x="129" y="36"/>
                    <a:pt x="125" y="35"/>
                    <a:pt x="121" y="33"/>
                  </a:cubicBezTo>
                  <a:cubicBezTo>
                    <a:pt x="122" y="30"/>
                    <a:pt x="123" y="28"/>
                    <a:pt x="124" y="26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5" y="24"/>
                    <a:pt x="125" y="24"/>
                    <a:pt x="126" y="23"/>
                  </a:cubicBezTo>
                  <a:cubicBezTo>
                    <a:pt x="126" y="23"/>
                    <a:pt x="126" y="23"/>
                    <a:pt x="126" y="22"/>
                  </a:cubicBezTo>
                  <a:cubicBezTo>
                    <a:pt x="126" y="22"/>
                    <a:pt x="126" y="21"/>
                    <a:pt x="126" y="21"/>
                  </a:cubicBezTo>
                  <a:cubicBezTo>
                    <a:pt x="125" y="20"/>
                    <a:pt x="124" y="20"/>
                    <a:pt x="124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1" y="20"/>
                  </a:cubicBezTo>
                  <a:cubicBezTo>
                    <a:pt x="120" y="20"/>
                    <a:pt x="120" y="20"/>
                    <a:pt x="119" y="20"/>
                  </a:cubicBezTo>
                  <a:cubicBezTo>
                    <a:pt x="108" y="19"/>
                    <a:pt x="99" y="19"/>
                    <a:pt x="89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0" y="14"/>
                    <a:pt x="90" y="12"/>
                    <a:pt x="91" y="10"/>
                  </a:cubicBezTo>
                  <a:cubicBezTo>
                    <a:pt x="91" y="8"/>
                    <a:pt x="92" y="6"/>
                    <a:pt x="92" y="5"/>
                  </a:cubicBezTo>
                  <a:cubicBezTo>
                    <a:pt x="92" y="4"/>
                    <a:pt x="92" y="4"/>
                    <a:pt x="92" y="3"/>
                  </a:cubicBezTo>
                  <a:cubicBezTo>
                    <a:pt x="92" y="3"/>
                    <a:pt x="91" y="2"/>
                    <a:pt x="90" y="2"/>
                  </a:cubicBezTo>
                  <a:cubicBezTo>
                    <a:pt x="86" y="1"/>
                    <a:pt x="81" y="1"/>
                    <a:pt x="76" y="0"/>
                  </a:cubicBezTo>
                  <a:cubicBezTo>
                    <a:pt x="76" y="0"/>
                    <a:pt x="75" y="0"/>
                    <a:pt x="7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825"/>
            <p:cNvSpPr>
              <a:spLocks noEditPoints="1"/>
            </p:cNvSpPr>
            <p:nvPr/>
          </p:nvSpPr>
          <p:spPr bwMode="auto">
            <a:xfrm>
              <a:off x="3269" y="2690"/>
              <a:ext cx="408" cy="377"/>
            </a:xfrm>
            <a:custGeom>
              <a:avLst/>
              <a:gdLst>
                <a:gd name="T0" fmla="*/ 167 w 172"/>
                <a:gd name="T1" fmla="*/ 113 h 159"/>
                <a:gd name="T2" fmla="*/ 152 w 172"/>
                <a:gd name="T3" fmla="*/ 152 h 159"/>
                <a:gd name="T4" fmla="*/ 130 w 172"/>
                <a:gd name="T5" fmla="*/ 117 h 159"/>
                <a:gd name="T6" fmla="*/ 142 w 172"/>
                <a:gd name="T7" fmla="*/ 102 h 159"/>
                <a:gd name="T8" fmla="*/ 146 w 172"/>
                <a:gd name="T9" fmla="*/ 102 h 159"/>
                <a:gd name="T10" fmla="*/ 140 w 172"/>
                <a:gd name="T11" fmla="*/ 78 h 159"/>
                <a:gd name="T12" fmla="*/ 140 w 172"/>
                <a:gd name="T13" fmla="*/ 100 h 159"/>
                <a:gd name="T14" fmla="*/ 97 w 172"/>
                <a:gd name="T15" fmla="*/ 91 h 159"/>
                <a:gd name="T16" fmla="*/ 114 w 172"/>
                <a:gd name="T17" fmla="*/ 77 h 159"/>
                <a:gd name="T18" fmla="*/ 119 w 172"/>
                <a:gd name="T19" fmla="*/ 92 h 159"/>
                <a:gd name="T20" fmla="*/ 92 w 172"/>
                <a:gd name="T21" fmla="*/ 68 h 159"/>
                <a:gd name="T22" fmla="*/ 110 w 172"/>
                <a:gd name="T23" fmla="*/ 76 h 159"/>
                <a:gd name="T24" fmla="*/ 83 w 172"/>
                <a:gd name="T25" fmla="*/ 55 h 159"/>
                <a:gd name="T26" fmla="*/ 79 w 172"/>
                <a:gd name="T27" fmla="*/ 65 h 159"/>
                <a:gd name="T28" fmla="*/ 64 w 172"/>
                <a:gd name="T29" fmla="*/ 46 h 159"/>
                <a:gd name="T30" fmla="*/ 83 w 172"/>
                <a:gd name="T31" fmla="*/ 42 h 159"/>
                <a:gd name="T32" fmla="*/ 61 w 172"/>
                <a:gd name="T33" fmla="*/ 29 h 159"/>
                <a:gd name="T34" fmla="*/ 45 w 172"/>
                <a:gd name="T35" fmla="*/ 41 h 159"/>
                <a:gd name="T36" fmla="*/ 5 w 172"/>
                <a:gd name="T37" fmla="*/ 155 h 159"/>
                <a:gd name="T38" fmla="*/ 24 w 172"/>
                <a:gd name="T39" fmla="*/ 23 h 159"/>
                <a:gd name="T40" fmla="*/ 35 w 172"/>
                <a:gd name="T41" fmla="*/ 46 h 159"/>
                <a:gd name="T42" fmla="*/ 60 w 172"/>
                <a:gd name="T43" fmla="*/ 47 h 159"/>
                <a:gd name="T44" fmla="*/ 62 w 172"/>
                <a:gd name="T45" fmla="*/ 69 h 159"/>
                <a:gd name="T46" fmla="*/ 62 w 172"/>
                <a:gd name="T47" fmla="*/ 70 h 159"/>
                <a:gd name="T48" fmla="*/ 63 w 172"/>
                <a:gd name="T49" fmla="*/ 70 h 159"/>
                <a:gd name="T50" fmla="*/ 79 w 172"/>
                <a:gd name="T51" fmla="*/ 69 h 159"/>
                <a:gd name="T52" fmla="*/ 92 w 172"/>
                <a:gd name="T53" fmla="*/ 95 h 159"/>
                <a:gd name="T54" fmla="*/ 120 w 172"/>
                <a:gd name="T55" fmla="*/ 118 h 159"/>
                <a:gd name="T56" fmla="*/ 130 w 172"/>
                <a:gd name="T57" fmla="*/ 121 h 159"/>
                <a:gd name="T58" fmla="*/ 5 w 172"/>
                <a:gd name="T59" fmla="*/ 155 h 159"/>
                <a:gd name="T60" fmla="*/ 56 w 172"/>
                <a:gd name="T61" fmla="*/ 13 h 159"/>
                <a:gd name="T62" fmla="*/ 8 w 172"/>
                <a:gd name="T63" fmla="*/ 19 h 159"/>
                <a:gd name="T64" fmla="*/ 51 w 172"/>
                <a:gd name="T65" fmla="*/ 4 h 159"/>
                <a:gd name="T66" fmla="*/ 58 w 172"/>
                <a:gd name="T67" fmla="*/ 0 h 159"/>
                <a:gd name="T68" fmla="*/ 29 w 172"/>
                <a:gd name="T69" fmla="*/ 2 h 159"/>
                <a:gd name="T70" fmla="*/ 2 w 172"/>
                <a:gd name="T71" fmla="*/ 20 h 159"/>
                <a:gd name="T72" fmla="*/ 1 w 172"/>
                <a:gd name="T73" fmla="*/ 21 h 159"/>
                <a:gd name="T74" fmla="*/ 0 w 172"/>
                <a:gd name="T75" fmla="*/ 157 h 159"/>
                <a:gd name="T76" fmla="*/ 149 w 172"/>
                <a:gd name="T77" fmla="*/ 157 h 159"/>
                <a:gd name="T78" fmla="*/ 152 w 172"/>
                <a:gd name="T79" fmla="*/ 158 h 159"/>
                <a:gd name="T80" fmla="*/ 155 w 172"/>
                <a:gd name="T81" fmla="*/ 154 h 159"/>
                <a:gd name="T82" fmla="*/ 171 w 172"/>
                <a:gd name="T83" fmla="*/ 131 h 159"/>
                <a:gd name="T84" fmla="*/ 171 w 172"/>
                <a:gd name="T85" fmla="*/ 99 h 159"/>
                <a:gd name="T86" fmla="*/ 171 w 172"/>
                <a:gd name="T87" fmla="*/ 98 h 159"/>
                <a:gd name="T88" fmla="*/ 152 w 172"/>
                <a:gd name="T89" fmla="*/ 98 h 159"/>
                <a:gd name="T90" fmla="*/ 143 w 172"/>
                <a:gd name="T91" fmla="*/ 99 h 159"/>
                <a:gd name="T92" fmla="*/ 144 w 172"/>
                <a:gd name="T93" fmla="*/ 74 h 159"/>
                <a:gd name="T94" fmla="*/ 143 w 172"/>
                <a:gd name="T95" fmla="*/ 73 h 159"/>
                <a:gd name="T96" fmla="*/ 126 w 172"/>
                <a:gd name="T97" fmla="*/ 73 h 159"/>
                <a:gd name="T98" fmla="*/ 114 w 172"/>
                <a:gd name="T99" fmla="*/ 48 h 159"/>
                <a:gd name="T100" fmla="*/ 113 w 172"/>
                <a:gd name="T101" fmla="*/ 47 h 159"/>
                <a:gd name="T102" fmla="*/ 112 w 172"/>
                <a:gd name="T103" fmla="*/ 46 h 159"/>
                <a:gd name="T104" fmla="*/ 87 w 172"/>
                <a:gd name="T105" fmla="*/ 26 h 159"/>
                <a:gd name="T106" fmla="*/ 86 w 172"/>
                <a:gd name="T107" fmla="*/ 25 h 159"/>
                <a:gd name="T108" fmla="*/ 85 w 172"/>
                <a:gd name="T109" fmla="*/ 24 h 159"/>
                <a:gd name="T110" fmla="*/ 59 w 172"/>
                <a:gd name="T111" fmla="*/ 13 h 159"/>
                <a:gd name="T112" fmla="*/ 59 w 172"/>
                <a:gd name="T113" fmla="*/ 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2" h="159">
                  <a:moveTo>
                    <a:pt x="152" y="152"/>
                  </a:moveTo>
                  <a:cubicBezTo>
                    <a:pt x="151" y="141"/>
                    <a:pt x="150" y="130"/>
                    <a:pt x="150" y="119"/>
                  </a:cubicBezTo>
                  <a:cubicBezTo>
                    <a:pt x="156" y="113"/>
                    <a:pt x="161" y="108"/>
                    <a:pt x="168" y="103"/>
                  </a:cubicBezTo>
                  <a:cubicBezTo>
                    <a:pt x="168" y="106"/>
                    <a:pt x="167" y="110"/>
                    <a:pt x="167" y="113"/>
                  </a:cubicBezTo>
                  <a:cubicBezTo>
                    <a:pt x="167" y="116"/>
                    <a:pt x="167" y="118"/>
                    <a:pt x="167" y="120"/>
                  </a:cubicBezTo>
                  <a:cubicBezTo>
                    <a:pt x="167" y="124"/>
                    <a:pt x="167" y="128"/>
                    <a:pt x="167" y="131"/>
                  </a:cubicBezTo>
                  <a:cubicBezTo>
                    <a:pt x="167" y="131"/>
                    <a:pt x="168" y="132"/>
                    <a:pt x="168" y="132"/>
                  </a:cubicBezTo>
                  <a:cubicBezTo>
                    <a:pt x="163" y="139"/>
                    <a:pt x="158" y="146"/>
                    <a:pt x="152" y="152"/>
                  </a:cubicBezTo>
                  <a:moveTo>
                    <a:pt x="152" y="102"/>
                  </a:moveTo>
                  <a:cubicBezTo>
                    <a:pt x="156" y="102"/>
                    <a:pt x="159" y="102"/>
                    <a:pt x="163" y="102"/>
                  </a:cubicBezTo>
                  <a:cubicBezTo>
                    <a:pt x="157" y="106"/>
                    <a:pt x="152" y="112"/>
                    <a:pt x="147" y="117"/>
                  </a:cubicBezTo>
                  <a:cubicBezTo>
                    <a:pt x="139" y="117"/>
                    <a:pt x="136" y="117"/>
                    <a:pt x="130" y="117"/>
                  </a:cubicBezTo>
                  <a:cubicBezTo>
                    <a:pt x="129" y="117"/>
                    <a:pt x="128" y="117"/>
                    <a:pt x="126" y="117"/>
                  </a:cubicBezTo>
                  <a:cubicBezTo>
                    <a:pt x="128" y="116"/>
                    <a:pt x="131" y="113"/>
                    <a:pt x="133" y="111"/>
                  </a:cubicBezTo>
                  <a:cubicBezTo>
                    <a:pt x="136" y="108"/>
                    <a:pt x="139" y="105"/>
                    <a:pt x="141" y="103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2" y="102"/>
                    <a:pt x="142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44" y="102"/>
                    <a:pt x="145" y="102"/>
                    <a:pt x="146" y="102"/>
                  </a:cubicBezTo>
                  <a:cubicBezTo>
                    <a:pt x="148" y="102"/>
                    <a:pt x="150" y="102"/>
                    <a:pt x="152" y="102"/>
                  </a:cubicBezTo>
                  <a:moveTo>
                    <a:pt x="123" y="115"/>
                  </a:moveTo>
                  <a:cubicBezTo>
                    <a:pt x="123" y="107"/>
                    <a:pt x="123" y="104"/>
                    <a:pt x="122" y="94"/>
                  </a:cubicBezTo>
                  <a:cubicBezTo>
                    <a:pt x="128" y="88"/>
                    <a:pt x="133" y="83"/>
                    <a:pt x="140" y="78"/>
                  </a:cubicBezTo>
                  <a:cubicBezTo>
                    <a:pt x="140" y="80"/>
                    <a:pt x="140" y="83"/>
                    <a:pt x="140" y="86"/>
                  </a:cubicBezTo>
                  <a:cubicBezTo>
                    <a:pt x="140" y="87"/>
                    <a:pt x="140" y="89"/>
                    <a:pt x="140" y="91"/>
                  </a:cubicBezTo>
                  <a:cubicBezTo>
                    <a:pt x="140" y="93"/>
                    <a:pt x="140" y="96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7" y="102"/>
                    <a:pt x="134" y="105"/>
                    <a:pt x="130" y="109"/>
                  </a:cubicBezTo>
                  <a:cubicBezTo>
                    <a:pt x="128" y="111"/>
                    <a:pt x="126" y="113"/>
                    <a:pt x="123" y="115"/>
                  </a:cubicBezTo>
                  <a:moveTo>
                    <a:pt x="97" y="91"/>
                  </a:moveTo>
                  <a:cubicBezTo>
                    <a:pt x="100" y="89"/>
                    <a:pt x="103" y="87"/>
                    <a:pt x="106" y="84"/>
                  </a:cubicBezTo>
                  <a:cubicBezTo>
                    <a:pt x="108" y="83"/>
                    <a:pt x="110" y="81"/>
                    <a:pt x="111" y="80"/>
                  </a:cubicBezTo>
                  <a:cubicBezTo>
                    <a:pt x="112" y="79"/>
                    <a:pt x="113" y="78"/>
                    <a:pt x="113" y="78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7" y="77"/>
                    <a:pt x="121" y="77"/>
                    <a:pt x="126" y="77"/>
                  </a:cubicBezTo>
                  <a:cubicBezTo>
                    <a:pt x="129" y="77"/>
                    <a:pt x="133" y="77"/>
                    <a:pt x="136" y="77"/>
                  </a:cubicBezTo>
                  <a:cubicBezTo>
                    <a:pt x="130" y="81"/>
                    <a:pt x="125" y="87"/>
                    <a:pt x="119" y="92"/>
                  </a:cubicBezTo>
                  <a:cubicBezTo>
                    <a:pt x="114" y="91"/>
                    <a:pt x="110" y="91"/>
                    <a:pt x="106" y="91"/>
                  </a:cubicBezTo>
                  <a:cubicBezTo>
                    <a:pt x="103" y="91"/>
                    <a:pt x="101" y="91"/>
                    <a:pt x="97" y="91"/>
                  </a:cubicBezTo>
                  <a:moveTo>
                    <a:pt x="93" y="90"/>
                  </a:moveTo>
                  <a:cubicBezTo>
                    <a:pt x="93" y="81"/>
                    <a:pt x="92" y="77"/>
                    <a:pt x="92" y="68"/>
                  </a:cubicBezTo>
                  <a:cubicBezTo>
                    <a:pt x="98" y="62"/>
                    <a:pt x="103" y="56"/>
                    <a:pt x="110" y="52"/>
                  </a:cubicBezTo>
                  <a:cubicBezTo>
                    <a:pt x="110" y="52"/>
                    <a:pt x="110" y="53"/>
                    <a:pt x="110" y="54"/>
                  </a:cubicBezTo>
                  <a:cubicBezTo>
                    <a:pt x="110" y="59"/>
                    <a:pt x="110" y="66"/>
                    <a:pt x="110" y="72"/>
                  </a:cubicBezTo>
                  <a:cubicBezTo>
                    <a:pt x="110" y="73"/>
                    <a:pt x="110" y="74"/>
                    <a:pt x="110" y="76"/>
                  </a:cubicBezTo>
                  <a:cubicBezTo>
                    <a:pt x="108" y="77"/>
                    <a:pt x="105" y="80"/>
                    <a:pt x="102" y="83"/>
                  </a:cubicBezTo>
                  <a:cubicBezTo>
                    <a:pt x="99" y="86"/>
                    <a:pt x="96" y="88"/>
                    <a:pt x="93" y="90"/>
                  </a:cubicBezTo>
                  <a:moveTo>
                    <a:pt x="70" y="65"/>
                  </a:moveTo>
                  <a:cubicBezTo>
                    <a:pt x="75" y="62"/>
                    <a:pt x="80" y="58"/>
                    <a:pt x="83" y="55"/>
                  </a:cubicBezTo>
                  <a:cubicBezTo>
                    <a:pt x="85" y="53"/>
                    <a:pt x="85" y="53"/>
                    <a:pt x="87" y="52"/>
                  </a:cubicBezTo>
                  <a:cubicBezTo>
                    <a:pt x="91" y="51"/>
                    <a:pt x="98" y="51"/>
                    <a:pt x="105" y="51"/>
                  </a:cubicBezTo>
                  <a:cubicBezTo>
                    <a:pt x="100" y="55"/>
                    <a:pt x="95" y="60"/>
                    <a:pt x="89" y="65"/>
                  </a:cubicBezTo>
                  <a:cubicBezTo>
                    <a:pt x="85" y="65"/>
                    <a:pt x="82" y="65"/>
                    <a:pt x="79" y="65"/>
                  </a:cubicBezTo>
                  <a:cubicBezTo>
                    <a:pt x="76" y="65"/>
                    <a:pt x="73" y="65"/>
                    <a:pt x="70" y="65"/>
                  </a:cubicBezTo>
                  <a:moveTo>
                    <a:pt x="65" y="65"/>
                  </a:moveTo>
                  <a:cubicBezTo>
                    <a:pt x="64" y="59"/>
                    <a:pt x="63" y="57"/>
                    <a:pt x="63" y="53"/>
                  </a:cubicBezTo>
                  <a:cubicBezTo>
                    <a:pt x="63" y="51"/>
                    <a:pt x="64" y="49"/>
                    <a:pt x="6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71" y="40"/>
                    <a:pt x="76" y="34"/>
                    <a:pt x="83" y="29"/>
                  </a:cubicBezTo>
                  <a:cubicBezTo>
                    <a:pt x="83" y="32"/>
                    <a:pt x="83" y="34"/>
                    <a:pt x="83" y="37"/>
                  </a:cubicBezTo>
                  <a:cubicBezTo>
                    <a:pt x="83" y="39"/>
                    <a:pt x="83" y="40"/>
                    <a:pt x="83" y="42"/>
                  </a:cubicBezTo>
                  <a:cubicBezTo>
                    <a:pt x="83" y="45"/>
                    <a:pt x="83" y="47"/>
                    <a:pt x="83" y="50"/>
                  </a:cubicBezTo>
                  <a:cubicBezTo>
                    <a:pt x="82" y="51"/>
                    <a:pt x="81" y="51"/>
                    <a:pt x="80" y="52"/>
                  </a:cubicBezTo>
                  <a:cubicBezTo>
                    <a:pt x="77" y="56"/>
                    <a:pt x="70" y="61"/>
                    <a:pt x="65" y="65"/>
                  </a:cubicBezTo>
                  <a:moveTo>
                    <a:pt x="61" y="29"/>
                  </a:moveTo>
                  <a:cubicBezTo>
                    <a:pt x="66" y="29"/>
                    <a:pt x="72" y="28"/>
                    <a:pt x="79" y="28"/>
                  </a:cubicBezTo>
                  <a:cubicBezTo>
                    <a:pt x="72" y="33"/>
                    <a:pt x="68" y="38"/>
                    <a:pt x="62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6" y="42"/>
                    <a:pt x="51" y="41"/>
                    <a:pt x="45" y="41"/>
                  </a:cubicBezTo>
                  <a:cubicBezTo>
                    <a:pt x="44" y="41"/>
                    <a:pt x="42" y="41"/>
                    <a:pt x="41" y="41"/>
                  </a:cubicBezTo>
                  <a:cubicBezTo>
                    <a:pt x="46" y="37"/>
                    <a:pt x="52" y="33"/>
                    <a:pt x="58" y="29"/>
                  </a:cubicBezTo>
                  <a:cubicBezTo>
                    <a:pt x="59" y="29"/>
                    <a:pt x="60" y="29"/>
                    <a:pt x="61" y="29"/>
                  </a:cubicBezTo>
                  <a:moveTo>
                    <a:pt x="5" y="155"/>
                  </a:moveTo>
                  <a:cubicBezTo>
                    <a:pt x="5" y="143"/>
                    <a:pt x="6" y="133"/>
                    <a:pt x="6" y="124"/>
                  </a:cubicBezTo>
                  <a:cubicBezTo>
                    <a:pt x="6" y="98"/>
                    <a:pt x="5" y="78"/>
                    <a:pt x="5" y="52"/>
                  </a:cubicBezTo>
                  <a:cubicBezTo>
                    <a:pt x="5" y="43"/>
                    <a:pt x="5" y="34"/>
                    <a:pt x="5" y="23"/>
                  </a:cubicBezTo>
                  <a:cubicBezTo>
                    <a:pt x="12" y="23"/>
                    <a:pt x="18" y="23"/>
                    <a:pt x="24" y="23"/>
                  </a:cubicBezTo>
                  <a:cubicBezTo>
                    <a:pt x="27" y="23"/>
                    <a:pt x="29" y="23"/>
                    <a:pt x="32" y="23"/>
                  </a:cubicBezTo>
                  <a:cubicBezTo>
                    <a:pt x="33" y="31"/>
                    <a:pt x="33" y="35"/>
                    <a:pt x="34" y="43"/>
                  </a:cubicBezTo>
                  <a:cubicBezTo>
                    <a:pt x="34" y="44"/>
                    <a:pt x="34" y="45"/>
                    <a:pt x="34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9" y="45"/>
                    <a:pt x="42" y="45"/>
                    <a:pt x="45" y="45"/>
                  </a:cubicBezTo>
                  <a:cubicBezTo>
                    <a:pt x="50" y="45"/>
                    <a:pt x="55" y="45"/>
                    <a:pt x="60" y="47"/>
                  </a:cubicBezTo>
                  <a:cubicBezTo>
                    <a:pt x="60" y="49"/>
                    <a:pt x="60" y="51"/>
                    <a:pt x="60" y="53"/>
                  </a:cubicBezTo>
                  <a:cubicBezTo>
                    <a:pt x="60" y="58"/>
                    <a:pt x="60" y="61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70" y="69"/>
                    <a:pt x="74" y="69"/>
                    <a:pt x="79" y="69"/>
                  </a:cubicBezTo>
                  <a:cubicBezTo>
                    <a:pt x="82" y="69"/>
                    <a:pt x="85" y="69"/>
                    <a:pt x="88" y="69"/>
                  </a:cubicBezTo>
                  <a:cubicBezTo>
                    <a:pt x="89" y="79"/>
                    <a:pt x="89" y="83"/>
                    <a:pt x="90" y="94"/>
                  </a:cubicBezTo>
                  <a:cubicBezTo>
                    <a:pt x="90" y="94"/>
                    <a:pt x="90" y="95"/>
                    <a:pt x="91" y="95"/>
                  </a:cubicBezTo>
                  <a:cubicBezTo>
                    <a:pt x="91" y="95"/>
                    <a:pt x="91" y="95"/>
                    <a:pt x="92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8" y="95"/>
                    <a:pt x="102" y="95"/>
                    <a:pt x="106" y="95"/>
                  </a:cubicBezTo>
                  <a:cubicBezTo>
                    <a:pt x="110" y="95"/>
                    <a:pt x="113" y="95"/>
                    <a:pt x="118" y="95"/>
                  </a:cubicBezTo>
                  <a:cubicBezTo>
                    <a:pt x="119" y="105"/>
                    <a:pt x="120" y="108"/>
                    <a:pt x="120" y="118"/>
                  </a:cubicBezTo>
                  <a:cubicBezTo>
                    <a:pt x="120" y="118"/>
                    <a:pt x="120" y="119"/>
                    <a:pt x="120" y="119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1"/>
                    <a:pt x="122" y="121"/>
                  </a:cubicBezTo>
                  <a:cubicBezTo>
                    <a:pt x="125" y="121"/>
                    <a:pt x="128" y="121"/>
                    <a:pt x="130" y="121"/>
                  </a:cubicBezTo>
                  <a:cubicBezTo>
                    <a:pt x="135" y="121"/>
                    <a:pt x="139" y="121"/>
                    <a:pt x="146" y="120"/>
                  </a:cubicBezTo>
                  <a:cubicBezTo>
                    <a:pt x="147" y="132"/>
                    <a:pt x="148" y="143"/>
                    <a:pt x="148" y="154"/>
                  </a:cubicBezTo>
                  <a:cubicBezTo>
                    <a:pt x="124" y="153"/>
                    <a:pt x="104" y="152"/>
                    <a:pt x="84" y="152"/>
                  </a:cubicBezTo>
                  <a:cubicBezTo>
                    <a:pt x="59" y="152"/>
                    <a:pt x="35" y="153"/>
                    <a:pt x="5" y="155"/>
                  </a:cubicBezTo>
                  <a:moveTo>
                    <a:pt x="37" y="40"/>
                  </a:moveTo>
                  <a:cubicBezTo>
                    <a:pt x="37" y="33"/>
                    <a:pt x="36" y="29"/>
                    <a:pt x="35" y="21"/>
                  </a:cubicBezTo>
                  <a:cubicBezTo>
                    <a:pt x="42" y="15"/>
                    <a:pt x="49" y="10"/>
                    <a:pt x="56" y="6"/>
                  </a:cubicBezTo>
                  <a:cubicBezTo>
                    <a:pt x="56" y="8"/>
                    <a:pt x="56" y="10"/>
                    <a:pt x="56" y="13"/>
                  </a:cubicBezTo>
                  <a:cubicBezTo>
                    <a:pt x="56" y="15"/>
                    <a:pt x="56" y="16"/>
                    <a:pt x="56" y="18"/>
                  </a:cubicBezTo>
                  <a:cubicBezTo>
                    <a:pt x="56" y="21"/>
                    <a:pt x="55" y="23"/>
                    <a:pt x="55" y="26"/>
                  </a:cubicBezTo>
                  <a:cubicBezTo>
                    <a:pt x="49" y="30"/>
                    <a:pt x="43" y="35"/>
                    <a:pt x="37" y="40"/>
                  </a:cubicBezTo>
                  <a:moveTo>
                    <a:pt x="8" y="19"/>
                  </a:moveTo>
                  <a:cubicBezTo>
                    <a:pt x="13" y="16"/>
                    <a:pt x="18" y="13"/>
                    <a:pt x="24" y="9"/>
                  </a:cubicBezTo>
                  <a:cubicBezTo>
                    <a:pt x="26" y="8"/>
                    <a:pt x="28" y="7"/>
                    <a:pt x="30" y="6"/>
                  </a:cubicBezTo>
                  <a:cubicBezTo>
                    <a:pt x="32" y="5"/>
                    <a:pt x="37" y="5"/>
                    <a:pt x="42" y="5"/>
                  </a:cubicBezTo>
                  <a:cubicBezTo>
                    <a:pt x="45" y="5"/>
                    <a:pt x="48" y="4"/>
                    <a:pt x="51" y="4"/>
                  </a:cubicBezTo>
                  <a:cubicBezTo>
                    <a:pt x="44" y="9"/>
                    <a:pt x="37" y="14"/>
                    <a:pt x="32" y="19"/>
                  </a:cubicBezTo>
                  <a:cubicBezTo>
                    <a:pt x="29" y="19"/>
                    <a:pt x="27" y="19"/>
                    <a:pt x="24" y="19"/>
                  </a:cubicBezTo>
                  <a:cubicBezTo>
                    <a:pt x="19" y="19"/>
                    <a:pt x="14" y="19"/>
                    <a:pt x="8" y="19"/>
                  </a:cubicBezTo>
                  <a:moveTo>
                    <a:pt x="58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3" y="1"/>
                    <a:pt x="47" y="1"/>
                    <a:pt x="42" y="1"/>
                  </a:cubicBezTo>
                  <a:cubicBezTo>
                    <a:pt x="37" y="1"/>
                    <a:pt x="32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3"/>
                    <a:pt x="24" y="5"/>
                    <a:pt x="22" y="6"/>
                  </a:cubicBezTo>
                  <a:cubicBezTo>
                    <a:pt x="15" y="10"/>
                    <a:pt x="9" y="14"/>
                    <a:pt x="3" y="18"/>
                  </a:cubicBezTo>
                  <a:cubicBezTo>
                    <a:pt x="2" y="18"/>
                    <a:pt x="2" y="19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33"/>
                    <a:pt x="1" y="43"/>
                    <a:pt x="1" y="52"/>
                  </a:cubicBezTo>
                  <a:cubicBezTo>
                    <a:pt x="1" y="78"/>
                    <a:pt x="2" y="98"/>
                    <a:pt x="2" y="124"/>
                  </a:cubicBezTo>
                  <a:cubicBezTo>
                    <a:pt x="2" y="133"/>
                    <a:pt x="2" y="143"/>
                    <a:pt x="2" y="155"/>
                  </a:cubicBezTo>
                  <a:cubicBezTo>
                    <a:pt x="1" y="155"/>
                    <a:pt x="0" y="156"/>
                    <a:pt x="0" y="157"/>
                  </a:cubicBezTo>
                  <a:cubicBezTo>
                    <a:pt x="0" y="158"/>
                    <a:pt x="1" y="158"/>
                    <a:pt x="2" y="158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33" y="157"/>
                    <a:pt x="58" y="156"/>
                    <a:pt x="84" y="156"/>
                  </a:cubicBezTo>
                  <a:cubicBezTo>
                    <a:pt x="104" y="156"/>
                    <a:pt x="125" y="157"/>
                    <a:pt x="149" y="157"/>
                  </a:cubicBezTo>
                  <a:cubicBezTo>
                    <a:pt x="149" y="158"/>
                    <a:pt x="150" y="159"/>
                    <a:pt x="150" y="159"/>
                  </a:cubicBezTo>
                  <a:cubicBezTo>
                    <a:pt x="150" y="159"/>
                    <a:pt x="150" y="159"/>
                    <a:pt x="150" y="159"/>
                  </a:cubicBezTo>
                  <a:cubicBezTo>
                    <a:pt x="151" y="159"/>
                    <a:pt x="152" y="158"/>
                    <a:pt x="152" y="158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3" y="158"/>
                    <a:pt x="153" y="158"/>
                    <a:pt x="154" y="158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5" y="158"/>
                    <a:pt x="156" y="157"/>
                    <a:pt x="156" y="156"/>
                  </a:cubicBezTo>
                  <a:cubicBezTo>
                    <a:pt x="156" y="155"/>
                    <a:pt x="155" y="155"/>
                    <a:pt x="155" y="154"/>
                  </a:cubicBezTo>
                  <a:cubicBezTo>
                    <a:pt x="161" y="148"/>
                    <a:pt x="167" y="141"/>
                    <a:pt x="172" y="133"/>
                  </a:cubicBezTo>
                  <a:cubicBezTo>
                    <a:pt x="172" y="133"/>
                    <a:pt x="172" y="132"/>
                    <a:pt x="171" y="131"/>
                  </a:cubicBezTo>
                  <a:cubicBezTo>
                    <a:pt x="171" y="131"/>
                    <a:pt x="171" y="131"/>
                    <a:pt x="171" y="131"/>
                  </a:cubicBezTo>
                  <a:cubicBezTo>
                    <a:pt x="171" y="131"/>
                    <a:pt x="171" y="131"/>
                    <a:pt x="171" y="131"/>
                  </a:cubicBezTo>
                  <a:cubicBezTo>
                    <a:pt x="171" y="128"/>
                    <a:pt x="171" y="124"/>
                    <a:pt x="171" y="120"/>
                  </a:cubicBezTo>
                  <a:cubicBezTo>
                    <a:pt x="171" y="118"/>
                    <a:pt x="171" y="116"/>
                    <a:pt x="171" y="113"/>
                  </a:cubicBezTo>
                  <a:cubicBezTo>
                    <a:pt x="171" y="108"/>
                    <a:pt x="171" y="103"/>
                    <a:pt x="171" y="100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3" y="98"/>
                    <a:pt x="157" y="98"/>
                    <a:pt x="152" y="98"/>
                  </a:cubicBezTo>
                  <a:cubicBezTo>
                    <a:pt x="150" y="98"/>
                    <a:pt x="148" y="98"/>
                    <a:pt x="146" y="98"/>
                  </a:cubicBezTo>
                  <a:cubicBezTo>
                    <a:pt x="145" y="98"/>
                    <a:pt x="145" y="98"/>
                    <a:pt x="145" y="98"/>
                  </a:cubicBezTo>
                  <a:cubicBezTo>
                    <a:pt x="144" y="99"/>
                    <a:pt x="144" y="99"/>
                    <a:pt x="143" y="99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96"/>
                    <a:pt x="143" y="93"/>
                    <a:pt x="143" y="91"/>
                  </a:cubicBezTo>
                  <a:cubicBezTo>
                    <a:pt x="143" y="89"/>
                    <a:pt x="143" y="87"/>
                    <a:pt x="143" y="86"/>
                  </a:cubicBezTo>
                  <a:cubicBezTo>
                    <a:pt x="143" y="82"/>
                    <a:pt x="143" y="78"/>
                    <a:pt x="144" y="75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37" y="73"/>
                    <a:pt x="131" y="73"/>
                    <a:pt x="126" y="73"/>
                  </a:cubicBezTo>
                  <a:cubicBezTo>
                    <a:pt x="121" y="73"/>
                    <a:pt x="117" y="73"/>
                    <a:pt x="114" y="74"/>
                  </a:cubicBezTo>
                  <a:cubicBezTo>
                    <a:pt x="114" y="73"/>
                    <a:pt x="114" y="73"/>
                    <a:pt x="114" y="72"/>
                  </a:cubicBezTo>
                  <a:cubicBezTo>
                    <a:pt x="114" y="66"/>
                    <a:pt x="114" y="59"/>
                    <a:pt x="114" y="54"/>
                  </a:cubicBezTo>
                  <a:cubicBezTo>
                    <a:pt x="114" y="52"/>
                    <a:pt x="114" y="50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03" y="47"/>
                    <a:pt x="92" y="47"/>
                    <a:pt x="86" y="49"/>
                  </a:cubicBezTo>
                  <a:cubicBezTo>
                    <a:pt x="86" y="46"/>
                    <a:pt x="86" y="44"/>
                    <a:pt x="86" y="42"/>
                  </a:cubicBezTo>
                  <a:cubicBezTo>
                    <a:pt x="86" y="40"/>
                    <a:pt x="86" y="39"/>
                    <a:pt x="86" y="37"/>
                  </a:cubicBezTo>
                  <a:cubicBezTo>
                    <a:pt x="86" y="33"/>
                    <a:pt x="86" y="29"/>
                    <a:pt x="87" y="26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77" y="25"/>
                    <a:pt x="67" y="25"/>
                    <a:pt x="61" y="25"/>
                  </a:cubicBezTo>
                  <a:cubicBezTo>
                    <a:pt x="60" y="25"/>
                    <a:pt x="60" y="25"/>
                    <a:pt x="59" y="25"/>
                  </a:cubicBezTo>
                  <a:cubicBezTo>
                    <a:pt x="59" y="23"/>
                    <a:pt x="59" y="20"/>
                    <a:pt x="59" y="18"/>
                  </a:cubicBezTo>
                  <a:cubicBezTo>
                    <a:pt x="59" y="16"/>
                    <a:pt x="59" y="15"/>
                    <a:pt x="59" y="13"/>
                  </a:cubicBezTo>
                  <a:cubicBezTo>
                    <a:pt x="59" y="9"/>
                    <a:pt x="59" y="6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826"/>
            <p:cNvSpPr>
              <a:spLocks noEditPoints="1"/>
            </p:cNvSpPr>
            <p:nvPr/>
          </p:nvSpPr>
          <p:spPr bwMode="auto">
            <a:xfrm>
              <a:off x="3558" y="2981"/>
              <a:ext cx="52" cy="64"/>
            </a:xfrm>
            <a:custGeom>
              <a:avLst/>
              <a:gdLst>
                <a:gd name="T0" fmla="*/ 6 w 22"/>
                <a:gd name="T1" fmla="*/ 14 h 27"/>
                <a:gd name="T2" fmla="*/ 6 w 22"/>
                <a:gd name="T3" fmla="*/ 4 h 27"/>
                <a:gd name="T4" fmla="*/ 10 w 22"/>
                <a:gd name="T5" fmla="*/ 3 h 27"/>
                <a:gd name="T6" fmla="*/ 16 w 22"/>
                <a:gd name="T7" fmla="*/ 3 h 27"/>
                <a:gd name="T8" fmla="*/ 17 w 22"/>
                <a:gd name="T9" fmla="*/ 3 h 27"/>
                <a:gd name="T10" fmla="*/ 18 w 22"/>
                <a:gd name="T11" fmla="*/ 4 h 27"/>
                <a:gd name="T12" fmla="*/ 16 w 22"/>
                <a:gd name="T13" fmla="*/ 7 h 27"/>
                <a:gd name="T14" fmla="*/ 12 w 22"/>
                <a:gd name="T15" fmla="*/ 7 h 27"/>
                <a:gd name="T16" fmla="*/ 10 w 22"/>
                <a:gd name="T17" fmla="*/ 11 h 27"/>
                <a:gd name="T18" fmla="*/ 11 w 22"/>
                <a:gd name="T19" fmla="*/ 11 h 27"/>
                <a:gd name="T20" fmla="*/ 15 w 22"/>
                <a:gd name="T21" fmla="*/ 23 h 27"/>
                <a:gd name="T22" fmla="*/ 9 w 22"/>
                <a:gd name="T23" fmla="*/ 24 h 27"/>
                <a:gd name="T24" fmla="*/ 4 w 22"/>
                <a:gd name="T25" fmla="*/ 24 h 27"/>
                <a:gd name="T26" fmla="*/ 5 w 22"/>
                <a:gd name="T27" fmla="*/ 21 h 27"/>
                <a:gd name="T28" fmla="*/ 5 w 22"/>
                <a:gd name="T29" fmla="*/ 21 h 27"/>
                <a:gd name="T30" fmla="*/ 9 w 22"/>
                <a:gd name="T31" fmla="*/ 21 h 27"/>
                <a:gd name="T32" fmla="*/ 13 w 22"/>
                <a:gd name="T33" fmla="*/ 15 h 27"/>
                <a:gd name="T34" fmla="*/ 8 w 22"/>
                <a:gd name="T35" fmla="*/ 14 h 27"/>
                <a:gd name="T36" fmla="*/ 6 w 22"/>
                <a:gd name="T37" fmla="*/ 14 h 27"/>
                <a:gd name="T38" fmla="*/ 10 w 22"/>
                <a:gd name="T39" fmla="*/ 0 h 27"/>
                <a:gd name="T40" fmla="*/ 3 w 22"/>
                <a:gd name="T41" fmla="*/ 4 h 27"/>
                <a:gd name="T42" fmla="*/ 3 w 22"/>
                <a:gd name="T43" fmla="*/ 14 h 27"/>
                <a:gd name="T44" fmla="*/ 4 w 22"/>
                <a:gd name="T45" fmla="*/ 16 h 27"/>
                <a:gd name="T46" fmla="*/ 6 w 22"/>
                <a:gd name="T47" fmla="*/ 17 h 27"/>
                <a:gd name="T48" fmla="*/ 6 w 22"/>
                <a:gd name="T49" fmla="*/ 17 h 27"/>
                <a:gd name="T50" fmla="*/ 8 w 22"/>
                <a:gd name="T51" fmla="*/ 17 h 27"/>
                <a:gd name="T52" fmla="*/ 11 w 22"/>
                <a:gd name="T53" fmla="*/ 17 h 27"/>
                <a:gd name="T54" fmla="*/ 9 w 22"/>
                <a:gd name="T55" fmla="*/ 18 h 27"/>
                <a:gd name="T56" fmla="*/ 8 w 22"/>
                <a:gd name="T57" fmla="*/ 18 h 27"/>
                <a:gd name="T58" fmla="*/ 5 w 22"/>
                <a:gd name="T59" fmla="*/ 18 h 27"/>
                <a:gd name="T60" fmla="*/ 2 w 22"/>
                <a:gd name="T61" fmla="*/ 20 h 27"/>
                <a:gd name="T62" fmla="*/ 2 w 22"/>
                <a:gd name="T63" fmla="*/ 20 h 27"/>
                <a:gd name="T64" fmla="*/ 1 w 22"/>
                <a:gd name="T65" fmla="*/ 25 h 27"/>
                <a:gd name="T66" fmla="*/ 3 w 22"/>
                <a:gd name="T67" fmla="*/ 26 h 27"/>
                <a:gd name="T68" fmla="*/ 9 w 22"/>
                <a:gd name="T69" fmla="*/ 27 h 27"/>
                <a:gd name="T70" fmla="*/ 16 w 22"/>
                <a:gd name="T71" fmla="*/ 26 h 27"/>
                <a:gd name="T72" fmla="*/ 22 w 22"/>
                <a:gd name="T73" fmla="*/ 16 h 27"/>
                <a:gd name="T74" fmla="*/ 17 w 22"/>
                <a:gd name="T75" fmla="*/ 10 h 27"/>
                <a:gd name="T76" fmla="*/ 20 w 22"/>
                <a:gd name="T77" fmla="*/ 8 h 27"/>
                <a:gd name="T78" fmla="*/ 21 w 22"/>
                <a:gd name="T79" fmla="*/ 5 h 27"/>
                <a:gd name="T80" fmla="*/ 21 w 22"/>
                <a:gd name="T81" fmla="*/ 4 h 27"/>
                <a:gd name="T82" fmla="*/ 17 w 22"/>
                <a:gd name="T83" fmla="*/ 0 h 27"/>
                <a:gd name="T84" fmla="*/ 16 w 22"/>
                <a:gd name="T85" fmla="*/ 0 h 27"/>
                <a:gd name="T86" fmla="*/ 16 w 22"/>
                <a:gd name="T87" fmla="*/ 0 h 27"/>
                <a:gd name="T88" fmla="*/ 14 w 22"/>
                <a:gd name="T89" fmla="*/ 0 h 27"/>
                <a:gd name="T90" fmla="*/ 10 w 22"/>
                <a:gd name="T9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" h="27">
                  <a:moveTo>
                    <a:pt x="6" y="14"/>
                  </a:moveTo>
                  <a:cubicBezTo>
                    <a:pt x="6" y="11"/>
                    <a:pt x="6" y="7"/>
                    <a:pt x="6" y="4"/>
                  </a:cubicBezTo>
                  <a:cubicBezTo>
                    <a:pt x="6" y="3"/>
                    <a:pt x="7" y="3"/>
                    <a:pt x="10" y="3"/>
                  </a:cubicBezTo>
                  <a:cubicBezTo>
                    <a:pt x="12" y="3"/>
                    <a:pt x="14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8" y="3"/>
                    <a:pt x="18" y="3"/>
                    <a:pt x="18" y="4"/>
                  </a:cubicBezTo>
                  <a:cubicBezTo>
                    <a:pt x="18" y="6"/>
                    <a:pt x="19" y="7"/>
                    <a:pt x="16" y="7"/>
                  </a:cubicBezTo>
                  <a:cubicBezTo>
                    <a:pt x="15" y="7"/>
                    <a:pt x="13" y="7"/>
                    <a:pt x="12" y="7"/>
                  </a:cubicBezTo>
                  <a:cubicBezTo>
                    <a:pt x="10" y="7"/>
                    <a:pt x="10" y="7"/>
                    <a:pt x="10" y="11"/>
                  </a:cubicBezTo>
                  <a:cubicBezTo>
                    <a:pt x="10" y="11"/>
                    <a:pt x="11" y="11"/>
                    <a:pt x="11" y="11"/>
                  </a:cubicBezTo>
                  <a:cubicBezTo>
                    <a:pt x="19" y="11"/>
                    <a:pt x="22" y="20"/>
                    <a:pt x="15" y="23"/>
                  </a:cubicBezTo>
                  <a:cubicBezTo>
                    <a:pt x="13" y="24"/>
                    <a:pt x="11" y="24"/>
                    <a:pt x="9" y="24"/>
                  </a:cubicBezTo>
                  <a:cubicBezTo>
                    <a:pt x="7" y="24"/>
                    <a:pt x="5" y="24"/>
                    <a:pt x="4" y="24"/>
                  </a:cubicBezTo>
                  <a:cubicBezTo>
                    <a:pt x="4" y="23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8" y="21"/>
                    <a:pt x="9" y="21"/>
                  </a:cubicBezTo>
                  <a:cubicBezTo>
                    <a:pt x="13" y="21"/>
                    <a:pt x="17" y="17"/>
                    <a:pt x="13" y="15"/>
                  </a:cubicBezTo>
                  <a:cubicBezTo>
                    <a:pt x="11" y="14"/>
                    <a:pt x="10" y="14"/>
                    <a:pt x="8" y="14"/>
                  </a:cubicBezTo>
                  <a:cubicBezTo>
                    <a:pt x="7" y="14"/>
                    <a:pt x="6" y="14"/>
                    <a:pt x="6" y="14"/>
                  </a:cubicBezTo>
                  <a:moveTo>
                    <a:pt x="10" y="0"/>
                  </a:moveTo>
                  <a:cubicBezTo>
                    <a:pt x="4" y="0"/>
                    <a:pt x="3" y="2"/>
                    <a:pt x="3" y="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6"/>
                    <a:pt x="4" y="16"/>
                  </a:cubicBezTo>
                  <a:cubicBezTo>
                    <a:pt x="4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3" y="18"/>
                    <a:pt x="2" y="19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2"/>
                    <a:pt x="0" y="23"/>
                    <a:pt x="1" y="25"/>
                  </a:cubicBezTo>
                  <a:cubicBezTo>
                    <a:pt x="2" y="26"/>
                    <a:pt x="2" y="26"/>
                    <a:pt x="3" y="26"/>
                  </a:cubicBezTo>
                  <a:cubicBezTo>
                    <a:pt x="5" y="27"/>
                    <a:pt x="7" y="27"/>
                    <a:pt x="9" y="27"/>
                  </a:cubicBezTo>
                  <a:cubicBezTo>
                    <a:pt x="12" y="27"/>
                    <a:pt x="14" y="27"/>
                    <a:pt x="16" y="26"/>
                  </a:cubicBezTo>
                  <a:cubicBezTo>
                    <a:pt x="20" y="24"/>
                    <a:pt x="22" y="20"/>
                    <a:pt x="22" y="16"/>
                  </a:cubicBezTo>
                  <a:cubicBezTo>
                    <a:pt x="21" y="13"/>
                    <a:pt x="19" y="11"/>
                    <a:pt x="17" y="10"/>
                  </a:cubicBezTo>
                  <a:cubicBezTo>
                    <a:pt x="18" y="9"/>
                    <a:pt x="19" y="9"/>
                    <a:pt x="20" y="8"/>
                  </a:cubicBezTo>
                  <a:cubicBezTo>
                    <a:pt x="21" y="7"/>
                    <a:pt x="21" y="6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0"/>
                    <a:pt x="18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827"/>
            <p:cNvSpPr>
              <a:spLocks noEditPoints="1"/>
            </p:cNvSpPr>
            <p:nvPr/>
          </p:nvSpPr>
          <p:spPr bwMode="auto">
            <a:xfrm>
              <a:off x="3293" y="2771"/>
              <a:ext cx="57" cy="75"/>
            </a:xfrm>
            <a:custGeom>
              <a:avLst/>
              <a:gdLst>
                <a:gd name="T0" fmla="*/ 5 w 24"/>
                <a:gd name="T1" fmla="*/ 14 h 32"/>
                <a:gd name="T2" fmla="*/ 5 w 24"/>
                <a:gd name="T3" fmla="*/ 14 h 32"/>
                <a:gd name="T4" fmla="*/ 5 w 24"/>
                <a:gd name="T5" fmla="*/ 14 h 32"/>
                <a:gd name="T6" fmla="*/ 3 w 24"/>
                <a:gd name="T7" fmla="*/ 10 h 32"/>
                <a:gd name="T8" fmla="*/ 13 w 24"/>
                <a:gd name="T9" fmla="*/ 3 h 32"/>
                <a:gd name="T10" fmla="*/ 13 w 24"/>
                <a:gd name="T11" fmla="*/ 3 h 32"/>
                <a:gd name="T12" fmla="*/ 14 w 24"/>
                <a:gd name="T13" fmla="*/ 4 h 32"/>
                <a:gd name="T14" fmla="*/ 15 w 24"/>
                <a:gd name="T15" fmla="*/ 5 h 32"/>
                <a:gd name="T16" fmla="*/ 15 w 24"/>
                <a:gd name="T17" fmla="*/ 24 h 32"/>
                <a:gd name="T18" fmla="*/ 18 w 24"/>
                <a:gd name="T19" fmla="*/ 24 h 32"/>
                <a:gd name="T20" fmla="*/ 21 w 24"/>
                <a:gd name="T21" fmla="*/ 25 h 32"/>
                <a:gd name="T22" fmla="*/ 21 w 24"/>
                <a:gd name="T23" fmla="*/ 29 h 32"/>
                <a:gd name="T24" fmla="*/ 21 w 24"/>
                <a:gd name="T25" fmla="*/ 29 h 32"/>
                <a:gd name="T26" fmla="*/ 21 w 24"/>
                <a:gd name="T27" fmla="*/ 29 h 32"/>
                <a:gd name="T28" fmla="*/ 21 w 24"/>
                <a:gd name="T29" fmla="*/ 29 h 32"/>
                <a:gd name="T30" fmla="*/ 4 w 24"/>
                <a:gd name="T31" fmla="*/ 29 h 32"/>
                <a:gd name="T32" fmla="*/ 4 w 24"/>
                <a:gd name="T33" fmla="*/ 25 h 32"/>
                <a:gd name="T34" fmla="*/ 5 w 24"/>
                <a:gd name="T35" fmla="*/ 25 h 32"/>
                <a:gd name="T36" fmla="*/ 10 w 24"/>
                <a:gd name="T37" fmla="*/ 25 h 32"/>
                <a:gd name="T38" fmla="*/ 11 w 24"/>
                <a:gd name="T39" fmla="*/ 11 h 32"/>
                <a:gd name="T40" fmla="*/ 5 w 24"/>
                <a:gd name="T41" fmla="*/ 14 h 32"/>
                <a:gd name="T42" fmla="*/ 5 w 24"/>
                <a:gd name="T43" fmla="*/ 14 h 32"/>
                <a:gd name="T44" fmla="*/ 13 w 24"/>
                <a:gd name="T45" fmla="*/ 0 h 32"/>
                <a:gd name="T46" fmla="*/ 10 w 24"/>
                <a:gd name="T47" fmla="*/ 2 h 32"/>
                <a:gd name="T48" fmla="*/ 2 w 24"/>
                <a:gd name="T49" fmla="*/ 7 h 32"/>
                <a:gd name="T50" fmla="*/ 0 w 24"/>
                <a:gd name="T51" fmla="*/ 8 h 32"/>
                <a:gd name="T52" fmla="*/ 0 w 24"/>
                <a:gd name="T53" fmla="*/ 11 h 32"/>
                <a:gd name="T54" fmla="*/ 2 w 24"/>
                <a:gd name="T55" fmla="*/ 15 h 32"/>
                <a:gd name="T56" fmla="*/ 4 w 24"/>
                <a:gd name="T57" fmla="*/ 17 h 32"/>
                <a:gd name="T58" fmla="*/ 5 w 24"/>
                <a:gd name="T59" fmla="*/ 17 h 32"/>
                <a:gd name="T60" fmla="*/ 7 w 24"/>
                <a:gd name="T61" fmla="*/ 17 h 32"/>
                <a:gd name="T62" fmla="*/ 8 w 24"/>
                <a:gd name="T63" fmla="*/ 16 h 32"/>
                <a:gd name="T64" fmla="*/ 8 w 24"/>
                <a:gd name="T65" fmla="*/ 18 h 32"/>
                <a:gd name="T66" fmla="*/ 7 w 24"/>
                <a:gd name="T67" fmla="*/ 22 h 32"/>
                <a:gd name="T68" fmla="*/ 5 w 24"/>
                <a:gd name="T69" fmla="*/ 22 h 32"/>
                <a:gd name="T70" fmla="*/ 4 w 24"/>
                <a:gd name="T71" fmla="*/ 22 h 32"/>
                <a:gd name="T72" fmla="*/ 2 w 24"/>
                <a:gd name="T73" fmla="*/ 25 h 32"/>
                <a:gd name="T74" fmla="*/ 2 w 24"/>
                <a:gd name="T75" fmla="*/ 27 h 32"/>
                <a:gd name="T76" fmla="*/ 2 w 24"/>
                <a:gd name="T77" fmla="*/ 29 h 32"/>
                <a:gd name="T78" fmla="*/ 4 w 24"/>
                <a:gd name="T79" fmla="*/ 31 h 32"/>
                <a:gd name="T80" fmla="*/ 12 w 24"/>
                <a:gd name="T81" fmla="*/ 32 h 32"/>
                <a:gd name="T82" fmla="*/ 21 w 24"/>
                <a:gd name="T83" fmla="*/ 32 h 32"/>
                <a:gd name="T84" fmla="*/ 23 w 24"/>
                <a:gd name="T85" fmla="*/ 31 h 32"/>
                <a:gd name="T86" fmla="*/ 24 w 24"/>
                <a:gd name="T87" fmla="*/ 29 h 32"/>
                <a:gd name="T88" fmla="*/ 24 w 24"/>
                <a:gd name="T89" fmla="*/ 25 h 32"/>
                <a:gd name="T90" fmla="*/ 21 w 24"/>
                <a:gd name="T91" fmla="*/ 22 h 32"/>
                <a:gd name="T92" fmla="*/ 18 w 24"/>
                <a:gd name="T93" fmla="*/ 21 h 32"/>
                <a:gd name="T94" fmla="*/ 18 w 24"/>
                <a:gd name="T95" fmla="*/ 21 h 32"/>
                <a:gd name="T96" fmla="*/ 18 w 24"/>
                <a:gd name="T97" fmla="*/ 6 h 32"/>
                <a:gd name="T98" fmla="*/ 18 w 24"/>
                <a:gd name="T99" fmla="*/ 3 h 32"/>
                <a:gd name="T100" fmla="*/ 17 w 24"/>
                <a:gd name="T101" fmla="*/ 3 h 32"/>
                <a:gd name="T102" fmla="*/ 16 w 24"/>
                <a:gd name="T103" fmla="*/ 2 h 32"/>
                <a:gd name="T104" fmla="*/ 14 w 24"/>
                <a:gd name="T105" fmla="*/ 1 h 32"/>
                <a:gd name="T106" fmla="*/ 13 w 24"/>
                <a:gd name="T10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" h="32">
                  <a:moveTo>
                    <a:pt x="5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3" y="11"/>
                    <a:pt x="3" y="10"/>
                  </a:cubicBezTo>
                  <a:cubicBezTo>
                    <a:pt x="6" y="8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5"/>
                    <a:pt x="15" y="5"/>
                  </a:cubicBezTo>
                  <a:cubicBezTo>
                    <a:pt x="15" y="12"/>
                    <a:pt x="15" y="18"/>
                    <a:pt x="15" y="24"/>
                  </a:cubicBezTo>
                  <a:cubicBezTo>
                    <a:pt x="16" y="24"/>
                    <a:pt x="17" y="24"/>
                    <a:pt x="18" y="24"/>
                  </a:cubicBezTo>
                  <a:cubicBezTo>
                    <a:pt x="19" y="24"/>
                    <a:pt x="20" y="24"/>
                    <a:pt x="21" y="25"/>
                  </a:cubicBezTo>
                  <a:cubicBezTo>
                    <a:pt x="21" y="26"/>
                    <a:pt x="21" y="27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5" y="29"/>
                    <a:pt x="10" y="29"/>
                    <a:pt x="4" y="29"/>
                  </a:cubicBezTo>
                  <a:cubicBezTo>
                    <a:pt x="4" y="27"/>
                    <a:pt x="4" y="26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7" y="25"/>
                    <a:pt x="9" y="25"/>
                    <a:pt x="10" y="25"/>
                  </a:cubicBezTo>
                  <a:cubicBezTo>
                    <a:pt x="10" y="20"/>
                    <a:pt x="11" y="15"/>
                    <a:pt x="11" y="11"/>
                  </a:cubicBezTo>
                  <a:cubicBezTo>
                    <a:pt x="9" y="12"/>
                    <a:pt x="7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moveTo>
                    <a:pt x="13" y="0"/>
                  </a:moveTo>
                  <a:cubicBezTo>
                    <a:pt x="12" y="0"/>
                    <a:pt x="12" y="1"/>
                    <a:pt x="10" y="2"/>
                  </a:cubicBezTo>
                  <a:cubicBezTo>
                    <a:pt x="8" y="3"/>
                    <a:pt x="4" y="6"/>
                    <a:pt x="2" y="7"/>
                  </a:cubicBezTo>
                  <a:cubicBezTo>
                    <a:pt x="1" y="7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1" y="12"/>
                    <a:pt x="2" y="14"/>
                    <a:pt x="2" y="15"/>
                  </a:cubicBezTo>
                  <a:cubicBezTo>
                    <a:pt x="3" y="16"/>
                    <a:pt x="3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8"/>
                  </a:cubicBezTo>
                  <a:cubicBezTo>
                    <a:pt x="7" y="19"/>
                    <a:pt x="7" y="20"/>
                    <a:pt x="7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3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3" y="31"/>
                    <a:pt x="4" y="31"/>
                  </a:cubicBezTo>
                  <a:cubicBezTo>
                    <a:pt x="7" y="31"/>
                    <a:pt x="10" y="32"/>
                    <a:pt x="12" y="32"/>
                  </a:cubicBezTo>
                  <a:cubicBezTo>
                    <a:pt x="15" y="32"/>
                    <a:pt x="18" y="32"/>
                    <a:pt x="21" y="32"/>
                  </a:cubicBezTo>
                  <a:cubicBezTo>
                    <a:pt x="22" y="32"/>
                    <a:pt x="22" y="32"/>
                    <a:pt x="23" y="31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3"/>
                    <a:pt x="23" y="22"/>
                    <a:pt x="21" y="22"/>
                  </a:cubicBezTo>
                  <a:cubicBezTo>
                    <a:pt x="21" y="21"/>
                    <a:pt x="20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6"/>
                    <a:pt x="18" y="11"/>
                    <a:pt x="18" y="6"/>
                  </a:cubicBezTo>
                  <a:cubicBezTo>
                    <a:pt x="18" y="5"/>
                    <a:pt x="18" y="4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828"/>
            <p:cNvSpPr>
              <a:spLocks noEditPoints="1"/>
            </p:cNvSpPr>
            <p:nvPr/>
          </p:nvSpPr>
          <p:spPr bwMode="auto">
            <a:xfrm>
              <a:off x="3357" y="2818"/>
              <a:ext cx="52" cy="73"/>
            </a:xfrm>
            <a:custGeom>
              <a:avLst/>
              <a:gdLst>
                <a:gd name="T0" fmla="*/ 3 w 22"/>
                <a:gd name="T1" fmla="*/ 4 h 31"/>
                <a:gd name="T2" fmla="*/ 10 w 22"/>
                <a:gd name="T3" fmla="*/ 2 h 31"/>
                <a:gd name="T4" fmla="*/ 10 w 22"/>
                <a:gd name="T5" fmla="*/ 2 h 31"/>
                <a:gd name="T6" fmla="*/ 17 w 22"/>
                <a:gd name="T7" fmla="*/ 9 h 31"/>
                <a:gd name="T8" fmla="*/ 10 w 22"/>
                <a:gd name="T9" fmla="*/ 22 h 31"/>
                <a:gd name="T10" fmla="*/ 11 w 22"/>
                <a:gd name="T11" fmla="*/ 24 h 31"/>
                <a:gd name="T12" fmla="*/ 19 w 22"/>
                <a:gd name="T13" fmla="*/ 27 h 31"/>
                <a:gd name="T14" fmla="*/ 9 w 22"/>
                <a:gd name="T15" fmla="*/ 27 h 31"/>
                <a:gd name="T16" fmla="*/ 4 w 22"/>
                <a:gd name="T17" fmla="*/ 24 h 31"/>
                <a:gd name="T18" fmla="*/ 4 w 22"/>
                <a:gd name="T19" fmla="*/ 24 h 31"/>
                <a:gd name="T20" fmla="*/ 12 w 22"/>
                <a:gd name="T21" fmla="*/ 16 h 31"/>
                <a:gd name="T22" fmla="*/ 13 w 22"/>
                <a:gd name="T23" fmla="*/ 12 h 31"/>
                <a:gd name="T24" fmla="*/ 11 w 22"/>
                <a:gd name="T25" fmla="*/ 8 h 31"/>
                <a:gd name="T26" fmla="*/ 11 w 22"/>
                <a:gd name="T27" fmla="*/ 8 h 31"/>
                <a:gd name="T28" fmla="*/ 8 w 22"/>
                <a:gd name="T29" fmla="*/ 7 h 31"/>
                <a:gd name="T30" fmla="*/ 4 w 22"/>
                <a:gd name="T31" fmla="*/ 8 h 31"/>
                <a:gd name="T32" fmla="*/ 10 w 22"/>
                <a:gd name="T33" fmla="*/ 0 h 31"/>
                <a:gd name="T34" fmla="*/ 10 w 22"/>
                <a:gd name="T35" fmla="*/ 0 h 31"/>
                <a:gd name="T36" fmla="*/ 0 w 22"/>
                <a:gd name="T37" fmla="*/ 4 h 31"/>
                <a:gd name="T38" fmla="*/ 2 w 22"/>
                <a:gd name="T39" fmla="*/ 11 h 31"/>
                <a:gd name="T40" fmla="*/ 4 w 22"/>
                <a:gd name="T41" fmla="*/ 11 h 31"/>
                <a:gd name="T42" fmla="*/ 8 w 22"/>
                <a:gd name="T43" fmla="*/ 10 h 31"/>
                <a:gd name="T44" fmla="*/ 10 w 22"/>
                <a:gd name="T45" fmla="*/ 10 h 31"/>
                <a:gd name="T46" fmla="*/ 10 w 22"/>
                <a:gd name="T47" fmla="*/ 12 h 31"/>
                <a:gd name="T48" fmla="*/ 3 w 22"/>
                <a:gd name="T49" fmla="*/ 21 h 31"/>
                <a:gd name="T50" fmla="*/ 1 w 22"/>
                <a:gd name="T51" fmla="*/ 24 h 31"/>
                <a:gd name="T52" fmla="*/ 1 w 22"/>
                <a:gd name="T53" fmla="*/ 29 h 31"/>
                <a:gd name="T54" fmla="*/ 2 w 22"/>
                <a:gd name="T55" fmla="*/ 31 h 31"/>
                <a:gd name="T56" fmla="*/ 9 w 22"/>
                <a:gd name="T57" fmla="*/ 30 h 31"/>
                <a:gd name="T58" fmla="*/ 21 w 22"/>
                <a:gd name="T59" fmla="*/ 31 h 31"/>
                <a:gd name="T60" fmla="*/ 22 w 22"/>
                <a:gd name="T61" fmla="*/ 29 h 31"/>
                <a:gd name="T62" fmla="*/ 22 w 22"/>
                <a:gd name="T63" fmla="*/ 23 h 31"/>
                <a:gd name="T64" fmla="*/ 21 w 22"/>
                <a:gd name="T65" fmla="*/ 22 h 31"/>
                <a:gd name="T66" fmla="*/ 17 w 22"/>
                <a:gd name="T67" fmla="*/ 18 h 31"/>
                <a:gd name="T68" fmla="*/ 19 w 22"/>
                <a:gd name="T6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31">
                  <a:moveTo>
                    <a:pt x="4" y="8"/>
                  </a:moveTo>
                  <a:cubicBezTo>
                    <a:pt x="4" y="7"/>
                    <a:pt x="3" y="6"/>
                    <a:pt x="3" y="4"/>
                  </a:cubicBezTo>
                  <a:cubicBezTo>
                    <a:pt x="5" y="3"/>
                    <a:pt x="8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3" y="2"/>
                    <a:pt x="15" y="4"/>
                    <a:pt x="16" y="6"/>
                  </a:cubicBezTo>
                  <a:cubicBezTo>
                    <a:pt x="17" y="7"/>
                    <a:pt x="17" y="8"/>
                    <a:pt x="17" y="9"/>
                  </a:cubicBezTo>
                  <a:cubicBezTo>
                    <a:pt x="17" y="11"/>
                    <a:pt x="16" y="14"/>
                    <a:pt x="15" y="16"/>
                  </a:cubicBezTo>
                  <a:cubicBezTo>
                    <a:pt x="13" y="19"/>
                    <a:pt x="11" y="21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4" y="24"/>
                    <a:pt x="17" y="24"/>
                    <a:pt x="19" y="24"/>
                  </a:cubicBezTo>
                  <a:cubicBezTo>
                    <a:pt x="19" y="25"/>
                    <a:pt x="19" y="26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6" y="28"/>
                    <a:pt x="12" y="27"/>
                    <a:pt x="9" y="27"/>
                  </a:cubicBezTo>
                  <a:cubicBezTo>
                    <a:pt x="7" y="27"/>
                    <a:pt x="6" y="28"/>
                    <a:pt x="4" y="28"/>
                  </a:cubicBezTo>
                  <a:cubicBezTo>
                    <a:pt x="4" y="26"/>
                    <a:pt x="4" y="25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8" y="22"/>
                    <a:pt x="10" y="19"/>
                    <a:pt x="12" y="16"/>
                  </a:cubicBezTo>
                  <a:cubicBezTo>
                    <a:pt x="13" y="15"/>
                    <a:pt x="13" y="14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0"/>
                    <a:pt x="13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5" y="7"/>
                    <a:pt x="4" y="8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3" y="1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1" y="8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1"/>
                    <a:pt x="3" y="11"/>
                    <a:pt x="4" y="11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10" y="10"/>
                  </a:cubicBezTo>
                  <a:cubicBezTo>
                    <a:pt x="10" y="10"/>
                    <a:pt x="10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4"/>
                    <a:pt x="9" y="15"/>
                  </a:cubicBezTo>
                  <a:cubicBezTo>
                    <a:pt x="8" y="17"/>
                    <a:pt x="6" y="19"/>
                    <a:pt x="3" y="21"/>
                  </a:cubicBezTo>
                  <a:cubicBezTo>
                    <a:pt x="3" y="21"/>
                    <a:pt x="2" y="21"/>
                    <a:pt x="1" y="22"/>
                  </a:cubicBez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6"/>
                    <a:pt x="1" y="27"/>
                    <a:pt x="1" y="29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2" y="30"/>
                    <a:pt x="2" y="31"/>
                    <a:pt x="2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0"/>
                    <a:pt x="7" y="30"/>
                    <a:pt x="9" y="30"/>
                  </a:cubicBezTo>
                  <a:cubicBezTo>
                    <a:pt x="13" y="30"/>
                    <a:pt x="17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2" y="30"/>
                  </a:cubicBezTo>
                  <a:cubicBezTo>
                    <a:pt x="22" y="30"/>
                    <a:pt x="22" y="30"/>
                    <a:pt x="22" y="29"/>
                  </a:cubicBezTo>
                  <a:cubicBezTo>
                    <a:pt x="22" y="29"/>
                    <a:pt x="22" y="28"/>
                    <a:pt x="22" y="27"/>
                  </a:cubicBezTo>
                  <a:cubicBezTo>
                    <a:pt x="22" y="26"/>
                    <a:pt x="22" y="24"/>
                    <a:pt x="22" y="23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2" y="22"/>
                    <a:pt x="21" y="22"/>
                    <a:pt x="21" y="22"/>
                  </a:cubicBezTo>
                  <a:cubicBezTo>
                    <a:pt x="19" y="22"/>
                    <a:pt x="17" y="21"/>
                    <a:pt x="15" y="21"/>
                  </a:cubicBezTo>
                  <a:cubicBezTo>
                    <a:pt x="15" y="20"/>
                    <a:pt x="16" y="19"/>
                    <a:pt x="17" y="18"/>
                  </a:cubicBezTo>
                  <a:cubicBezTo>
                    <a:pt x="19" y="15"/>
                    <a:pt x="20" y="12"/>
                    <a:pt x="20" y="9"/>
                  </a:cubicBezTo>
                  <a:cubicBezTo>
                    <a:pt x="20" y="7"/>
                    <a:pt x="20" y="6"/>
                    <a:pt x="19" y="4"/>
                  </a:cubicBezTo>
                  <a:cubicBezTo>
                    <a:pt x="17" y="1"/>
                    <a:pt x="14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Rectangle 829"/>
            <p:cNvSpPr>
              <a:spLocks noChangeArrowheads="1"/>
            </p:cNvSpPr>
            <p:nvPr/>
          </p:nvSpPr>
          <p:spPr bwMode="auto">
            <a:xfrm>
              <a:off x="3383" y="2837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Rectangle 830"/>
            <p:cNvSpPr>
              <a:spLocks noChangeArrowheads="1"/>
            </p:cNvSpPr>
            <p:nvPr/>
          </p:nvSpPr>
          <p:spPr bwMode="auto">
            <a:xfrm>
              <a:off x="3383" y="2837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831"/>
            <p:cNvSpPr>
              <a:spLocks noEditPoints="1"/>
            </p:cNvSpPr>
            <p:nvPr/>
          </p:nvSpPr>
          <p:spPr bwMode="auto">
            <a:xfrm>
              <a:off x="3423" y="2870"/>
              <a:ext cx="55" cy="76"/>
            </a:xfrm>
            <a:custGeom>
              <a:avLst/>
              <a:gdLst>
                <a:gd name="T0" fmla="*/ 5 w 23"/>
                <a:gd name="T1" fmla="*/ 4 h 32"/>
                <a:gd name="T2" fmla="*/ 5 w 23"/>
                <a:gd name="T3" fmla="*/ 4 h 32"/>
                <a:gd name="T4" fmla="*/ 11 w 23"/>
                <a:gd name="T5" fmla="*/ 3 h 32"/>
                <a:gd name="T6" fmla="*/ 17 w 23"/>
                <a:gd name="T7" fmla="*/ 8 h 32"/>
                <a:gd name="T8" fmla="*/ 13 w 23"/>
                <a:gd name="T9" fmla="*/ 13 h 32"/>
                <a:gd name="T10" fmla="*/ 14 w 23"/>
                <a:gd name="T11" fmla="*/ 16 h 32"/>
                <a:gd name="T12" fmla="*/ 20 w 23"/>
                <a:gd name="T13" fmla="*/ 23 h 32"/>
                <a:gd name="T14" fmla="*/ 13 w 23"/>
                <a:gd name="T15" fmla="*/ 29 h 32"/>
                <a:gd name="T16" fmla="*/ 11 w 23"/>
                <a:gd name="T17" fmla="*/ 29 h 32"/>
                <a:gd name="T18" fmla="*/ 4 w 23"/>
                <a:gd name="T19" fmla="*/ 28 h 32"/>
                <a:gd name="T20" fmla="*/ 9 w 23"/>
                <a:gd name="T21" fmla="*/ 26 h 32"/>
                <a:gd name="T22" fmla="*/ 15 w 23"/>
                <a:gd name="T23" fmla="*/ 24 h 32"/>
                <a:gd name="T24" fmla="*/ 12 w 23"/>
                <a:gd name="T25" fmla="*/ 17 h 32"/>
                <a:gd name="T26" fmla="*/ 8 w 23"/>
                <a:gd name="T27" fmla="*/ 17 h 32"/>
                <a:gd name="T28" fmla="*/ 11 w 23"/>
                <a:gd name="T29" fmla="*/ 14 h 32"/>
                <a:gd name="T30" fmla="*/ 13 w 23"/>
                <a:gd name="T31" fmla="*/ 9 h 32"/>
                <a:gd name="T32" fmla="*/ 8 w 23"/>
                <a:gd name="T33" fmla="*/ 6 h 32"/>
                <a:gd name="T34" fmla="*/ 5 w 23"/>
                <a:gd name="T35" fmla="*/ 6 h 32"/>
                <a:gd name="T36" fmla="*/ 11 w 23"/>
                <a:gd name="T37" fmla="*/ 0 h 32"/>
                <a:gd name="T38" fmla="*/ 2 w 23"/>
                <a:gd name="T39" fmla="*/ 2 h 32"/>
                <a:gd name="T40" fmla="*/ 2 w 23"/>
                <a:gd name="T41" fmla="*/ 4 h 32"/>
                <a:gd name="T42" fmla="*/ 2 w 23"/>
                <a:gd name="T43" fmla="*/ 8 h 32"/>
                <a:gd name="T44" fmla="*/ 3 w 23"/>
                <a:gd name="T45" fmla="*/ 9 h 32"/>
                <a:gd name="T46" fmla="*/ 5 w 23"/>
                <a:gd name="T47" fmla="*/ 9 h 32"/>
                <a:gd name="T48" fmla="*/ 8 w 23"/>
                <a:gd name="T49" fmla="*/ 9 h 32"/>
                <a:gd name="T50" fmla="*/ 10 w 23"/>
                <a:gd name="T51" fmla="*/ 10 h 32"/>
                <a:gd name="T52" fmla="*/ 10 w 23"/>
                <a:gd name="T53" fmla="*/ 11 h 32"/>
                <a:gd name="T54" fmla="*/ 7 w 23"/>
                <a:gd name="T55" fmla="*/ 12 h 32"/>
                <a:gd name="T56" fmla="*/ 7 w 23"/>
                <a:gd name="T57" fmla="*/ 12 h 32"/>
                <a:gd name="T58" fmla="*/ 6 w 23"/>
                <a:gd name="T59" fmla="*/ 11 h 32"/>
                <a:gd name="T60" fmla="*/ 5 w 23"/>
                <a:gd name="T61" fmla="*/ 13 h 32"/>
                <a:gd name="T62" fmla="*/ 5 w 23"/>
                <a:gd name="T63" fmla="*/ 18 h 32"/>
                <a:gd name="T64" fmla="*/ 5 w 23"/>
                <a:gd name="T65" fmla="*/ 19 h 32"/>
                <a:gd name="T66" fmla="*/ 6 w 23"/>
                <a:gd name="T67" fmla="*/ 20 h 32"/>
                <a:gd name="T68" fmla="*/ 11 w 23"/>
                <a:gd name="T69" fmla="*/ 20 h 32"/>
                <a:gd name="T70" fmla="*/ 12 w 23"/>
                <a:gd name="T71" fmla="*/ 22 h 32"/>
                <a:gd name="T72" fmla="*/ 9 w 23"/>
                <a:gd name="T73" fmla="*/ 23 h 32"/>
                <a:gd name="T74" fmla="*/ 4 w 23"/>
                <a:gd name="T75" fmla="*/ 22 h 32"/>
                <a:gd name="T76" fmla="*/ 0 w 23"/>
                <a:gd name="T77" fmla="*/ 29 h 32"/>
                <a:gd name="T78" fmla="*/ 11 w 23"/>
                <a:gd name="T79" fmla="*/ 32 h 32"/>
                <a:gd name="T80" fmla="*/ 20 w 23"/>
                <a:gd name="T81" fmla="*/ 29 h 32"/>
                <a:gd name="T82" fmla="*/ 23 w 23"/>
                <a:gd name="T83" fmla="*/ 23 h 32"/>
                <a:gd name="T84" fmla="*/ 18 w 23"/>
                <a:gd name="T85" fmla="*/ 12 h 32"/>
                <a:gd name="T86" fmla="*/ 18 w 23"/>
                <a:gd name="T8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" h="32">
                  <a:moveTo>
                    <a:pt x="5" y="6"/>
                  </a:moveTo>
                  <a:cubicBezTo>
                    <a:pt x="5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7" y="3"/>
                    <a:pt x="9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3"/>
                    <a:pt x="15" y="3"/>
                    <a:pt x="16" y="4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9"/>
                    <a:pt x="17" y="10"/>
                    <a:pt x="16" y="11"/>
                  </a:cubicBezTo>
                  <a:cubicBezTo>
                    <a:pt x="15" y="12"/>
                    <a:pt x="14" y="13"/>
                    <a:pt x="13" y="13"/>
                  </a:cubicBezTo>
                  <a:cubicBezTo>
                    <a:pt x="13" y="14"/>
                    <a:pt x="13" y="14"/>
                    <a:pt x="13" y="15"/>
                  </a:cubicBezTo>
                  <a:cubicBezTo>
                    <a:pt x="13" y="15"/>
                    <a:pt x="13" y="16"/>
                    <a:pt x="14" y="16"/>
                  </a:cubicBezTo>
                  <a:cubicBezTo>
                    <a:pt x="18" y="17"/>
                    <a:pt x="20" y="20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5"/>
                    <a:pt x="19" y="26"/>
                    <a:pt x="18" y="27"/>
                  </a:cubicBezTo>
                  <a:cubicBezTo>
                    <a:pt x="17" y="28"/>
                    <a:pt x="15" y="29"/>
                    <a:pt x="13" y="29"/>
                  </a:cubicBezTo>
                  <a:cubicBezTo>
                    <a:pt x="13" y="29"/>
                    <a:pt x="12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8" y="29"/>
                    <a:pt x="5" y="29"/>
                    <a:pt x="4" y="28"/>
                  </a:cubicBezTo>
                  <a:cubicBezTo>
                    <a:pt x="4" y="27"/>
                    <a:pt x="4" y="26"/>
                    <a:pt x="5" y="25"/>
                  </a:cubicBezTo>
                  <a:cubicBezTo>
                    <a:pt x="6" y="26"/>
                    <a:pt x="7" y="26"/>
                    <a:pt x="9" y="26"/>
                  </a:cubicBezTo>
                  <a:cubicBezTo>
                    <a:pt x="10" y="26"/>
                    <a:pt x="11" y="26"/>
                    <a:pt x="12" y="25"/>
                  </a:cubicBezTo>
                  <a:cubicBezTo>
                    <a:pt x="13" y="25"/>
                    <a:pt x="14" y="25"/>
                    <a:pt x="15" y="24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0"/>
                    <a:pt x="14" y="18"/>
                    <a:pt x="12" y="17"/>
                  </a:cubicBezTo>
                  <a:cubicBezTo>
                    <a:pt x="11" y="17"/>
                    <a:pt x="10" y="16"/>
                    <a:pt x="9" y="16"/>
                  </a:cubicBezTo>
                  <a:cubicBezTo>
                    <a:pt x="9" y="16"/>
                    <a:pt x="8" y="16"/>
                    <a:pt x="8" y="17"/>
                  </a:cubicBezTo>
                  <a:cubicBezTo>
                    <a:pt x="8" y="16"/>
                    <a:pt x="8" y="15"/>
                    <a:pt x="8" y="14"/>
                  </a:cubicBezTo>
                  <a:cubicBezTo>
                    <a:pt x="9" y="14"/>
                    <a:pt x="10" y="14"/>
                    <a:pt x="11" y="14"/>
                  </a:cubicBezTo>
                  <a:cubicBezTo>
                    <a:pt x="12" y="13"/>
                    <a:pt x="13" y="12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2" y="7"/>
                    <a:pt x="11" y="6"/>
                  </a:cubicBezTo>
                  <a:cubicBezTo>
                    <a:pt x="10" y="6"/>
                    <a:pt x="9" y="6"/>
                    <a:pt x="8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6" y="0"/>
                    <a:pt x="4" y="1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7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6" y="11"/>
                    <a:pt x="6" y="11"/>
                    <a:pt x="5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8" y="19"/>
                    <a:pt x="9" y="19"/>
                  </a:cubicBezTo>
                  <a:cubicBezTo>
                    <a:pt x="10" y="19"/>
                    <a:pt x="11" y="19"/>
                    <a:pt x="11" y="20"/>
                  </a:cubicBezTo>
                  <a:cubicBezTo>
                    <a:pt x="12" y="20"/>
                    <a:pt x="12" y="21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1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7" y="23"/>
                    <a:pt x="6" y="23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2" y="24"/>
                    <a:pt x="1" y="26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4" y="32"/>
                    <a:pt x="8" y="32"/>
                    <a:pt x="11" y="32"/>
                  </a:cubicBezTo>
                  <a:cubicBezTo>
                    <a:pt x="12" y="32"/>
                    <a:pt x="13" y="32"/>
                    <a:pt x="14" y="32"/>
                  </a:cubicBezTo>
                  <a:cubicBezTo>
                    <a:pt x="16" y="31"/>
                    <a:pt x="18" y="31"/>
                    <a:pt x="20" y="29"/>
                  </a:cubicBezTo>
                  <a:cubicBezTo>
                    <a:pt x="21" y="28"/>
                    <a:pt x="22" y="26"/>
                    <a:pt x="22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19"/>
                    <a:pt x="21" y="16"/>
                    <a:pt x="17" y="14"/>
                  </a:cubicBezTo>
                  <a:cubicBezTo>
                    <a:pt x="17" y="13"/>
                    <a:pt x="18" y="13"/>
                    <a:pt x="18" y="12"/>
                  </a:cubicBezTo>
                  <a:cubicBezTo>
                    <a:pt x="19" y="11"/>
                    <a:pt x="20" y="9"/>
                    <a:pt x="20" y="8"/>
                  </a:cubicBezTo>
                  <a:cubicBezTo>
                    <a:pt x="20" y="6"/>
                    <a:pt x="19" y="4"/>
                    <a:pt x="18" y="2"/>
                  </a:cubicBezTo>
                  <a:cubicBezTo>
                    <a:pt x="16" y="0"/>
                    <a:pt x="13" y="0"/>
                    <a:pt x="11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832"/>
            <p:cNvSpPr>
              <a:spLocks noEditPoints="1"/>
            </p:cNvSpPr>
            <p:nvPr/>
          </p:nvSpPr>
          <p:spPr bwMode="auto">
            <a:xfrm>
              <a:off x="3499" y="2941"/>
              <a:ext cx="24" cy="26"/>
            </a:xfrm>
            <a:custGeom>
              <a:avLst/>
              <a:gdLst>
                <a:gd name="T0" fmla="*/ 7 w 10"/>
                <a:gd name="T1" fmla="*/ 8 h 11"/>
                <a:gd name="T2" fmla="*/ 5 w 10"/>
                <a:gd name="T3" fmla="*/ 7 h 11"/>
                <a:gd name="T4" fmla="*/ 7 w 10"/>
                <a:gd name="T5" fmla="*/ 5 h 11"/>
                <a:gd name="T6" fmla="*/ 7 w 10"/>
                <a:gd name="T7" fmla="*/ 8 h 11"/>
                <a:gd name="T8" fmla="*/ 9 w 10"/>
                <a:gd name="T9" fmla="*/ 0 h 11"/>
                <a:gd name="T10" fmla="*/ 8 w 10"/>
                <a:gd name="T11" fmla="*/ 0 h 11"/>
                <a:gd name="T12" fmla="*/ 8 w 10"/>
                <a:gd name="T13" fmla="*/ 0 h 11"/>
                <a:gd name="T14" fmla="*/ 7 w 10"/>
                <a:gd name="T15" fmla="*/ 1 h 11"/>
                <a:gd name="T16" fmla="*/ 0 w 10"/>
                <a:gd name="T17" fmla="*/ 8 h 11"/>
                <a:gd name="T18" fmla="*/ 0 w 10"/>
                <a:gd name="T19" fmla="*/ 10 h 11"/>
                <a:gd name="T20" fmla="*/ 1 w 10"/>
                <a:gd name="T21" fmla="*/ 11 h 11"/>
                <a:gd name="T22" fmla="*/ 1 w 10"/>
                <a:gd name="T23" fmla="*/ 11 h 11"/>
                <a:gd name="T24" fmla="*/ 4 w 10"/>
                <a:gd name="T25" fmla="*/ 10 h 11"/>
                <a:gd name="T26" fmla="*/ 8 w 10"/>
                <a:gd name="T27" fmla="*/ 11 h 11"/>
                <a:gd name="T28" fmla="*/ 8 w 10"/>
                <a:gd name="T29" fmla="*/ 11 h 11"/>
                <a:gd name="T30" fmla="*/ 9 w 10"/>
                <a:gd name="T31" fmla="*/ 9 h 11"/>
                <a:gd name="T32" fmla="*/ 10 w 10"/>
                <a:gd name="T33" fmla="*/ 2 h 11"/>
                <a:gd name="T34" fmla="*/ 9 w 10"/>
                <a:gd name="T35" fmla="*/ 0 h 11"/>
                <a:gd name="T36" fmla="*/ 9 w 10"/>
                <a:gd name="T3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11">
                  <a:moveTo>
                    <a:pt x="7" y="8"/>
                  </a:moveTo>
                  <a:cubicBezTo>
                    <a:pt x="6" y="8"/>
                    <a:pt x="5" y="7"/>
                    <a:pt x="5" y="7"/>
                  </a:cubicBezTo>
                  <a:cubicBezTo>
                    <a:pt x="5" y="7"/>
                    <a:pt x="6" y="6"/>
                    <a:pt x="7" y="5"/>
                  </a:cubicBezTo>
                  <a:cubicBezTo>
                    <a:pt x="7" y="6"/>
                    <a:pt x="7" y="7"/>
                    <a:pt x="7" y="8"/>
                  </a:cubicBezTo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3"/>
                    <a:pt x="2" y="5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5" y="10"/>
                    <a:pt x="7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0"/>
                    <a:pt x="9" y="9"/>
                  </a:cubicBezTo>
                  <a:cubicBezTo>
                    <a:pt x="10" y="7"/>
                    <a:pt x="10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833"/>
            <p:cNvSpPr>
              <a:spLocks noEditPoints="1"/>
            </p:cNvSpPr>
            <p:nvPr/>
          </p:nvSpPr>
          <p:spPr bwMode="auto">
            <a:xfrm>
              <a:off x="3485" y="2925"/>
              <a:ext cx="61" cy="75"/>
            </a:xfrm>
            <a:custGeom>
              <a:avLst/>
              <a:gdLst>
                <a:gd name="T0" fmla="*/ 19 w 26"/>
                <a:gd name="T1" fmla="*/ 3 h 32"/>
                <a:gd name="T2" fmla="*/ 18 w 26"/>
                <a:gd name="T3" fmla="*/ 15 h 32"/>
                <a:gd name="T4" fmla="*/ 18 w 26"/>
                <a:gd name="T5" fmla="*/ 17 h 32"/>
                <a:gd name="T6" fmla="*/ 20 w 26"/>
                <a:gd name="T7" fmla="*/ 18 h 32"/>
                <a:gd name="T8" fmla="*/ 23 w 26"/>
                <a:gd name="T9" fmla="*/ 18 h 32"/>
                <a:gd name="T10" fmla="*/ 23 w 26"/>
                <a:gd name="T11" fmla="*/ 20 h 32"/>
                <a:gd name="T12" fmla="*/ 19 w 26"/>
                <a:gd name="T13" fmla="*/ 20 h 32"/>
                <a:gd name="T14" fmla="*/ 18 w 26"/>
                <a:gd name="T15" fmla="*/ 21 h 32"/>
                <a:gd name="T16" fmla="*/ 17 w 26"/>
                <a:gd name="T17" fmla="*/ 27 h 32"/>
                <a:gd name="T18" fmla="*/ 15 w 26"/>
                <a:gd name="T19" fmla="*/ 29 h 32"/>
                <a:gd name="T20" fmla="*/ 14 w 26"/>
                <a:gd name="T21" fmla="*/ 20 h 32"/>
                <a:gd name="T22" fmla="*/ 13 w 26"/>
                <a:gd name="T23" fmla="*/ 20 h 32"/>
                <a:gd name="T24" fmla="*/ 5 w 26"/>
                <a:gd name="T25" fmla="*/ 20 h 32"/>
                <a:gd name="T26" fmla="*/ 3 w 26"/>
                <a:gd name="T27" fmla="*/ 20 h 32"/>
                <a:gd name="T28" fmla="*/ 3 w 26"/>
                <a:gd name="T29" fmla="*/ 17 h 32"/>
                <a:gd name="T30" fmla="*/ 15 w 26"/>
                <a:gd name="T31" fmla="*/ 3 h 32"/>
                <a:gd name="T32" fmla="*/ 20 w 26"/>
                <a:gd name="T33" fmla="*/ 0 h 32"/>
                <a:gd name="T34" fmla="*/ 17 w 26"/>
                <a:gd name="T35" fmla="*/ 0 h 32"/>
                <a:gd name="T36" fmla="*/ 15 w 26"/>
                <a:gd name="T37" fmla="*/ 0 h 32"/>
                <a:gd name="T38" fmla="*/ 14 w 26"/>
                <a:gd name="T39" fmla="*/ 0 h 32"/>
                <a:gd name="T40" fmla="*/ 13 w 26"/>
                <a:gd name="T41" fmla="*/ 0 h 32"/>
                <a:gd name="T42" fmla="*/ 13 w 26"/>
                <a:gd name="T43" fmla="*/ 1 h 32"/>
                <a:gd name="T44" fmla="*/ 2 w 26"/>
                <a:gd name="T45" fmla="*/ 14 h 32"/>
                <a:gd name="T46" fmla="*/ 0 w 26"/>
                <a:gd name="T47" fmla="*/ 18 h 32"/>
                <a:gd name="T48" fmla="*/ 0 w 26"/>
                <a:gd name="T49" fmla="*/ 22 h 32"/>
                <a:gd name="T50" fmla="*/ 5 w 26"/>
                <a:gd name="T51" fmla="*/ 23 h 32"/>
                <a:gd name="T52" fmla="*/ 12 w 26"/>
                <a:gd name="T53" fmla="*/ 30 h 32"/>
                <a:gd name="T54" fmla="*/ 12 w 26"/>
                <a:gd name="T55" fmla="*/ 32 h 32"/>
                <a:gd name="T56" fmla="*/ 13 w 26"/>
                <a:gd name="T57" fmla="*/ 32 h 32"/>
                <a:gd name="T58" fmla="*/ 20 w 26"/>
                <a:gd name="T59" fmla="*/ 30 h 32"/>
                <a:gd name="T60" fmla="*/ 20 w 26"/>
                <a:gd name="T61" fmla="*/ 27 h 32"/>
                <a:gd name="T62" fmla="*/ 23 w 26"/>
                <a:gd name="T63" fmla="*/ 23 h 32"/>
                <a:gd name="T64" fmla="*/ 26 w 26"/>
                <a:gd name="T65" fmla="*/ 22 h 32"/>
                <a:gd name="T66" fmla="*/ 26 w 26"/>
                <a:gd name="T67" fmla="*/ 15 h 32"/>
                <a:gd name="T68" fmla="*/ 25 w 26"/>
                <a:gd name="T69" fmla="*/ 15 h 32"/>
                <a:gd name="T70" fmla="*/ 21 w 26"/>
                <a:gd name="T71" fmla="*/ 15 h 32"/>
                <a:gd name="T72" fmla="*/ 22 w 26"/>
                <a:gd name="T73" fmla="*/ 2 h 32"/>
                <a:gd name="T74" fmla="*/ 20 w 26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" h="32">
                  <a:moveTo>
                    <a:pt x="17" y="3"/>
                  </a:moveTo>
                  <a:cubicBezTo>
                    <a:pt x="17" y="3"/>
                    <a:pt x="18" y="3"/>
                    <a:pt x="19" y="3"/>
                  </a:cubicBezTo>
                  <a:cubicBezTo>
                    <a:pt x="18" y="7"/>
                    <a:pt x="18" y="9"/>
                    <a:pt x="18" y="13"/>
                  </a:cubicBezTo>
                  <a:cubicBezTo>
                    <a:pt x="18" y="14"/>
                    <a:pt x="18" y="15"/>
                    <a:pt x="18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7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2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2" y="20"/>
                    <a:pt x="21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4"/>
                    <a:pt x="18" y="26"/>
                    <a:pt x="17" y="27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6" y="29"/>
                    <a:pt x="16" y="29"/>
                    <a:pt x="15" y="29"/>
                  </a:cubicBezTo>
                  <a:cubicBezTo>
                    <a:pt x="15" y="27"/>
                    <a:pt x="15" y="25"/>
                    <a:pt x="15" y="22"/>
                  </a:cubicBezTo>
                  <a:cubicBezTo>
                    <a:pt x="15" y="21"/>
                    <a:pt x="15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20"/>
                    <a:pt x="8" y="20"/>
                    <a:pt x="5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19"/>
                    <a:pt x="3" y="19"/>
                    <a:pt x="3" y="18"/>
                  </a:cubicBezTo>
                  <a:cubicBezTo>
                    <a:pt x="3" y="18"/>
                    <a:pt x="3" y="18"/>
                    <a:pt x="3" y="17"/>
                  </a:cubicBezTo>
                  <a:cubicBezTo>
                    <a:pt x="5" y="14"/>
                    <a:pt x="11" y="7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6" y="3"/>
                    <a:pt x="17" y="3"/>
                  </a:cubicBezTo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3"/>
                    <a:pt x="7" y="7"/>
                    <a:pt x="5" y="10"/>
                  </a:cubicBezTo>
                  <a:cubicBezTo>
                    <a:pt x="4" y="11"/>
                    <a:pt x="2" y="13"/>
                    <a:pt x="2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3" y="23"/>
                    <a:pt x="4" y="23"/>
                    <a:pt x="5" y="23"/>
                  </a:cubicBezTo>
                  <a:cubicBezTo>
                    <a:pt x="7" y="23"/>
                    <a:pt x="10" y="23"/>
                    <a:pt x="12" y="23"/>
                  </a:cubicBezTo>
                  <a:cubicBezTo>
                    <a:pt x="12" y="25"/>
                    <a:pt x="12" y="27"/>
                    <a:pt x="12" y="30"/>
                  </a:cubicBezTo>
                  <a:cubicBezTo>
                    <a:pt x="12" y="30"/>
                    <a:pt x="12" y="30"/>
                    <a:pt x="12" y="31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5" y="32"/>
                    <a:pt x="17" y="32"/>
                    <a:pt x="19" y="32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7"/>
                  </a:cubicBezTo>
                  <a:cubicBezTo>
                    <a:pt x="21" y="26"/>
                    <a:pt x="21" y="25"/>
                    <a:pt x="21" y="23"/>
                  </a:cubicBezTo>
                  <a:cubicBezTo>
                    <a:pt x="21" y="23"/>
                    <a:pt x="22" y="23"/>
                    <a:pt x="23" y="23"/>
                  </a:cubicBezTo>
                  <a:cubicBezTo>
                    <a:pt x="24" y="23"/>
                    <a:pt x="24" y="23"/>
                    <a:pt x="25" y="23"/>
                  </a:cubicBezTo>
                  <a:cubicBezTo>
                    <a:pt x="26" y="23"/>
                    <a:pt x="26" y="23"/>
                    <a:pt x="26" y="22"/>
                  </a:cubicBezTo>
                  <a:cubicBezTo>
                    <a:pt x="26" y="21"/>
                    <a:pt x="26" y="18"/>
                    <a:pt x="26" y="16"/>
                  </a:cubicBezTo>
                  <a:cubicBezTo>
                    <a:pt x="26" y="16"/>
                    <a:pt x="26" y="16"/>
                    <a:pt x="26" y="15"/>
                  </a:cubicBezTo>
                  <a:cubicBezTo>
                    <a:pt x="26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3" y="15"/>
                  </a:cubicBezTo>
                  <a:cubicBezTo>
                    <a:pt x="22" y="15"/>
                    <a:pt x="22" y="15"/>
                    <a:pt x="21" y="15"/>
                  </a:cubicBezTo>
                  <a:cubicBezTo>
                    <a:pt x="21" y="14"/>
                    <a:pt x="21" y="14"/>
                    <a:pt x="21" y="13"/>
                  </a:cubicBezTo>
                  <a:cubicBezTo>
                    <a:pt x="21" y="9"/>
                    <a:pt x="21" y="6"/>
                    <a:pt x="22" y="2"/>
                  </a:cubicBezTo>
                  <a:cubicBezTo>
                    <a:pt x="22" y="1"/>
                    <a:pt x="21" y="1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834"/>
            <p:cNvSpPr>
              <a:spLocks noChangeArrowheads="1"/>
            </p:cNvSpPr>
            <p:nvPr/>
          </p:nvSpPr>
          <p:spPr bwMode="auto">
            <a:xfrm>
              <a:off x="2517" y="2605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835"/>
            <p:cNvSpPr/>
            <p:nvPr/>
          </p:nvSpPr>
          <p:spPr bwMode="auto">
            <a:xfrm>
              <a:off x="2517" y="260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Rectangle 836"/>
            <p:cNvSpPr>
              <a:spLocks noChangeArrowheads="1"/>
            </p:cNvSpPr>
            <p:nvPr/>
          </p:nvSpPr>
          <p:spPr bwMode="auto">
            <a:xfrm>
              <a:off x="2557" y="2752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Rectangle 837"/>
            <p:cNvSpPr>
              <a:spLocks noChangeArrowheads="1"/>
            </p:cNvSpPr>
            <p:nvPr/>
          </p:nvSpPr>
          <p:spPr bwMode="auto">
            <a:xfrm>
              <a:off x="2557" y="2752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838"/>
            <p:cNvSpPr>
              <a:spLocks noEditPoints="1"/>
            </p:cNvSpPr>
            <p:nvPr/>
          </p:nvSpPr>
          <p:spPr bwMode="auto">
            <a:xfrm>
              <a:off x="2372" y="2541"/>
              <a:ext cx="620" cy="346"/>
            </a:xfrm>
            <a:custGeom>
              <a:avLst/>
              <a:gdLst>
                <a:gd name="T0" fmla="*/ 119 w 262"/>
                <a:gd name="T1" fmla="*/ 120 h 146"/>
                <a:gd name="T2" fmla="*/ 116 w 262"/>
                <a:gd name="T3" fmla="*/ 139 h 146"/>
                <a:gd name="T4" fmla="*/ 105 w 262"/>
                <a:gd name="T5" fmla="*/ 107 h 146"/>
                <a:gd name="T6" fmla="*/ 106 w 262"/>
                <a:gd name="T7" fmla="*/ 132 h 146"/>
                <a:gd name="T8" fmla="*/ 83 w 262"/>
                <a:gd name="T9" fmla="*/ 116 h 146"/>
                <a:gd name="T10" fmla="*/ 96 w 262"/>
                <a:gd name="T11" fmla="*/ 97 h 146"/>
                <a:gd name="T12" fmla="*/ 75 w 262"/>
                <a:gd name="T13" fmla="*/ 112 h 146"/>
                <a:gd name="T14" fmla="*/ 79 w 262"/>
                <a:gd name="T15" fmla="*/ 93 h 146"/>
                <a:gd name="T16" fmla="*/ 78 w 262"/>
                <a:gd name="T17" fmla="*/ 110 h 146"/>
                <a:gd name="T18" fmla="*/ 36 w 262"/>
                <a:gd name="T19" fmla="*/ 90 h 146"/>
                <a:gd name="T20" fmla="*/ 213 w 262"/>
                <a:gd name="T21" fmla="*/ 87 h 146"/>
                <a:gd name="T22" fmla="*/ 31 w 262"/>
                <a:gd name="T23" fmla="*/ 88 h 146"/>
                <a:gd name="T24" fmla="*/ 205 w 262"/>
                <a:gd name="T25" fmla="*/ 82 h 146"/>
                <a:gd name="T26" fmla="*/ 32 w 262"/>
                <a:gd name="T27" fmla="*/ 79 h 146"/>
                <a:gd name="T28" fmla="*/ 63 w 262"/>
                <a:gd name="T29" fmla="*/ 32 h 146"/>
                <a:gd name="T30" fmla="*/ 108 w 262"/>
                <a:gd name="T31" fmla="*/ 47 h 146"/>
                <a:gd name="T32" fmla="*/ 196 w 262"/>
                <a:gd name="T33" fmla="*/ 90 h 146"/>
                <a:gd name="T34" fmla="*/ 147 w 262"/>
                <a:gd name="T35" fmla="*/ 83 h 146"/>
                <a:gd name="T36" fmla="*/ 145 w 262"/>
                <a:gd name="T37" fmla="*/ 102 h 146"/>
                <a:gd name="T38" fmla="*/ 167 w 262"/>
                <a:gd name="T39" fmla="*/ 122 h 146"/>
                <a:gd name="T40" fmla="*/ 133 w 262"/>
                <a:gd name="T41" fmla="*/ 120 h 146"/>
                <a:gd name="T42" fmla="*/ 143 w 262"/>
                <a:gd name="T43" fmla="*/ 141 h 146"/>
                <a:gd name="T44" fmla="*/ 123 w 262"/>
                <a:gd name="T45" fmla="*/ 116 h 146"/>
                <a:gd name="T46" fmla="*/ 110 w 262"/>
                <a:gd name="T47" fmla="*/ 100 h 146"/>
                <a:gd name="T48" fmla="*/ 78 w 262"/>
                <a:gd name="T49" fmla="*/ 89 h 146"/>
                <a:gd name="T50" fmla="*/ 75 w 262"/>
                <a:gd name="T51" fmla="*/ 48 h 146"/>
                <a:gd name="T52" fmla="*/ 176 w 262"/>
                <a:gd name="T53" fmla="*/ 34 h 146"/>
                <a:gd name="T54" fmla="*/ 129 w 262"/>
                <a:gd name="T55" fmla="*/ 39 h 146"/>
                <a:gd name="T56" fmla="*/ 38 w 262"/>
                <a:gd name="T57" fmla="*/ 79 h 146"/>
                <a:gd name="T58" fmla="*/ 61 w 262"/>
                <a:gd name="T59" fmla="*/ 27 h 146"/>
                <a:gd name="T60" fmla="*/ 39 w 262"/>
                <a:gd name="T61" fmla="*/ 85 h 146"/>
                <a:gd name="T62" fmla="*/ 219 w 262"/>
                <a:gd name="T63" fmla="*/ 71 h 146"/>
                <a:gd name="T64" fmla="*/ 213 w 262"/>
                <a:gd name="T65" fmla="*/ 78 h 146"/>
                <a:gd name="T66" fmla="*/ 190 w 262"/>
                <a:gd name="T67" fmla="*/ 24 h 146"/>
                <a:gd name="T68" fmla="*/ 198 w 262"/>
                <a:gd name="T69" fmla="*/ 9 h 146"/>
                <a:gd name="T70" fmla="*/ 184 w 262"/>
                <a:gd name="T71" fmla="*/ 23 h 146"/>
                <a:gd name="T72" fmla="*/ 98 w 262"/>
                <a:gd name="T73" fmla="*/ 22 h 146"/>
                <a:gd name="T74" fmla="*/ 64 w 262"/>
                <a:gd name="T75" fmla="*/ 17 h 146"/>
                <a:gd name="T76" fmla="*/ 52 w 262"/>
                <a:gd name="T77" fmla="*/ 16 h 146"/>
                <a:gd name="T78" fmla="*/ 30 w 262"/>
                <a:gd name="T79" fmla="*/ 70 h 146"/>
                <a:gd name="T80" fmla="*/ 22 w 262"/>
                <a:gd name="T81" fmla="*/ 68 h 146"/>
                <a:gd name="T82" fmla="*/ 19 w 262"/>
                <a:gd name="T83" fmla="*/ 62 h 146"/>
                <a:gd name="T84" fmla="*/ 13 w 262"/>
                <a:gd name="T85" fmla="*/ 60 h 146"/>
                <a:gd name="T86" fmla="*/ 9 w 262"/>
                <a:gd name="T87" fmla="*/ 55 h 146"/>
                <a:gd name="T88" fmla="*/ 2 w 262"/>
                <a:gd name="T89" fmla="*/ 79 h 146"/>
                <a:gd name="T90" fmla="*/ 52 w 262"/>
                <a:gd name="T91" fmla="*/ 84 h 146"/>
                <a:gd name="T92" fmla="*/ 78 w 262"/>
                <a:gd name="T93" fmla="*/ 117 h 146"/>
                <a:gd name="T94" fmla="*/ 95 w 262"/>
                <a:gd name="T95" fmla="*/ 132 h 146"/>
                <a:gd name="T96" fmla="*/ 124 w 262"/>
                <a:gd name="T97" fmla="*/ 137 h 146"/>
                <a:gd name="T98" fmla="*/ 155 w 262"/>
                <a:gd name="T99" fmla="*/ 134 h 146"/>
                <a:gd name="T100" fmla="*/ 192 w 262"/>
                <a:gd name="T101" fmla="*/ 110 h 146"/>
                <a:gd name="T102" fmla="*/ 206 w 262"/>
                <a:gd name="T103" fmla="*/ 89 h 146"/>
                <a:gd name="T104" fmla="*/ 262 w 262"/>
                <a:gd name="T105" fmla="*/ 55 h 146"/>
                <a:gd name="T106" fmla="*/ 254 w 262"/>
                <a:gd name="T107" fmla="*/ 56 h 146"/>
                <a:gd name="T108" fmla="*/ 238 w 262"/>
                <a:gd name="T109" fmla="*/ 77 h 146"/>
                <a:gd name="T110" fmla="*/ 241 w 262"/>
                <a:gd name="T111" fmla="*/ 59 h 146"/>
                <a:gd name="T112" fmla="*/ 232 w 262"/>
                <a:gd name="T113" fmla="*/ 61 h 146"/>
                <a:gd name="T114" fmla="*/ 224 w 262"/>
                <a:gd name="T115" fmla="*/ 72 h 146"/>
                <a:gd name="T116" fmla="*/ 197 w 262"/>
                <a:gd name="T117" fmla="*/ 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2" h="146">
                  <a:moveTo>
                    <a:pt x="116" y="139"/>
                  </a:moveTo>
                  <a:cubicBezTo>
                    <a:pt x="114" y="139"/>
                    <a:pt x="114" y="139"/>
                    <a:pt x="113" y="139"/>
                  </a:cubicBezTo>
                  <a:cubicBezTo>
                    <a:pt x="112" y="138"/>
                    <a:pt x="111" y="135"/>
                    <a:pt x="111" y="133"/>
                  </a:cubicBezTo>
                  <a:cubicBezTo>
                    <a:pt x="111" y="133"/>
                    <a:pt x="112" y="132"/>
                    <a:pt x="112" y="131"/>
                  </a:cubicBezTo>
                  <a:cubicBezTo>
                    <a:pt x="113" y="129"/>
                    <a:pt x="114" y="125"/>
                    <a:pt x="115" y="123"/>
                  </a:cubicBezTo>
                  <a:cubicBezTo>
                    <a:pt x="115" y="122"/>
                    <a:pt x="115" y="122"/>
                    <a:pt x="116" y="122"/>
                  </a:cubicBezTo>
                  <a:cubicBezTo>
                    <a:pt x="116" y="122"/>
                    <a:pt x="116" y="122"/>
                    <a:pt x="116" y="122"/>
                  </a:cubicBezTo>
                  <a:cubicBezTo>
                    <a:pt x="116" y="121"/>
                    <a:pt x="116" y="121"/>
                    <a:pt x="117" y="120"/>
                  </a:cubicBezTo>
                  <a:cubicBezTo>
                    <a:pt x="118" y="120"/>
                    <a:pt x="118" y="120"/>
                    <a:pt x="119" y="120"/>
                  </a:cubicBezTo>
                  <a:cubicBezTo>
                    <a:pt x="119" y="120"/>
                    <a:pt x="119" y="120"/>
                    <a:pt x="119" y="120"/>
                  </a:cubicBezTo>
                  <a:cubicBezTo>
                    <a:pt x="119" y="120"/>
                    <a:pt x="120" y="120"/>
                    <a:pt x="121" y="120"/>
                  </a:cubicBezTo>
                  <a:cubicBezTo>
                    <a:pt x="122" y="121"/>
                    <a:pt x="123" y="122"/>
                    <a:pt x="123" y="122"/>
                  </a:cubicBezTo>
                  <a:cubicBezTo>
                    <a:pt x="124" y="123"/>
                    <a:pt x="124" y="124"/>
                    <a:pt x="124" y="125"/>
                  </a:cubicBezTo>
                  <a:cubicBezTo>
                    <a:pt x="124" y="125"/>
                    <a:pt x="124" y="125"/>
                    <a:pt x="124" y="125"/>
                  </a:cubicBezTo>
                  <a:cubicBezTo>
                    <a:pt x="124" y="125"/>
                    <a:pt x="124" y="126"/>
                    <a:pt x="123" y="128"/>
                  </a:cubicBezTo>
                  <a:cubicBezTo>
                    <a:pt x="122" y="131"/>
                    <a:pt x="120" y="135"/>
                    <a:pt x="118" y="138"/>
                  </a:cubicBezTo>
                  <a:cubicBezTo>
                    <a:pt x="118" y="139"/>
                    <a:pt x="117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moveTo>
                    <a:pt x="104" y="133"/>
                  </a:moveTo>
                  <a:cubicBezTo>
                    <a:pt x="102" y="133"/>
                    <a:pt x="100" y="131"/>
                    <a:pt x="99" y="130"/>
                  </a:cubicBezTo>
                  <a:cubicBezTo>
                    <a:pt x="98" y="129"/>
                    <a:pt x="98" y="127"/>
                    <a:pt x="98" y="126"/>
                  </a:cubicBezTo>
                  <a:cubicBezTo>
                    <a:pt x="98" y="125"/>
                    <a:pt x="98" y="124"/>
                    <a:pt x="99" y="122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99" y="121"/>
                    <a:pt x="100" y="120"/>
                    <a:pt x="100" y="119"/>
                  </a:cubicBezTo>
                  <a:cubicBezTo>
                    <a:pt x="102" y="116"/>
                    <a:pt x="103" y="113"/>
                    <a:pt x="104" y="110"/>
                  </a:cubicBezTo>
                  <a:cubicBezTo>
                    <a:pt x="104" y="109"/>
                    <a:pt x="104" y="108"/>
                    <a:pt x="105" y="107"/>
                  </a:cubicBezTo>
                  <a:cubicBezTo>
                    <a:pt x="105" y="106"/>
                    <a:pt x="107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1" y="105"/>
                    <a:pt x="113" y="107"/>
                    <a:pt x="113" y="109"/>
                  </a:cubicBezTo>
                  <a:cubicBezTo>
                    <a:pt x="113" y="109"/>
                    <a:pt x="113" y="109"/>
                    <a:pt x="113" y="110"/>
                  </a:cubicBezTo>
                  <a:cubicBezTo>
                    <a:pt x="113" y="111"/>
                    <a:pt x="113" y="112"/>
                    <a:pt x="112" y="114"/>
                  </a:cubicBezTo>
                  <a:cubicBezTo>
                    <a:pt x="111" y="119"/>
                    <a:pt x="109" y="125"/>
                    <a:pt x="107" y="130"/>
                  </a:cubicBezTo>
                  <a:cubicBezTo>
                    <a:pt x="107" y="132"/>
                    <a:pt x="106" y="132"/>
                    <a:pt x="106" y="132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4" y="133"/>
                    <a:pt x="104" y="133"/>
                    <a:pt x="104" y="133"/>
                  </a:cubicBezTo>
                  <a:moveTo>
                    <a:pt x="89" y="124"/>
                  </a:moveTo>
                  <a:cubicBezTo>
                    <a:pt x="89" y="124"/>
                    <a:pt x="89" y="124"/>
                    <a:pt x="89" y="124"/>
                  </a:cubicBezTo>
                  <a:cubicBezTo>
                    <a:pt x="88" y="124"/>
                    <a:pt x="86" y="124"/>
                    <a:pt x="86" y="123"/>
                  </a:cubicBezTo>
                  <a:cubicBezTo>
                    <a:pt x="85" y="123"/>
                    <a:pt x="84" y="123"/>
                    <a:pt x="84" y="122"/>
                  </a:cubicBezTo>
                  <a:cubicBezTo>
                    <a:pt x="84" y="122"/>
                    <a:pt x="84" y="121"/>
                    <a:pt x="83" y="121"/>
                  </a:cubicBezTo>
                  <a:cubicBezTo>
                    <a:pt x="83" y="119"/>
                    <a:pt x="83" y="117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3"/>
                    <a:pt x="84" y="110"/>
                    <a:pt x="86" y="106"/>
                  </a:cubicBezTo>
                  <a:cubicBezTo>
                    <a:pt x="87" y="105"/>
                    <a:pt x="87" y="104"/>
                    <a:pt x="87" y="10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9" y="101"/>
                    <a:pt x="89" y="100"/>
                    <a:pt x="90" y="99"/>
                  </a:cubicBezTo>
                  <a:cubicBezTo>
                    <a:pt x="91" y="98"/>
                    <a:pt x="93" y="97"/>
                    <a:pt x="94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5" y="97"/>
                    <a:pt x="96" y="97"/>
                    <a:pt x="96" y="97"/>
                  </a:cubicBezTo>
                  <a:cubicBezTo>
                    <a:pt x="97" y="97"/>
                    <a:pt x="98" y="98"/>
                    <a:pt x="99" y="99"/>
                  </a:cubicBezTo>
                  <a:cubicBezTo>
                    <a:pt x="99" y="101"/>
                    <a:pt x="100" y="102"/>
                    <a:pt x="100" y="104"/>
                  </a:cubicBezTo>
                  <a:cubicBezTo>
                    <a:pt x="100" y="104"/>
                    <a:pt x="100" y="105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7"/>
                    <a:pt x="100" y="107"/>
                    <a:pt x="99" y="108"/>
                  </a:cubicBezTo>
                  <a:cubicBezTo>
                    <a:pt x="98" y="111"/>
                    <a:pt x="97" y="114"/>
                    <a:pt x="96" y="117"/>
                  </a:cubicBezTo>
                  <a:cubicBezTo>
                    <a:pt x="94" y="120"/>
                    <a:pt x="93" y="122"/>
                    <a:pt x="91" y="123"/>
                  </a:cubicBezTo>
                  <a:cubicBezTo>
                    <a:pt x="90" y="124"/>
                    <a:pt x="90" y="124"/>
                    <a:pt x="89" y="124"/>
                  </a:cubicBezTo>
                  <a:moveTo>
                    <a:pt x="75" y="112"/>
                  </a:move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4" y="112"/>
                    <a:pt x="73" y="112"/>
                    <a:pt x="72" y="111"/>
                  </a:cubicBezTo>
                  <a:cubicBezTo>
                    <a:pt x="72" y="110"/>
                    <a:pt x="72" y="110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8"/>
                    <a:pt x="72" y="108"/>
                    <a:pt x="72" y="107"/>
                  </a:cubicBezTo>
                  <a:cubicBezTo>
                    <a:pt x="73" y="103"/>
                    <a:pt x="74" y="100"/>
                    <a:pt x="76" y="97"/>
                  </a:cubicBezTo>
                  <a:cubicBezTo>
                    <a:pt x="76" y="96"/>
                    <a:pt x="77" y="95"/>
                    <a:pt x="77" y="94"/>
                  </a:cubicBezTo>
                  <a:cubicBezTo>
                    <a:pt x="78" y="94"/>
                    <a:pt x="78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80" y="93"/>
                    <a:pt x="81" y="94"/>
                    <a:pt x="82" y="94"/>
                  </a:cubicBezTo>
                  <a:cubicBezTo>
                    <a:pt x="83" y="95"/>
                    <a:pt x="84" y="96"/>
                    <a:pt x="84" y="98"/>
                  </a:cubicBezTo>
                  <a:cubicBezTo>
                    <a:pt x="84" y="99"/>
                    <a:pt x="84" y="100"/>
                    <a:pt x="83" y="101"/>
                  </a:cubicBezTo>
                  <a:cubicBezTo>
                    <a:pt x="83" y="102"/>
                    <a:pt x="82" y="103"/>
                    <a:pt x="82" y="104"/>
                  </a:cubicBezTo>
                  <a:cubicBezTo>
                    <a:pt x="81" y="106"/>
                    <a:pt x="80" y="107"/>
                    <a:pt x="79" y="109"/>
                  </a:cubicBezTo>
                  <a:cubicBezTo>
                    <a:pt x="79" y="109"/>
                    <a:pt x="78" y="110"/>
                    <a:pt x="78" y="110"/>
                  </a:cubicBezTo>
                  <a:cubicBezTo>
                    <a:pt x="78" y="111"/>
                    <a:pt x="76" y="112"/>
                    <a:pt x="75" y="112"/>
                  </a:cubicBezTo>
                  <a:moveTo>
                    <a:pt x="36" y="90"/>
                  </a:moveTo>
                  <a:cubicBezTo>
                    <a:pt x="36" y="90"/>
                    <a:pt x="35" y="90"/>
                    <a:pt x="34" y="90"/>
                  </a:cubicBezTo>
                  <a:cubicBezTo>
                    <a:pt x="34" y="90"/>
                    <a:pt x="34" y="90"/>
                    <a:pt x="33" y="89"/>
                  </a:cubicBezTo>
                  <a:cubicBezTo>
                    <a:pt x="34" y="89"/>
                    <a:pt x="34" y="88"/>
                    <a:pt x="34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9"/>
                    <a:pt x="36" y="89"/>
                    <a:pt x="36" y="89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moveTo>
                    <a:pt x="213" y="87"/>
                  </a:moveTo>
                  <a:cubicBezTo>
                    <a:pt x="212" y="87"/>
                    <a:pt x="212" y="87"/>
                    <a:pt x="211" y="87"/>
                  </a:cubicBezTo>
                  <a:cubicBezTo>
                    <a:pt x="212" y="86"/>
                    <a:pt x="212" y="86"/>
                    <a:pt x="212" y="86"/>
                  </a:cubicBezTo>
                  <a:cubicBezTo>
                    <a:pt x="213" y="86"/>
                    <a:pt x="213" y="86"/>
                    <a:pt x="214" y="86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6"/>
                    <a:pt x="213" y="87"/>
                    <a:pt x="213" y="87"/>
                  </a:cubicBezTo>
                  <a:moveTo>
                    <a:pt x="209" y="85"/>
                  </a:moveTo>
                  <a:cubicBezTo>
                    <a:pt x="208" y="85"/>
                    <a:pt x="208" y="85"/>
                    <a:pt x="208" y="8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9" y="84"/>
                    <a:pt x="209" y="85"/>
                    <a:pt x="210" y="85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09" y="85"/>
                    <a:pt x="209" y="85"/>
                    <a:pt x="209" y="85"/>
                  </a:cubicBezTo>
                  <a:moveTo>
                    <a:pt x="31" y="88"/>
                  </a:move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0" y="88"/>
                    <a:pt x="30" y="87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1" y="85"/>
                    <a:pt x="32" y="83"/>
                    <a:pt x="33" y="82"/>
                  </a:cubicBezTo>
                  <a:cubicBezTo>
                    <a:pt x="33" y="82"/>
                    <a:pt x="33" y="83"/>
                    <a:pt x="33" y="83"/>
                  </a:cubicBezTo>
                  <a:cubicBezTo>
                    <a:pt x="33" y="84"/>
                    <a:pt x="33" y="84"/>
                    <a:pt x="33" y="85"/>
                  </a:cubicBezTo>
                  <a:cubicBezTo>
                    <a:pt x="32" y="86"/>
                    <a:pt x="32" y="87"/>
                    <a:pt x="31" y="88"/>
                  </a:cubicBezTo>
                  <a:moveTo>
                    <a:pt x="206" y="83"/>
                  </a:moveTo>
                  <a:cubicBezTo>
                    <a:pt x="206" y="82"/>
                    <a:pt x="205" y="82"/>
                    <a:pt x="205" y="82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2"/>
                    <a:pt x="206" y="82"/>
                    <a:pt x="206" y="82"/>
                  </a:cubicBezTo>
                  <a:cubicBezTo>
                    <a:pt x="206" y="83"/>
                    <a:pt x="206" y="83"/>
                    <a:pt x="206" y="83"/>
                  </a:cubicBezTo>
                  <a:moveTo>
                    <a:pt x="27" y="86"/>
                  </a:moveTo>
                  <a:cubicBezTo>
                    <a:pt x="27" y="86"/>
                    <a:pt x="26" y="86"/>
                    <a:pt x="26" y="85"/>
                  </a:cubicBezTo>
                  <a:cubicBezTo>
                    <a:pt x="28" y="82"/>
                    <a:pt x="30" y="78"/>
                    <a:pt x="33" y="75"/>
                  </a:cubicBezTo>
                  <a:cubicBezTo>
                    <a:pt x="33" y="76"/>
                    <a:pt x="33" y="77"/>
                    <a:pt x="33" y="79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0" y="81"/>
                    <a:pt x="29" y="84"/>
                    <a:pt x="27" y="86"/>
                  </a:cubicBezTo>
                  <a:moveTo>
                    <a:pt x="71" y="95"/>
                  </a:moveTo>
                  <a:cubicBezTo>
                    <a:pt x="65" y="86"/>
                    <a:pt x="56" y="80"/>
                    <a:pt x="45" y="76"/>
                  </a:cubicBezTo>
                  <a:cubicBezTo>
                    <a:pt x="46" y="61"/>
                    <a:pt x="51" y="45"/>
                    <a:pt x="61" y="33"/>
                  </a:cubicBezTo>
                  <a:cubicBezTo>
                    <a:pt x="61" y="32"/>
                    <a:pt x="62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3" y="32"/>
                    <a:pt x="64" y="32"/>
                  </a:cubicBezTo>
                  <a:cubicBezTo>
                    <a:pt x="69" y="33"/>
                    <a:pt x="74" y="34"/>
                    <a:pt x="80" y="36"/>
                  </a:cubicBezTo>
                  <a:cubicBezTo>
                    <a:pt x="78" y="38"/>
                    <a:pt x="76" y="39"/>
                    <a:pt x="73" y="41"/>
                  </a:cubicBezTo>
                  <a:cubicBezTo>
                    <a:pt x="71" y="43"/>
                    <a:pt x="70" y="45"/>
                    <a:pt x="70" y="48"/>
                  </a:cubicBezTo>
                  <a:cubicBezTo>
                    <a:pt x="70" y="50"/>
                    <a:pt x="70" y="51"/>
                    <a:pt x="71" y="53"/>
                  </a:cubicBezTo>
                  <a:cubicBezTo>
                    <a:pt x="72" y="54"/>
                    <a:pt x="74" y="56"/>
                    <a:pt x="76" y="56"/>
                  </a:cubicBezTo>
                  <a:cubicBezTo>
                    <a:pt x="78" y="57"/>
                    <a:pt x="81" y="57"/>
                    <a:pt x="83" y="57"/>
                  </a:cubicBezTo>
                  <a:cubicBezTo>
                    <a:pt x="85" y="57"/>
                    <a:pt x="87" y="57"/>
                    <a:pt x="88" y="57"/>
                  </a:cubicBezTo>
                  <a:cubicBezTo>
                    <a:pt x="96" y="55"/>
                    <a:pt x="102" y="50"/>
                    <a:pt x="108" y="47"/>
                  </a:cubicBezTo>
                  <a:cubicBezTo>
                    <a:pt x="112" y="44"/>
                    <a:pt x="118" y="42"/>
                    <a:pt x="122" y="42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25" y="42"/>
                    <a:pt x="127" y="43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31" y="48"/>
                    <a:pt x="134" y="52"/>
                    <a:pt x="138" y="55"/>
                  </a:cubicBezTo>
                  <a:cubicBezTo>
                    <a:pt x="142" y="57"/>
                    <a:pt x="146" y="59"/>
                    <a:pt x="149" y="61"/>
                  </a:cubicBezTo>
                  <a:cubicBezTo>
                    <a:pt x="164" y="68"/>
                    <a:pt x="177" y="76"/>
                    <a:pt x="190" y="86"/>
                  </a:cubicBezTo>
                  <a:cubicBezTo>
                    <a:pt x="190" y="86"/>
                    <a:pt x="191" y="86"/>
                    <a:pt x="191" y="87"/>
                  </a:cubicBezTo>
                  <a:cubicBezTo>
                    <a:pt x="193" y="88"/>
                    <a:pt x="194" y="89"/>
                    <a:pt x="196" y="90"/>
                  </a:cubicBezTo>
                  <a:cubicBezTo>
                    <a:pt x="197" y="91"/>
                    <a:pt x="198" y="92"/>
                    <a:pt x="199" y="93"/>
                  </a:cubicBezTo>
                  <a:cubicBezTo>
                    <a:pt x="200" y="95"/>
                    <a:pt x="200" y="96"/>
                    <a:pt x="200" y="97"/>
                  </a:cubicBezTo>
                  <a:cubicBezTo>
                    <a:pt x="200" y="99"/>
                    <a:pt x="200" y="100"/>
                    <a:pt x="199" y="101"/>
                  </a:cubicBezTo>
                  <a:cubicBezTo>
                    <a:pt x="198" y="103"/>
                    <a:pt x="195" y="105"/>
                    <a:pt x="193" y="105"/>
                  </a:cubicBezTo>
                  <a:cubicBezTo>
                    <a:pt x="193" y="105"/>
                    <a:pt x="193" y="105"/>
                    <a:pt x="193" y="105"/>
                  </a:cubicBezTo>
                  <a:cubicBezTo>
                    <a:pt x="192" y="105"/>
                    <a:pt x="192" y="105"/>
                    <a:pt x="192" y="105"/>
                  </a:cubicBezTo>
                  <a:cubicBezTo>
                    <a:pt x="191" y="105"/>
                    <a:pt x="189" y="104"/>
                    <a:pt x="188" y="103"/>
                  </a:cubicBezTo>
                  <a:cubicBezTo>
                    <a:pt x="174" y="98"/>
                    <a:pt x="161" y="91"/>
                    <a:pt x="148" y="84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83"/>
                    <a:pt x="145" y="84"/>
                    <a:pt x="145" y="84"/>
                  </a:cubicBezTo>
                  <a:cubicBezTo>
                    <a:pt x="144" y="86"/>
                    <a:pt x="144" y="87"/>
                    <a:pt x="145" y="88"/>
                  </a:cubicBezTo>
                  <a:cubicBezTo>
                    <a:pt x="158" y="95"/>
                    <a:pt x="171" y="102"/>
                    <a:pt x="185" y="107"/>
                  </a:cubicBezTo>
                  <a:cubicBezTo>
                    <a:pt x="185" y="108"/>
                    <a:pt x="185" y="109"/>
                    <a:pt x="185" y="109"/>
                  </a:cubicBezTo>
                  <a:cubicBezTo>
                    <a:pt x="185" y="112"/>
                    <a:pt x="183" y="115"/>
                    <a:pt x="180" y="116"/>
                  </a:cubicBezTo>
                  <a:cubicBezTo>
                    <a:pt x="179" y="117"/>
                    <a:pt x="177" y="118"/>
                    <a:pt x="175" y="118"/>
                  </a:cubicBezTo>
                  <a:cubicBezTo>
                    <a:pt x="173" y="118"/>
                    <a:pt x="172" y="117"/>
                    <a:pt x="170" y="117"/>
                  </a:cubicBezTo>
                  <a:cubicBezTo>
                    <a:pt x="167" y="116"/>
                    <a:pt x="163" y="114"/>
                    <a:pt x="160" y="112"/>
                  </a:cubicBezTo>
                  <a:cubicBezTo>
                    <a:pt x="155" y="109"/>
                    <a:pt x="150" y="105"/>
                    <a:pt x="145" y="102"/>
                  </a:cubicBezTo>
                  <a:cubicBezTo>
                    <a:pt x="146" y="101"/>
                    <a:pt x="146" y="100"/>
                    <a:pt x="145" y="100"/>
                  </a:cubicBezTo>
                  <a:cubicBezTo>
                    <a:pt x="145" y="99"/>
                    <a:pt x="144" y="99"/>
                    <a:pt x="143" y="99"/>
                  </a:cubicBezTo>
                  <a:cubicBezTo>
                    <a:pt x="143" y="99"/>
                    <a:pt x="142" y="99"/>
                    <a:pt x="142" y="99"/>
                  </a:cubicBezTo>
                  <a:cubicBezTo>
                    <a:pt x="141" y="99"/>
                    <a:pt x="140" y="100"/>
                    <a:pt x="140" y="100"/>
                  </a:cubicBezTo>
                  <a:cubicBezTo>
                    <a:pt x="139" y="101"/>
                    <a:pt x="139" y="102"/>
                    <a:pt x="139" y="102"/>
                  </a:cubicBezTo>
                  <a:cubicBezTo>
                    <a:pt x="139" y="103"/>
                    <a:pt x="139" y="104"/>
                    <a:pt x="140" y="104"/>
                  </a:cubicBezTo>
                  <a:cubicBezTo>
                    <a:pt x="146" y="108"/>
                    <a:pt x="151" y="112"/>
                    <a:pt x="157" y="116"/>
                  </a:cubicBezTo>
                  <a:cubicBezTo>
                    <a:pt x="160" y="118"/>
                    <a:pt x="164" y="120"/>
                    <a:pt x="167" y="121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3"/>
                    <a:pt x="167" y="124"/>
                    <a:pt x="167" y="125"/>
                  </a:cubicBezTo>
                  <a:cubicBezTo>
                    <a:pt x="167" y="126"/>
                    <a:pt x="166" y="126"/>
                    <a:pt x="165" y="127"/>
                  </a:cubicBezTo>
                  <a:cubicBezTo>
                    <a:pt x="164" y="129"/>
                    <a:pt x="162" y="130"/>
                    <a:pt x="159" y="130"/>
                  </a:cubicBezTo>
                  <a:cubicBezTo>
                    <a:pt x="158" y="130"/>
                    <a:pt x="157" y="130"/>
                    <a:pt x="157" y="129"/>
                  </a:cubicBezTo>
                  <a:cubicBezTo>
                    <a:pt x="153" y="129"/>
                    <a:pt x="150" y="126"/>
                    <a:pt x="147" y="124"/>
                  </a:cubicBezTo>
                  <a:cubicBezTo>
                    <a:pt x="143" y="121"/>
                    <a:pt x="139" y="119"/>
                    <a:pt x="136" y="116"/>
                  </a:cubicBezTo>
                  <a:cubicBezTo>
                    <a:pt x="135" y="116"/>
                    <a:pt x="135" y="116"/>
                    <a:pt x="134" y="116"/>
                  </a:cubicBezTo>
                  <a:cubicBezTo>
                    <a:pt x="134" y="116"/>
                    <a:pt x="133" y="116"/>
                    <a:pt x="132" y="117"/>
                  </a:cubicBezTo>
                  <a:cubicBezTo>
                    <a:pt x="132" y="118"/>
                    <a:pt x="132" y="119"/>
                    <a:pt x="133" y="120"/>
                  </a:cubicBezTo>
                  <a:cubicBezTo>
                    <a:pt x="137" y="123"/>
                    <a:pt x="140" y="125"/>
                    <a:pt x="144" y="128"/>
                  </a:cubicBezTo>
                  <a:cubicBezTo>
                    <a:pt x="145" y="129"/>
                    <a:pt x="146" y="129"/>
                    <a:pt x="147" y="130"/>
                  </a:cubicBezTo>
                  <a:cubicBezTo>
                    <a:pt x="148" y="131"/>
                    <a:pt x="148" y="132"/>
                    <a:pt x="149" y="133"/>
                  </a:cubicBezTo>
                  <a:cubicBezTo>
                    <a:pt x="149" y="134"/>
                    <a:pt x="149" y="135"/>
                    <a:pt x="149" y="135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49" y="138"/>
                    <a:pt x="148" y="139"/>
                    <a:pt x="147" y="140"/>
                  </a:cubicBezTo>
                  <a:cubicBezTo>
                    <a:pt x="146" y="140"/>
                    <a:pt x="145" y="141"/>
                    <a:pt x="144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1"/>
                    <a:pt x="141" y="141"/>
                    <a:pt x="140" y="140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34" y="138"/>
                    <a:pt x="132" y="136"/>
                    <a:pt x="126" y="133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7" y="132"/>
                    <a:pt x="127" y="131"/>
                    <a:pt x="128" y="129"/>
                  </a:cubicBezTo>
                  <a:cubicBezTo>
                    <a:pt x="128" y="128"/>
                    <a:pt x="129" y="126"/>
                    <a:pt x="129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3"/>
                    <a:pt x="128" y="121"/>
                    <a:pt x="127" y="119"/>
                  </a:cubicBezTo>
                  <a:cubicBezTo>
                    <a:pt x="126" y="118"/>
                    <a:pt x="125" y="117"/>
                    <a:pt x="123" y="116"/>
                  </a:cubicBezTo>
                  <a:cubicBezTo>
                    <a:pt x="122" y="115"/>
                    <a:pt x="120" y="115"/>
                    <a:pt x="119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8" y="115"/>
                    <a:pt x="118" y="115"/>
                    <a:pt x="117" y="115"/>
                  </a:cubicBezTo>
                  <a:cubicBezTo>
                    <a:pt x="118" y="113"/>
                    <a:pt x="118" y="112"/>
                    <a:pt x="118" y="110"/>
                  </a:cubicBezTo>
                  <a:cubicBezTo>
                    <a:pt x="118" y="109"/>
                    <a:pt x="118" y="108"/>
                    <a:pt x="118" y="108"/>
                  </a:cubicBezTo>
                  <a:cubicBezTo>
                    <a:pt x="117" y="104"/>
                    <a:pt x="114" y="101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7" y="100"/>
                    <a:pt x="106" y="100"/>
                    <a:pt x="105" y="101"/>
                  </a:cubicBezTo>
                  <a:cubicBezTo>
                    <a:pt x="104" y="99"/>
                    <a:pt x="103" y="98"/>
                    <a:pt x="102" y="96"/>
                  </a:cubicBezTo>
                  <a:cubicBezTo>
                    <a:pt x="101" y="95"/>
                    <a:pt x="99" y="94"/>
                    <a:pt x="98" y="93"/>
                  </a:cubicBezTo>
                  <a:cubicBezTo>
                    <a:pt x="97" y="92"/>
                    <a:pt x="96" y="92"/>
                    <a:pt x="94" y="92"/>
                  </a:cubicBezTo>
                  <a:cubicBezTo>
                    <a:pt x="92" y="92"/>
                    <a:pt x="90" y="93"/>
                    <a:pt x="88" y="95"/>
                  </a:cubicBezTo>
                  <a:cubicBezTo>
                    <a:pt x="87" y="93"/>
                    <a:pt x="86" y="91"/>
                    <a:pt x="85" y="90"/>
                  </a:cubicBezTo>
                  <a:cubicBezTo>
                    <a:pt x="83" y="89"/>
                    <a:pt x="81" y="88"/>
                    <a:pt x="79" y="88"/>
                  </a:cubicBezTo>
                  <a:cubicBezTo>
                    <a:pt x="79" y="88"/>
                    <a:pt x="78" y="88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6" y="89"/>
                    <a:pt x="75" y="90"/>
                    <a:pt x="74" y="91"/>
                  </a:cubicBezTo>
                  <a:cubicBezTo>
                    <a:pt x="73" y="92"/>
                    <a:pt x="72" y="94"/>
                    <a:pt x="71" y="95"/>
                  </a:cubicBezTo>
                  <a:cubicBezTo>
                    <a:pt x="71" y="95"/>
                    <a:pt x="71" y="95"/>
                    <a:pt x="71" y="95"/>
                  </a:cubicBezTo>
                  <a:moveTo>
                    <a:pt x="83" y="53"/>
                  </a:moveTo>
                  <a:cubicBezTo>
                    <a:pt x="81" y="53"/>
                    <a:pt x="79" y="52"/>
                    <a:pt x="77" y="52"/>
                  </a:cubicBezTo>
                  <a:cubicBezTo>
                    <a:pt x="76" y="51"/>
                    <a:pt x="76" y="51"/>
                    <a:pt x="75" y="50"/>
                  </a:cubicBezTo>
                  <a:cubicBezTo>
                    <a:pt x="75" y="50"/>
                    <a:pt x="75" y="49"/>
                    <a:pt x="75" y="48"/>
                  </a:cubicBezTo>
                  <a:cubicBezTo>
                    <a:pt x="75" y="47"/>
                    <a:pt x="75" y="46"/>
                    <a:pt x="76" y="45"/>
                  </a:cubicBezTo>
                  <a:cubicBezTo>
                    <a:pt x="81" y="41"/>
                    <a:pt x="85" y="38"/>
                    <a:pt x="88" y="34"/>
                  </a:cubicBezTo>
                  <a:cubicBezTo>
                    <a:pt x="90" y="32"/>
                    <a:pt x="92" y="30"/>
                    <a:pt x="94" y="29"/>
                  </a:cubicBezTo>
                  <a:cubicBezTo>
                    <a:pt x="95" y="28"/>
                    <a:pt x="97" y="27"/>
                    <a:pt x="99" y="26"/>
                  </a:cubicBezTo>
                  <a:cubicBezTo>
                    <a:pt x="108" y="24"/>
                    <a:pt x="117" y="22"/>
                    <a:pt x="125" y="22"/>
                  </a:cubicBezTo>
                  <a:cubicBezTo>
                    <a:pt x="136" y="22"/>
                    <a:pt x="147" y="24"/>
                    <a:pt x="157" y="28"/>
                  </a:cubicBezTo>
                  <a:cubicBezTo>
                    <a:pt x="162" y="31"/>
                    <a:pt x="168" y="33"/>
                    <a:pt x="174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5" y="34"/>
                    <a:pt x="176" y="34"/>
                    <a:pt x="176" y="34"/>
                  </a:cubicBezTo>
                  <a:cubicBezTo>
                    <a:pt x="182" y="34"/>
                    <a:pt x="188" y="32"/>
                    <a:pt x="192" y="28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7" y="34"/>
                    <a:pt x="201" y="41"/>
                    <a:pt x="204" y="48"/>
                  </a:cubicBezTo>
                  <a:cubicBezTo>
                    <a:pt x="207" y="56"/>
                    <a:pt x="209" y="65"/>
                    <a:pt x="210" y="74"/>
                  </a:cubicBezTo>
                  <a:cubicBezTo>
                    <a:pt x="204" y="77"/>
                    <a:pt x="198" y="79"/>
                    <a:pt x="193" y="82"/>
                  </a:cubicBezTo>
                  <a:cubicBezTo>
                    <a:pt x="180" y="72"/>
                    <a:pt x="166" y="63"/>
                    <a:pt x="151" y="56"/>
                  </a:cubicBezTo>
                  <a:cubicBezTo>
                    <a:pt x="148" y="55"/>
                    <a:pt x="144" y="53"/>
                    <a:pt x="141" y="51"/>
                  </a:cubicBezTo>
                  <a:cubicBezTo>
                    <a:pt x="137" y="48"/>
                    <a:pt x="134" y="44"/>
                    <a:pt x="131" y="40"/>
                  </a:cubicBezTo>
                  <a:cubicBezTo>
                    <a:pt x="131" y="39"/>
                    <a:pt x="130" y="39"/>
                    <a:pt x="129" y="39"/>
                  </a:cubicBezTo>
                  <a:cubicBezTo>
                    <a:pt x="127" y="38"/>
                    <a:pt x="125" y="37"/>
                    <a:pt x="123" y="37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17" y="37"/>
                    <a:pt x="111" y="40"/>
                    <a:pt x="106" y="42"/>
                  </a:cubicBezTo>
                  <a:cubicBezTo>
                    <a:pt x="99" y="46"/>
                    <a:pt x="93" y="51"/>
                    <a:pt x="87" y="52"/>
                  </a:cubicBezTo>
                  <a:cubicBezTo>
                    <a:pt x="86" y="53"/>
                    <a:pt x="85" y="53"/>
                    <a:pt x="83" y="53"/>
                  </a:cubicBezTo>
                  <a:moveTo>
                    <a:pt x="38" y="85"/>
                  </a:move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3"/>
                    <a:pt x="38" y="83"/>
                  </a:cubicBezTo>
                  <a:cubicBezTo>
                    <a:pt x="38" y="81"/>
                    <a:pt x="38" y="80"/>
                    <a:pt x="38" y="79"/>
                  </a:cubicBezTo>
                  <a:cubicBezTo>
                    <a:pt x="38" y="60"/>
                    <a:pt x="44" y="42"/>
                    <a:pt x="54" y="27"/>
                  </a:cubicBezTo>
                  <a:cubicBezTo>
                    <a:pt x="56" y="25"/>
                    <a:pt x="57" y="23"/>
                    <a:pt x="59" y="23"/>
                  </a:cubicBezTo>
                  <a:cubicBezTo>
                    <a:pt x="59" y="22"/>
                    <a:pt x="60" y="22"/>
                    <a:pt x="61" y="22"/>
                  </a:cubicBezTo>
                  <a:cubicBezTo>
                    <a:pt x="62" y="22"/>
                    <a:pt x="63" y="23"/>
                    <a:pt x="63" y="23"/>
                  </a:cubicBezTo>
                  <a:cubicBezTo>
                    <a:pt x="63" y="24"/>
                    <a:pt x="64" y="24"/>
                    <a:pt x="64" y="26"/>
                  </a:cubicBezTo>
                  <a:cubicBezTo>
                    <a:pt x="64" y="26"/>
                    <a:pt x="64" y="26"/>
                    <a:pt x="64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2" y="27"/>
                    <a:pt x="62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0" y="27"/>
                    <a:pt x="59" y="28"/>
                    <a:pt x="59" y="28"/>
                  </a:cubicBezTo>
                  <a:cubicBezTo>
                    <a:pt x="58" y="29"/>
                    <a:pt x="58" y="29"/>
                    <a:pt x="57" y="30"/>
                  </a:cubicBezTo>
                  <a:cubicBezTo>
                    <a:pt x="46" y="43"/>
                    <a:pt x="40" y="61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41" y="80"/>
                    <a:pt x="42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2"/>
                    <a:pt x="41" y="83"/>
                    <a:pt x="40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8" y="85"/>
                    <a:pt x="38" y="85"/>
                    <a:pt x="38" y="85"/>
                  </a:cubicBezTo>
                  <a:moveTo>
                    <a:pt x="189" y="24"/>
                  </a:moveTo>
                  <a:cubicBezTo>
                    <a:pt x="189" y="24"/>
                    <a:pt x="189" y="24"/>
                    <a:pt x="189" y="23"/>
                  </a:cubicBezTo>
                  <a:cubicBezTo>
                    <a:pt x="189" y="22"/>
                    <a:pt x="189" y="21"/>
                    <a:pt x="190" y="20"/>
                  </a:cubicBezTo>
                  <a:cubicBezTo>
                    <a:pt x="190" y="19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2" y="18"/>
                    <a:pt x="193" y="18"/>
                    <a:pt x="195" y="19"/>
                  </a:cubicBezTo>
                  <a:cubicBezTo>
                    <a:pt x="201" y="22"/>
                    <a:pt x="211" y="34"/>
                    <a:pt x="218" y="65"/>
                  </a:cubicBezTo>
                  <a:cubicBezTo>
                    <a:pt x="219" y="67"/>
                    <a:pt x="219" y="69"/>
                    <a:pt x="219" y="71"/>
                  </a:cubicBezTo>
                  <a:cubicBezTo>
                    <a:pt x="219" y="74"/>
                    <a:pt x="219" y="77"/>
                    <a:pt x="218" y="79"/>
                  </a:cubicBezTo>
                  <a:cubicBezTo>
                    <a:pt x="217" y="80"/>
                    <a:pt x="217" y="80"/>
                    <a:pt x="217" y="80"/>
                  </a:cubicBezTo>
                  <a:cubicBezTo>
                    <a:pt x="217" y="80"/>
                    <a:pt x="216" y="81"/>
                    <a:pt x="216" y="81"/>
                  </a:cubicBezTo>
                  <a:cubicBezTo>
                    <a:pt x="215" y="81"/>
                    <a:pt x="214" y="81"/>
                    <a:pt x="214" y="81"/>
                  </a:cubicBezTo>
                  <a:cubicBezTo>
                    <a:pt x="213" y="81"/>
                    <a:pt x="213" y="81"/>
                    <a:pt x="212" y="81"/>
                  </a:cubicBezTo>
                  <a:cubicBezTo>
                    <a:pt x="212" y="81"/>
                    <a:pt x="212" y="81"/>
                    <a:pt x="212" y="81"/>
                  </a:cubicBezTo>
                  <a:cubicBezTo>
                    <a:pt x="212" y="81"/>
                    <a:pt x="212" y="81"/>
                    <a:pt x="212" y="81"/>
                  </a:cubicBezTo>
                  <a:cubicBezTo>
                    <a:pt x="211" y="80"/>
                    <a:pt x="211" y="80"/>
                    <a:pt x="210" y="79"/>
                  </a:cubicBezTo>
                  <a:cubicBezTo>
                    <a:pt x="211" y="79"/>
                    <a:pt x="212" y="79"/>
                    <a:pt x="213" y="78"/>
                  </a:cubicBezTo>
                  <a:cubicBezTo>
                    <a:pt x="213" y="78"/>
                    <a:pt x="213" y="78"/>
                    <a:pt x="213" y="78"/>
                  </a:cubicBezTo>
                  <a:cubicBezTo>
                    <a:pt x="214" y="78"/>
                    <a:pt x="215" y="77"/>
                    <a:pt x="215" y="76"/>
                  </a:cubicBezTo>
                  <a:cubicBezTo>
                    <a:pt x="214" y="66"/>
                    <a:pt x="212" y="56"/>
                    <a:pt x="208" y="46"/>
                  </a:cubicBezTo>
                  <a:cubicBezTo>
                    <a:pt x="205" y="38"/>
                    <a:pt x="201" y="30"/>
                    <a:pt x="194" y="24"/>
                  </a:cubicBezTo>
                  <a:cubicBezTo>
                    <a:pt x="194" y="23"/>
                    <a:pt x="193" y="23"/>
                    <a:pt x="193" y="23"/>
                  </a:cubicBezTo>
                  <a:cubicBezTo>
                    <a:pt x="193" y="23"/>
                    <a:pt x="193" y="23"/>
                    <a:pt x="193" y="23"/>
                  </a:cubicBezTo>
                  <a:cubicBezTo>
                    <a:pt x="192" y="23"/>
                    <a:pt x="192" y="23"/>
                    <a:pt x="192" y="23"/>
                  </a:cubicBezTo>
                  <a:cubicBezTo>
                    <a:pt x="192" y="23"/>
                    <a:pt x="192" y="23"/>
                    <a:pt x="192" y="23"/>
                  </a:cubicBezTo>
                  <a:cubicBezTo>
                    <a:pt x="191" y="23"/>
                    <a:pt x="190" y="23"/>
                    <a:pt x="190" y="24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89" y="24"/>
                    <a:pt x="189" y="24"/>
                    <a:pt x="189" y="24"/>
                  </a:cubicBezTo>
                  <a:moveTo>
                    <a:pt x="192" y="13"/>
                  </a:moveTo>
                  <a:cubicBezTo>
                    <a:pt x="192" y="12"/>
                    <a:pt x="192" y="12"/>
                    <a:pt x="192" y="12"/>
                  </a:cubicBezTo>
                  <a:cubicBezTo>
                    <a:pt x="192" y="13"/>
                    <a:pt x="192" y="13"/>
                    <a:pt x="192" y="13"/>
                  </a:cubicBezTo>
                  <a:moveTo>
                    <a:pt x="219" y="0"/>
                  </a:moveTo>
                  <a:cubicBezTo>
                    <a:pt x="219" y="0"/>
                    <a:pt x="218" y="0"/>
                    <a:pt x="218" y="0"/>
                  </a:cubicBezTo>
                  <a:cubicBezTo>
                    <a:pt x="217" y="1"/>
                    <a:pt x="215" y="2"/>
                    <a:pt x="212" y="3"/>
                  </a:cubicBezTo>
                  <a:cubicBezTo>
                    <a:pt x="208" y="5"/>
                    <a:pt x="202" y="8"/>
                    <a:pt x="198" y="9"/>
                  </a:cubicBezTo>
                  <a:cubicBezTo>
                    <a:pt x="196" y="10"/>
                    <a:pt x="194" y="11"/>
                    <a:pt x="193" y="12"/>
                  </a:cubicBezTo>
                  <a:cubicBezTo>
                    <a:pt x="192" y="12"/>
                    <a:pt x="191" y="12"/>
                    <a:pt x="191" y="12"/>
                  </a:cubicBezTo>
                  <a:cubicBezTo>
                    <a:pt x="190" y="12"/>
                    <a:pt x="190" y="12"/>
                    <a:pt x="190" y="12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89" y="13"/>
                    <a:pt x="189" y="13"/>
                    <a:pt x="189" y="13"/>
                  </a:cubicBezTo>
                  <a:cubicBezTo>
                    <a:pt x="189" y="13"/>
                    <a:pt x="189" y="13"/>
                    <a:pt x="189" y="13"/>
                  </a:cubicBezTo>
                  <a:cubicBezTo>
                    <a:pt x="187" y="14"/>
                    <a:pt x="186" y="16"/>
                    <a:pt x="185" y="18"/>
                  </a:cubicBezTo>
                  <a:cubicBezTo>
                    <a:pt x="185" y="19"/>
                    <a:pt x="184" y="21"/>
                    <a:pt x="184" y="23"/>
                  </a:cubicBezTo>
                  <a:cubicBezTo>
                    <a:pt x="184" y="24"/>
                    <a:pt x="185" y="25"/>
                    <a:pt x="185" y="26"/>
                  </a:cubicBezTo>
                  <a:cubicBezTo>
                    <a:pt x="185" y="27"/>
                    <a:pt x="185" y="27"/>
                    <a:pt x="185" y="27"/>
                  </a:cubicBezTo>
                  <a:cubicBezTo>
                    <a:pt x="182" y="28"/>
                    <a:pt x="179" y="29"/>
                    <a:pt x="176" y="29"/>
                  </a:cubicBezTo>
                  <a:cubicBezTo>
                    <a:pt x="176" y="29"/>
                    <a:pt x="176" y="29"/>
                    <a:pt x="176" y="29"/>
                  </a:cubicBezTo>
                  <a:cubicBezTo>
                    <a:pt x="176" y="29"/>
                    <a:pt x="175" y="29"/>
                    <a:pt x="175" y="29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69" y="29"/>
                    <a:pt x="164" y="26"/>
                    <a:pt x="159" y="24"/>
                  </a:cubicBezTo>
                  <a:cubicBezTo>
                    <a:pt x="148" y="20"/>
                    <a:pt x="137" y="18"/>
                    <a:pt x="125" y="18"/>
                  </a:cubicBezTo>
                  <a:cubicBezTo>
                    <a:pt x="116" y="18"/>
                    <a:pt x="107" y="19"/>
                    <a:pt x="98" y="22"/>
                  </a:cubicBezTo>
                  <a:cubicBezTo>
                    <a:pt x="96" y="23"/>
                    <a:pt x="93" y="23"/>
                    <a:pt x="91" y="25"/>
                  </a:cubicBezTo>
                  <a:cubicBezTo>
                    <a:pt x="89" y="27"/>
                    <a:pt x="87" y="29"/>
                    <a:pt x="85" y="31"/>
                  </a:cubicBezTo>
                  <a:cubicBezTo>
                    <a:pt x="84" y="31"/>
                    <a:pt x="84" y="31"/>
                    <a:pt x="84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78" y="30"/>
                    <a:pt x="73" y="29"/>
                    <a:pt x="68" y="28"/>
                  </a:cubicBezTo>
                  <a:cubicBezTo>
                    <a:pt x="68" y="27"/>
                    <a:pt x="68" y="26"/>
                    <a:pt x="68" y="26"/>
                  </a:cubicBezTo>
                  <a:cubicBezTo>
                    <a:pt x="68" y="24"/>
                    <a:pt x="68" y="22"/>
                    <a:pt x="67" y="20"/>
                  </a:cubicBezTo>
                  <a:cubicBezTo>
                    <a:pt x="66" y="20"/>
                    <a:pt x="66" y="19"/>
                    <a:pt x="65" y="19"/>
                  </a:cubicBezTo>
                  <a:cubicBezTo>
                    <a:pt x="65" y="18"/>
                    <a:pt x="65" y="18"/>
                    <a:pt x="64" y="17"/>
                  </a:cubicBezTo>
                  <a:cubicBezTo>
                    <a:pt x="64" y="17"/>
                    <a:pt x="62" y="16"/>
                    <a:pt x="61" y="15"/>
                  </a:cubicBezTo>
                  <a:cubicBezTo>
                    <a:pt x="55" y="12"/>
                    <a:pt x="46" y="7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39" y="4"/>
                    <a:pt x="39" y="4"/>
                  </a:cubicBezTo>
                  <a:cubicBezTo>
                    <a:pt x="38" y="4"/>
                    <a:pt x="37" y="4"/>
                    <a:pt x="37" y="5"/>
                  </a:cubicBezTo>
                  <a:cubicBezTo>
                    <a:pt x="36" y="6"/>
                    <a:pt x="36" y="7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1" y="10"/>
                    <a:pt x="47" y="13"/>
                    <a:pt x="52" y="16"/>
                  </a:cubicBezTo>
                  <a:cubicBezTo>
                    <a:pt x="53" y="17"/>
                    <a:pt x="55" y="18"/>
                    <a:pt x="56" y="18"/>
                  </a:cubicBezTo>
                  <a:cubicBezTo>
                    <a:pt x="53" y="20"/>
                    <a:pt x="52" y="22"/>
                    <a:pt x="50" y="24"/>
                  </a:cubicBezTo>
                  <a:cubicBezTo>
                    <a:pt x="40" y="39"/>
                    <a:pt x="34" y="56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3"/>
                    <a:pt x="33" y="73"/>
                    <a:pt x="32" y="73"/>
                  </a:cubicBezTo>
                  <a:cubicBezTo>
                    <a:pt x="32" y="73"/>
                    <a:pt x="32" y="73"/>
                    <a:pt x="31" y="73"/>
                  </a:cubicBezTo>
                  <a:cubicBezTo>
                    <a:pt x="28" y="76"/>
                    <a:pt x="26" y="80"/>
                    <a:pt x="23" y="84"/>
                  </a:cubicBezTo>
                  <a:cubicBezTo>
                    <a:pt x="22" y="84"/>
                    <a:pt x="21" y="83"/>
                    <a:pt x="20" y="83"/>
                  </a:cubicBezTo>
                  <a:cubicBezTo>
                    <a:pt x="23" y="78"/>
                    <a:pt x="26" y="74"/>
                    <a:pt x="30" y="70"/>
                  </a:cubicBezTo>
                  <a:cubicBezTo>
                    <a:pt x="30" y="70"/>
                    <a:pt x="30" y="69"/>
                    <a:pt x="29" y="69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8" y="68"/>
                    <a:pt x="28" y="68"/>
                    <a:pt x="28" y="69"/>
                  </a:cubicBezTo>
                  <a:cubicBezTo>
                    <a:pt x="24" y="73"/>
                    <a:pt x="21" y="77"/>
                    <a:pt x="18" y="81"/>
                  </a:cubicBezTo>
                  <a:cubicBezTo>
                    <a:pt x="17" y="81"/>
                    <a:pt x="16" y="81"/>
                    <a:pt x="16" y="80"/>
                  </a:cubicBezTo>
                  <a:cubicBezTo>
                    <a:pt x="18" y="77"/>
                    <a:pt x="21" y="73"/>
                    <a:pt x="24" y="69"/>
                  </a:cubicBezTo>
                  <a:cubicBezTo>
                    <a:pt x="24" y="68"/>
                    <a:pt x="24" y="68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7"/>
                    <a:pt x="22" y="67"/>
                    <a:pt x="22" y="68"/>
                  </a:cubicBezTo>
                  <a:cubicBezTo>
                    <a:pt x="19" y="72"/>
                    <a:pt x="16" y="75"/>
                    <a:pt x="13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3" y="78"/>
                    <a:pt x="13" y="78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72"/>
                    <a:pt x="18" y="68"/>
                    <a:pt x="21" y="63"/>
                  </a:cubicBezTo>
                  <a:cubicBezTo>
                    <a:pt x="22" y="63"/>
                    <a:pt x="22" y="62"/>
                    <a:pt x="21" y="62"/>
                  </a:cubicBezTo>
                  <a:cubicBezTo>
                    <a:pt x="21" y="62"/>
                    <a:pt x="21" y="61"/>
                    <a:pt x="20" y="61"/>
                  </a:cubicBezTo>
                  <a:cubicBezTo>
                    <a:pt x="20" y="61"/>
                    <a:pt x="20" y="62"/>
                    <a:pt x="19" y="62"/>
                  </a:cubicBezTo>
                  <a:cubicBezTo>
                    <a:pt x="16" y="66"/>
                    <a:pt x="13" y="71"/>
                    <a:pt x="10" y="75"/>
                  </a:cubicBezTo>
                  <a:cubicBezTo>
                    <a:pt x="10" y="76"/>
                    <a:pt x="10" y="76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9" y="71"/>
                    <a:pt x="12" y="66"/>
                    <a:pt x="15" y="62"/>
                  </a:cubicBezTo>
                  <a:cubicBezTo>
                    <a:pt x="16" y="61"/>
                    <a:pt x="16" y="61"/>
                    <a:pt x="16" y="60"/>
                  </a:cubicBezTo>
                  <a:cubicBezTo>
                    <a:pt x="17" y="60"/>
                    <a:pt x="16" y="59"/>
                    <a:pt x="16" y="59"/>
                  </a:cubicBezTo>
                  <a:cubicBezTo>
                    <a:pt x="16" y="58"/>
                    <a:pt x="15" y="58"/>
                    <a:pt x="15" y="58"/>
                  </a:cubicBezTo>
                  <a:cubicBezTo>
                    <a:pt x="15" y="58"/>
                    <a:pt x="14" y="59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0" y="65"/>
                    <a:pt x="7" y="69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7" y="67"/>
                    <a:pt x="9" y="62"/>
                    <a:pt x="11" y="57"/>
                  </a:cubicBezTo>
                  <a:cubicBezTo>
                    <a:pt x="11" y="57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0" y="55"/>
                    <a:pt x="10" y="55"/>
                  </a:cubicBezTo>
                  <a:cubicBezTo>
                    <a:pt x="10" y="55"/>
                    <a:pt x="9" y="55"/>
                    <a:pt x="9" y="55"/>
                  </a:cubicBezTo>
                  <a:cubicBezTo>
                    <a:pt x="9" y="55"/>
                    <a:pt x="9" y="56"/>
                    <a:pt x="9" y="57"/>
                  </a:cubicBezTo>
                  <a:cubicBezTo>
                    <a:pt x="6" y="62"/>
                    <a:pt x="4" y="67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4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1" y="78"/>
                    <a:pt x="1" y="78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1" y="83"/>
                    <a:pt x="17" y="87"/>
                    <a:pt x="26" y="91"/>
                  </a:cubicBezTo>
                  <a:cubicBezTo>
                    <a:pt x="27" y="91"/>
                    <a:pt x="28" y="92"/>
                    <a:pt x="30" y="93"/>
                  </a:cubicBezTo>
                  <a:cubicBezTo>
                    <a:pt x="31" y="94"/>
                    <a:pt x="32" y="94"/>
                    <a:pt x="33" y="94"/>
                  </a:cubicBezTo>
                  <a:cubicBezTo>
                    <a:pt x="34" y="95"/>
                    <a:pt x="35" y="95"/>
                    <a:pt x="36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8" y="95"/>
                    <a:pt x="41" y="94"/>
                    <a:pt x="44" y="92"/>
                  </a:cubicBezTo>
                  <a:cubicBezTo>
                    <a:pt x="46" y="91"/>
                    <a:pt x="49" y="88"/>
                    <a:pt x="52" y="84"/>
                  </a:cubicBezTo>
                  <a:cubicBezTo>
                    <a:pt x="59" y="88"/>
                    <a:pt x="65" y="94"/>
                    <a:pt x="69" y="100"/>
                  </a:cubicBezTo>
                  <a:cubicBezTo>
                    <a:pt x="69" y="101"/>
                    <a:pt x="69" y="101"/>
                    <a:pt x="69" y="101"/>
                  </a:cubicBezTo>
                  <a:cubicBezTo>
                    <a:pt x="69" y="102"/>
                    <a:pt x="68" y="104"/>
                    <a:pt x="68" y="105"/>
                  </a:cubicBezTo>
                  <a:cubicBezTo>
                    <a:pt x="67" y="106"/>
                    <a:pt x="67" y="107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11"/>
                    <a:pt x="68" y="113"/>
                    <a:pt x="69" y="114"/>
                  </a:cubicBezTo>
                  <a:cubicBezTo>
                    <a:pt x="70" y="116"/>
                    <a:pt x="71" y="117"/>
                    <a:pt x="73" y="117"/>
                  </a:cubicBezTo>
                  <a:cubicBezTo>
                    <a:pt x="74" y="117"/>
                    <a:pt x="74" y="117"/>
                    <a:pt x="75" y="117"/>
                  </a:cubicBezTo>
                  <a:cubicBezTo>
                    <a:pt x="76" y="117"/>
                    <a:pt x="77" y="117"/>
                    <a:pt x="78" y="117"/>
                  </a:cubicBezTo>
                  <a:cubicBezTo>
                    <a:pt x="78" y="119"/>
                    <a:pt x="78" y="120"/>
                    <a:pt x="79" y="122"/>
                  </a:cubicBezTo>
                  <a:cubicBezTo>
                    <a:pt x="79" y="123"/>
                    <a:pt x="79" y="124"/>
                    <a:pt x="80" y="125"/>
                  </a:cubicBezTo>
                  <a:cubicBezTo>
                    <a:pt x="82" y="124"/>
                    <a:pt x="82" y="124"/>
                    <a:pt x="82" y="124"/>
                  </a:cubicBezTo>
                  <a:cubicBezTo>
                    <a:pt x="80" y="125"/>
                    <a:pt x="80" y="125"/>
                    <a:pt x="80" y="125"/>
                  </a:cubicBezTo>
                  <a:cubicBezTo>
                    <a:pt x="81" y="126"/>
                    <a:pt x="83" y="127"/>
                    <a:pt x="84" y="128"/>
                  </a:cubicBezTo>
                  <a:cubicBezTo>
                    <a:pt x="85" y="128"/>
                    <a:pt x="87" y="129"/>
                    <a:pt x="89" y="129"/>
                  </a:cubicBezTo>
                  <a:cubicBezTo>
                    <a:pt x="90" y="129"/>
                    <a:pt x="92" y="128"/>
                    <a:pt x="93" y="128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9"/>
                    <a:pt x="94" y="131"/>
                    <a:pt x="95" y="132"/>
                  </a:cubicBezTo>
                  <a:cubicBezTo>
                    <a:pt x="97" y="135"/>
                    <a:pt x="100" y="138"/>
                    <a:pt x="104" y="138"/>
                  </a:cubicBezTo>
                  <a:cubicBezTo>
                    <a:pt x="104" y="138"/>
                    <a:pt x="105" y="138"/>
                    <a:pt x="105" y="138"/>
                  </a:cubicBezTo>
                  <a:cubicBezTo>
                    <a:pt x="105" y="138"/>
                    <a:pt x="106" y="137"/>
                    <a:pt x="107" y="137"/>
                  </a:cubicBezTo>
                  <a:cubicBezTo>
                    <a:pt x="107" y="139"/>
                    <a:pt x="108" y="141"/>
                    <a:pt x="110" y="142"/>
                  </a:cubicBezTo>
                  <a:cubicBezTo>
                    <a:pt x="112" y="144"/>
                    <a:pt x="114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8" y="144"/>
                    <a:pt x="121" y="143"/>
                    <a:pt x="122" y="140"/>
                  </a:cubicBezTo>
                  <a:cubicBezTo>
                    <a:pt x="123" y="139"/>
                    <a:pt x="124" y="138"/>
                    <a:pt x="124" y="137"/>
                  </a:cubicBezTo>
                  <a:cubicBezTo>
                    <a:pt x="129" y="141"/>
                    <a:pt x="132" y="143"/>
                    <a:pt x="138" y="145"/>
                  </a:cubicBezTo>
                  <a:cubicBezTo>
                    <a:pt x="140" y="145"/>
                    <a:pt x="141" y="146"/>
                    <a:pt x="143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6" y="145"/>
                    <a:pt x="148" y="145"/>
                    <a:pt x="150" y="144"/>
                  </a:cubicBezTo>
                  <a:cubicBezTo>
                    <a:pt x="152" y="142"/>
                    <a:pt x="153" y="140"/>
                    <a:pt x="154" y="138"/>
                  </a:cubicBezTo>
                  <a:cubicBezTo>
                    <a:pt x="154" y="137"/>
                    <a:pt x="154" y="136"/>
                    <a:pt x="154" y="135"/>
                  </a:cubicBezTo>
                  <a:cubicBezTo>
                    <a:pt x="154" y="135"/>
                    <a:pt x="154" y="134"/>
                    <a:pt x="154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7" y="134"/>
                    <a:pt x="158" y="135"/>
                    <a:pt x="159" y="135"/>
                  </a:cubicBezTo>
                  <a:cubicBezTo>
                    <a:pt x="163" y="135"/>
                    <a:pt x="167" y="133"/>
                    <a:pt x="169" y="130"/>
                  </a:cubicBezTo>
                  <a:cubicBezTo>
                    <a:pt x="170" y="129"/>
                    <a:pt x="171" y="128"/>
                    <a:pt x="172" y="126"/>
                  </a:cubicBezTo>
                  <a:cubicBezTo>
                    <a:pt x="172" y="125"/>
                    <a:pt x="172" y="124"/>
                    <a:pt x="172" y="122"/>
                  </a:cubicBezTo>
                  <a:cubicBezTo>
                    <a:pt x="173" y="122"/>
                    <a:pt x="174" y="123"/>
                    <a:pt x="175" y="123"/>
                  </a:cubicBezTo>
                  <a:cubicBezTo>
                    <a:pt x="178" y="123"/>
                    <a:pt x="180" y="122"/>
                    <a:pt x="183" y="120"/>
                  </a:cubicBezTo>
                  <a:cubicBezTo>
                    <a:pt x="187" y="118"/>
                    <a:pt x="190" y="114"/>
                    <a:pt x="190" y="109"/>
                  </a:cubicBezTo>
                  <a:cubicBezTo>
                    <a:pt x="190" y="109"/>
                    <a:pt x="191" y="110"/>
                    <a:pt x="192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3" y="110"/>
                    <a:pt x="193" y="110"/>
                  </a:cubicBezTo>
                  <a:cubicBezTo>
                    <a:pt x="197" y="110"/>
                    <a:pt x="201" y="107"/>
                    <a:pt x="203" y="104"/>
                  </a:cubicBezTo>
                  <a:cubicBezTo>
                    <a:pt x="205" y="102"/>
                    <a:pt x="205" y="100"/>
                    <a:pt x="205" y="97"/>
                  </a:cubicBezTo>
                  <a:cubicBezTo>
                    <a:pt x="205" y="95"/>
                    <a:pt x="205" y="93"/>
                    <a:pt x="203" y="91"/>
                  </a:cubicBezTo>
                  <a:cubicBezTo>
                    <a:pt x="202" y="89"/>
                    <a:pt x="200" y="87"/>
                    <a:pt x="199" y="86"/>
                  </a:cubicBezTo>
                  <a:cubicBezTo>
                    <a:pt x="198" y="86"/>
                    <a:pt x="198" y="85"/>
                    <a:pt x="197" y="85"/>
                  </a:cubicBezTo>
                  <a:cubicBezTo>
                    <a:pt x="198" y="84"/>
                    <a:pt x="199" y="84"/>
                    <a:pt x="200" y="84"/>
                  </a:cubicBezTo>
                  <a:cubicBezTo>
                    <a:pt x="201" y="85"/>
                    <a:pt x="203" y="87"/>
                    <a:pt x="206" y="89"/>
                  </a:cubicBezTo>
                  <a:cubicBezTo>
                    <a:pt x="209" y="91"/>
                    <a:pt x="212" y="93"/>
                    <a:pt x="215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6" y="93"/>
                    <a:pt x="217" y="93"/>
                    <a:pt x="217" y="93"/>
                  </a:cubicBezTo>
                  <a:cubicBezTo>
                    <a:pt x="218" y="93"/>
                    <a:pt x="220" y="92"/>
                    <a:pt x="221" y="91"/>
                  </a:cubicBezTo>
                  <a:cubicBezTo>
                    <a:pt x="223" y="90"/>
                    <a:pt x="224" y="90"/>
                    <a:pt x="224" y="90"/>
                  </a:cubicBezTo>
                  <a:cubicBezTo>
                    <a:pt x="234" y="85"/>
                    <a:pt x="241" y="81"/>
                    <a:pt x="251" y="76"/>
                  </a:cubicBezTo>
                  <a:cubicBezTo>
                    <a:pt x="251" y="76"/>
                    <a:pt x="252" y="75"/>
                    <a:pt x="252" y="74"/>
                  </a:cubicBezTo>
                  <a:cubicBezTo>
                    <a:pt x="255" y="68"/>
                    <a:pt x="259" y="62"/>
                    <a:pt x="262" y="55"/>
                  </a:cubicBezTo>
                  <a:cubicBezTo>
                    <a:pt x="262" y="55"/>
                    <a:pt x="262" y="54"/>
                    <a:pt x="261" y="54"/>
                  </a:cubicBezTo>
                  <a:cubicBezTo>
                    <a:pt x="261" y="53"/>
                    <a:pt x="261" y="53"/>
                    <a:pt x="261" y="53"/>
                  </a:cubicBezTo>
                  <a:cubicBezTo>
                    <a:pt x="260" y="53"/>
                    <a:pt x="260" y="54"/>
                    <a:pt x="260" y="54"/>
                  </a:cubicBezTo>
                  <a:cubicBezTo>
                    <a:pt x="257" y="60"/>
                    <a:pt x="254" y="66"/>
                    <a:pt x="251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49" y="71"/>
                    <a:pt x="249" y="71"/>
                    <a:pt x="249" y="72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67"/>
                    <a:pt x="253" y="63"/>
                    <a:pt x="255" y="58"/>
                  </a:cubicBezTo>
                  <a:cubicBezTo>
                    <a:pt x="255" y="57"/>
                    <a:pt x="255" y="57"/>
                    <a:pt x="254" y="56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4" y="56"/>
                    <a:pt x="253" y="57"/>
                    <a:pt x="253" y="57"/>
                  </a:cubicBezTo>
                  <a:cubicBezTo>
                    <a:pt x="250" y="63"/>
                    <a:pt x="247" y="68"/>
                    <a:pt x="244" y="74"/>
                  </a:cubicBezTo>
                  <a:cubicBezTo>
                    <a:pt x="244" y="74"/>
                    <a:pt x="243" y="74"/>
                    <a:pt x="242" y="75"/>
                  </a:cubicBezTo>
                  <a:cubicBezTo>
                    <a:pt x="246" y="69"/>
                    <a:pt x="248" y="63"/>
                    <a:pt x="251" y="56"/>
                  </a:cubicBezTo>
                  <a:cubicBezTo>
                    <a:pt x="251" y="55"/>
                    <a:pt x="251" y="55"/>
                    <a:pt x="250" y="54"/>
                  </a:cubicBezTo>
                  <a:cubicBezTo>
                    <a:pt x="250" y="54"/>
                    <a:pt x="250" y="54"/>
                    <a:pt x="250" y="54"/>
                  </a:cubicBezTo>
                  <a:cubicBezTo>
                    <a:pt x="249" y="54"/>
                    <a:pt x="249" y="55"/>
                    <a:pt x="249" y="55"/>
                  </a:cubicBezTo>
                  <a:cubicBezTo>
                    <a:pt x="246" y="63"/>
                    <a:pt x="242" y="70"/>
                    <a:pt x="238" y="77"/>
                  </a:cubicBezTo>
                  <a:cubicBezTo>
                    <a:pt x="237" y="77"/>
                    <a:pt x="236" y="78"/>
                    <a:pt x="235" y="78"/>
                  </a:cubicBezTo>
                  <a:cubicBezTo>
                    <a:pt x="240" y="72"/>
                    <a:pt x="243" y="64"/>
                    <a:pt x="246" y="57"/>
                  </a:cubicBezTo>
                  <a:cubicBezTo>
                    <a:pt x="246" y="56"/>
                    <a:pt x="246" y="55"/>
                    <a:pt x="245" y="55"/>
                  </a:cubicBezTo>
                  <a:cubicBezTo>
                    <a:pt x="245" y="55"/>
                    <a:pt x="245" y="55"/>
                    <a:pt x="245" y="55"/>
                  </a:cubicBezTo>
                  <a:cubicBezTo>
                    <a:pt x="244" y="55"/>
                    <a:pt x="244" y="55"/>
                    <a:pt x="244" y="56"/>
                  </a:cubicBezTo>
                  <a:cubicBezTo>
                    <a:pt x="241" y="64"/>
                    <a:pt x="237" y="72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1" y="81"/>
                    <a:pt x="230" y="81"/>
                    <a:pt x="230" y="81"/>
                  </a:cubicBezTo>
                  <a:cubicBezTo>
                    <a:pt x="234" y="74"/>
                    <a:pt x="238" y="67"/>
                    <a:pt x="241" y="59"/>
                  </a:cubicBezTo>
                  <a:cubicBezTo>
                    <a:pt x="241" y="58"/>
                    <a:pt x="241" y="57"/>
                    <a:pt x="240" y="57"/>
                  </a:cubicBezTo>
                  <a:cubicBezTo>
                    <a:pt x="240" y="57"/>
                    <a:pt x="240" y="57"/>
                    <a:pt x="240" y="57"/>
                  </a:cubicBezTo>
                  <a:cubicBezTo>
                    <a:pt x="239" y="57"/>
                    <a:pt x="239" y="57"/>
                    <a:pt x="239" y="58"/>
                  </a:cubicBezTo>
                  <a:cubicBezTo>
                    <a:pt x="235" y="67"/>
                    <a:pt x="231" y="75"/>
                    <a:pt x="226" y="83"/>
                  </a:cubicBezTo>
                  <a:cubicBezTo>
                    <a:pt x="225" y="84"/>
                    <a:pt x="224" y="84"/>
                    <a:pt x="223" y="85"/>
                  </a:cubicBezTo>
                  <a:cubicBezTo>
                    <a:pt x="227" y="77"/>
                    <a:pt x="232" y="70"/>
                    <a:pt x="235" y="62"/>
                  </a:cubicBezTo>
                  <a:cubicBezTo>
                    <a:pt x="235" y="61"/>
                    <a:pt x="234" y="60"/>
                    <a:pt x="234" y="60"/>
                  </a:cubicBezTo>
                  <a:cubicBezTo>
                    <a:pt x="234" y="60"/>
                    <a:pt x="233" y="60"/>
                    <a:pt x="233" y="60"/>
                  </a:cubicBezTo>
                  <a:cubicBezTo>
                    <a:pt x="233" y="60"/>
                    <a:pt x="232" y="60"/>
                    <a:pt x="232" y="61"/>
                  </a:cubicBezTo>
                  <a:cubicBezTo>
                    <a:pt x="230" y="70"/>
                    <a:pt x="224" y="77"/>
                    <a:pt x="220" y="86"/>
                  </a:cubicBezTo>
                  <a:cubicBezTo>
                    <a:pt x="220" y="87"/>
                    <a:pt x="219" y="87"/>
                    <a:pt x="219" y="87"/>
                  </a:cubicBezTo>
                  <a:cubicBezTo>
                    <a:pt x="218" y="87"/>
                    <a:pt x="217" y="88"/>
                    <a:pt x="216" y="88"/>
                  </a:cubicBezTo>
                  <a:cubicBezTo>
                    <a:pt x="216" y="88"/>
                    <a:pt x="216" y="88"/>
                    <a:pt x="216" y="88"/>
                  </a:cubicBezTo>
                  <a:cubicBezTo>
                    <a:pt x="215" y="88"/>
                    <a:pt x="215" y="88"/>
                    <a:pt x="215" y="88"/>
                  </a:cubicBezTo>
                  <a:cubicBezTo>
                    <a:pt x="216" y="87"/>
                    <a:pt x="217" y="86"/>
                    <a:pt x="218" y="85"/>
                  </a:cubicBezTo>
                  <a:cubicBezTo>
                    <a:pt x="218" y="85"/>
                    <a:pt x="219" y="85"/>
                    <a:pt x="220" y="84"/>
                  </a:cubicBezTo>
                  <a:cubicBezTo>
                    <a:pt x="221" y="83"/>
                    <a:pt x="222" y="82"/>
                    <a:pt x="222" y="81"/>
                  </a:cubicBezTo>
                  <a:cubicBezTo>
                    <a:pt x="223" y="78"/>
                    <a:pt x="224" y="75"/>
                    <a:pt x="224" y="72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5" y="70"/>
                    <a:pt x="226" y="67"/>
                    <a:pt x="227" y="64"/>
                  </a:cubicBezTo>
                  <a:cubicBezTo>
                    <a:pt x="227" y="64"/>
                    <a:pt x="227" y="63"/>
                    <a:pt x="226" y="63"/>
                  </a:cubicBezTo>
                  <a:cubicBezTo>
                    <a:pt x="226" y="63"/>
                    <a:pt x="226" y="63"/>
                    <a:pt x="226" y="63"/>
                  </a:cubicBezTo>
                  <a:cubicBezTo>
                    <a:pt x="226" y="63"/>
                    <a:pt x="225" y="63"/>
                    <a:pt x="225" y="64"/>
                  </a:cubicBezTo>
                  <a:cubicBezTo>
                    <a:pt x="225" y="65"/>
                    <a:pt x="224" y="66"/>
                    <a:pt x="224" y="67"/>
                  </a:cubicBezTo>
                  <a:cubicBezTo>
                    <a:pt x="224" y="66"/>
                    <a:pt x="223" y="65"/>
                    <a:pt x="223" y="64"/>
                  </a:cubicBezTo>
                  <a:cubicBezTo>
                    <a:pt x="218" y="43"/>
                    <a:pt x="212" y="30"/>
                    <a:pt x="206" y="22"/>
                  </a:cubicBezTo>
                  <a:cubicBezTo>
                    <a:pt x="203" y="19"/>
                    <a:pt x="200" y="16"/>
                    <a:pt x="197" y="1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200" y="14"/>
                    <a:pt x="203" y="13"/>
                    <a:pt x="206" y="11"/>
                  </a:cubicBezTo>
                  <a:cubicBezTo>
                    <a:pt x="209" y="10"/>
                    <a:pt x="212" y="9"/>
                    <a:pt x="215" y="7"/>
                  </a:cubicBezTo>
                  <a:cubicBezTo>
                    <a:pt x="217" y="6"/>
                    <a:pt x="219" y="5"/>
                    <a:pt x="220" y="4"/>
                  </a:cubicBezTo>
                  <a:cubicBezTo>
                    <a:pt x="222" y="4"/>
                    <a:pt x="222" y="2"/>
                    <a:pt x="221" y="1"/>
                  </a:cubicBezTo>
                  <a:cubicBezTo>
                    <a:pt x="221" y="0"/>
                    <a:pt x="220" y="0"/>
                    <a:pt x="21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Rectangle 839"/>
            <p:cNvSpPr>
              <a:spLocks noChangeArrowheads="1"/>
            </p:cNvSpPr>
            <p:nvPr/>
          </p:nvSpPr>
          <p:spPr bwMode="auto">
            <a:xfrm>
              <a:off x="2633" y="2778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Rectangle 840"/>
            <p:cNvSpPr>
              <a:spLocks noChangeArrowheads="1"/>
            </p:cNvSpPr>
            <p:nvPr/>
          </p:nvSpPr>
          <p:spPr bwMode="auto">
            <a:xfrm>
              <a:off x="2633" y="2778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841"/>
            <p:cNvSpPr/>
            <p:nvPr/>
          </p:nvSpPr>
          <p:spPr bwMode="auto">
            <a:xfrm>
              <a:off x="2820" y="257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842"/>
            <p:cNvSpPr/>
            <p:nvPr/>
          </p:nvSpPr>
          <p:spPr bwMode="auto">
            <a:xfrm>
              <a:off x="2820" y="257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843"/>
            <p:cNvSpPr>
              <a:spLocks noEditPoints="1"/>
            </p:cNvSpPr>
            <p:nvPr/>
          </p:nvSpPr>
          <p:spPr bwMode="auto">
            <a:xfrm>
              <a:off x="4993" y="2200"/>
              <a:ext cx="393" cy="533"/>
            </a:xfrm>
            <a:custGeom>
              <a:avLst/>
              <a:gdLst>
                <a:gd name="T0" fmla="*/ 67 w 166"/>
                <a:gd name="T1" fmla="*/ 201 h 225"/>
                <a:gd name="T2" fmla="*/ 50 w 166"/>
                <a:gd name="T3" fmla="*/ 81 h 225"/>
                <a:gd name="T4" fmla="*/ 60 w 166"/>
                <a:gd name="T5" fmla="*/ 211 h 225"/>
                <a:gd name="T6" fmla="*/ 51 w 166"/>
                <a:gd name="T7" fmla="*/ 219 h 225"/>
                <a:gd name="T8" fmla="*/ 18 w 166"/>
                <a:gd name="T9" fmla="*/ 215 h 225"/>
                <a:gd name="T10" fmla="*/ 91 w 166"/>
                <a:gd name="T11" fmla="*/ 85 h 225"/>
                <a:gd name="T12" fmla="*/ 113 w 166"/>
                <a:gd name="T13" fmla="*/ 211 h 225"/>
                <a:gd name="T14" fmla="*/ 104 w 166"/>
                <a:gd name="T15" fmla="*/ 219 h 225"/>
                <a:gd name="T16" fmla="*/ 72 w 166"/>
                <a:gd name="T17" fmla="*/ 215 h 225"/>
                <a:gd name="T18" fmla="*/ 111 w 166"/>
                <a:gd name="T19" fmla="*/ 73 h 225"/>
                <a:gd name="T20" fmla="*/ 117 w 166"/>
                <a:gd name="T21" fmla="*/ 206 h 225"/>
                <a:gd name="T22" fmla="*/ 66 w 166"/>
                <a:gd name="T23" fmla="*/ 75 h 225"/>
                <a:gd name="T24" fmla="*/ 67 w 166"/>
                <a:gd name="T25" fmla="*/ 82 h 225"/>
                <a:gd name="T26" fmla="*/ 14 w 166"/>
                <a:gd name="T27" fmla="*/ 82 h 225"/>
                <a:gd name="T28" fmla="*/ 11 w 166"/>
                <a:gd name="T29" fmla="*/ 78 h 225"/>
                <a:gd name="T30" fmla="*/ 14 w 166"/>
                <a:gd name="T31" fmla="*/ 81 h 225"/>
                <a:gd name="T32" fmla="*/ 72 w 166"/>
                <a:gd name="T33" fmla="*/ 83 h 225"/>
                <a:gd name="T34" fmla="*/ 123 w 166"/>
                <a:gd name="T35" fmla="*/ 20 h 225"/>
                <a:gd name="T36" fmla="*/ 80 w 166"/>
                <a:gd name="T37" fmla="*/ 78 h 225"/>
                <a:gd name="T38" fmla="*/ 133 w 166"/>
                <a:gd name="T39" fmla="*/ 22 h 225"/>
                <a:gd name="T40" fmla="*/ 95 w 166"/>
                <a:gd name="T41" fmla="*/ 74 h 225"/>
                <a:gd name="T42" fmla="*/ 115 w 166"/>
                <a:gd name="T43" fmla="*/ 62 h 225"/>
                <a:gd name="T44" fmla="*/ 107 w 166"/>
                <a:gd name="T45" fmla="*/ 70 h 225"/>
                <a:gd name="T46" fmla="*/ 40 w 166"/>
                <a:gd name="T47" fmla="*/ 75 h 225"/>
                <a:gd name="T48" fmla="*/ 89 w 166"/>
                <a:gd name="T49" fmla="*/ 20 h 225"/>
                <a:gd name="T50" fmla="*/ 57 w 166"/>
                <a:gd name="T51" fmla="*/ 70 h 225"/>
                <a:gd name="T52" fmla="*/ 47 w 166"/>
                <a:gd name="T53" fmla="*/ 78 h 225"/>
                <a:gd name="T54" fmla="*/ 19 w 166"/>
                <a:gd name="T55" fmla="*/ 83 h 225"/>
                <a:gd name="T56" fmla="*/ 70 w 166"/>
                <a:gd name="T57" fmla="*/ 20 h 225"/>
                <a:gd name="T58" fmla="*/ 27 w 166"/>
                <a:gd name="T59" fmla="*/ 78 h 225"/>
                <a:gd name="T60" fmla="*/ 79 w 166"/>
                <a:gd name="T61" fmla="*/ 22 h 225"/>
                <a:gd name="T62" fmla="*/ 45 w 166"/>
                <a:gd name="T63" fmla="*/ 40 h 225"/>
                <a:gd name="T64" fmla="*/ 45 w 166"/>
                <a:gd name="T65" fmla="*/ 40 h 225"/>
                <a:gd name="T66" fmla="*/ 120 w 166"/>
                <a:gd name="T67" fmla="*/ 18 h 225"/>
                <a:gd name="T68" fmla="*/ 118 w 166"/>
                <a:gd name="T69" fmla="*/ 64 h 225"/>
                <a:gd name="T70" fmla="*/ 123 w 166"/>
                <a:gd name="T71" fmla="*/ 197 h 225"/>
                <a:gd name="T72" fmla="*/ 87 w 166"/>
                <a:gd name="T73" fmla="*/ 32 h 225"/>
                <a:gd name="T74" fmla="*/ 5 w 166"/>
                <a:gd name="T75" fmla="*/ 78 h 225"/>
                <a:gd name="T76" fmla="*/ 64 w 166"/>
                <a:gd name="T77" fmla="*/ 6 h 225"/>
                <a:gd name="T78" fmla="*/ 9 w 166"/>
                <a:gd name="T79" fmla="*/ 79 h 225"/>
                <a:gd name="T80" fmla="*/ 59 w 166"/>
                <a:gd name="T81" fmla="*/ 78 h 225"/>
                <a:gd name="T82" fmla="*/ 100 w 166"/>
                <a:gd name="T83" fmla="*/ 23 h 225"/>
                <a:gd name="T84" fmla="*/ 65 w 166"/>
                <a:gd name="T85" fmla="*/ 74 h 225"/>
                <a:gd name="T86" fmla="*/ 118 w 166"/>
                <a:gd name="T87" fmla="*/ 0 h 225"/>
                <a:gd name="T88" fmla="*/ 98 w 166"/>
                <a:gd name="T89" fmla="*/ 7 h 225"/>
                <a:gd name="T90" fmla="*/ 91 w 166"/>
                <a:gd name="T91" fmla="*/ 15 h 225"/>
                <a:gd name="T92" fmla="*/ 79 w 166"/>
                <a:gd name="T93" fmla="*/ 18 h 225"/>
                <a:gd name="T94" fmla="*/ 75 w 166"/>
                <a:gd name="T95" fmla="*/ 17 h 225"/>
                <a:gd name="T96" fmla="*/ 67 w 166"/>
                <a:gd name="T97" fmla="*/ 1 h 225"/>
                <a:gd name="T98" fmla="*/ 2 w 166"/>
                <a:gd name="T99" fmla="*/ 74 h 225"/>
                <a:gd name="T100" fmla="*/ 3 w 166"/>
                <a:gd name="T101" fmla="*/ 81 h 225"/>
                <a:gd name="T102" fmla="*/ 14 w 166"/>
                <a:gd name="T103" fmla="*/ 216 h 225"/>
                <a:gd name="T104" fmla="*/ 40 w 166"/>
                <a:gd name="T105" fmla="*/ 225 h 225"/>
                <a:gd name="T106" fmla="*/ 62 w 166"/>
                <a:gd name="T107" fmla="*/ 217 h 225"/>
                <a:gd name="T108" fmla="*/ 68 w 166"/>
                <a:gd name="T109" fmla="*/ 216 h 225"/>
                <a:gd name="T110" fmla="*/ 68 w 166"/>
                <a:gd name="T111" fmla="*/ 217 h 225"/>
                <a:gd name="T112" fmla="*/ 114 w 166"/>
                <a:gd name="T113" fmla="*/ 217 h 225"/>
                <a:gd name="T114" fmla="*/ 163 w 166"/>
                <a:gd name="T115" fmla="*/ 154 h 225"/>
                <a:gd name="T116" fmla="*/ 149 w 166"/>
                <a:gd name="T117" fmla="*/ 7 h 225"/>
                <a:gd name="T118" fmla="*/ 132 w 166"/>
                <a:gd name="T119" fmla="*/ 18 h 225"/>
                <a:gd name="T120" fmla="*/ 130 w 166"/>
                <a:gd name="T121" fmla="*/ 16 h 225"/>
                <a:gd name="T122" fmla="*/ 123 w 166"/>
                <a:gd name="T123" fmla="*/ 13 h 225"/>
                <a:gd name="T124" fmla="*/ 118 w 166"/>
                <a:gd name="T12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225">
                  <a:moveTo>
                    <a:pt x="63" y="206"/>
                  </a:moveTo>
                  <a:cubicBezTo>
                    <a:pt x="62" y="171"/>
                    <a:pt x="61" y="140"/>
                    <a:pt x="59" y="107"/>
                  </a:cubicBezTo>
                  <a:cubicBezTo>
                    <a:pt x="64" y="138"/>
                    <a:pt x="66" y="169"/>
                    <a:pt x="67" y="200"/>
                  </a:cubicBezTo>
                  <a:cubicBezTo>
                    <a:pt x="67" y="201"/>
                    <a:pt x="67" y="201"/>
                    <a:pt x="67" y="201"/>
                  </a:cubicBezTo>
                  <a:cubicBezTo>
                    <a:pt x="66" y="202"/>
                    <a:pt x="64" y="204"/>
                    <a:pt x="63" y="206"/>
                  </a:cubicBezTo>
                  <a:moveTo>
                    <a:pt x="22" y="87"/>
                  </a:moveTo>
                  <a:cubicBezTo>
                    <a:pt x="27" y="87"/>
                    <a:pt x="33" y="86"/>
                    <a:pt x="38" y="85"/>
                  </a:cubicBezTo>
                  <a:cubicBezTo>
                    <a:pt x="42" y="84"/>
                    <a:pt x="46" y="83"/>
                    <a:pt x="50" y="81"/>
                  </a:cubicBezTo>
                  <a:cubicBezTo>
                    <a:pt x="51" y="80"/>
                    <a:pt x="53" y="79"/>
                    <a:pt x="54" y="77"/>
                  </a:cubicBezTo>
                  <a:cubicBezTo>
                    <a:pt x="54" y="78"/>
                    <a:pt x="54" y="78"/>
                    <a:pt x="54" y="79"/>
                  </a:cubicBezTo>
                  <a:cubicBezTo>
                    <a:pt x="56" y="124"/>
                    <a:pt x="57" y="164"/>
                    <a:pt x="59" y="210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59" y="211"/>
                    <a:pt x="59" y="212"/>
                    <a:pt x="59" y="212"/>
                  </a:cubicBezTo>
                  <a:cubicBezTo>
                    <a:pt x="59" y="212"/>
                    <a:pt x="59" y="212"/>
                    <a:pt x="59" y="212"/>
                  </a:cubicBezTo>
                  <a:cubicBezTo>
                    <a:pt x="59" y="212"/>
                    <a:pt x="59" y="212"/>
                    <a:pt x="59" y="212"/>
                  </a:cubicBezTo>
                  <a:cubicBezTo>
                    <a:pt x="57" y="215"/>
                    <a:pt x="54" y="218"/>
                    <a:pt x="51" y="219"/>
                  </a:cubicBezTo>
                  <a:cubicBezTo>
                    <a:pt x="48" y="221"/>
                    <a:pt x="44" y="221"/>
                    <a:pt x="40" y="221"/>
                  </a:cubicBezTo>
                  <a:cubicBezTo>
                    <a:pt x="40" y="221"/>
                    <a:pt x="40" y="221"/>
                    <a:pt x="40" y="221"/>
                  </a:cubicBezTo>
                  <a:cubicBezTo>
                    <a:pt x="40" y="221"/>
                    <a:pt x="40" y="221"/>
                    <a:pt x="40" y="221"/>
                  </a:cubicBezTo>
                  <a:cubicBezTo>
                    <a:pt x="32" y="221"/>
                    <a:pt x="24" y="219"/>
                    <a:pt x="18" y="215"/>
                  </a:cubicBezTo>
                  <a:cubicBezTo>
                    <a:pt x="18" y="171"/>
                    <a:pt x="14" y="127"/>
                    <a:pt x="6" y="84"/>
                  </a:cubicBezTo>
                  <a:cubicBezTo>
                    <a:pt x="11" y="86"/>
                    <a:pt x="16" y="87"/>
                    <a:pt x="22" y="87"/>
                  </a:cubicBezTo>
                  <a:moveTo>
                    <a:pt x="75" y="87"/>
                  </a:moveTo>
                  <a:cubicBezTo>
                    <a:pt x="80" y="87"/>
                    <a:pt x="86" y="86"/>
                    <a:pt x="91" y="85"/>
                  </a:cubicBezTo>
                  <a:cubicBezTo>
                    <a:pt x="95" y="84"/>
                    <a:pt x="99" y="83"/>
                    <a:pt x="103" y="81"/>
                  </a:cubicBezTo>
                  <a:cubicBezTo>
                    <a:pt x="104" y="80"/>
                    <a:pt x="106" y="79"/>
                    <a:pt x="107" y="77"/>
                  </a:cubicBezTo>
                  <a:cubicBezTo>
                    <a:pt x="109" y="124"/>
                    <a:pt x="111" y="163"/>
                    <a:pt x="113" y="210"/>
                  </a:cubicBezTo>
                  <a:cubicBezTo>
                    <a:pt x="113" y="211"/>
                    <a:pt x="113" y="211"/>
                    <a:pt x="113" y="211"/>
                  </a:cubicBezTo>
                  <a:cubicBezTo>
                    <a:pt x="113" y="211"/>
                    <a:pt x="112" y="212"/>
                    <a:pt x="112" y="212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0" y="215"/>
                    <a:pt x="108" y="218"/>
                    <a:pt x="104" y="219"/>
                  </a:cubicBezTo>
                  <a:cubicBezTo>
                    <a:pt x="101" y="221"/>
                    <a:pt x="97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85" y="221"/>
                    <a:pt x="77" y="219"/>
                    <a:pt x="72" y="215"/>
                  </a:cubicBezTo>
                  <a:cubicBezTo>
                    <a:pt x="71" y="171"/>
                    <a:pt x="67" y="127"/>
                    <a:pt x="60" y="84"/>
                  </a:cubicBezTo>
                  <a:cubicBezTo>
                    <a:pt x="64" y="86"/>
                    <a:pt x="70" y="87"/>
                    <a:pt x="75" y="87"/>
                  </a:cubicBezTo>
                  <a:moveTo>
                    <a:pt x="117" y="206"/>
                  </a:moveTo>
                  <a:cubicBezTo>
                    <a:pt x="115" y="159"/>
                    <a:pt x="113" y="120"/>
                    <a:pt x="111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4" y="116"/>
                    <a:pt x="116" y="158"/>
                    <a:pt x="119" y="202"/>
                  </a:cubicBezTo>
                  <a:cubicBezTo>
                    <a:pt x="119" y="202"/>
                    <a:pt x="119" y="202"/>
                    <a:pt x="119" y="202"/>
                  </a:cubicBezTo>
                  <a:cubicBezTo>
                    <a:pt x="118" y="204"/>
                    <a:pt x="117" y="205"/>
                    <a:pt x="117" y="206"/>
                  </a:cubicBezTo>
                  <a:moveTo>
                    <a:pt x="66" y="82"/>
                  </a:moveTo>
                  <a:cubicBezTo>
                    <a:pt x="65" y="82"/>
                    <a:pt x="64" y="80"/>
                    <a:pt x="64" y="7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5" y="77"/>
                    <a:pt x="65" y="76"/>
                    <a:pt x="66" y="75"/>
                  </a:cubicBezTo>
                  <a:cubicBezTo>
                    <a:pt x="74" y="67"/>
                    <a:pt x="81" y="58"/>
                    <a:pt x="89" y="50"/>
                  </a:cubicBezTo>
                  <a:cubicBezTo>
                    <a:pt x="83" y="57"/>
                    <a:pt x="76" y="64"/>
                    <a:pt x="70" y="72"/>
                  </a:cubicBezTo>
                  <a:cubicBezTo>
                    <a:pt x="69" y="74"/>
                    <a:pt x="67" y="77"/>
                    <a:pt x="67" y="81"/>
                  </a:cubicBezTo>
                  <a:cubicBezTo>
                    <a:pt x="67" y="81"/>
                    <a:pt x="67" y="82"/>
                    <a:pt x="67" y="82"/>
                  </a:cubicBezTo>
                  <a:cubicBezTo>
                    <a:pt x="67" y="82"/>
                    <a:pt x="66" y="82"/>
                    <a:pt x="66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6" y="82"/>
                    <a:pt x="66" y="82"/>
                    <a:pt x="66" y="82"/>
                  </a:cubicBezTo>
                  <a:moveTo>
                    <a:pt x="14" y="82"/>
                  </a:moveTo>
                  <a:cubicBezTo>
                    <a:pt x="13" y="82"/>
                    <a:pt x="13" y="82"/>
                    <a:pt x="12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2"/>
                    <a:pt x="11" y="80"/>
                    <a:pt x="11" y="79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7"/>
                    <a:pt x="12" y="76"/>
                    <a:pt x="13" y="75"/>
                  </a:cubicBezTo>
                  <a:cubicBezTo>
                    <a:pt x="20" y="67"/>
                    <a:pt x="28" y="58"/>
                    <a:pt x="36" y="50"/>
                  </a:cubicBezTo>
                  <a:cubicBezTo>
                    <a:pt x="29" y="57"/>
                    <a:pt x="23" y="64"/>
                    <a:pt x="17" y="72"/>
                  </a:cubicBezTo>
                  <a:cubicBezTo>
                    <a:pt x="15" y="74"/>
                    <a:pt x="14" y="77"/>
                    <a:pt x="14" y="81"/>
                  </a:cubicBezTo>
                  <a:cubicBezTo>
                    <a:pt x="13" y="81"/>
                    <a:pt x="14" y="82"/>
                    <a:pt x="14" y="82"/>
                  </a:cubicBezTo>
                  <a:moveTo>
                    <a:pt x="75" y="83"/>
                  </a:moveTo>
                  <a:cubicBezTo>
                    <a:pt x="75" y="83"/>
                    <a:pt x="75" y="83"/>
                    <a:pt x="75" y="83"/>
                  </a:cubicBezTo>
                  <a:cubicBezTo>
                    <a:pt x="74" y="83"/>
                    <a:pt x="73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1" y="82"/>
                    <a:pt x="71" y="82"/>
                    <a:pt x="71" y="81"/>
                  </a:cubicBezTo>
                  <a:cubicBezTo>
                    <a:pt x="71" y="79"/>
                    <a:pt x="72" y="76"/>
                    <a:pt x="74" y="75"/>
                  </a:cubicBezTo>
                  <a:cubicBezTo>
                    <a:pt x="88" y="55"/>
                    <a:pt x="105" y="37"/>
                    <a:pt x="123" y="20"/>
                  </a:cubicBezTo>
                  <a:cubicBezTo>
                    <a:pt x="124" y="21"/>
                    <a:pt x="124" y="21"/>
                    <a:pt x="125" y="21"/>
                  </a:cubicBezTo>
                  <a:cubicBezTo>
                    <a:pt x="109" y="38"/>
                    <a:pt x="93" y="56"/>
                    <a:pt x="79" y="74"/>
                  </a:cubicBezTo>
                  <a:cubicBezTo>
                    <a:pt x="78" y="75"/>
                    <a:pt x="78" y="76"/>
                    <a:pt x="79" y="77"/>
                  </a:cubicBezTo>
                  <a:cubicBezTo>
                    <a:pt x="80" y="77"/>
                    <a:pt x="80" y="78"/>
                    <a:pt x="80" y="78"/>
                  </a:cubicBezTo>
                  <a:cubicBezTo>
                    <a:pt x="81" y="78"/>
                    <a:pt x="82" y="77"/>
                    <a:pt x="82" y="77"/>
                  </a:cubicBezTo>
                  <a:cubicBezTo>
                    <a:pt x="97" y="57"/>
                    <a:pt x="113" y="39"/>
                    <a:pt x="130" y="21"/>
                  </a:cubicBezTo>
                  <a:cubicBezTo>
                    <a:pt x="131" y="21"/>
                    <a:pt x="131" y="22"/>
                    <a:pt x="132" y="22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19" y="38"/>
                    <a:pt x="105" y="55"/>
                    <a:pt x="92" y="72"/>
                  </a:cubicBezTo>
                  <a:cubicBezTo>
                    <a:pt x="91" y="72"/>
                    <a:pt x="91" y="74"/>
                    <a:pt x="92" y="74"/>
                  </a:cubicBezTo>
                  <a:cubicBezTo>
                    <a:pt x="92" y="75"/>
                    <a:pt x="93" y="75"/>
                    <a:pt x="93" y="75"/>
                  </a:cubicBezTo>
                  <a:cubicBezTo>
                    <a:pt x="94" y="75"/>
                    <a:pt x="95" y="75"/>
                    <a:pt x="95" y="74"/>
                  </a:cubicBezTo>
                  <a:cubicBezTo>
                    <a:pt x="109" y="56"/>
                    <a:pt x="124" y="39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39" y="21"/>
                    <a:pt x="140" y="21"/>
                    <a:pt x="140" y="21"/>
                  </a:cubicBezTo>
                  <a:cubicBezTo>
                    <a:pt x="133" y="35"/>
                    <a:pt x="124" y="49"/>
                    <a:pt x="115" y="62"/>
                  </a:cubicBezTo>
                  <a:cubicBezTo>
                    <a:pt x="113" y="64"/>
                    <a:pt x="111" y="66"/>
                    <a:pt x="110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7" y="69"/>
                    <a:pt x="107" y="70"/>
                  </a:cubicBezTo>
                  <a:cubicBezTo>
                    <a:pt x="106" y="73"/>
                    <a:pt x="104" y="76"/>
                    <a:pt x="101" y="78"/>
                  </a:cubicBezTo>
                  <a:cubicBezTo>
                    <a:pt x="98" y="80"/>
                    <a:pt x="94" y="81"/>
                    <a:pt x="90" y="81"/>
                  </a:cubicBezTo>
                  <a:cubicBezTo>
                    <a:pt x="85" y="82"/>
                    <a:pt x="80" y="83"/>
                    <a:pt x="75" y="83"/>
                  </a:cubicBezTo>
                  <a:moveTo>
                    <a:pt x="40" y="75"/>
                  </a:moveTo>
                  <a:cubicBezTo>
                    <a:pt x="41" y="75"/>
                    <a:pt x="41" y="75"/>
                    <a:pt x="42" y="74"/>
                  </a:cubicBezTo>
                  <a:cubicBezTo>
                    <a:pt x="56" y="56"/>
                    <a:pt x="70" y="39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1"/>
                    <a:pt x="88" y="20"/>
                    <a:pt x="89" y="20"/>
                  </a:cubicBezTo>
                  <a:cubicBezTo>
                    <a:pt x="84" y="30"/>
                    <a:pt x="78" y="39"/>
                    <a:pt x="72" y="48"/>
                  </a:cubicBezTo>
                  <a:cubicBezTo>
                    <a:pt x="72" y="49"/>
                    <a:pt x="72" y="49"/>
                    <a:pt x="72" y="50"/>
                  </a:cubicBezTo>
                  <a:cubicBezTo>
                    <a:pt x="67" y="56"/>
                    <a:pt x="62" y="63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69"/>
                    <a:pt x="56" y="68"/>
                    <a:pt x="56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4" y="68"/>
                    <a:pt x="53" y="69"/>
                    <a:pt x="53" y="70"/>
                  </a:cubicBezTo>
                  <a:cubicBezTo>
                    <a:pt x="53" y="73"/>
                    <a:pt x="50" y="76"/>
                    <a:pt x="47" y="78"/>
                  </a:cubicBezTo>
                  <a:cubicBezTo>
                    <a:pt x="44" y="80"/>
                    <a:pt x="41" y="81"/>
                    <a:pt x="37" y="81"/>
                  </a:cubicBezTo>
                  <a:cubicBezTo>
                    <a:pt x="32" y="82"/>
                    <a:pt x="27" y="83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1" y="83"/>
                    <a:pt x="20" y="83"/>
                    <a:pt x="19" y="83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2"/>
                    <a:pt x="18" y="82"/>
                    <a:pt x="18" y="81"/>
                  </a:cubicBezTo>
                  <a:cubicBezTo>
                    <a:pt x="17" y="79"/>
                    <a:pt x="19" y="76"/>
                    <a:pt x="20" y="75"/>
                  </a:cubicBezTo>
                  <a:cubicBezTo>
                    <a:pt x="35" y="55"/>
                    <a:pt x="52" y="37"/>
                    <a:pt x="70" y="20"/>
                  </a:cubicBezTo>
                  <a:cubicBezTo>
                    <a:pt x="70" y="21"/>
                    <a:pt x="71" y="21"/>
                    <a:pt x="72" y="21"/>
                  </a:cubicBezTo>
                  <a:cubicBezTo>
                    <a:pt x="55" y="38"/>
                    <a:pt x="40" y="56"/>
                    <a:pt x="26" y="74"/>
                  </a:cubicBezTo>
                  <a:cubicBezTo>
                    <a:pt x="25" y="75"/>
                    <a:pt x="25" y="76"/>
                    <a:pt x="26" y="77"/>
                  </a:cubicBezTo>
                  <a:cubicBezTo>
                    <a:pt x="26" y="77"/>
                    <a:pt x="27" y="78"/>
                    <a:pt x="27" y="78"/>
                  </a:cubicBezTo>
                  <a:cubicBezTo>
                    <a:pt x="28" y="78"/>
                    <a:pt x="28" y="77"/>
                    <a:pt x="29" y="77"/>
                  </a:cubicBezTo>
                  <a:cubicBezTo>
                    <a:pt x="44" y="57"/>
                    <a:pt x="60" y="39"/>
                    <a:pt x="77" y="21"/>
                  </a:cubicBezTo>
                  <a:cubicBezTo>
                    <a:pt x="77" y="21"/>
                    <a:pt x="78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66" y="38"/>
                    <a:pt x="52" y="55"/>
                    <a:pt x="38" y="72"/>
                  </a:cubicBezTo>
                  <a:cubicBezTo>
                    <a:pt x="38" y="72"/>
                    <a:pt x="38" y="74"/>
                    <a:pt x="39" y="74"/>
                  </a:cubicBezTo>
                  <a:cubicBezTo>
                    <a:pt x="39" y="75"/>
                    <a:pt x="40" y="75"/>
                    <a:pt x="40" y="75"/>
                  </a:cubicBezTo>
                  <a:moveTo>
                    <a:pt x="45" y="40"/>
                  </a:moveTo>
                  <a:cubicBezTo>
                    <a:pt x="52" y="32"/>
                    <a:pt x="59" y="24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59" y="25"/>
                    <a:pt x="52" y="32"/>
                    <a:pt x="45" y="40"/>
                  </a:cubicBezTo>
                  <a:moveTo>
                    <a:pt x="98" y="40"/>
                  </a:moveTo>
                  <a:cubicBezTo>
                    <a:pt x="105" y="32"/>
                    <a:pt x="112" y="24"/>
                    <a:pt x="119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12" y="25"/>
                    <a:pt x="105" y="32"/>
                    <a:pt x="98" y="40"/>
                  </a:cubicBezTo>
                  <a:moveTo>
                    <a:pt x="123" y="197"/>
                  </a:moveTo>
                  <a:cubicBezTo>
                    <a:pt x="120" y="153"/>
                    <a:pt x="118" y="112"/>
                    <a:pt x="116" y="67"/>
                  </a:cubicBezTo>
                  <a:cubicBezTo>
                    <a:pt x="116" y="66"/>
                    <a:pt x="117" y="65"/>
                    <a:pt x="118" y="64"/>
                  </a:cubicBezTo>
                  <a:cubicBezTo>
                    <a:pt x="130" y="49"/>
                    <a:pt x="139" y="32"/>
                    <a:pt x="148" y="15"/>
                  </a:cubicBezTo>
                  <a:cubicBezTo>
                    <a:pt x="155" y="60"/>
                    <a:pt x="161" y="105"/>
                    <a:pt x="162" y="150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48" y="165"/>
                    <a:pt x="135" y="181"/>
                    <a:pt x="123" y="197"/>
                  </a:cubicBezTo>
                  <a:moveTo>
                    <a:pt x="87" y="32"/>
                  </a:moveTo>
                  <a:cubicBezTo>
                    <a:pt x="90" y="27"/>
                    <a:pt x="93" y="21"/>
                    <a:pt x="96" y="15"/>
                  </a:cubicBezTo>
                  <a:cubicBezTo>
                    <a:pt x="96" y="17"/>
                    <a:pt x="97" y="19"/>
                    <a:pt x="97" y="21"/>
                  </a:cubicBezTo>
                  <a:cubicBezTo>
                    <a:pt x="93" y="24"/>
                    <a:pt x="90" y="28"/>
                    <a:pt x="87" y="32"/>
                  </a:cubicBezTo>
                  <a:moveTo>
                    <a:pt x="9" y="80"/>
                  </a:moveTo>
                  <a:cubicBezTo>
                    <a:pt x="8" y="80"/>
                    <a:pt x="8" y="80"/>
                    <a:pt x="8" y="80"/>
                  </a:cubicBezTo>
                  <a:cubicBezTo>
                    <a:pt x="7" y="80"/>
                    <a:pt x="6" y="79"/>
                    <a:pt x="5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5" y="77"/>
                    <a:pt x="5" y="76"/>
                    <a:pt x="5" y="76"/>
                  </a:cubicBezTo>
                  <a:cubicBezTo>
                    <a:pt x="22" y="50"/>
                    <a:pt x="42" y="27"/>
                    <a:pt x="64" y="6"/>
                  </a:cubicBezTo>
                  <a:cubicBezTo>
                    <a:pt x="64" y="9"/>
                    <a:pt x="65" y="11"/>
                    <a:pt x="66" y="14"/>
                  </a:cubicBezTo>
                  <a:cubicBezTo>
                    <a:pt x="47" y="34"/>
                    <a:pt x="29" y="54"/>
                    <a:pt x="11" y="74"/>
                  </a:cubicBezTo>
                  <a:cubicBezTo>
                    <a:pt x="10" y="75"/>
                    <a:pt x="9" y="76"/>
                    <a:pt x="9" y="78"/>
                  </a:cubicBezTo>
                  <a:cubicBezTo>
                    <a:pt x="9" y="78"/>
                    <a:pt x="9" y="79"/>
                    <a:pt x="9" y="79"/>
                  </a:cubicBezTo>
                  <a:cubicBezTo>
                    <a:pt x="9" y="80"/>
                    <a:pt x="9" y="80"/>
                    <a:pt x="9" y="80"/>
                  </a:cubicBezTo>
                  <a:moveTo>
                    <a:pt x="62" y="80"/>
                  </a:moveTo>
                  <a:cubicBezTo>
                    <a:pt x="62" y="80"/>
                    <a:pt x="62" y="80"/>
                    <a:pt x="62" y="80"/>
                  </a:cubicBezTo>
                  <a:cubicBezTo>
                    <a:pt x="61" y="80"/>
                    <a:pt x="59" y="79"/>
                    <a:pt x="59" y="78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71" y="57"/>
                    <a:pt x="85" y="40"/>
                    <a:pt x="100" y="23"/>
                  </a:cubicBezTo>
                  <a:cubicBezTo>
                    <a:pt x="101" y="23"/>
                    <a:pt x="101" y="23"/>
                    <a:pt x="101" y="22"/>
                  </a:cubicBezTo>
                  <a:cubicBezTo>
                    <a:pt x="106" y="17"/>
                    <a:pt x="112" y="11"/>
                    <a:pt x="117" y="6"/>
                  </a:cubicBezTo>
                  <a:cubicBezTo>
                    <a:pt x="118" y="9"/>
                    <a:pt x="118" y="11"/>
                    <a:pt x="119" y="14"/>
                  </a:cubicBezTo>
                  <a:cubicBezTo>
                    <a:pt x="100" y="34"/>
                    <a:pt x="82" y="54"/>
                    <a:pt x="65" y="74"/>
                  </a:cubicBezTo>
                  <a:cubicBezTo>
                    <a:pt x="64" y="75"/>
                    <a:pt x="63" y="76"/>
                    <a:pt x="62" y="78"/>
                  </a:cubicBezTo>
                  <a:cubicBezTo>
                    <a:pt x="62" y="78"/>
                    <a:pt x="62" y="79"/>
                    <a:pt x="62" y="79"/>
                  </a:cubicBezTo>
                  <a:cubicBezTo>
                    <a:pt x="62" y="80"/>
                    <a:pt x="62" y="80"/>
                    <a:pt x="62" y="80"/>
                  </a:cubicBezTo>
                  <a:moveTo>
                    <a:pt x="118" y="0"/>
                  </a:moveTo>
                  <a:cubicBezTo>
                    <a:pt x="118" y="0"/>
                    <a:pt x="117" y="0"/>
                    <a:pt x="117" y="0"/>
                  </a:cubicBezTo>
                  <a:cubicBezTo>
                    <a:pt x="111" y="6"/>
                    <a:pt x="106" y="11"/>
                    <a:pt x="100" y="17"/>
                  </a:cubicBezTo>
                  <a:cubicBezTo>
                    <a:pt x="100" y="14"/>
                    <a:pt x="100" y="11"/>
                    <a:pt x="99" y="9"/>
                  </a:cubicBezTo>
                  <a:cubicBezTo>
                    <a:pt x="99" y="8"/>
                    <a:pt x="98" y="7"/>
                    <a:pt x="98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7"/>
                    <a:pt x="96" y="7"/>
                    <a:pt x="95" y="8"/>
                  </a:cubicBezTo>
                  <a:cubicBezTo>
                    <a:pt x="94" y="10"/>
                    <a:pt x="93" y="13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0" y="15"/>
                    <a:pt x="90" y="15"/>
                  </a:cubicBezTo>
                  <a:cubicBezTo>
                    <a:pt x="87" y="17"/>
                    <a:pt x="83" y="18"/>
                    <a:pt x="79" y="18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6"/>
                    <a:pt x="76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3" y="17"/>
                    <a:pt x="72" y="17"/>
                    <a:pt x="70" y="16"/>
                  </a:cubicBezTo>
                  <a:cubicBezTo>
                    <a:pt x="70" y="15"/>
                    <a:pt x="70" y="14"/>
                    <a:pt x="69" y="1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8" y="9"/>
                    <a:pt x="68" y="5"/>
                    <a:pt x="67" y="1"/>
                  </a:cubicBezTo>
                  <a:cubicBezTo>
                    <a:pt x="67" y="1"/>
                    <a:pt x="66" y="0"/>
                    <a:pt x="66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0" y="22"/>
                    <a:pt x="20" y="47"/>
                    <a:pt x="2" y="74"/>
                  </a:cubicBezTo>
                  <a:cubicBezTo>
                    <a:pt x="1" y="74"/>
                    <a:pt x="1" y="75"/>
                    <a:pt x="1" y="7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0"/>
                  </a:cubicBezTo>
                  <a:cubicBezTo>
                    <a:pt x="2" y="80"/>
                    <a:pt x="2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2" y="82"/>
                    <a:pt x="2" y="83"/>
                    <a:pt x="2" y="83"/>
                  </a:cubicBezTo>
                  <a:cubicBezTo>
                    <a:pt x="10" y="127"/>
                    <a:pt x="14" y="171"/>
                    <a:pt x="14" y="216"/>
                  </a:cubicBezTo>
                  <a:cubicBezTo>
                    <a:pt x="14" y="216"/>
                    <a:pt x="14" y="216"/>
                    <a:pt x="14" y="216"/>
                  </a:cubicBezTo>
                  <a:cubicBezTo>
                    <a:pt x="14" y="216"/>
                    <a:pt x="14" y="216"/>
                    <a:pt x="14" y="216"/>
                  </a:cubicBezTo>
                  <a:cubicBezTo>
                    <a:pt x="14" y="216"/>
                    <a:pt x="14" y="216"/>
                    <a:pt x="14" y="216"/>
                  </a:cubicBezTo>
                  <a:cubicBezTo>
                    <a:pt x="15" y="217"/>
                    <a:pt x="15" y="217"/>
                    <a:pt x="15" y="217"/>
                  </a:cubicBezTo>
                  <a:cubicBezTo>
                    <a:pt x="22" y="223"/>
                    <a:pt x="31" y="225"/>
                    <a:pt x="40" y="225"/>
                  </a:cubicBezTo>
                  <a:cubicBezTo>
                    <a:pt x="44" y="225"/>
                    <a:pt x="49" y="225"/>
                    <a:pt x="53" y="223"/>
                  </a:cubicBezTo>
                  <a:cubicBezTo>
                    <a:pt x="56" y="221"/>
                    <a:pt x="58" y="219"/>
                    <a:pt x="60" y="217"/>
                  </a:cubicBezTo>
                  <a:cubicBezTo>
                    <a:pt x="61" y="217"/>
                    <a:pt x="61" y="217"/>
                    <a:pt x="61" y="217"/>
                  </a:cubicBezTo>
                  <a:cubicBezTo>
                    <a:pt x="61" y="217"/>
                    <a:pt x="61" y="217"/>
                    <a:pt x="62" y="217"/>
                  </a:cubicBezTo>
                  <a:cubicBezTo>
                    <a:pt x="63" y="216"/>
                    <a:pt x="63" y="215"/>
                    <a:pt x="63" y="214"/>
                  </a:cubicBezTo>
                  <a:cubicBezTo>
                    <a:pt x="62" y="214"/>
                    <a:pt x="62" y="214"/>
                    <a:pt x="62" y="214"/>
                  </a:cubicBezTo>
                  <a:cubicBezTo>
                    <a:pt x="64" y="211"/>
                    <a:pt x="66" y="209"/>
                    <a:pt x="67" y="207"/>
                  </a:cubicBezTo>
                  <a:cubicBezTo>
                    <a:pt x="68" y="210"/>
                    <a:pt x="68" y="213"/>
                    <a:pt x="68" y="216"/>
                  </a:cubicBezTo>
                  <a:cubicBezTo>
                    <a:pt x="68" y="216"/>
                    <a:pt x="68" y="216"/>
                    <a:pt x="68" y="216"/>
                  </a:cubicBezTo>
                  <a:cubicBezTo>
                    <a:pt x="68" y="216"/>
                    <a:pt x="68" y="216"/>
                    <a:pt x="68" y="216"/>
                  </a:cubicBezTo>
                  <a:cubicBezTo>
                    <a:pt x="68" y="216"/>
                    <a:pt x="68" y="216"/>
                    <a:pt x="68" y="216"/>
                  </a:cubicBezTo>
                  <a:cubicBezTo>
                    <a:pt x="68" y="217"/>
                    <a:pt x="68" y="217"/>
                    <a:pt x="68" y="217"/>
                  </a:cubicBezTo>
                  <a:cubicBezTo>
                    <a:pt x="75" y="223"/>
                    <a:pt x="84" y="225"/>
                    <a:pt x="93" y="225"/>
                  </a:cubicBezTo>
                  <a:cubicBezTo>
                    <a:pt x="98" y="225"/>
                    <a:pt x="102" y="225"/>
                    <a:pt x="106" y="223"/>
                  </a:cubicBezTo>
                  <a:cubicBezTo>
                    <a:pt x="109" y="221"/>
                    <a:pt x="112" y="219"/>
                    <a:pt x="114" y="217"/>
                  </a:cubicBezTo>
                  <a:cubicBezTo>
                    <a:pt x="114" y="217"/>
                    <a:pt x="114" y="217"/>
                    <a:pt x="114" y="217"/>
                  </a:cubicBezTo>
                  <a:cubicBezTo>
                    <a:pt x="114" y="217"/>
                    <a:pt x="115" y="217"/>
                    <a:pt x="115" y="217"/>
                  </a:cubicBezTo>
                  <a:cubicBezTo>
                    <a:pt x="116" y="216"/>
                    <a:pt x="116" y="215"/>
                    <a:pt x="116" y="214"/>
                  </a:cubicBezTo>
                  <a:cubicBezTo>
                    <a:pt x="116" y="214"/>
                    <a:pt x="116" y="214"/>
                    <a:pt x="116" y="214"/>
                  </a:cubicBezTo>
                  <a:cubicBezTo>
                    <a:pt x="130" y="193"/>
                    <a:pt x="146" y="173"/>
                    <a:pt x="163" y="154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5" y="155"/>
                    <a:pt x="166" y="154"/>
                    <a:pt x="166" y="153"/>
                  </a:cubicBezTo>
                  <a:cubicBezTo>
                    <a:pt x="165" y="105"/>
                    <a:pt x="159" y="56"/>
                    <a:pt x="151" y="9"/>
                  </a:cubicBezTo>
                  <a:cubicBezTo>
                    <a:pt x="151" y="8"/>
                    <a:pt x="150" y="7"/>
                    <a:pt x="149" y="7"/>
                  </a:cubicBezTo>
                  <a:cubicBezTo>
                    <a:pt x="149" y="7"/>
                    <a:pt x="149" y="7"/>
                    <a:pt x="149" y="7"/>
                  </a:cubicBezTo>
                  <a:cubicBezTo>
                    <a:pt x="148" y="7"/>
                    <a:pt x="148" y="7"/>
                    <a:pt x="147" y="8"/>
                  </a:cubicBezTo>
                  <a:cubicBezTo>
                    <a:pt x="146" y="10"/>
                    <a:pt x="145" y="13"/>
                    <a:pt x="143" y="15"/>
                  </a:cubicBezTo>
                  <a:cubicBezTo>
                    <a:pt x="140" y="17"/>
                    <a:pt x="136" y="18"/>
                    <a:pt x="132" y="1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1" y="17"/>
                    <a:pt x="131" y="16"/>
                    <a:pt x="130" y="16"/>
                  </a:cubicBezTo>
                  <a:cubicBezTo>
                    <a:pt x="130" y="16"/>
                    <a:pt x="129" y="17"/>
                    <a:pt x="129" y="17"/>
                  </a:cubicBezTo>
                  <a:cubicBezTo>
                    <a:pt x="128" y="17"/>
                    <a:pt x="128" y="17"/>
                    <a:pt x="128" y="17"/>
                  </a:cubicBezTo>
                  <a:cubicBezTo>
                    <a:pt x="127" y="17"/>
                    <a:pt x="125" y="17"/>
                    <a:pt x="123" y="16"/>
                  </a:cubicBezTo>
                  <a:cubicBezTo>
                    <a:pt x="123" y="15"/>
                    <a:pt x="123" y="14"/>
                    <a:pt x="123" y="13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2" y="9"/>
                    <a:pt x="121" y="5"/>
                    <a:pt x="120" y="1"/>
                  </a:cubicBezTo>
                  <a:cubicBezTo>
                    <a:pt x="120" y="1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844"/>
            <p:cNvSpPr>
              <a:spLocks noEditPoints="1"/>
            </p:cNvSpPr>
            <p:nvPr/>
          </p:nvSpPr>
          <p:spPr bwMode="auto">
            <a:xfrm>
              <a:off x="5282" y="2338"/>
              <a:ext cx="83" cy="161"/>
            </a:xfrm>
            <a:custGeom>
              <a:avLst/>
              <a:gdLst>
                <a:gd name="T0" fmla="*/ 5 w 35"/>
                <a:gd name="T1" fmla="*/ 30 h 68"/>
                <a:gd name="T2" fmla="*/ 8 w 35"/>
                <a:gd name="T3" fmla="*/ 26 h 68"/>
                <a:gd name="T4" fmla="*/ 27 w 35"/>
                <a:gd name="T5" fmla="*/ 7 h 68"/>
                <a:gd name="T6" fmla="*/ 31 w 35"/>
                <a:gd name="T7" fmla="*/ 34 h 68"/>
                <a:gd name="T8" fmla="*/ 6 w 35"/>
                <a:gd name="T9" fmla="*/ 61 h 68"/>
                <a:gd name="T10" fmla="*/ 4 w 35"/>
                <a:gd name="T11" fmla="*/ 34 h 68"/>
                <a:gd name="T12" fmla="*/ 4 w 35"/>
                <a:gd name="T13" fmla="*/ 33 h 68"/>
                <a:gd name="T14" fmla="*/ 5 w 35"/>
                <a:gd name="T15" fmla="*/ 30 h 68"/>
                <a:gd name="T16" fmla="*/ 3 w 35"/>
                <a:gd name="T17" fmla="*/ 29 h 68"/>
                <a:gd name="T18" fmla="*/ 5 w 35"/>
                <a:gd name="T19" fmla="*/ 30 h 68"/>
                <a:gd name="T20" fmla="*/ 28 w 35"/>
                <a:gd name="T21" fmla="*/ 0 h 68"/>
                <a:gd name="T22" fmla="*/ 27 w 35"/>
                <a:gd name="T23" fmla="*/ 1 h 68"/>
                <a:gd name="T24" fmla="*/ 6 w 35"/>
                <a:gd name="T25" fmla="*/ 23 h 68"/>
                <a:gd name="T26" fmla="*/ 1 w 35"/>
                <a:gd name="T27" fmla="*/ 28 h 68"/>
                <a:gd name="T28" fmla="*/ 0 w 35"/>
                <a:gd name="T29" fmla="*/ 33 h 68"/>
                <a:gd name="T30" fmla="*/ 0 w 35"/>
                <a:gd name="T31" fmla="*/ 34 h 68"/>
                <a:gd name="T32" fmla="*/ 2 w 35"/>
                <a:gd name="T33" fmla="*/ 66 h 68"/>
                <a:gd name="T34" fmla="*/ 4 w 35"/>
                <a:gd name="T35" fmla="*/ 68 h 68"/>
                <a:gd name="T36" fmla="*/ 4 w 35"/>
                <a:gd name="T37" fmla="*/ 68 h 68"/>
                <a:gd name="T38" fmla="*/ 6 w 35"/>
                <a:gd name="T39" fmla="*/ 67 h 68"/>
                <a:gd name="T40" fmla="*/ 34 w 35"/>
                <a:gd name="T41" fmla="*/ 36 h 68"/>
                <a:gd name="T42" fmla="*/ 35 w 35"/>
                <a:gd name="T43" fmla="*/ 34 h 68"/>
                <a:gd name="T44" fmla="*/ 30 w 35"/>
                <a:gd name="T45" fmla="*/ 2 h 68"/>
                <a:gd name="T46" fmla="*/ 29 w 35"/>
                <a:gd name="T47" fmla="*/ 0 h 68"/>
                <a:gd name="T48" fmla="*/ 28 w 35"/>
                <a:gd name="T4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68">
                  <a:moveTo>
                    <a:pt x="5" y="30"/>
                  </a:moveTo>
                  <a:cubicBezTo>
                    <a:pt x="5" y="29"/>
                    <a:pt x="7" y="27"/>
                    <a:pt x="8" y="26"/>
                  </a:cubicBezTo>
                  <a:cubicBezTo>
                    <a:pt x="15" y="20"/>
                    <a:pt x="21" y="14"/>
                    <a:pt x="27" y="7"/>
                  </a:cubicBezTo>
                  <a:cubicBezTo>
                    <a:pt x="27" y="16"/>
                    <a:pt x="29" y="25"/>
                    <a:pt x="31" y="34"/>
                  </a:cubicBezTo>
                  <a:cubicBezTo>
                    <a:pt x="22" y="42"/>
                    <a:pt x="13" y="51"/>
                    <a:pt x="6" y="61"/>
                  </a:cubicBezTo>
                  <a:cubicBezTo>
                    <a:pt x="5" y="52"/>
                    <a:pt x="5" y="43"/>
                    <a:pt x="4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2"/>
                    <a:pt x="4" y="31"/>
                    <a:pt x="5" y="30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28" y="0"/>
                  </a:moveTo>
                  <a:cubicBezTo>
                    <a:pt x="28" y="0"/>
                    <a:pt x="27" y="0"/>
                    <a:pt x="27" y="1"/>
                  </a:cubicBezTo>
                  <a:cubicBezTo>
                    <a:pt x="21" y="9"/>
                    <a:pt x="14" y="16"/>
                    <a:pt x="6" y="23"/>
                  </a:cubicBezTo>
                  <a:cubicBezTo>
                    <a:pt x="4" y="24"/>
                    <a:pt x="2" y="26"/>
                    <a:pt x="1" y="28"/>
                  </a:cubicBezTo>
                  <a:cubicBezTo>
                    <a:pt x="0" y="30"/>
                    <a:pt x="0" y="32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45"/>
                    <a:pt x="1" y="56"/>
                    <a:pt x="2" y="66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6" y="68"/>
                    <a:pt x="6" y="67"/>
                  </a:cubicBezTo>
                  <a:cubicBezTo>
                    <a:pt x="14" y="56"/>
                    <a:pt x="24" y="46"/>
                    <a:pt x="34" y="36"/>
                  </a:cubicBezTo>
                  <a:cubicBezTo>
                    <a:pt x="35" y="36"/>
                    <a:pt x="35" y="35"/>
                    <a:pt x="35" y="34"/>
                  </a:cubicBezTo>
                  <a:cubicBezTo>
                    <a:pt x="32" y="24"/>
                    <a:pt x="31" y="13"/>
                    <a:pt x="30" y="2"/>
                  </a:cubicBezTo>
                  <a:cubicBezTo>
                    <a:pt x="30" y="1"/>
                    <a:pt x="30" y="0"/>
                    <a:pt x="29" y="0"/>
                  </a:cubicBezTo>
                  <a:cubicBezTo>
                    <a:pt x="29" y="0"/>
                    <a:pt x="28" y="0"/>
                    <a:pt x="2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845"/>
            <p:cNvSpPr/>
            <p:nvPr/>
          </p:nvSpPr>
          <p:spPr bwMode="auto">
            <a:xfrm>
              <a:off x="5173" y="2532"/>
              <a:ext cx="59" cy="161"/>
            </a:xfrm>
            <a:custGeom>
              <a:avLst/>
              <a:gdLst>
                <a:gd name="T0" fmla="*/ 7 w 25"/>
                <a:gd name="T1" fmla="*/ 0 h 68"/>
                <a:gd name="T2" fmla="*/ 0 w 25"/>
                <a:gd name="T3" fmla="*/ 15 h 68"/>
                <a:gd name="T4" fmla="*/ 5 w 25"/>
                <a:gd name="T5" fmla="*/ 23 h 68"/>
                <a:gd name="T6" fmla="*/ 10 w 25"/>
                <a:gd name="T7" fmla="*/ 21 h 68"/>
                <a:gd name="T8" fmla="*/ 5 w 25"/>
                <a:gd name="T9" fmla="*/ 29 h 68"/>
                <a:gd name="T10" fmla="*/ 3 w 25"/>
                <a:gd name="T11" fmla="*/ 36 h 68"/>
                <a:gd name="T12" fmla="*/ 8 w 25"/>
                <a:gd name="T13" fmla="*/ 39 h 68"/>
                <a:gd name="T14" fmla="*/ 6 w 25"/>
                <a:gd name="T15" fmla="*/ 49 h 68"/>
                <a:gd name="T16" fmla="*/ 17 w 25"/>
                <a:gd name="T17" fmla="*/ 49 h 68"/>
                <a:gd name="T18" fmla="*/ 8 w 25"/>
                <a:gd name="T19" fmla="*/ 63 h 68"/>
                <a:gd name="T20" fmla="*/ 10 w 25"/>
                <a:gd name="T21" fmla="*/ 67 h 68"/>
                <a:gd name="T22" fmla="*/ 15 w 25"/>
                <a:gd name="T23" fmla="*/ 68 h 68"/>
                <a:gd name="T24" fmla="*/ 20 w 25"/>
                <a:gd name="T25" fmla="*/ 66 h 68"/>
                <a:gd name="T26" fmla="*/ 20 w 25"/>
                <a:gd name="T27" fmla="*/ 66 h 68"/>
                <a:gd name="T28" fmla="*/ 21 w 25"/>
                <a:gd name="T29" fmla="*/ 63 h 68"/>
                <a:gd name="T30" fmla="*/ 14 w 25"/>
                <a:gd name="T31" fmla="*/ 64 h 68"/>
                <a:gd name="T32" fmla="*/ 14 w 25"/>
                <a:gd name="T33" fmla="*/ 64 h 68"/>
                <a:gd name="T34" fmla="*/ 12 w 25"/>
                <a:gd name="T35" fmla="*/ 63 h 68"/>
                <a:gd name="T36" fmla="*/ 24 w 25"/>
                <a:gd name="T37" fmla="*/ 46 h 68"/>
                <a:gd name="T38" fmla="*/ 23 w 25"/>
                <a:gd name="T39" fmla="*/ 43 h 68"/>
                <a:gd name="T40" fmla="*/ 12 w 25"/>
                <a:gd name="T41" fmla="*/ 46 h 68"/>
                <a:gd name="T42" fmla="*/ 14 w 25"/>
                <a:gd name="T43" fmla="*/ 39 h 68"/>
                <a:gd name="T44" fmla="*/ 23 w 25"/>
                <a:gd name="T45" fmla="*/ 32 h 68"/>
                <a:gd name="T46" fmla="*/ 21 w 25"/>
                <a:gd name="T47" fmla="*/ 31 h 68"/>
                <a:gd name="T48" fmla="*/ 11 w 25"/>
                <a:gd name="T49" fmla="*/ 35 h 68"/>
                <a:gd name="T50" fmla="*/ 9 w 25"/>
                <a:gd name="T51" fmla="*/ 35 h 68"/>
                <a:gd name="T52" fmla="*/ 7 w 25"/>
                <a:gd name="T53" fmla="*/ 34 h 68"/>
                <a:gd name="T54" fmla="*/ 8 w 25"/>
                <a:gd name="T55" fmla="*/ 32 h 68"/>
                <a:gd name="T56" fmla="*/ 22 w 25"/>
                <a:gd name="T57" fmla="*/ 12 h 68"/>
                <a:gd name="T58" fmla="*/ 19 w 25"/>
                <a:gd name="T59" fmla="*/ 11 h 68"/>
                <a:gd name="T60" fmla="*/ 6 w 25"/>
                <a:gd name="T61" fmla="*/ 19 h 68"/>
                <a:gd name="T62" fmla="*/ 5 w 25"/>
                <a:gd name="T63" fmla="*/ 19 h 68"/>
                <a:gd name="T64" fmla="*/ 4 w 25"/>
                <a:gd name="T65" fmla="*/ 15 h 68"/>
                <a:gd name="T66" fmla="*/ 10 w 25"/>
                <a:gd name="T67" fmla="*/ 3 h 68"/>
                <a:gd name="T68" fmla="*/ 8 w 25"/>
                <a:gd name="T6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68"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4" y="4"/>
                    <a:pt x="1" y="8"/>
                    <a:pt x="0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7"/>
                    <a:pt x="0" y="18"/>
                    <a:pt x="1" y="20"/>
                  </a:cubicBezTo>
                  <a:cubicBezTo>
                    <a:pt x="1" y="21"/>
                    <a:pt x="3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3"/>
                    <a:pt x="9" y="22"/>
                    <a:pt x="10" y="21"/>
                  </a:cubicBezTo>
                  <a:cubicBezTo>
                    <a:pt x="11" y="21"/>
                    <a:pt x="12" y="20"/>
                    <a:pt x="12" y="20"/>
                  </a:cubicBezTo>
                  <a:cubicBezTo>
                    <a:pt x="10" y="23"/>
                    <a:pt x="8" y="26"/>
                    <a:pt x="5" y="29"/>
                  </a:cubicBezTo>
                  <a:cubicBezTo>
                    <a:pt x="4" y="30"/>
                    <a:pt x="3" y="32"/>
                    <a:pt x="3" y="34"/>
                  </a:cubicBezTo>
                  <a:cubicBezTo>
                    <a:pt x="3" y="35"/>
                    <a:pt x="3" y="35"/>
                    <a:pt x="3" y="36"/>
                  </a:cubicBezTo>
                  <a:cubicBezTo>
                    <a:pt x="4" y="37"/>
                    <a:pt x="5" y="38"/>
                    <a:pt x="6" y="38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7" y="41"/>
                    <a:pt x="6" y="44"/>
                    <a:pt x="5" y="47"/>
                  </a:cubicBezTo>
                  <a:cubicBezTo>
                    <a:pt x="5" y="48"/>
                    <a:pt x="5" y="49"/>
                    <a:pt x="6" y="49"/>
                  </a:cubicBezTo>
                  <a:cubicBezTo>
                    <a:pt x="8" y="50"/>
                    <a:pt x="10" y="50"/>
                    <a:pt x="12" y="50"/>
                  </a:cubicBezTo>
                  <a:cubicBezTo>
                    <a:pt x="13" y="50"/>
                    <a:pt x="15" y="50"/>
                    <a:pt x="17" y="49"/>
                  </a:cubicBezTo>
                  <a:cubicBezTo>
                    <a:pt x="15" y="53"/>
                    <a:pt x="12" y="56"/>
                    <a:pt x="9" y="60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5"/>
                    <a:pt x="9" y="66"/>
                    <a:pt x="10" y="67"/>
                  </a:cubicBezTo>
                  <a:cubicBezTo>
                    <a:pt x="11" y="67"/>
                    <a:pt x="13" y="68"/>
                    <a:pt x="14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7" y="67"/>
                    <a:pt x="19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2" y="66"/>
                    <a:pt x="22" y="65"/>
                  </a:cubicBezTo>
                  <a:cubicBezTo>
                    <a:pt x="23" y="64"/>
                    <a:pt x="22" y="63"/>
                    <a:pt x="21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7" y="62"/>
                    <a:pt x="16" y="63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3" y="64"/>
                    <a:pt x="13" y="63"/>
                    <a:pt x="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3"/>
                    <a:pt x="13" y="62"/>
                  </a:cubicBezTo>
                  <a:cubicBezTo>
                    <a:pt x="17" y="57"/>
                    <a:pt x="20" y="51"/>
                    <a:pt x="24" y="46"/>
                  </a:cubicBezTo>
                  <a:cubicBezTo>
                    <a:pt x="25" y="45"/>
                    <a:pt x="25" y="44"/>
                    <a:pt x="24" y="43"/>
                  </a:cubicBezTo>
                  <a:cubicBezTo>
                    <a:pt x="24" y="43"/>
                    <a:pt x="23" y="43"/>
                    <a:pt x="23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9" y="45"/>
                    <a:pt x="15" y="46"/>
                    <a:pt x="12" y="46"/>
                  </a:cubicBezTo>
                  <a:cubicBezTo>
                    <a:pt x="11" y="46"/>
                    <a:pt x="10" y="46"/>
                    <a:pt x="9" y="46"/>
                  </a:cubicBezTo>
                  <a:cubicBezTo>
                    <a:pt x="10" y="43"/>
                    <a:pt x="12" y="41"/>
                    <a:pt x="14" y="39"/>
                  </a:cubicBezTo>
                  <a:cubicBezTo>
                    <a:pt x="17" y="38"/>
                    <a:pt x="20" y="37"/>
                    <a:pt x="23" y="34"/>
                  </a:cubicBezTo>
                  <a:cubicBezTo>
                    <a:pt x="23" y="33"/>
                    <a:pt x="23" y="32"/>
                    <a:pt x="23" y="32"/>
                  </a:cubicBezTo>
                  <a:cubicBezTo>
                    <a:pt x="22" y="31"/>
                    <a:pt x="22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32"/>
                    <a:pt x="15" y="33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5"/>
                    <a:pt x="9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3"/>
                    <a:pt x="8" y="32"/>
                  </a:cubicBezTo>
                  <a:cubicBezTo>
                    <a:pt x="13" y="26"/>
                    <a:pt x="17" y="20"/>
                    <a:pt x="22" y="14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1" y="11"/>
                    <a:pt x="21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6" y="13"/>
                    <a:pt x="12" y="16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4" y="18"/>
                  </a:cubicBezTo>
                  <a:cubicBezTo>
                    <a:pt x="4" y="17"/>
                    <a:pt x="4" y="16"/>
                    <a:pt x="4" y="15"/>
                  </a:cubicBezTo>
                  <a:cubicBezTo>
                    <a:pt x="4" y="15"/>
                    <a:pt x="4" y="14"/>
                    <a:pt x="4" y="13"/>
                  </a:cubicBezTo>
                  <a:cubicBezTo>
                    <a:pt x="5" y="10"/>
                    <a:pt x="7" y="6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846"/>
            <p:cNvSpPr/>
            <p:nvPr/>
          </p:nvSpPr>
          <p:spPr bwMode="auto">
            <a:xfrm>
              <a:off x="5045" y="2532"/>
              <a:ext cx="59" cy="161"/>
            </a:xfrm>
            <a:custGeom>
              <a:avLst/>
              <a:gdLst>
                <a:gd name="T0" fmla="*/ 7 w 25"/>
                <a:gd name="T1" fmla="*/ 0 h 68"/>
                <a:gd name="T2" fmla="*/ 0 w 25"/>
                <a:gd name="T3" fmla="*/ 15 h 68"/>
                <a:gd name="T4" fmla="*/ 5 w 25"/>
                <a:gd name="T5" fmla="*/ 23 h 68"/>
                <a:gd name="T6" fmla="*/ 11 w 25"/>
                <a:gd name="T7" fmla="*/ 21 h 68"/>
                <a:gd name="T8" fmla="*/ 6 w 25"/>
                <a:gd name="T9" fmla="*/ 29 h 68"/>
                <a:gd name="T10" fmla="*/ 4 w 25"/>
                <a:gd name="T11" fmla="*/ 36 h 68"/>
                <a:gd name="T12" fmla="*/ 9 w 25"/>
                <a:gd name="T13" fmla="*/ 39 h 68"/>
                <a:gd name="T14" fmla="*/ 7 w 25"/>
                <a:gd name="T15" fmla="*/ 49 h 68"/>
                <a:gd name="T16" fmla="*/ 18 w 25"/>
                <a:gd name="T17" fmla="*/ 49 h 68"/>
                <a:gd name="T18" fmla="*/ 9 w 25"/>
                <a:gd name="T19" fmla="*/ 63 h 68"/>
                <a:gd name="T20" fmla="*/ 11 w 25"/>
                <a:gd name="T21" fmla="*/ 67 h 68"/>
                <a:gd name="T22" fmla="*/ 16 w 25"/>
                <a:gd name="T23" fmla="*/ 68 h 68"/>
                <a:gd name="T24" fmla="*/ 20 w 25"/>
                <a:gd name="T25" fmla="*/ 66 h 68"/>
                <a:gd name="T26" fmla="*/ 21 w 25"/>
                <a:gd name="T27" fmla="*/ 66 h 68"/>
                <a:gd name="T28" fmla="*/ 21 w 25"/>
                <a:gd name="T29" fmla="*/ 63 h 68"/>
                <a:gd name="T30" fmla="*/ 15 w 25"/>
                <a:gd name="T31" fmla="*/ 64 h 68"/>
                <a:gd name="T32" fmla="*/ 15 w 25"/>
                <a:gd name="T33" fmla="*/ 64 h 68"/>
                <a:gd name="T34" fmla="*/ 13 w 25"/>
                <a:gd name="T35" fmla="*/ 63 h 68"/>
                <a:gd name="T36" fmla="*/ 25 w 25"/>
                <a:gd name="T37" fmla="*/ 46 h 68"/>
                <a:gd name="T38" fmla="*/ 23 w 25"/>
                <a:gd name="T39" fmla="*/ 43 h 68"/>
                <a:gd name="T40" fmla="*/ 12 w 25"/>
                <a:gd name="T41" fmla="*/ 46 h 68"/>
                <a:gd name="T42" fmla="*/ 14 w 25"/>
                <a:gd name="T43" fmla="*/ 39 h 68"/>
                <a:gd name="T44" fmla="*/ 23 w 25"/>
                <a:gd name="T45" fmla="*/ 32 h 68"/>
                <a:gd name="T46" fmla="*/ 21 w 25"/>
                <a:gd name="T47" fmla="*/ 31 h 68"/>
                <a:gd name="T48" fmla="*/ 11 w 25"/>
                <a:gd name="T49" fmla="*/ 35 h 68"/>
                <a:gd name="T50" fmla="*/ 10 w 25"/>
                <a:gd name="T51" fmla="*/ 35 h 68"/>
                <a:gd name="T52" fmla="*/ 8 w 25"/>
                <a:gd name="T53" fmla="*/ 34 h 68"/>
                <a:gd name="T54" fmla="*/ 9 w 25"/>
                <a:gd name="T55" fmla="*/ 32 h 68"/>
                <a:gd name="T56" fmla="*/ 22 w 25"/>
                <a:gd name="T57" fmla="*/ 12 h 68"/>
                <a:gd name="T58" fmla="*/ 20 w 25"/>
                <a:gd name="T59" fmla="*/ 11 h 68"/>
                <a:gd name="T60" fmla="*/ 6 w 25"/>
                <a:gd name="T61" fmla="*/ 19 h 68"/>
                <a:gd name="T62" fmla="*/ 6 w 25"/>
                <a:gd name="T63" fmla="*/ 19 h 68"/>
                <a:gd name="T64" fmla="*/ 4 w 25"/>
                <a:gd name="T65" fmla="*/ 15 h 68"/>
                <a:gd name="T66" fmla="*/ 10 w 25"/>
                <a:gd name="T67" fmla="*/ 3 h 68"/>
                <a:gd name="T68" fmla="*/ 9 w 25"/>
                <a:gd name="T6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68">
                  <a:moveTo>
                    <a:pt x="9" y="0"/>
                  </a:moveTo>
                  <a:cubicBezTo>
                    <a:pt x="8" y="0"/>
                    <a:pt x="8" y="0"/>
                    <a:pt x="7" y="0"/>
                  </a:cubicBezTo>
                  <a:cubicBezTo>
                    <a:pt x="4" y="4"/>
                    <a:pt x="2" y="8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7"/>
                    <a:pt x="1" y="18"/>
                    <a:pt x="1" y="20"/>
                  </a:cubicBezTo>
                  <a:cubicBezTo>
                    <a:pt x="2" y="21"/>
                    <a:pt x="4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23"/>
                    <a:pt x="10" y="22"/>
                    <a:pt x="11" y="21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1" y="23"/>
                    <a:pt x="8" y="26"/>
                    <a:pt x="6" y="29"/>
                  </a:cubicBezTo>
                  <a:cubicBezTo>
                    <a:pt x="5" y="30"/>
                    <a:pt x="4" y="32"/>
                    <a:pt x="4" y="34"/>
                  </a:cubicBezTo>
                  <a:cubicBezTo>
                    <a:pt x="4" y="35"/>
                    <a:pt x="4" y="35"/>
                    <a:pt x="4" y="36"/>
                  </a:cubicBezTo>
                  <a:cubicBezTo>
                    <a:pt x="5" y="37"/>
                    <a:pt x="6" y="38"/>
                    <a:pt x="6" y="38"/>
                  </a:cubicBezTo>
                  <a:cubicBezTo>
                    <a:pt x="7" y="39"/>
                    <a:pt x="8" y="39"/>
                    <a:pt x="9" y="39"/>
                  </a:cubicBezTo>
                  <a:cubicBezTo>
                    <a:pt x="7" y="41"/>
                    <a:pt x="6" y="44"/>
                    <a:pt x="6" y="47"/>
                  </a:cubicBezTo>
                  <a:cubicBezTo>
                    <a:pt x="5" y="48"/>
                    <a:pt x="6" y="49"/>
                    <a:pt x="7" y="49"/>
                  </a:cubicBezTo>
                  <a:cubicBezTo>
                    <a:pt x="9" y="50"/>
                    <a:pt x="11" y="50"/>
                    <a:pt x="12" y="50"/>
                  </a:cubicBezTo>
                  <a:cubicBezTo>
                    <a:pt x="14" y="50"/>
                    <a:pt x="16" y="50"/>
                    <a:pt x="18" y="49"/>
                  </a:cubicBezTo>
                  <a:cubicBezTo>
                    <a:pt x="15" y="53"/>
                    <a:pt x="13" y="56"/>
                    <a:pt x="10" y="60"/>
                  </a:cubicBezTo>
                  <a:cubicBezTo>
                    <a:pt x="10" y="60"/>
                    <a:pt x="9" y="61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5"/>
                    <a:pt x="10" y="66"/>
                    <a:pt x="11" y="67"/>
                  </a:cubicBezTo>
                  <a:cubicBezTo>
                    <a:pt x="12" y="67"/>
                    <a:pt x="13" y="68"/>
                    <a:pt x="15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8" y="67"/>
                    <a:pt x="19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6"/>
                    <a:pt x="23" y="66"/>
                    <a:pt x="23" y="65"/>
                  </a:cubicBezTo>
                  <a:cubicBezTo>
                    <a:pt x="23" y="64"/>
                    <a:pt x="23" y="63"/>
                    <a:pt x="21" y="63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18" y="62"/>
                    <a:pt x="16" y="63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2"/>
                  </a:cubicBezTo>
                  <a:cubicBezTo>
                    <a:pt x="17" y="57"/>
                    <a:pt x="21" y="51"/>
                    <a:pt x="25" y="46"/>
                  </a:cubicBezTo>
                  <a:cubicBezTo>
                    <a:pt x="25" y="45"/>
                    <a:pt x="25" y="44"/>
                    <a:pt x="25" y="43"/>
                  </a:cubicBezTo>
                  <a:cubicBezTo>
                    <a:pt x="24" y="43"/>
                    <a:pt x="24" y="43"/>
                    <a:pt x="23" y="43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19" y="45"/>
                    <a:pt x="16" y="46"/>
                    <a:pt x="12" y="46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1" y="43"/>
                    <a:pt x="13" y="41"/>
                    <a:pt x="14" y="39"/>
                  </a:cubicBezTo>
                  <a:cubicBezTo>
                    <a:pt x="18" y="38"/>
                    <a:pt x="21" y="37"/>
                    <a:pt x="23" y="34"/>
                  </a:cubicBezTo>
                  <a:cubicBezTo>
                    <a:pt x="24" y="33"/>
                    <a:pt x="24" y="32"/>
                    <a:pt x="23" y="32"/>
                  </a:cubicBezTo>
                  <a:cubicBezTo>
                    <a:pt x="23" y="31"/>
                    <a:pt x="22" y="31"/>
                    <a:pt x="22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18" y="32"/>
                    <a:pt x="15" y="33"/>
                    <a:pt x="13" y="35"/>
                  </a:cubicBezTo>
                  <a:cubicBezTo>
                    <a:pt x="12" y="35"/>
                    <a:pt x="12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0" y="35"/>
                    <a:pt x="10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3"/>
                    <a:pt x="9" y="32"/>
                  </a:cubicBezTo>
                  <a:cubicBezTo>
                    <a:pt x="13" y="26"/>
                    <a:pt x="18" y="20"/>
                    <a:pt x="23" y="14"/>
                  </a:cubicBezTo>
                  <a:cubicBezTo>
                    <a:pt x="23" y="13"/>
                    <a:pt x="23" y="12"/>
                    <a:pt x="22" y="12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ubicBezTo>
                    <a:pt x="16" y="13"/>
                    <a:pt x="12" y="16"/>
                    <a:pt x="9" y="18"/>
                  </a:cubicBezTo>
                  <a:cubicBezTo>
                    <a:pt x="8" y="18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5" y="17"/>
                    <a:pt x="4" y="16"/>
                    <a:pt x="4" y="15"/>
                  </a:cubicBezTo>
                  <a:cubicBezTo>
                    <a:pt x="4" y="15"/>
                    <a:pt x="4" y="14"/>
                    <a:pt x="5" y="13"/>
                  </a:cubicBezTo>
                  <a:cubicBezTo>
                    <a:pt x="6" y="10"/>
                    <a:pt x="8" y="6"/>
                    <a:pt x="10" y="3"/>
                  </a:cubicBezTo>
                  <a:cubicBezTo>
                    <a:pt x="11" y="2"/>
                    <a:pt x="11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847"/>
            <p:cNvSpPr>
              <a:spLocks noEditPoints="1"/>
            </p:cNvSpPr>
            <p:nvPr/>
          </p:nvSpPr>
          <p:spPr bwMode="auto">
            <a:xfrm>
              <a:off x="2742" y="2913"/>
              <a:ext cx="236" cy="225"/>
            </a:xfrm>
            <a:custGeom>
              <a:avLst/>
              <a:gdLst>
                <a:gd name="T0" fmla="*/ 51 w 100"/>
                <a:gd name="T1" fmla="*/ 88 h 95"/>
                <a:gd name="T2" fmla="*/ 11 w 100"/>
                <a:gd name="T3" fmla="*/ 35 h 95"/>
                <a:gd name="T4" fmla="*/ 49 w 100"/>
                <a:gd name="T5" fmla="*/ 6 h 95"/>
                <a:gd name="T6" fmla="*/ 89 w 100"/>
                <a:gd name="T7" fmla="*/ 59 h 95"/>
                <a:gd name="T8" fmla="*/ 51 w 100"/>
                <a:gd name="T9" fmla="*/ 88 h 95"/>
                <a:gd name="T10" fmla="*/ 49 w 100"/>
                <a:gd name="T11" fmla="*/ 0 h 95"/>
                <a:gd name="T12" fmla="*/ 5 w 100"/>
                <a:gd name="T13" fmla="*/ 33 h 95"/>
                <a:gd name="T14" fmla="*/ 11 w 100"/>
                <a:gd name="T15" fmla="*/ 75 h 95"/>
                <a:gd name="T16" fmla="*/ 51 w 100"/>
                <a:gd name="T17" fmla="*/ 95 h 95"/>
                <a:gd name="T18" fmla="*/ 95 w 100"/>
                <a:gd name="T19" fmla="*/ 61 h 95"/>
                <a:gd name="T20" fmla="*/ 89 w 100"/>
                <a:gd name="T21" fmla="*/ 19 h 95"/>
                <a:gd name="T22" fmla="*/ 49 w 100"/>
                <a:gd name="T2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" h="95">
                  <a:moveTo>
                    <a:pt x="51" y="88"/>
                  </a:moveTo>
                  <a:cubicBezTo>
                    <a:pt x="26" y="88"/>
                    <a:pt x="1" y="67"/>
                    <a:pt x="11" y="35"/>
                  </a:cubicBezTo>
                  <a:cubicBezTo>
                    <a:pt x="17" y="14"/>
                    <a:pt x="33" y="6"/>
                    <a:pt x="49" y="6"/>
                  </a:cubicBezTo>
                  <a:cubicBezTo>
                    <a:pt x="74" y="6"/>
                    <a:pt x="99" y="27"/>
                    <a:pt x="89" y="59"/>
                  </a:cubicBezTo>
                  <a:cubicBezTo>
                    <a:pt x="83" y="80"/>
                    <a:pt x="67" y="88"/>
                    <a:pt x="51" y="88"/>
                  </a:cubicBezTo>
                  <a:moveTo>
                    <a:pt x="49" y="0"/>
                  </a:moveTo>
                  <a:cubicBezTo>
                    <a:pt x="28" y="0"/>
                    <a:pt x="11" y="12"/>
                    <a:pt x="5" y="33"/>
                  </a:cubicBezTo>
                  <a:cubicBezTo>
                    <a:pt x="0" y="48"/>
                    <a:pt x="2" y="63"/>
                    <a:pt x="11" y="75"/>
                  </a:cubicBezTo>
                  <a:cubicBezTo>
                    <a:pt x="20" y="87"/>
                    <a:pt x="35" y="95"/>
                    <a:pt x="51" y="95"/>
                  </a:cubicBezTo>
                  <a:cubicBezTo>
                    <a:pt x="72" y="95"/>
                    <a:pt x="88" y="82"/>
                    <a:pt x="95" y="61"/>
                  </a:cubicBezTo>
                  <a:cubicBezTo>
                    <a:pt x="100" y="46"/>
                    <a:pt x="98" y="31"/>
                    <a:pt x="89" y="19"/>
                  </a:cubicBezTo>
                  <a:cubicBezTo>
                    <a:pt x="80" y="7"/>
                    <a:pt x="65" y="0"/>
                    <a:pt x="4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848"/>
            <p:cNvSpPr>
              <a:spLocks noEditPoints="1"/>
            </p:cNvSpPr>
            <p:nvPr/>
          </p:nvSpPr>
          <p:spPr bwMode="auto">
            <a:xfrm>
              <a:off x="2661" y="2875"/>
              <a:ext cx="369" cy="473"/>
            </a:xfrm>
            <a:custGeom>
              <a:avLst/>
              <a:gdLst>
                <a:gd name="T0" fmla="*/ 13 w 156"/>
                <a:gd name="T1" fmla="*/ 191 h 200"/>
                <a:gd name="T2" fmla="*/ 15 w 156"/>
                <a:gd name="T3" fmla="*/ 191 h 200"/>
                <a:gd name="T4" fmla="*/ 21 w 156"/>
                <a:gd name="T5" fmla="*/ 194 h 200"/>
                <a:gd name="T6" fmla="*/ 21 w 156"/>
                <a:gd name="T7" fmla="*/ 162 h 200"/>
                <a:gd name="T8" fmla="*/ 33 w 156"/>
                <a:gd name="T9" fmla="*/ 141 h 200"/>
                <a:gd name="T10" fmla="*/ 44 w 156"/>
                <a:gd name="T11" fmla="*/ 144 h 200"/>
                <a:gd name="T12" fmla="*/ 40 w 156"/>
                <a:gd name="T13" fmla="*/ 146 h 200"/>
                <a:gd name="T14" fmla="*/ 47 w 156"/>
                <a:gd name="T15" fmla="*/ 146 h 200"/>
                <a:gd name="T16" fmla="*/ 49 w 156"/>
                <a:gd name="T17" fmla="*/ 148 h 200"/>
                <a:gd name="T18" fmla="*/ 48 w 156"/>
                <a:gd name="T19" fmla="*/ 148 h 200"/>
                <a:gd name="T20" fmla="*/ 39 w 156"/>
                <a:gd name="T21" fmla="*/ 155 h 200"/>
                <a:gd name="T22" fmla="*/ 45 w 156"/>
                <a:gd name="T23" fmla="*/ 156 h 200"/>
                <a:gd name="T24" fmla="*/ 35 w 156"/>
                <a:gd name="T25" fmla="*/ 159 h 200"/>
                <a:gd name="T26" fmla="*/ 43 w 156"/>
                <a:gd name="T27" fmla="*/ 159 h 200"/>
                <a:gd name="T28" fmla="*/ 40 w 156"/>
                <a:gd name="T29" fmla="*/ 161 h 200"/>
                <a:gd name="T30" fmla="*/ 32 w 156"/>
                <a:gd name="T31" fmla="*/ 169 h 200"/>
                <a:gd name="T32" fmla="*/ 38 w 156"/>
                <a:gd name="T33" fmla="*/ 169 h 200"/>
                <a:gd name="T34" fmla="*/ 27 w 156"/>
                <a:gd name="T35" fmla="*/ 173 h 200"/>
                <a:gd name="T36" fmla="*/ 37 w 156"/>
                <a:gd name="T37" fmla="*/ 171 h 200"/>
                <a:gd name="T38" fmla="*/ 34 w 156"/>
                <a:gd name="T39" fmla="*/ 177 h 200"/>
                <a:gd name="T40" fmla="*/ 24 w 156"/>
                <a:gd name="T41" fmla="*/ 180 h 200"/>
                <a:gd name="T42" fmla="*/ 33 w 156"/>
                <a:gd name="T43" fmla="*/ 179 h 200"/>
                <a:gd name="T44" fmla="*/ 30 w 156"/>
                <a:gd name="T45" fmla="*/ 183 h 200"/>
                <a:gd name="T46" fmla="*/ 21 w 156"/>
                <a:gd name="T47" fmla="*/ 189 h 200"/>
                <a:gd name="T48" fmla="*/ 28 w 156"/>
                <a:gd name="T49" fmla="*/ 188 h 200"/>
                <a:gd name="T50" fmla="*/ 25 w 156"/>
                <a:gd name="T51" fmla="*/ 193 h 200"/>
                <a:gd name="T52" fmla="*/ 24 w 156"/>
                <a:gd name="T53" fmla="*/ 193 h 200"/>
                <a:gd name="T54" fmla="*/ 15 w 156"/>
                <a:gd name="T55" fmla="*/ 187 h 200"/>
                <a:gd name="T56" fmla="*/ 7 w 156"/>
                <a:gd name="T57" fmla="*/ 187 h 200"/>
                <a:gd name="T58" fmla="*/ 7 w 156"/>
                <a:gd name="T59" fmla="*/ 188 h 200"/>
                <a:gd name="T60" fmla="*/ 7 w 156"/>
                <a:gd name="T61" fmla="*/ 185 h 200"/>
                <a:gd name="T62" fmla="*/ 7 w 156"/>
                <a:gd name="T63" fmla="*/ 185 h 200"/>
                <a:gd name="T64" fmla="*/ 43 w 156"/>
                <a:gd name="T65" fmla="*/ 137 h 200"/>
                <a:gd name="T66" fmla="*/ 46 w 156"/>
                <a:gd name="T67" fmla="*/ 123 h 200"/>
                <a:gd name="T68" fmla="*/ 49 w 156"/>
                <a:gd name="T69" fmla="*/ 115 h 200"/>
                <a:gd name="T70" fmla="*/ 49 w 156"/>
                <a:gd name="T71" fmla="*/ 140 h 200"/>
                <a:gd name="T72" fmla="*/ 50 w 156"/>
                <a:gd name="T73" fmla="*/ 108 h 200"/>
                <a:gd name="T74" fmla="*/ 50 w 156"/>
                <a:gd name="T75" fmla="*/ 108 h 200"/>
                <a:gd name="T76" fmla="*/ 82 w 156"/>
                <a:gd name="T77" fmla="*/ 6 h 200"/>
                <a:gd name="T78" fmla="*/ 86 w 156"/>
                <a:gd name="T79" fmla="*/ 120 h 200"/>
                <a:gd name="T80" fmla="*/ 28 w 156"/>
                <a:gd name="T81" fmla="*/ 35 h 200"/>
                <a:gd name="T82" fmla="*/ 44 w 156"/>
                <a:gd name="T83" fmla="*/ 111 h 200"/>
                <a:gd name="T84" fmla="*/ 33 w 156"/>
                <a:gd name="T85" fmla="*/ 135 h 200"/>
                <a:gd name="T86" fmla="*/ 27 w 156"/>
                <a:gd name="T87" fmla="*/ 136 h 200"/>
                <a:gd name="T88" fmla="*/ 27 w 156"/>
                <a:gd name="T89" fmla="*/ 136 h 200"/>
                <a:gd name="T90" fmla="*/ 27 w 156"/>
                <a:gd name="T91" fmla="*/ 137 h 200"/>
                <a:gd name="T92" fmla="*/ 3 w 156"/>
                <a:gd name="T93" fmla="*/ 179 h 200"/>
                <a:gd name="T94" fmla="*/ 2 w 156"/>
                <a:gd name="T95" fmla="*/ 182 h 200"/>
                <a:gd name="T96" fmla="*/ 0 w 156"/>
                <a:gd name="T97" fmla="*/ 188 h 200"/>
                <a:gd name="T98" fmla="*/ 1 w 156"/>
                <a:gd name="T99" fmla="*/ 190 h 200"/>
                <a:gd name="T100" fmla="*/ 13 w 156"/>
                <a:gd name="T101" fmla="*/ 198 h 200"/>
                <a:gd name="T102" fmla="*/ 28 w 156"/>
                <a:gd name="T103" fmla="*/ 199 h 200"/>
                <a:gd name="T104" fmla="*/ 32 w 156"/>
                <a:gd name="T105" fmla="*/ 194 h 200"/>
                <a:gd name="T106" fmla="*/ 56 w 156"/>
                <a:gd name="T107" fmla="*/ 148 h 200"/>
                <a:gd name="T108" fmla="*/ 56 w 156"/>
                <a:gd name="T109" fmla="*/ 148 h 200"/>
                <a:gd name="T110" fmla="*/ 56 w 156"/>
                <a:gd name="T111" fmla="*/ 148 h 200"/>
                <a:gd name="T112" fmla="*/ 66 w 156"/>
                <a:gd name="T113" fmla="*/ 123 h 200"/>
                <a:gd name="T114" fmla="*/ 140 w 156"/>
                <a:gd name="T115" fmla="*/ 91 h 200"/>
                <a:gd name="T116" fmla="*/ 82 w 156"/>
                <a:gd name="T11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6" h="200">
                  <a:moveTo>
                    <a:pt x="21" y="194"/>
                  </a:moveTo>
                  <a:cubicBezTo>
                    <a:pt x="18" y="194"/>
                    <a:pt x="15" y="193"/>
                    <a:pt x="13" y="191"/>
                  </a:cubicBezTo>
                  <a:cubicBezTo>
                    <a:pt x="12" y="191"/>
                    <a:pt x="11" y="190"/>
                    <a:pt x="10" y="190"/>
                  </a:cubicBezTo>
                  <a:cubicBezTo>
                    <a:pt x="12" y="190"/>
                    <a:pt x="13" y="190"/>
                    <a:pt x="15" y="191"/>
                  </a:cubicBezTo>
                  <a:cubicBezTo>
                    <a:pt x="16" y="191"/>
                    <a:pt x="17" y="191"/>
                    <a:pt x="18" y="191"/>
                  </a:cubicBezTo>
                  <a:cubicBezTo>
                    <a:pt x="19" y="192"/>
                    <a:pt x="20" y="193"/>
                    <a:pt x="21" y="194"/>
                  </a:cubicBezTo>
                  <a:moveTo>
                    <a:pt x="7" y="185"/>
                  </a:moveTo>
                  <a:cubicBezTo>
                    <a:pt x="13" y="175"/>
                    <a:pt x="17" y="169"/>
                    <a:pt x="21" y="162"/>
                  </a:cubicBezTo>
                  <a:cubicBezTo>
                    <a:pt x="25" y="156"/>
                    <a:pt x="28" y="150"/>
                    <a:pt x="32" y="141"/>
                  </a:cubicBezTo>
                  <a:cubicBezTo>
                    <a:pt x="32" y="141"/>
                    <a:pt x="33" y="141"/>
                    <a:pt x="33" y="141"/>
                  </a:cubicBezTo>
                  <a:cubicBezTo>
                    <a:pt x="33" y="141"/>
                    <a:pt x="33" y="141"/>
                    <a:pt x="33" y="141"/>
                  </a:cubicBezTo>
                  <a:cubicBezTo>
                    <a:pt x="36" y="141"/>
                    <a:pt x="40" y="142"/>
                    <a:pt x="44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5"/>
                    <a:pt x="41" y="146"/>
                    <a:pt x="40" y="146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3" y="148"/>
                    <a:pt x="45" y="147"/>
                    <a:pt x="47" y="14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8" y="147"/>
                    <a:pt x="49" y="148"/>
                    <a:pt x="49" y="148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4" y="149"/>
                    <a:pt x="41" y="151"/>
                    <a:pt x="37" y="152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1" y="154"/>
                    <a:pt x="44" y="153"/>
                    <a:pt x="47" y="151"/>
                  </a:cubicBezTo>
                  <a:cubicBezTo>
                    <a:pt x="46" y="153"/>
                    <a:pt x="45" y="154"/>
                    <a:pt x="45" y="156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41" y="156"/>
                    <a:pt x="38" y="158"/>
                    <a:pt x="35" y="159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8" y="161"/>
                    <a:pt x="41" y="160"/>
                    <a:pt x="43" y="159"/>
                  </a:cubicBezTo>
                  <a:cubicBezTo>
                    <a:pt x="42" y="160"/>
                    <a:pt x="42" y="162"/>
                    <a:pt x="41" y="163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7" y="163"/>
                    <a:pt x="33" y="164"/>
                    <a:pt x="30" y="166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34" y="167"/>
                    <a:pt x="37" y="166"/>
                    <a:pt x="40" y="165"/>
                  </a:cubicBezTo>
                  <a:cubicBezTo>
                    <a:pt x="40" y="166"/>
                    <a:pt x="39" y="167"/>
                    <a:pt x="38" y="169"/>
                  </a:cubicBezTo>
                  <a:cubicBezTo>
                    <a:pt x="38" y="167"/>
                    <a:pt x="38" y="167"/>
                    <a:pt x="38" y="167"/>
                  </a:cubicBezTo>
                  <a:cubicBezTo>
                    <a:pt x="34" y="168"/>
                    <a:pt x="30" y="170"/>
                    <a:pt x="27" y="173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31" y="173"/>
                    <a:pt x="34" y="172"/>
                    <a:pt x="37" y="171"/>
                  </a:cubicBezTo>
                  <a:cubicBezTo>
                    <a:pt x="36" y="172"/>
                    <a:pt x="36" y="174"/>
                    <a:pt x="35" y="175"/>
                  </a:cubicBezTo>
                  <a:cubicBezTo>
                    <a:pt x="35" y="176"/>
                    <a:pt x="34" y="176"/>
                    <a:pt x="34" y="177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0" y="177"/>
                    <a:pt x="27" y="178"/>
                    <a:pt x="24" y="180"/>
                  </a:cubicBezTo>
                  <a:cubicBezTo>
                    <a:pt x="26" y="183"/>
                    <a:pt x="26" y="183"/>
                    <a:pt x="26" y="183"/>
                  </a:cubicBezTo>
                  <a:cubicBezTo>
                    <a:pt x="28" y="181"/>
                    <a:pt x="31" y="180"/>
                    <a:pt x="33" y="179"/>
                  </a:cubicBezTo>
                  <a:cubicBezTo>
                    <a:pt x="32" y="181"/>
                    <a:pt x="31" y="183"/>
                    <a:pt x="30" y="185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6" y="184"/>
                    <a:pt x="23" y="185"/>
                    <a:pt x="20" y="186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4" y="188"/>
                    <a:pt x="27" y="187"/>
                    <a:pt x="29" y="186"/>
                  </a:cubicBezTo>
                  <a:cubicBezTo>
                    <a:pt x="29" y="187"/>
                    <a:pt x="28" y="187"/>
                    <a:pt x="28" y="188"/>
                  </a:cubicBezTo>
                  <a:cubicBezTo>
                    <a:pt x="27" y="190"/>
                    <a:pt x="26" y="191"/>
                    <a:pt x="26" y="192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4" y="193"/>
                    <a:pt x="24" y="193"/>
                    <a:pt x="24" y="193"/>
                  </a:cubicBezTo>
                  <a:cubicBezTo>
                    <a:pt x="23" y="192"/>
                    <a:pt x="22" y="190"/>
                    <a:pt x="20" y="188"/>
                  </a:cubicBezTo>
                  <a:cubicBezTo>
                    <a:pt x="18" y="188"/>
                    <a:pt x="16" y="188"/>
                    <a:pt x="15" y="187"/>
                  </a:cubicBezTo>
                  <a:cubicBezTo>
                    <a:pt x="13" y="187"/>
                    <a:pt x="11" y="187"/>
                    <a:pt x="8" y="187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8"/>
                    <a:pt x="7" y="188"/>
                    <a:pt x="7" y="188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7"/>
                    <a:pt x="7" y="186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moveTo>
                    <a:pt x="49" y="140"/>
                  </a:moveTo>
                  <a:cubicBezTo>
                    <a:pt x="47" y="139"/>
                    <a:pt x="45" y="138"/>
                    <a:pt x="43" y="137"/>
                  </a:cubicBezTo>
                  <a:cubicBezTo>
                    <a:pt x="42" y="136"/>
                    <a:pt x="41" y="136"/>
                    <a:pt x="40" y="136"/>
                  </a:cubicBezTo>
                  <a:cubicBezTo>
                    <a:pt x="42" y="132"/>
                    <a:pt x="44" y="127"/>
                    <a:pt x="46" y="123"/>
                  </a:cubicBezTo>
                  <a:cubicBezTo>
                    <a:pt x="47" y="120"/>
                    <a:pt x="49" y="117"/>
                    <a:pt x="49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53" y="117"/>
                    <a:pt x="56" y="119"/>
                    <a:pt x="60" y="121"/>
                  </a:cubicBezTo>
                  <a:cubicBezTo>
                    <a:pt x="56" y="127"/>
                    <a:pt x="52" y="133"/>
                    <a:pt x="49" y="140"/>
                  </a:cubicBezTo>
                  <a:moveTo>
                    <a:pt x="86" y="120"/>
                  </a:moveTo>
                  <a:cubicBezTo>
                    <a:pt x="73" y="120"/>
                    <a:pt x="61" y="115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30" y="94"/>
                    <a:pt x="19" y="67"/>
                    <a:pt x="34" y="38"/>
                  </a:cubicBezTo>
                  <a:cubicBezTo>
                    <a:pt x="45" y="16"/>
                    <a:pt x="63" y="6"/>
                    <a:pt x="82" y="6"/>
                  </a:cubicBezTo>
                  <a:cubicBezTo>
                    <a:pt x="119" y="6"/>
                    <a:pt x="156" y="43"/>
                    <a:pt x="134" y="88"/>
                  </a:cubicBezTo>
                  <a:cubicBezTo>
                    <a:pt x="123" y="110"/>
                    <a:pt x="104" y="120"/>
                    <a:pt x="86" y="120"/>
                  </a:cubicBezTo>
                  <a:moveTo>
                    <a:pt x="82" y="0"/>
                  </a:moveTo>
                  <a:cubicBezTo>
                    <a:pt x="59" y="0"/>
                    <a:pt x="39" y="13"/>
                    <a:pt x="28" y="35"/>
                  </a:cubicBezTo>
                  <a:cubicBezTo>
                    <a:pt x="18" y="56"/>
                    <a:pt x="18" y="77"/>
                    <a:pt x="29" y="95"/>
                  </a:cubicBezTo>
                  <a:cubicBezTo>
                    <a:pt x="33" y="101"/>
                    <a:pt x="38" y="107"/>
                    <a:pt x="44" y="111"/>
                  </a:cubicBezTo>
                  <a:cubicBezTo>
                    <a:pt x="43" y="114"/>
                    <a:pt x="42" y="117"/>
                    <a:pt x="40" y="121"/>
                  </a:cubicBezTo>
                  <a:cubicBezTo>
                    <a:pt x="38" y="126"/>
                    <a:pt x="35" y="131"/>
                    <a:pt x="33" y="135"/>
                  </a:cubicBezTo>
                  <a:cubicBezTo>
                    <a:pt x="32" y="135"/>
                    <a:pt x="31" y="135"/>
                    <a:pt x="30" y="135"/>
                  </a:cubicBezTo>
                  <a:cubicBezTo>
                    <a:pt x="29" y="135"/>
                    <a:pt x="28" y="136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3" y="147"/>
                    <a:pt x="19" y="153"/>
                    <a:pt x="16" y="159"/>
                  </a:cubicBezTo>
                  <a:cubicBezTo>
                    <a:pt x="12" y="165"/>
                    <a:pt x="8" y="171"/>
                    <a:pt x="3" y="179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2" y="180"/>
                    <a:pt x="2" y="181"/>
                    <a:pt x="2" y="182"/>
                  </a:cubicBezTo>
                  <a:cubicBezTo>
                    <a:pt x="1" y="182"/>
                    <a:pt x="1" y="184"/>
                    <a:pt x="1" y="185"/>
                  </a:cubicBezTo>
                  <a:cubicBezTo>
                    <a:pt x="0" y="186"/>
                    <a:pt x="0" y="187"/>
                    <a:pt x="0" y="188"/>
                  </a:cubicBezTo>
                  <a:cubicBezTo>
                    <a:pt x="0" y="188"/>
                    <a:pt x="0" y="188"/>
                    <a:pt x="0" y="189"/>
                  </a:cubicBezTo>
                  <a:cubicBezTo>
                    <a:pt x="1" y="189"/>
                    <a:pt x="1" y="190"/>
                    <a:pt x="1" y="190"/>
                  </a:cubicBezTo>
                  <a:cubicBezTo>
                    <a:pt x="2" y="192"/>
                    <a:pt x="3" y="193"/>
                    <a:pt x="5" y="194"/>
                  </a:cubicBezTo>
                  <a:cubicBezTo>
                    <a:pt x="7" y="196"/>
                    <a:pt x="10" y="197"/>
                    <a:pt x="13" y="198"/>
                  </a:cubicBezTo>
                  <a:cubicBezTo>
                    <a:pt x="16" y="199"/>
                    <a:pt x="19" y="200"/>
                    <a:pt x="22" y="200"/>
                  </a:cubicBezTo>
                  <a:cubicBezTo>
                    <a:pt x="24" y="200"/>
                    <a:pt x="26" y="200"/>
                    <a:pt x="28" y="199"/>
                  </a:cubicBezTo>
                  <a:cubicBezTo>
                    <a:pt x="29" y="198"/>
                    <a:pt x="29" y="198"/>
                    <a:pt x="29" y="197"/>
                  </a:cubicBezTo>
                  <a:cubicBezTo>
                    <a:pt x="30" y="196"/>
                    <a:pt x="31" y="195"/>
                    <a:pt x="32" y="194"/>
                  </a:cubicBezTo>
                  <a:cubicBezTo>
                    <a:pt x="35" y="189"/>
                    <a:pt x="39" y="181"/>
                    <a:pt x="43" y="172"/>
                  </a:cubicBezTo>
                  <a:cubicBezTo>
                    <a:pt x="48" y="164"/>
                    <a:pt x="52" y="155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5" y="147"/>
                    <a:pt x="55" y="145"/>
                    <a:pt x="54" y="144"/>
                  </a:cubicBezTo>
                  <a:cubicBezTo>
                    <a:pt x="58" y="136"/>
                    <a:pt x="61" y="130"/>
                    <a:pt x="66" y="123"/>
                  </a:cubicBezTo>
                  <a:cubicBezTo>
                    <a:pt x="72" y="125"/>
                    <a:pt x="79" y="126"/>
                    <a:pt x="86" y="126"/>
                  </a:cubicBezTo>
                  <a:cubicBezTo>
                    <a:pt x="109" y="126"/>
                    <a:pt x="129" y="113"/>
                    <a:pt x="140" y="91"/>
                  </a:cubicBezTo>
                  <a:cubicBezTo>
                    <a:pt x="150" y="70"/>
                    <a:pt x="149" y="49"/>
                    <a:pt x="138" y="31"/>
                  </a:cubicBezTo>
                  <a:cubicBezTo>
                    <a:pt x="127" y="12"/>
                    <a:pt x="105" y="0"/>
                    <a:pt x="8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849"/>
            <p:cNvSpPr>
              <a:spLocks noEditPoints="1"/>
            </p:cNvSpPr>
            <p:nvPr/>
          </p:nvSpPr>
          <p:spPr bwMode="auto">
            <a:xfrm>
              <a:off x="2789" y="2946"/>
              <a:ext cx="111" cy="64"/>
            </a:xfrm>
            <a:custGeom>
              <a:avLst/>
              <a:gdLst>
                <a:gd name="T0" fmla="*/ 7 w 47"/>
                <a:gd name="T1" fmla="*/ 24 h 27"/>
                <a:gd name="T2" fmla="*/ 7 w 47"/>
                <a:gd name="T3" fmla="*/ 24 h 27"/>
                <a:gd name="T4" fmla="*/ 6 w 47"/>
                <a:gd name="T5" fmla="*/ 24 h 27"/>
                <a:gd name="T6" fmla="*/ 4 w 47"/>
                <a:gd name="T7" fmla="*/ 23 h 27"/>
                <a:gd name="T8" fmla="*/ 4 w 47"/>
                <a:gd name="T9" fmla="*/ 21 h 27"/>
                <a:gd name="T10" fmla="*/ 8 w 47"/>
                <a:gd name="T11" fmla="*/ 13 h 27"/>
                <a:gd name="T12" fmla="*/ 15 w 47"/>
                <a:gd name="T13" fmla="*/ 7 h 27"/>
                <a:gd name="T14" fmla="*/ 29 w 47"/>
                <a:gd name="T15" fmla="*/ 3 h 27"/>
                <a:gd name="T16" fmla="*/ 29 w 47"/>
                <a:gd name="T17" fmla="*/ 3 h 27"/>
                <a:gd name="T18" fmla="*/ 29 w 47"/>
                <a:gd name="T19" fmla="*/ 3 h 27"/>
                <a:gd name="T20" fmla="*/ 41 w 47"/>
                <a:gd name="T21" fmla="*/ 8 h 27"/>
                <a:gd name="T22" fmla="*/ 44 w 47"/>
                <a:gd name="T23" fmla="*/ 12 h 27"/>
                <a:gd name="T24" fmla="*/ 44 w 47"/>
                <a:gd name="T25" fmla="*/ 12 h 27"/>
                <a:gd name="T26" fmla="*/ 43 w 47"/>
                <a:gd name="T27" fmla="*/ 13 h 27"/>
                <a:gd name="T28" fmla="*/ 42 w 47"/>
                <a:gd name="T29" fmla="*/ 14 h 27"/>
                <a:gd name="T30" fmla="*/ 42 w 47"/>
                <a:gd name="T31" fmla="*/ 14 h 27"/>
                <a:gd name="T32" fmla="*/ 42 w 47"/>
                <a:gd name="T33" fmla="*/ 14 h 27"/>
                <a:gd name="T34" fmla="*/ 40 w 47"/>
                <a:gd name="T35" fmla="*/ 13 h 27"/>
                <a:gd name="T36" fmla="*/ 39 w 47"/>
                <a:gd name="T37" fmla="*/ 15 h 27"/>
                <a:gd name="T38" fmla="*/ 40 w 47"/>
                <a:gd name="T39" fmla="*/ 13 h 27"/>
                <a:gd name="T40" fmla="*/ 31 w 47"/>
                <a:gd name="T41" fmla="*/ 11 h 27"/>
                <a:gd name="T42" fmla="*/ 18 w 47"/>
                <a:gd name="T43" fmla="*/ 16 h 27"/>
                <a:gd name="T44" fmla="*/ 12 w 47"/>
                <a:gd name="T45" fmla="*/ 22 h 27"/>
                <a:gd name="T46" fmla="*/ 7 w 47"/>
                <a:gd name="T47" fmla="*/ 24 h 27"/>
                <a:gd name="T48" fmla="*/ 29 w 47"/>
                <a:gd name="T49" fmla="*/ 0 h 27"/>
                <a:gd name="T50" fmla="*/ 28 w 47"/>
                <a:gd name="T51" fmla="*/ 0 h 27"/>
                <a:gd name="T52" fmla="*/ 28 w 47"/>
                <a:gd name="T53" fmla="*/ 0 h 27"/>
                <a:gd name="T54" fmla="*/ 14 w 47"/>
                <a:gd name="T55" fmla="*/ 4 h 27"/>
                <a:gd name="T56" fmla="*/ 6 w 47"/>
                <a:gd name="T57" fmla="*/ 11 h 27"/>
                <a:gd name="T58" fmla="*/ 1 w 47"/>
                <a:gd name="T59" fmla="*/ 21 h 27"/>
                <a:gd name="T60" fmla="*/ 1 w 47"/>
                <a:gd name="T61" fmla="*/ 24 h 27"/>
                <a:gd name="T62" fmla="*/ 4 w 47"/>
                <a:gd name="T63" fmla="*/ 27 h 27"/>
                <a:gd name="T64" fmla="*/ 7 w 47"/>
                <a:gd name="T65" fmla="*/ 27 h 27"/>
                <a:gd name="T66" fmla="*/ 14 w 47"/>
                <a:gd name="T67" fmla="*/ 25 h 27"/>
                <a:gd name="T68" fmla="*/ 20 w 47"/>
                <a:gd name="T69" fmla="*/ 19 h 27"/>
                <a:gd name="T70" fmla="*/ 31 w 47"/>
                <a:gd name="T71" fmla="*/ 14 h 27"/>
                <a:gd name="T72" fmla="*/ 31 w 47"/>
                <a:gd name="T73" fmla="*/ 14 h 27"/>
                <a:gd name="T74" fmla="*/ 39 w 47"/>
                <a:gd name="T75" fmla="*/ 16 h 27"/>
                <a:gd name="T76" fmla="*/ 41 w 47"/>
                <a:gd name="T77" fmla="*/ 17 h 27"/>
                <a:gd name="T78" fmla="*/ 41 w 47"/>
                <a:gd name="T79" fmla="*/ 17 h 27"/>
                <a:gd name="T80" fmla="*/ 42 w 47"/>
                <a:gd name="T81" fmla="*/ 17 h 27"/>
                <a:gd name="T82" fmla="*/ 45 w 47"/>
                <a:gd name="T83" fmla="*/ 15 h 27"/>
                <a:gd name="T84" fmla="*/ 47 w 47"/>
                <a:gd name="T85" fmla="*/ 12 h 27"/>
                <a:gd name="T86" fmla="*/ 47 w 47"/>
                <a:gd name="T87" fmla="*/ 12 h 27"/>
                <a:gd name="T88" fmla="*/ 43 w 47"/>
                <a:gd name="T89" fmla="*/ 5 h 27"/>
                <a:gd name="T90" fmla="*/ 29 w 47"/>
                <a:gd name="T9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" h="27"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4" y="23"/>
                    <a:pt x="4" y="23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4" y="19"/>
                    <a:pt x="6" y="15"/>
                    <a:pt x="8" y="13"/>
                  </a:cubicBezTo>
                  <a:cubicBezTo>
                    <a:pt x="11" y="10"/>
                    <a:pt x="14" y="8"/>
                    <a:pt x="15" y="7"/>
                  </a:cubicBezTo>
                  <a:cubicBezTo>
                    <a:pt x="19" y="5"/>
                    <a:pt x="24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3"/>
                    <a:pt x="38" y="5"/>
                    <a:pt x="41" y="8"/>
                  </a:cubicBezTo>
                  <a:cubicBezTo>
                    <a:pt x="43" y="9"/>
                    <a:pt x="44" y="10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3"/>
                    <a:pt x="43" y="13"/>
                  </a:cubicBezTo>
                  <a:cubicBezTo>
                    <a:pt x="43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4"/>
                    <a:pt x="41" y="14"/>
                    <a:pt x="40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7" y="12"/>
                    <a:pt x="34" y="11"/>
                    <a:pt x="31" y="11"/>
                  </a:cubicBezTo>
                  <a:cubicBezTo>
                    <a:pt x="26" y="11"/>
                    <a:pt x="21" y="13"/>
                    <a:pt x="18" y="16"/>
                  </a:cubicBezTo>
                  <a:cubicBezTo>
                    <a:pt x="16" y="18"/>
                    <a:pt x="14" y="21"/>
                    <a:pt x="12" y="22"/>
                  </a:cubicBezTo>
                  <a:cubicBezTo>
                    <a:pt x="10" y="23"/>
                    <a:pt x="8" y="24"/>
                    <a:pt x="7" y="24"/>
                  </a:cubicBezTo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8" y="2"/>
                    <a:pt x="14" y="4"/>
                  </a:cubicBezTo>
                  <a:cubicBezTo>
                    <a:pt x="12" y="5"/>
                    <a:pt x="9" y="8"/>
                    <a:pt x="6" y="11"/>
                  </a:cubicBezTo>
                  <a:cubicBezTo>
                    <a:pt x="3" y="14"/>
                    <a:pt x="1" y="17"/>
                    <a:pt x="1" y="21"/>
                  </a:cubicBezTo>
                  <a:cubicBezTo>
                    <a:pt x="0" y="22"/>
                    <a:pt x="1" y="23"/>
                    <a:pt x="1" y="24"/>
                  </a:cubicBezTo>
                  <a:cubicBezTo>
                    <a:pt x="2" y="25"/>
                    <a:pt x="3" y="26"/>
                    <a:pt x="4" y="27"/>
                  </a:cubicBezTo>
                  <a:cubicBezTo>
                    <a:pt x="5" y="27"/>
                    <a:pt x="6" y="27"/>
                    <a:pt x="7" y="27"/>
                  </a:cubicBezTo>
                  <a:cubicBezTo>
                    <a:pt x="10" y="27"/>
                    <a:pt x="12" y="26"/>
                    <a:pt x="14" y="25"/>
                  </a:cubicBezTo>
                  <a:cubicBezTo>
                    <a:pt x="16" y="23"/>
                    <a:pt x="18" y="20"/>
                    <a:pt x="20" y="19"/>
                  </a:cubicBezTo>
                  <a:cubicBezTo>
                    <a:pt x="23" y="16"/>
                    <a:pt x="27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6" y="15"/>
                    <a:pt x="39" y="16"/>
                  </a:cubicBezTo>
                  <a:cubicBezTo>
                    <a:pt x="39" y="16"/>
                    <a:pt x="40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5" y="16"/>
                    <a:pt x="45" y="15"/>
                  </a:cubicBezTo>
                  <a:cubicBezTo>
                    <a:pt x="46" y="14"/>
                    <a:pt x="47" y="13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9"/>
                    <a:pt x="45" y="7"/>
                    <a:pt x="43" y="5"/>
                  </a:cubicBezTo>
                  <a:cubicBezTo>
                    <a:pt x="39" y="2"/>
                    <a:pt x="34" y="0"/>
                    <a:pt x="2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850"/>
            <p:cNvSpPr>
              <a:spLocks noChangeArrowheads="1"/>
            </p:cNvSpPr>
            <p:nvPr/>
          </p:nvSpPr>
          <p:spPr bwMode="auto">
            <a:xfrm>
              <a:off x="2917" y="2979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851"/>
            <p:cNvSpPr/>
            <p:nvPr/>
          </p:nvSpPr>
          <p:spPr bwMode="auto">
            <a:xfrm>
              <a:off x="2917" y="297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852"/>
            <p:cNvSpPr>
              <a:spLocks noEditPoints="1"/>
            </p:cNvSpPr>
            <p:nvPr/>
          </p:nvSpPr>
          <p:spPr bwMode="auto">
            <a:xfrm>
              <a:off x="2900" y="2979"/>
              <a:ext cx="31" cy="31"/>
            </a:xfrm>
            <a:custGeom>
              <a:avLst/>
              <a:gdLst>
                <a:gd name="T0" fmla="*/ 6 w 13"/>
                <a:gd name="T1" fmla="*/ 10 h 13"/>
                <a:gd name="T2" fmla="*/ 6 w 13"/>
                <a:gd name="T3" fmla="*/ 10 h 13"/>
                <a:gd name="T4" fmla="*/ 5 w 13"/>
                <a:gd name="T5" fmla="*/ 10 h 13"/>
                <a:gd name="T6" fmla="*/ 3 w 13"/>
                <a:gd name="T7" fmla="*/ 7 h 13"/>
                <a:gd name="T8" fmla="*/ 4 w 13"/>
                <a:gd name="T9" fmla="*/ 5 h 13"/>
                <a:gd name="T10" fmla="*/ 7 w 13"/>
                <a:gd name="T11" fmla="*/ 3 h 13"/>
                <a:gd name="T12" fmla="*/ 7 w 13"/>
                <a:gd name="T13" fmla="*/ 3 h 13"/>
                <a:gd name="T14" fmla="*/ 7 w 13"/>
                <a:gd name="T15" fmla="*/ 3 h 13"/>
                <a:gd name="T16" fmla="*/ 7 w 13"/>
                <a:gd name="T17" fmla="*/ 3 h 13"/>
                <a:gd name="T18" fmla="*/ 10 w 13"/>
                <a:gd name="T19" fmla="*/ 5 h 13"/>
                <a:gd name="T20" fmla="*/ 10 w 13"/>
                <a:gd name="T21" fmla="*/ 5 h 13"/>
                <a:gd name="T22" fmla="*/ 10 w 13"/>
                <a:gd name="T23" fmla="*/ 6 h 13"/>
                <a:gd name="T24" fmla="*/ 10 w 13"/>
                <a:gd name="T25" fmla="*/ 6 h 13"/>
                <a:gd name="T26" fmla="*/ 8 w 13"/>
                <a:gd name="T27" fmla="*/ 9 h 13"/>
                <a:gd name="T28" fmla="*/ 6 w 13"/>
                <a:gd name="T29" fmla="*/ 10 h 13"/>
                <a:gd name="T30" fmla="*/ 7 w 13"/>
                <a:gd name="T31" fmla="*/ 0 h 13"/>
                <a:gd name="T32" fmla="*/ 7 w 13"/>
                <a:gd name="T33" fmla="*/ 0 h 13"/>
                <a:gd name="T34" fmla="*/ 7 w 13"/>
                <a:gd name="T35" fmla="*/ 0 h 13"/>
                <a:gd name="T36" fmla="*/ 7 w 13"/>
                <a:gd name="T37" fmla="*/ 0 h 13"/>
                <a:gd name="T38" fmla="*/ 1 w 13"/>
                <a:gd name="T39" fmla="*/ 4 h 13"/>
                <a:gd name="T40" fmla="*/ 0 w 13"/>
                <a:gd name="T41" fmla="*/ 7 h 13"/>
                <a:gd name="T42" fmla="*/ 3 w 13"/>
                <a:gd name="T43" fmla="*/ 12 h 13"/>
                <a:gd name="T44" fmla="*/ 6 w 13"/>
                <a:gd name="T45" fmla="*/ 13 h 13"/>
                <a:gd name="T46" fmla="*/ 10 w 13"/>
                <a:gd name="T47" fmla="*/ 12 h 13"/>
                <a:gd name="T48" fmla="*/ 13 w 13"/>
                <a:gd name="T49" fmla="*/ 7 h 13"/>
                <a:gd name="T50" fmla="*/ 13 w 13"/>
                <a:gd name="T51" fmla="*/ 6 h 13"/>
                <a:gd name="T52" fmla="*/ 13 w 13"/>
                <a:gd name="T53" fmla="*/ 4 h 13"/>
                <a:gd name="T54" fmla="*/ 7 w 13"/>
                <a:gd name="T5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3"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9"/>
                    <a:pt x="3" y="8"/>
                    <a:pt x="3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4" y="4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9" y="4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9" y="9"/>
                    <a:pt x="8" y="9"/>
                  </a:cubicBezTo>
                  <a:cubicBezTo>
                    <a:pt x="8" y="10"/>
                    <a:pt x="7" y="10"/>
                    <a:pt x="6" y="1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2"/>
                    <a:pt x="1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1" y="11"/>
                    <a:pt x="3" y="12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7" y="13"/>
                    <a:pt x="9" y="13"/>
                    <a:pt x="10" y="12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2" y="2"/>
                    <a:pt x="9" y="0"/>
                    <a:pt x="7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853"/>
            <p:cNvSpPr>
              <a:spLocks noEditPoints="1"/>
            </p:cNvSpPr>
            <p:nvPr/>
          </p:nvSpPr>
          <p:spPr bwMode="auto">
            <a:xfrm>
              <a:off x="5381" y="2456"/>
              <a:ext cx="190" cy="218"/>
            </a:xfrm>
            <a:custGeom>
              <a:avLst/>
              <a:gdLst>
                <a:gd name="T0" fmla="*/ 59 w 80"/>
                <a:gd name="T1" fmla="*/ 56 h 92"/>
                <a:gd name="T2" fmla="*/ 50 w 80"/>
                <a:gd name="T3" fmla="*/ 58 h 92"/>
                <a:gd name="T4" fmla="*/ 9 w 80"/>
                <a:gd name="T5" fmla="*/ 78 h 92"/>
                <a:gd name="T6" fmla="*/ 13 w 80"/>
                <a:gd name="T7" fmla="*/ 82 h 92"/>
                <a:gd name="T8" fmla="*/ 67 w 80"/>
                <a:gd name="T9" fmla="*/ 40 h 92"/>
                <a:gd name="T10" fmla="*/ 64 w 80"/>
                <a:gd name="T11" fmla="*/ 42 h 92"/>
                <a:gd name="T12" fmla="*/ 66 w 80"/>
                <a:gd name="T13" fmla="*/ 38 h 92"/>
                <a:gd name="T14" fmla="*/ 47 w 80"/>
                <a:gd name="T15" fmla="*/ 57 h 92"/>
                <a:gd name="T16" fmla="*/ 25 w 80"/>
                <a:gd name="T17" fmla="*/ 34 h 92"/>
                <a:gd name="T18" fmla="*/ 39 w 80"/>
                <a:gd name="T19" fmla="*/ 19 h 92"/>
                <a:gd name="T20" fmla="*/ 37 w 80"/>
                <a:gd name="T21" fmla="*/ 24 h 92"/>
                <a:gd name="T22" fmla="*/ 35 w 80"/>
                <a:gd name="T23" fmla="*/ 31 h 92"/>
                <a:gd name="T24" fmla="*/ 56 w 80"/>
                <a:gd name="T25" fmla="*/ 46 h 92"/>
                <a:gd name="T26" fmla="*/ 57 w 80"/>
                <a:gd name="T27" fmla="*/ 46 h 92"/>
                <a:gd name="T28" fmla="*/ 68 w 80"/>
                <a:gd name="T29" fmla="*/ 44 h 92"/>
                <a:gd name="T30" fmla="*/ 62 w 80"/>
                <a:gd name="T31" fmla="*/ 54 h 92"/>
                <a:gd name="T32" fmla="*/ 59 w 80"/>
                <a:gd name="T33" fmla="*/ 54 h 92"/>
                <a:gd name="T34" fmla="*/ 48 w 80"/>
                <a:gd name="T35" fmla="*/ 57 h 92"/>
                <a:gd name="T36" fmla="*/ 39 w 80"/>
                <a:gd name="T37" fmla="*/ 31 h 92"/>
                <a:gd name="T38" fmla="*/ 57 w 80"/>
                <a:gd name="T39" fmla="*/ 20 h 92"/>
                <a:gd name="T40" fmla="*/ 71 w 80"/>
                <a:gd name="T41" fmla="*/ 25 h 92"/>
                <a:gd name="T42" fmla="*/ 63 w 80"/>
                <a:gd name="T43" fmla="*/ 24 h 92"/>
                <a:gd name="T44" fmla="*/ 62 w 80"/>
                <a:gd name="T45" fmla="*/ 26 h 92"/>
                <a:gd name="T46" fmla="*/ 68 w 80"/>
                <a:gd name="T47" fmla="*/ 28 h 92"/>
                <a:gd name="T48" fmla="*/ 61 w 80"/>
                <a:gd name="T49" fmla="*/ 28 h 92"/>
                <a:gd name="T50" fmla="*/ 66 w 80"/>
                <a:gd name="T51" fmla="*/ 31 h 92"/>
                <a:gd name="T52" fmla="*/ 59 w 80"/>
                <a:gd name="T53" fmla="*/ 31 h 92"/>
                <a:gd name="T54" fmla="*/ 58 w 80"/>
                <a:gd name="T55" fmla="*/ 33 h 92"/>
                <a:gd name="T56" fmla="*/ 65 w 80"/>
                <a:gd name="T57" fmla="*/ 33 h 92"/>
                <a:gd name="T58" fmla="*/ 56 w 80"/>
                <a:gd name="T59" fmla="*/ 35 h 92"/>
                <a:gd name="T60" fmla="*/ 62 w 80"/>
                <a:gd name="T61" fmla="*/ 37 h 92"/>
                <a:gd name="T62" fmla="*/ 55 w 80"/>
                <a:gd name="T63" fmla="*/ 38 h 92"/>
                <a:gd name="T64" fmla="*/ 54 w 80"/>
                <a:gd name="T65" fmla="*/ 39 h 92"/>
                <a:gd name="T66" fmla="*/ 59 w 80"/>
                <a:gd name="T67" fmla="*/ 40 h 92"/>
                <a:gd name="T68" fmla="*/ 52 w 80"/>
                <a:gd name="T69" fmla="*/ 41 h 92"/>
                <a:gd name="T70" fmla="*/ 51 w 80"/>
                <a:gd name="T71" fmla="*/ 42 h 92"/>
                <a:gd name="T72" fmla="*/ 51 w 80"/>
                <a:gd name="T73" fmla="*/ 43 h 92"/>
                <a:gd name="T74" fmla="*/ 54 w 80"/>
                <a:gd name="T75" fmla="*/ 9 h 92"/>
                <a:gd name="T76" fmla="*/ 61 w 80"/>
                <a:gd name="T77" fmla="*/ 4 h 92"/>
                <a:gd name="T78" fmla="*/ 72 w 80"/>
                <a:gd name="T79" fmla="*/ 8 h 92"/>
                <a:gd name="T80" fmla="*/ 70 w 80"/>
                <a:gd name="T81" fmla="*/ 20 h 92"/>
                <a:gd name="T82" fmla="*/ 60 w 80"/>
                <a:gd name="T83" fmla="*/ 0 h 92"/>
                <a:gd name="T84" fmla="*/ 52 w 80"/>
                <a:gd name="T85" fmla="*/ 3 h 92"/>
                <a:gd name="T86" fmla="*/ 39 w 80"/>
                <a:gd name="T87" fmla="*/ 15 h 92"/>
                <a:gd name="T88" fmla="*/ 22 w 80"/>
                <a:gd name="T89" fmla="*/ 34 h 92"/>
                <a:gd name="T90" fmla="*/ 6 w 80"/>
                <a:gd name="T91" fmla="*/ 76 h 92"/>
                <a:gd name="T92" fmla="*/ 3 w 80"/>
                <a:gd name="T93" fmla="*/ 84 h 92"/>
                <a:gd name="T94" fmla="*/ 2 w 80"/>
                <a:gd name="T95" fmla="*/ 92 h 92"/>
                <a:gd name="T96" fmla="*/ 16 w 80"/>
                <a:gd name="T97" fmla="*/ 85 h 92"/>
                <a:gd name="T98" fmla="*/ 52 w 80"/>
                <a:gd name="T99" fmla="*/ 61 h 92"/>
                <a:gd name="T100" fmla="*/ 71 w 80"/>
                <a:gd name="T101" fmla="*/ 44 h 92"/>
                <a:gd name="T102" fmla="*/ 79 w 80"/>
                <a:gd name="T103" fmla="*/ 18 h 92"/>
                <a:gd name="T104" fmla="*/ 60 w 80"/>
                <a:gd name="T10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92">
                  <a:moveTo>
                    <a:pt x="50" y="58"/>
                  </a:moveTo>
                  <a:cubicBezTo>
                    <a:pt x="50" y="58"/>
                    <a:pt x="50" y="58"/>
                    <a:pt x="50" y="58"/>
                  </a:cubicBezTo>
                  <a:cubicBezTo>
                    <a:pt x="53" y="57"/>
                    <a:pt x="56" y="57"/>
                    <a:pt x="59" y="56"/>
                  </a:cubicBezTo>
                  <a:cubicBezTo>
                    <a:pt x="58" y="57"/>
                    <a:pt x="56" y="57"/>
                    <a:pt x="55" y="58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3" y="57"/>
                    <a:pt x="51" y="57"/>
                    <a:pt x="50" y="58"/>
                  </a:cubicBezTo>
                  <a:moveTo>
                    <a:pt x="6" y="86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7" y="83"/>
                    <a:pt x="8" y="80"/>
                    <a:pt x="9" y="78"/>
                  </a:cubicBezTo>
                  <a:cubicBezTo>
                    <a:pt x="11" y="76"/>
                    <a:pt x="22" y="63"/>
                    <a:pt x="30" y="53"/>
                  </a:cubicBezTo>
                  <a:cubicBezTo>
                    <a:pt x="32" y="54"/>
                    <a:pt x="33" y="55"/>
                    <a:pt x="35" y="56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6" y="86"/>
                    <a:pt x="6" y="86"/>
                    <a:pt x="6" y="86"/>
                  </a:cubicBezTo>
                  <a:moveTo>
                    <a:pt x="64" y="42"/>
                  </a:moveTo>
                  <a:cubicBezTo>
                    <a:pt x="65" y="41"/>
                    <a:pt x="66" y="41"/>
                    <a:pt x="67" y="40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1"/>
                    <a:pt x="65" y="41"/>
                    <a:pt x="64" y="42"/>
                  </a:cubicBezTo>
                  <a:moveTo>
                    <a:pt x="65" y="39"/>
                  </a:moveTo>
                  <a:cubicBezTo>
                    <a:pt x="65" y="39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9"/>
                    <a:pt x="65" y="39"/>
                    <a:pt x="65" y="39"/>
                  </a:cubicBezTo>
                  <a:moveTo>
                    <a:pt x="48" y="5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1" y="56"/>
                    <a:pt x="34" y="52"/>
                    <a:pt x="31" y="48"/>
                  </a:cubicBezTo>
                  <a:cubicBezTo>
                    <a:pt x="27" y="44"/>
                    <a:pt x="25" y="39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29"/>
                    <a:pt x="27" y="24"/>
                    <a:pt x="31" y="22"/>
                  </a:cubicBezTo>
                  <a:cubicBezTo>
                    <a:pt x="33" y="20"/>
                    <a:pt x="36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40" y="19"/>
                    <a:pt x="40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7" y="23"/>
                    <a:pt x="37" y="23"/>
                    <a:pt x="37" y="24"/>
                  </a:cubicBezTo>
                  <a:cubicBezTo>
                    <a:pt x="37" y="24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7"/>
                    <a:pt x="35" y="29"/>
                    <a:pt x="35" y="31"/>
                  </a:cubicBezTo>
                  <a:cubicBezTo>
                    <a:pt x="35" y="35"/>
                    <a:pt x="37" y="40"/>
                    <a:pt x="40" y="43"/>
                  </a:cubicBezTo>
                  <a:cubicBezTo>
                    <a:pt x="43" y="46"/>
                    <a:pt x="47" y="47"/>
                    <a:pt x="51" y="47"/>
                  </a:cubicBezTo>
                  <a:cubicBezTo>
                    <a:pt x="53" y="47"/>
                    <a:pt x="54" y="47"/>
                    <a:pt x="56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61" y="45"/>
                    <a:pt x="64" y="44"/>
                    <a:pt x="67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8" y="43"/>
                    <a:pt x="68" y="43"/>
                    <a:pt x="68" y="44"/>
                  </a:cubicBezTo>
                  <a:cubicBezTo>
                    <a:pt x="68" y="48"/>
                    <a:pt x="66" y="52"/>
                    <a:pt x="63" y="54"/>
                  </a:cubicBezTo>
                  <a:cubicBezTo>
                    <a:pt x="63" y="54"/>
                    <a:pt x="63" y="54"/>
                    <a:pt x="62" y="55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0" y="54"/>
                    <a:pt x="60" y="54"/>
                    <a:pt x="59" y="54"/>
                  </a:cubicBezTo>
                  <a:cubicBezTo>
                    <a:pt x="56" y="55"/>
                    <a:pt x="52" y="56"/>
                    <a:pt x="48" y="56"/>
                  </a:cubicBezTo>
                  <a:cubicBezTo>
                    <a:pt x="48" y="56"/>
                    <a:pt x="47" y="57"/>
                    <a:pt x="48" y="57"/>
                  </a:cubicBezTo>
                  <a:cubicBezTo>
                    <a:pt x="48" y="57"/>
                    <a:pt x="48" y="57"/>
                    <a:pt x="48" y="57"/>
                  </a:cubicBezTo>
                  <a:moveTo>
                    <a:pt x="51" y="43"/>
                  </a:moveTo>
                  <a:cubicBezTo>
                    <a:pt x="48" y="43"/>
                    <a:pt x="45" y="42"/>
                    <a:pt x="42" y="40"/>
                  </a:cubicBezTo>
                  <a:cubicBezTo>
                    <a:pt x="40" y="38"/>
                    <a:pt x="39" y="34"/>
                    <a:pt x="39" y="31"/>
                  </a:cubicBezTo>
                  <a:cubicBezTo>
                    <a:pt x="39" y="30"/>
                    <a:pt x="39" y="28"/>
                    <a:pt x="40" y="27"/>
                  </a:cubicBezTo>
                  <a:cubicBezTo>
                    <a:pt x="44" y="21"/>
                    <a:pt x="47" y="16"/>
                    <a:pt x="51" y="10"/>
                  </a:cubicBezTo>
                  <a:cubicBezTo>
                    <a:pt x="51" y="14"/>
                    <a:pt x="54" y="17"/>
                    <a:pt x="57" y="20"/>
                  </a:cubicBezTo>
                  <a:cubicBezTo>
                    <a:pt x="61" y="23"/>
                    <a:pt x="66" y="24"/>
                    <a:pt x="70" y="24"/>
                  </a:cubicBezTo>
                  <a:cubicBezTo>
                    <a:pt x="70" y="24"/>
                    <a:pt x="71" y="24"/>
                    <a:pt x="72" y="24"/>
                  </a:cubicBezTo>
                  <a:cubicBezTo>
                    <a:pt x="71" y="24"/>
                    <a:pt x="71" y="25"/>
                    <a:pt x="71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9" y="25"/>
                    <a:pt x="69" y="25"/>
                    <a:pt x="68" y="25"/>
                  </a:cubicBezTo>
                  <a:cubicBezTo>
                    <a:pt x="66" y="25"/>
                    <a:pt x="65" y="25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2" y="24"/>
                    <a:pt x="62" y="25"/>
                    <a:pt x="62" y="25"/>
                  </a:cubicBezTo>
                  <a:cubicBezTo>
                    <a:pt x="62" y="25"/>
                    <a:pt x="62" y="26"/>
                    <a:pt x="62" y="26"/>
                  </a:cubicBezTo>
                  <a:cubicBezTo>
                    <a:pt x="64" y="26"/>
                    <a:pt x="66" y="27"/>
                    <a:pt x="68" y="27"/>
                  </a:cubicBezTo>
                  <a:cubicBezTo>
                    <a:pt x="69" y="27"/>
                    <a:pt x="69" y="27"/>
                    <a:pt x="70" y="27"/>
                  </a:cubicBezTo>
                  <a:cubicBezTo>
                    <a:pt x="69" y="27"/>
                    <a:pt x="69" y="28"/>
                    <a:pt x="68" y="28"/>
                  </a:cubicBezTo>
                  <a:cubicBezTo>
                    <a:pt x="66" y="28"/>
                    <a:pt x="64" y="28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7"/>
                    <a:pt x="61" y="27"/>
                    <a:pt x="61" y="28"/>
                  </a:cubicBezTo>
                  <a:cubicBezTo>
                    <a:pt x="61" y="28"/>
                    <a:pt x="61" y="29"/>
                    <a:pt x="61" y="29"/>
                  </a:cubicBezTo>
                  <a:cubicBezTo>
                    <a:pt x="63" y="29"/>
                    <a:pt x="65" y="30"/>
                    <a:pt x="67" y="30"/>
                  </a:cubicBezTo>
                  <a:cubicBezTo>
                    <a:pt x="67" y="30"/>
                    <a:pt x="67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1"/>
                    <a:pt x="64" y="31"/>
                    <a:pt x="63" y="31"/>
                  </a:cubicBezTo>
                  <a:cubicBezTo>
                    <a:pt x="62" y="31"/>
                    <a:pt x="60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8" y="31"/>
                    <a:pt x="58" y="31"/>
                    <a:pt x="58" y="32"/>
                  </a:cubicBezTo>
                  <a:cubicBezTo>
                    <a:pt x="58" y="32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60" y="33"/>
                    <a:pt x="62" y="33"/>
                    <a:pt x="63" y="33"/>
                  </a:cubicBezTo>
                  <a:cubicBezTo>
                    <a:pt x="64" y="33"/>
                    <a:pt x="64" y="33"/>
                    <a:pt x="65" y="33"/>
                  </a:cubicBezTo>
                  <a:cubicBezTo>
                    <a:pt x="64" y="34"/>
                    <a:pt x="64" y="35"/>
                    <a:pt x="63" y="35"/>
                  </a:cubicBezTo>
                  <a:cubicBezTo>
                    <a:pt x="61" y="35"/>
                    <a:pt x="59" y="35"/>
                    <a:pt x="56" y="35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35"/>
                    <a:pt x="55" y="35"/>
                    <a:pt x="55" y="36"/>
                  </a:cubicBezTo>
                  <a:cubicBezTo>
                    <a:pt x="55" y="36"/>
                    <a:pt x="55" y="36"/>
                    <a:pt x="56" y="37"/>
                  </a:cubicBezTo>
                  <a:cubicBezTo>
                    <a:pt x="58" y="37"/>
                    <a:pt x="60" y="37"/>
                    <a:pt x="62" y="37"/>
                  </a:cubicBezTo>
                  <a:cubicBezTo>
                    <a:pt x="61" y="38"/>
                    <a:pt x="61" y="38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9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0"/>
                    <a:pt x="57" y="40"/>
                    <a:pt x="59" y="40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5" y="42"/>
                    <a:pt x="53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2" y="43"/>
                    <a:pt x="53" y="43"/>
                    <a:pt x="54" y="43"/>
                  </a:cubicBezTo>
                  <a:cubicBezTo>
                    <a:pt x="53" y="43"/>
                    <a:pt x="52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moveTo>
                    <a:pt x="70" y="20"/>
                  </a:moveTo>
                  <a:cubicBezTo>
                    <a:pt x="67" y="20"/>
                    <a:pt x="63" y="19"/>
                    <a:pt x="59" y="17"/>
                  </a:cubicBezTo>
                  <a:cubicBezTo>
                    <a:pt x="56" y="15"/>
                    <a:pt x="54" y="12"/>
                    <a:pt x="54" y="9"/>
                  </a:cubicBezTo>
                  <a:cubicBezTo>
                    <a:pt x="54" y="7"/>
                    <a:pt x="55" y="6"/>
                    <a:pt x="55" y="5"/>
                  </a:cubicBezTo>
                  <a:cubicBezTo>
                    <a:pt x="57" y="4"/>
                    <a:pt x="59" y="4"/>
                    <a:pt x="60" y="4"/>
                  </a:cubicBezTo>
                  <a:cubicBezTo>
                    <a:pt x="60" y="4"/>
                    <a:pt x="61" y="4"/>
                    <a:pt x="61" y="4"/>
                  </a:cubicBezTo>
                  <a:cubicBezTo>
                    <a:pt x="65" y="4"/>
                    <a:pt x="69" y="5"/>
                    <a:pt x="72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11"/>
                    <a:pt x="76" y="14"/>
                    <a:pt x="76" y="15"/>
                  </a:cubicBezTo>
                  <a:cubicBezTo>
                    <a:pt x="76" y="17"/>
                    <a:pt x="75" y="19"/>
                    <a:pt x="74" y="19"/>
                  </a:cubicBezTo>
                  <a:cubicBezTo>
                    <a:pt x="73" y="20"/>
                    <a:pt x="72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moveTo>
                    <a:pt x="60" y="0"/>
                  </a:moveTo>
                  <a:cubicBezTo>
                    <a:pt x="58" y="0"/>
                    <a:pt x="56" y="0"/>
                    <a:pt x="53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8" y="8"/>
                    <a:pt x="45" y="12"/>
                    <a:pt x="43" y="16"/>
                  </a:cubicBezTo>
                  <a:cubicBezTo>
                    <a:pt x="41" y="16"/>
                    <a:pt x="40" y="15"/>
                    <a:pt x="39" y="15"/>
                  </a:cubicBezTo>
                  <a:cubicBezTo>
                    <a:pt x="35" y="15"/>
                    <a:pt x="32" y="17"/>
                    <a:pt x="29" y="19"/>
                  </a:cubicBezTo>
                  <a:cubicBezTo>
                    <a:pt x="24" y="22"/>
                    <a:pt x="22" y="28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0"/>
                    <a:pt x="24" y="45"/>
                    <a:pt x="28" y="50"/>
                  </a:cubicBezTo>
                  <a:cubicBezTo>
                    <a:pt x="23" y="55"/>
                    <a:pt x="18" y="61"/>
                    <a:pt x="14" y="66"/>
                  </a:cubicBezTo>
                  <a:cubicBezTo>
                    <a:pt x="10" y="72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8"/>
                    <a:pt x="4" y="81"/>
                    <a:pt x="3" y="84"/>
                  </a:cubicBezTo>
                  <a:cubicBezTo>
                    <a:pt x="1" y="87"/>
                    <a:pt x="1" y="90"/>
                    <a:pt x="1" y="90"/>
                  </a:cubicBezTo>
                  <a:cubicBezTo>
                    <a:pt x="0" y="90"/>
                    <a:pt x="1" y="91"/>
                    <a:pt x="1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1" y="59"/>
                    <a:pt x="44" y="60"/>
                    <a:pt x="46" y="61"/>
                  </a:cubicBezTo>
                  <a:cubicBezTo>
                    <a:pt x="48" y="61"/>
                    <a:pt x="50" y="61"/>
                    <a:pt x="52" y="61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7" y="61"/>
                    <a:pt x="62" y="60"/>
                    <a:pt x="66" y="57"/>
                  </a:cubicBezTo>
                  <a:cubicBezTo>
                    <a:pt x="69" y="53"/>
                    <a:pt x="71" y="49"/>
                    <a:pt x="71" y="44"/>
                  </a:cubicBezTo>
                  <a:cubicBezTo>
                    <a:pt x="71" y="41"/>
                    <a:pt x="70" y="37"/>
                    <a:pt x="68" y="35"/>
                  </a:cubicBezTo>
                  <a:cubicBezTo>
                    <a:pt x="72" y="30"/>
                    <a:pt x="75" y="25"/>
                    <a:pt x="79" y="20"/>
                  </a:cubicBezTo>
                  <a:cubicBezTo>
                    <a:pt x="79" y="20"/>
                    <a:pt x="79" y="19"/>
                    <a:pt x="79" y="18"/>
                  </a:cubicBezTo>
                  <a:cubicBezTo>
                    <a:pt x="79" y="17"/>
                    <a:pt x="80" y="16"/>
                    <a:pt x="80" y="15"/>
                  </a:cubicBezTo>
                  <a:cubicBezTo>
                    <a:pt x="80" y="12"/>
                    <a:pt x="78" y="9"/>
                    <a:pt x="74" y="6"/>
                  </a:cubicBezTo>
                  <a:cubicBezTo>
                    <a:pt x="71" y="2"/>
                    <a:pt x="66" y="0"/>
                    <a:pt x="6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854"/>
            <p:cNvSpPr/>
            <p:nvPr/>
          </p:nvSpPr>
          <p:spPr bwMode="auto">
            <a:xfrm>
              <a:off x="5507" y="2562"/>
              <a:ext cx="35" cy="10"/>
            </a:xfrm>
            <a:custGeom>
              <a:avLst/>
              <a:gdLst>
                <a:gd name="T0" fmla="*/ 14 w 15"/>
                <a:gd name="T1" fmla="*/ 0 h 4"/>
                <a:gd name="T2" fmla="*/ 13 w 15"/>
                <a:gd name="T3" fmla="*/ 0 h 4"/>
                <a:gd name="T4" fmla="*/ 1 w 15"/>
                <a:gd name="T5" fmla="*/ 3 h 4"/>
                <a:gd name="T6" fmla="*/ 0 w 15"/>
                <a:gd name="T7" fmla="*/ 4 h 4"/>
                <a:gd name="T8" fmla="*/ 1 w 15"/>
                <a:gd name="T9" fmla="*/ 4 h 4"/>
                <a:gd name="T10" fmla="*/ 1 w 15"/>
                <a:gd name="T11" fmla="*/ 4 h 4"/>
                <a:gd name="T12" fmla="*/ 14 w 15"/>
                <a:gd name="T13" fmla="*/ 1 h 4"/>
                <a:gd name="T14" fmla="*/ 14 w 15"/>
                <a:gd name="T15" fmla="*/ 0 h 4"/>
                <a:gd name="T16" fmla="*/ 14 w 15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1"/>
                    <a:pt x="5" y="2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6" y="4"/>
                    <a:pt x="10" y="3"/>
                    <a:pt x="14" y="1"/>
                  </a:cubicBezTo>
                  <a:cubicBezTo>
                    <a:pt x="14" y="1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855"/>
            <p:cNvSpPr/>
            <p:nvPr/>
          </p:nvSpPr>
          <p:spPr bwMode="auto">
            <a:xfrm>
              <a:off x="5504" y="2572"/>
              <a:ext cx="34" cy="9"/>
            </a:xfrm>
            <a:custGeom>
              <a:avLst/>
              <a:gdLst>
                <a:gd name="T0" fmla="*/ 13 w 14"/>
                <a:gd name="T1" fmla="*/ 0 h 4"/>
                <a:gd name="T2" fmla="*/ 13 w 14"/>
                <a:gd name="T3" fmla="*/ 0 h 4"/>
                <a:gd name="T4" fmla="*/ 1 w 14"/>
                <a:gd name="T5" fmla="*/ 3 h 4"/>
                <a:gd name="T6" fmla="*/ 0 w 14"/>
                <a:gd name="T7" fmla="*/ 4 h 4"/>
                <a:gd name="T8" fmla="*/ 1 w 14"/>
                <a:gd name="T9" fmla="*/ 4 h 4"/>
                <a:gd name="T10" fmla="*/ 1 w 14"/>
                <a:gd name="T11" fmla="*/ 4 h 4"/>
                <a:gd name="T12" fmla="*/ 13 w 14"/>
                <a:gd name="T13" fmla="*/ 2 h 4"/>
                <a:gd name="T14" fmla="*/ 14 w 14"/>
                <a:gd name="T15" fmla="*/ 1 h 4"/>
                <a:gd name="T16" fmla="*/ 13 w 1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5" y="2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5" y="4"/>
                    <a:pt x="9" y="3"/>
                    <a:pt x="13" y="2"/>
                  </a:cubicBezTo>
                  <a:cubicBezTo>
                    <a:pt x="14" y="2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856"/>
            <p:cNvSpPr/>
            <p:nvPr/>
          </p:nvSpPr>
          <p:spPr bwMode="auto">
            <a:xfrm>
              <a:off x="5445" y="17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857"/>
            <p:cNvSpPr/>
            <p:nvPr/>
          </p:nvSpPr>
          <p:spPr bwMode="auto">
            <a:xfrm>
              <a:off x="5445" y="17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858"/>
            <p:cNvSpPr>
              <a:spLocks noEditPoints="1"/>
            </p:cNvSpPr>
            <p:nvPr/>
          </p:nvSpPr>
          <p:spPr bwMode="auto">
            <a:xfrm>
              <a:off x="5182" y="1649"/>
              <a:ext cx="296" cy="199"/>
            </a:xfrm>
            <a:custGeom>
              <a:avLst/>
              <a:gdLst>
                <a:gd name="T0" fmla="*/ 20 w 125"/>
                <a:gd name="T1" fmla="*/ 58 h 84"/>
                <a:gd name="T2" fmla="*/ 27 w 125"/>
                <a:gd name="T3" fmla="*/ 78 h 84"/>
                <a:gd name="T4" fmla="*/ 53 w 125"/>
                <a:gd name="T5" fmla="*/ 46 h 84"/>
                <a:gd name="T6" fmla="*/ 46 w 125"/>
                <a:gd name="T7" fmla="*/ 75 h 84"/>
                <a:gd name="T8" fmla="*/ 29 w 125"/>
                <a:gd name="T9" fmla="*/ 79 h 84"/>
                <a:gd name="T10" fmla="*/ 37 w 125"/>
                <a:gd name="T11" fmla="*/ 51 h 84"/>
                <a:gd name="T12" fmla="*/ 48 w 125"/>
                <a:gd name="T13" fmla="*/ 46 h 84"/>
                <a:gd name="T14" fmla="*/ 51 w 125"/>
                <a:gd name="T15" fmla="*/ 46 h 84"/>
                <a:gd name="T16" fmla="*/ 31 w 125"/>
                <a:gd name="T17" fmla="*/ 79 h 84"/>
                <a:gd name="T18" fmla="*/ 97 w 125"/>
                <a:gd name="T19" fmla="*/ 25 h 84"/>
                <a:gd name="T20" fmla="*/ 104 w 125"/>
                <a:gd name="T21" fmla="*/ 23 h 84"/>
                <a:gd name="T22" fmla="*/ 101 w 125"/>
                <a:gd name="T23" fmla="*/ 50 h 84"/>
                <a:gd name="T24" fmla="*/ 108 w 125"/>
                <a:gd name="T25" fmla="*/ 24 h 84"/>
                <a:gd name="T26" fmla="*/ 111 w 125"/>
                <a:gd name="T27" fmla="*/ 43 h 84"/>
                <a:gd name="T28" fmla="*/ 111 w 125"/>
                <a:gd name="T29" fmla="*/ 44 h 84"/>
                <a:gd name="T30" fmla="*/ 110 w 125"/>
                <a:gd name="T31" fmla="*/ 44 h 84"/>
                <a:gd name="T32" fmla="*/ 85 w 125"/>
                <a:gd name="T33" fmla="*/ 56 h 84"/>
                <a:gd name="T34" fmla="*/ 74 w 125"/>
                <a:gd name="T35" fmla="*/ 35 h 84"/>
                <a:gd name="T36" fmla="*/ 88 w 125"/>
                <a:gd name="T37" fmla="*/ 54 h 84"/>
                <a:gd name="T38" fmla="*/ 82 w 125"/>
                <a:gd name="T39" fmla="*/ 0 h 84"/>
                <a:gd name="T40" fmla="*/ 82 w 125"/>
                <a:gd name="T41" fmla="*/ 19 h 84"/>
                <a:gd name="T42" fmla="*/ 83 w 125"/>
                <a:gd name="T43" fmla="*/ 11 h 84"/>
                <a:gd name="T44" fmla="*/ 87 w 125"/>
                <a:gd name="T45" fmla="*/ 6 h 84"/>
                <a:gd name="T46" fmla="*/ 105 w 125"/>
                <a:gd name="T47" fmla="*/ 17 h 84"/>
                <a:gd name="T48" fmla="*/ 72 w 125"/>
                <a:gd name="T49" fmla="*/ 30 h 84"/>
                <a:gd name="T50" fmla="*/ 59 w 125"/>
                <a:gd name="T51" fmla="*/ 41 h 84"/>
                <a:gd name="T52" fmla="*/ 50 w 125"/>
                <a:gd name="T53" fmla="*/ 40 h 84"/>
                <a:gd name="T54" fmla="*/ 33 w 125"/>
                <a:gd name="T55" fmla="*/ 46 h 84"/>
                <a:gd name="T56" fmla="*/ 19 w 125"/>
                <a:gd name="T57" fmla="*/ 34 h 84"/>
                <a:gd name="T58" fmla="*/ 24 w 125"/>
                <a:gd name="T59" fmla="*/ 37 h 84"/>
                <a:gd name="T60" fmla="*/ 29 w 125"/>
                <a:gd name="T61" fmla="*/ 41 h 84"/>
                <a:gd name="T62" fmla="*/ 15 w 125"/>
                <a:gd name="T63" fmla="*/ 28 h 84"/>
                <a:gd name="T64" fmla="*/ 4 w 125"/>
                <a:gd name="T65" fmla="*/ 60 h 84"/>
                <a:gd name="T66" fmla="*/ 5 w 125"/>
                <a:gd name="T67" fmla="*/ 71 h 84"/>
                <a:gd name="T68" fmla="*/ 11 w 125"/>
                <a:gd name="T69" fmla="*/ 68 h 84"/>
                <a:gd name="T70" fmla="*/ 18 w 125"/>
                <a:gd name="T71" fmla="*/ 79 h 84"/>
                <a:gd name="T72" fmla="*/ 55 w 125"/>
                <a:gd name="T73" fmla="*/ 76 h 84"/>
                <a:gd name="T74" fmla="*/ 65 w 125"/>
                <a:gd name="T75" fmla="*/ 45 h 84"/>
                <a:gd name="T76" fmla="*/ 72 w 125"/>
                <a:gd name="T77" fmla="*/ 55 h 84"/>
                <a:gd name="T78" fmla="*/ 110 w 125"/>
                <a:gd name="T79" fmla="*/ 52 h 84"/>
                <a:gd name="T80" fmla="*/ 118 w 125"/>
                <a:gd name="T81" fmla="*/ 23 h 84"/>
                <a:gd name="T82" fmla="*/ 96 w 125"/>
                <a:gd name="T83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4">
                  <a:moveTo>
                    <a:pt x="27" y="78"/>
                  </a:moveTo>
                  <a:cubicBezTo>
                    <a:pt x="20" y="74"/>
                    <a:pt x="10" y="62"/>
                    <a:pt x="20" y="58"/>
                  </a:cubicBezTo>
                  <a:cubicBezTo>
                    <a:pt x="25" y="56"/>
                    <a:pt x="30" y="54"/>
                    <a:pt x="36" y="51"/>
                  </a:cubicBezTo>
                  <a:cubicBezTo>
                    <a:pt x="33" y="60"/>
                    <a:pt x="30" y="69"/>
                    <a:pt x="27" y="78"/>
                  </a:cubicBezTo>
                  <a:moveTo>
                    <a:pt x="46" y="75"/>
                  </a:moveTo>
                  <a:cubicBezTo>
                    <a:pt x="48" y="65"/>
                    <a:pt x="50" y="56"/>
                    <a:pt x="53" y="46"/>
                  </a:cubicBezTo>
                  <a:cubicBezTo>
                    <a:pt x="58" y="50"/>
                    <a:pt x="59" y="64"/>
                    <a:pt x="55" y="68"/>
                  </a:cubicBezTo>
                  <a:cubicBezTo>
                    <a:pt x="53" y="70"/>
                    <a:pt x="50" y="73"/>
                    <a:pt x="46" y="75"/>
                  </a:cubicBezTo>
                  <a:moveTo>
                    <a:pt x="31" y="79"/>
                  </a:moveTo>
                  <a:cubicBezTo>
                    <a:pt x="30" y="79"/>
                    <a:pt x="29" y="79"/>
                    <a:pt x="29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31" y="70"/>
                    <a:pt x="34" y="60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40" y="49"/>
                    <a:pt x="44" y="48"/>
                    <a:pt x="48" y="46"/>
                  </a:cubicBezTo>
                  <a:cubicBezTo>
                    <a:pt x="49" y="46"/>
                    <a:pt x="49" y="46"/>
                    <a:pt x="50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49" y="56"/>
                    <a:pt x="46" y="66"/>
                    <a:pt x="43" y="76"/>
                  </a:cubicBezTo>
                  <a:cubicBezTo>
                    <a:pt x="39" y="78"/>
                    <a:pt x="35" y="79"/>
                    <a:pt x="31" y="79"/>
                  </a:cubicBezTo>
                  <a:moveTo>
                    <a:pt x="89" y="55"/>
                  </a:moveTo>
                  <a:cubicBezTo>
                    <a:pt x="92" y="45"/>
                    <a:pt x="95" y="35"/>
                    <a:pt x="97" y="25"/>
                  </a:cubicBezTo>
                  <a:cubicBezTo>
                    <a:pt x="99" y="25"/>
                    <a:pt x="100" y="24"/>
                    <a:pt x="101" y="23"/>
                  </a:cubicBezTo>
                  <a:cubicBezTo>
                    <a:pt x="102" y="23"/>
                    <a:pt x="103" y="23"/>
                    <a:pt x="104" y="23"/>
                  </a:cubicBezTo>
                  <a:cubicBezTo>
                    <a:pt x="105" y="23"/>
                    <a:pt x="106" y="23"/>
                    <a:pt x="106" y="23"/>
                  </a:cubicBezTo>
                  <a:cubicBezTo>
                    <a:pt x="104" y="32"/>
                    <a:pt x="103" y="41"/>
                    <a:pt x="101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4" y="41"/>
                    <a:pt x="106" y="33"/>
                    <a:pt x="108" y="24"/>
                  </a:cubicBezTo>
                  <a:cubicBezTo>
                    <a:pt x="113" y="27"/>
                    <a:pt x="113" y="39"/>
                    <a:pt x="111" y="44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44"/>
                    <a:pt x="110" y="44"/>
                    <a:pt x="111" y="44"/>
                  </a:cubicBezTo>
                  <a:cubicBezTo>
                    <a:pt x="107" y="50"/>
                    <a:pt x="92" y="56"/>
                    <a:pt x="85" y="56"/>
                  </a:cubicBezTo>
                  <a:cubicBezTo>
                    <a:pt x="85" y="56"/>
                    <a:pt x="85" y="56"/>
                    <a:pt x="85" y="55"/>
                  </a:cubicBezTo>
                  <a:cubicBezTo>
                    <a:pt x="78" y="55"/>
                    <a:pt x="63" y="40"/>
                    <a:pt x="74" y="35"/>
                  </a:cubicBezTo>
                  <a:cubicBezTo>
                    <a:pt x="81" y="32"/>
                    <a:pt x="88" y="29"/>
                    <a:pt x="95" y="26"/>
                  </a:cubicBezTo>
                  <a:cubicBezTo>
                    <a:pt x="93" y="35"/>
                    <a:pt x="90" y="45"/>
                    <a:pt x="88" y="54"/>
                  </a:cubicBezTo>
                  <a:cubicBezTo>
                    <a:pt x="89" y="55"/>
                    <a:pt x="89" y="55"/>
                    <a:pt x="89" y="55"/>
                  </a:cubicBezTo>
                  <a:moveTo>
                    <a:pt x="82" y="0"/>
                  </a:moveTo>
                  <a:cubicBezTo>
                    <a:pt x="78" y="0"/>
                    <a:pt x="75" y="3"/>
                    <a:pt x="77" y="12"/>
                  </a:cubicBezTo>
                  <a:cubicBezTo>
                    <a:pt x="78" y="14"/>
                    <a:pt x="79" y="19"/>
                    <a:pt x="82" y="19"/>
                  </a:cubicBezTo>
                  <a:cubicBezTo>
                    <a:pt x="82" y="19"/>
                    <a:pt x="82" y="19"/>
                    <a:pt x="83" y="18"/>
                  </a:cubicBezTo>
                  <a:cubicBezTo>
                    <a:pt x="86" y="17"/>
                    <a:pt x="83" y="13"/>
                    <a:pt x="83" y="11"/>
                  </a:cubicBezTo>
                  <a:cubicBezTo>
                    <a:pt x="82" y="7"/>
                    <a:pt x="82" y="6"/>
                    <a:pt x="84" y="6"/>
                  </a:cubicBezTo>
                  <a:cubicBezTo>
                    <a:pt x="85" y="6"/>
                    <a:pt x="86" y="6"/>
                    <a:pt x="87" y="6"/>
                  </a:cubicBezTo>
                  <a:cubicBezTo>
                    <a:pt x="95" y="11"/>
                    <a:pt x="104" y="15"/>
                    <a:pt x="112" y="19"/>
                  </a:cubicBezTo>
                  <a:cubicBezTo>
                    <a:pt x="110" y="18"/>
                    <a:pt x="107" y="17"/>
                    <a:pt x="105" y="17"/>
                  </a:cubicBezTo>
                  <a:cubicBezTo>
                    <a:pt x="99" y="17"/>
                    <a:pt x="93" y="21"/>
                    <a:pt x="86" y="23"/>
                  </a:cubicBezTo>
                  <a:cubicBezTo>
                    <a:pt x="82" y="25"/>
                    <a:pt x="77" y="28"/>
                    <a:pt x="72" y="30"/>
                  </a:cubicBezTo>
                  <a:cubicBezTo>
                    <a:pt x="66" y="32"/>
                    <a:pt x="66" y="39"/>
                    <a:pt x="62" y="40"/>
                  </a:cubicBezTo>
                  <a:cubicBezTo>
                    <a:pt x="61" y="41"/>
                    <a:pt x="60" y="41"/>
                    <a:pt x="59" y="41"/>
                  </a:cubicBezTo>
                  <a:cubicBezTo>
                    <a:pt x="57" y="41"/>
                    <a:pt x="56" y="41"/>
                    <a:pt x="55" y="40"/>
                  </a:cubicBezTo>
                  <a:cubicBezTo>
                    <a:pt x="53" y="40"/>
                    <a:pt x="52" y="40"/>
                    <a:pt x="50" y="40"/>
                  </a:cubicBezTo>
                  <a:cubicBezTo>
                    <a:pt x="49" y="40"/>
                    <a:pt x="48" y="40"/>
                    <a:pt x="47" y="40"/>
                  </a:cubicBezTo>
                  <a:cubicBezTo>
                    <a:pt x="42" y="42"/>
                    <a:pt x="37" y="44"/>
                    <a:pt x="33" y="46"/>
                  </a:cubicBezTo>
                  <a:cubicBezTo>
                    <a:pt x="23" y="50"/>
                    <a:pt x="13" y="53"/>
                    <a:pt x="9" y="63"/>
                  </a:cubicBezTo>
                  <a:cubicBezTo>
                    <a:pt x="12" y="53"/>
                    <a:pt x="16" y="43"/>
                    <a:pt x="19" y="34"/>
                  </a:cubicBezTo>
                  <a:cubicBezTo>
                    <a:pt x="19" y="33"/>
                    <a:pt x="19" y="33"/>
                    <a:pt x="20" y="33"/>
                  </a:cubicBezTo>
                  <a:cubicBezTo>
                    <a:pt x="21" y="33"/>
                    <a:pt x="22" y="35"/>
                    <a:pt x="24" y="37"/>
                  </a:cubicBezTo>
                  <a:cubicBezTo>
                    <a:pt x="26" y="39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4" y="40"/>
                    <a:pt x="27" y="27"/>
                    <a:pt x="19" y="27"/>
                  </a:cubicBezTo>
                  <a:cubicBezTo>
                    <a:pt x="18" y="27"/>
                    <a:pt x="16" y="27"/>
                    <a:pt x="15" y="28"/>
                  </a:cubicBezTo>
                  <a:cubicBezTo>
                    <a:pt x="12" y="30"/>
                    <a:pt x="12" y="37"/>
                    <a:pt x="11" y="39"/>
                  </a:cubicBezTo>
                  <a:cubicBezTo>
                    <a:pt x="9" y="46"/>
                    <a:pt x="6" y="53"/>
                    <a:pt x="4" y="60"/>
                  </a:cubicBezTo>
                  <a:cubicBezTo>
                    <a:pt x="3" y="63"/>
                    <a:pt x="0" y="69"/>
                    <a:pt x="4" y="71"/>
                  </a:cubicBezTo>
                  <a:cubicBezTo>
                    <a:pt x="4" y="71"/>
                    <a:pt x="4" y="71"/>
                    <a:pt x="5" y="71"/>
                  </a:cubicBezTo>
                  <a:cubicBezTo>
                    <a:pt x="6" y="71"/>
                    <a:pt x="7" y="70"/>
                    <a:pt x="8" y="70"/>
                  </a:cubicBezTo>
                  <a:cubicBezTo>
                    <a:pt x="9" y="69"/>
                    <a:pt x="10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3" y="72"/>
                    <a:pt x="16" y="75"/>
                    <a:pt x="18" y="79"/>
                  </a:cubicBezTo>
                  <a:cubicBezTo>
                    <a:pt x="22" y="83"/>
                    <a:pt x="27" y="84"/>
                    <a:pt x="32" y="84"/>
                  </a:cubicBezTo>
                  <a:cubicBezTo>
                    <a:pt x="40" y="84"/>
                    <a:pt x="48" y="80"/>
                    <a:pt x="55" y="76"/>
                  </a:cubicBezTo>
                  <a:cubicBezTo>
                    <a:pt x="64" y="70"/>
                    <a:pt x="64" y="62"/>
                    <a:pt x="62" y="52"/>
                  </a:cubicBezTo>
                  <a:cubicBezTo>
                    <a:pt x="61" y="47"/>
                    <a:pt x="60" y="47"/>
                    <a:pt x="65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7" y="45"/>
                    <a:pt x="71" y="53"/>
                    <a:pt x="72" y="55"/>
                  </a:cubicBezTo>
                  <a:cubicBezTo>
                    <a:pt x="76" y="59"/>
                    <a:pt x="81" y="61"/>
                    <a:pt x="86" y="61"/>
                  </a:cubicBezTo>
                  <a:cubicBezTo>
                    <a:pt x="94" y="61"/>
                    <a:pt x="104" y="56"/>
                    <a:pt x="110" y="52"/>
                  </a:cubicBezTo>
                  <a:cubicBezTo>
                    <a:pt x="118" y="47"/>
                    <a:pt x="118" y="39"/>
                    <a:pt x="117" y="31"/>
                  </a:cubicBezTo>
                  <a:cubicBezTo>
                    <a:pt x="116" y="27"/>
                    <a:pt x="114" y="24"/>
                    <a:pt x="118" y="23"/>
                  </a:cubicBezTo>
                  <a:cubicBezTo>
                    <a:pt x="120" y="22"/>
                    <a:pt x="125" y="19"/>
                    <a:pt x="120" y="17"/>
                  </a:cubicBezTo>
                  <a:cubicBezTo>
                    <a:pt x="116" y="11"/>
                    <a:pt x="102" y="7"/>
                    <a:pt x="96" y="4"/>
                  </a:cubicBezTo>
                  <a:cubicBezTo>
                    <a:pt x="92" y="3"/>
                    <a:pt x="87" y="0"/>
                    <a:pt x="8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859"/>
            <p:cNvSpPr/>
            <p:nvPr/>
          </p:nvSpPr>
          <p:spPr bwMode="auto">
            <a:xfrm>
              <a:off x="5466" y="1687"/>
              <a:ext cx="3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860"/>
            <p:cNvSpPr>
              <a:spLocks noEditPoints="1"/>
            </p:cNvSpPr>
            <p:nvPr/>
          </p:nvSpPr>
          <p:spPr bwMode="auto">
            <a:xfrm>
              <a:off x="2389" y="873"/>
              <a:ext cx="258" cy="821"/>
            </a:xfrm>
            <a:custGeom>
              <a:avLst/>
              <a:gdLst>
                <a:gd name="T0" fmla="*/ 103 w 109"/>
                <a:gd name="T1" fmla="*/ 299 h 347"/>
                <a:gd name="T2" fmla="*/ 74 w 109"/>
                <a:gd name="T3" fmla="*/ 302 h 347"/>
                <a:gd name="T4" fmla="*/ 52 w 109"/>
                <a:gd name="T5" fmla="*/ 209 h 347"/>
                <a:gd name="T6" fmla="*/ 50 w 109"/>
                <a:gd name="T7" fmla="*/ 210 h 347"/>
                <a:gd name="T8" fmla="*/ 69 w 109"/>
                <a:gd name="T9" fmla="*/ 204 h 347"/>
                <a:gd name="T10" fmla="*/ 41 w 109"/>
                <a:gd name="T11" fmla="*/ 200 h 347"/>
                <a:gd name="T12" fmla="*/ 49 w 109"/>
                <a:gd name="T13" fmla="*/ 204 h 347"/>
                <a:gd name="T14" fmla="*/ 57 w 109"/>
                <a:gd name="T15" fmla="*/ 190 h 347"/>
                <a:gd name="T16" fmla="*/ 45 w 109"/>
                <a:gd name="T17" fmla="*/ 147 h 347"/>
                <a:gd name="T18" fmla="*/ 41 w 109"/>
                <a:gd name="T19" fmla="*/ 145 h 347"/>
                <a:gd name="T20" fmla="*/ 45 w 109"/>
                <a:gd name="T21" fmla="*/ 180 h 347"/>
                <a:gd name="T22" fmla="*/ 32 w 109"/>
                <a:gd name="T23" fmla="*/ 185 h 347"/>
                <a:gd name="T24" fmla="*/ 34 w 109"/>
                <a:gd name="T25" fmla="*/ 173 h 347"/>
                <a:gd name="T26" fmla="*/ 77 w 109"/>
                <a:gd name="T27" fmla="*/ 143 h 347"/>
                <a:gd name="T28" fmla="*/ 52 w 109"/>
                <a:gd name="T29" fmla="*/ 142 h 347"/>
                <a:gd name="T30" fmla="*/ 5 w 109"/>
                <a:gd name="T31" fmla="*/ 190 h 347"/>
                <a:gd name="T32" fmla="*/ 36 w 109"/>
                <a:gd name="T33" fmla="*/ 137 h 347"/>
                <a:gd name="T34" fmla="*/ 32 w 109"/>
                <a:gd name="T35" fmla="*/ 199 h 347"/>
                <a:gd name="T36" fmla="*/ 71 w 109"/>
                <a:gd name="T37" fmla="*/ 198 h 347"/>
                <a:gd name="T38" fmla="*/ 89 w 109"/>
                <a:gd name="T39" fmla="*/ 197 h 347"/>
                <a:gd name="T40" fmla="*/ 95 w 109"/>
                <a:gd name="T41" fmla="*/ 291 h 347"/>
                <a:gd name="T42" fmla="*/ 38 w 109"/>
                <a:gd name="T43" fmla="*/ 292 h 347"/>
                <a:gd name="T44" fmla="*/ 43 w 109"/>
                <a:gd name="T45" fmla="*/ 271 h 347"/>
                <a:gd name="T46" fmla="*/ 22 w 109"/>
                <a:gd name="T47" fmla="*/ 235 h 347"/>
                <a:gd name="T48" fmla="*/ 15 w 109"/>
                <a:gd name="T49" fmla="*/ 213 h 347"/>
                <a:gd name="T50" fmla="*/ 52 w 109"/>
                <a:gd name="T51" fmla="*/ 136 h 347"/>
                <a:gd name="T52" fmla="*/ 79 w 109"/>
                <a:gd name="T53" fmla="*/ 124 h 347"/>
                <a:gd name="T54" fmla="*/ 43 w 109"/>
                <a:gd name="T55" fmla="*/ 129 h 347"/>
                <a:gd name="T56" fmla="*/ 51 w 109"/>
                <a:gd name="T57" fmla="*/ 122 h 347"/>
                <a:gd name="T58" fmla="*/ 51 w 109"/>
                <a:gd name="T59" fmla="*/ 115 h 347"/>
                <a:gd name="T60" fmla="*/ 62 w 109"/>
                <a:gd name="T61" fmla="*/ 115 h 347"/>
                <a:gd name="T62" fmla="*/ 60 w 109"/>
                <a:gd name="T63" fmla="*/ 110 h 347"/>
                <a:gd name="T64" fmla="*/ 60 w 109"/>
                <a:gd name="T65" fmla="*/ 110 h 347"/>
                <a:gd name="T66" fmla="*/ 53 w 109"/>
                <a:gd name="T67" fmla="*/ 72 h 347"/>
                <a:gd name="T68" fmla="*/ 48 w 109"/>
                <a:gd name="T69" fmla="*/ 49 h 347"/>
                <a:gd name="T70" fmla="*/ 69 w 109"/>
                <a:gd name="T71" fmla="*/ 44 h 347"/>
                <a:gd name="T72" fmla="*/ 29 w 109"/>
                <a:gd name="T73" fmla="*/ 18 h 347"/>
                <a:gd name="T74" fmla="*/ 80 w 109"/>
                <a:gd name="T75" fmla="*/ 111 h 347"/>
                <a:gd name="T76" fmla="*/ 82 w 109"/>
                <a:gd name="T77" fmla="*/ 41 h 347"/>
                <a:gd name="T78" fmla="*/ 71 w 109"/>
                <a:gd name="T79" fmla="*/ 40 h 347"/>
                <a:gd name="T80" fmla="*/ 57 w 109"/>
                <a:gd name="T81" fmla="*/ 73 h 347"/>
                <a:gd name="T82" fmla="*/ 54 w 109"/>
                <a:gd name="T83" fmla="*/ 76 h 347"/>
                <a:gd name="T84" fmla="*/ 14 w 109"/>
                <a:gd name="T85" fmla="*/ 51 h 347"/>
                <a:gd name="T86" fmla="*/ 40 w 109"/>
                <a:gd name="T87" fmla="*/ 130 h 347"/>
                <a:gd name="T88" fmla="*/ 32 w 109"/>
                <a:gd name="T89" fmla="*/ 130 h 347"/>
                <a:gd name="T90" fmla="*/ 14 w 109"/>
                <a:gd name="T91" fmla="*/ 222 h 347"/>
                <a:gd name="T92" fmla="*/ 32 w 109"/>
                <a:gd name="T93" fmla="*/ 291 h 347"/>
                <a:gd name="T94" fmla="*/ 29 w 109"/>
                <a:gd name="T95" fmla="*/ 308 h 347"/>
                <a:gd name="T96" fmla="*/ 76 w 109"/>
                <a:gd name="T97" fmla="*/ 317 h 347"/>
                <a:gd name="T98" fmla="*/ 101 w 109"/>
                <a:gd name="T99" fmla="*/ 307 h 347"/>
                <a:gd name="T100" fmla="*/ 84 w 109"/>
                <a:gd name="T101" fmla="*/ 332 h 347"/>
                <a:gd name="T102" fmla="*/ 98 w 109"/>
                <a:gd name="T103" fmla="*/ 347 h 347"/>
                <a:gd name="T104" fmla="*/ 106 w 109"/>
                <a:gd name="T105" fmla="*/ 298 h 347"/>
                <a:gd name="T106" fmla="*/ 106 w 109"/>
                <a:gd name="T107" fmla="*/ 244 h 347"/>
                <a:gd name="T108" fmla="*/ 80 w 109"/>
                <a:gd name="T109" fmla="*/ 151 h 347"/>
                <a:gd name="T110" fmla="*/ 84 w 109"/>
                <a:gd name="T111" fmla="*/ 135 h 347"/>
                <a:gd name="T112" fmla="*/ 83 w 109"/>
                <a:gd name="T113" fmla="*/ 127 h 347"/>
                <a:gd name="T114" fmla="*/ 109 w 109"/>
                <a:gd name="T115" fmla="*/ 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9" h="347">
                  <a:moveTo>
                    <a:pt x="32" y="305"/>
                  </a:moveTo>
                  <a:cubicBezTo>
                    <a:pt x="32" y="305"/>
                    <a:pt x="32" y="305"/>
                    <a:pt x="32" y="305"/>
                  </a:cubicBezTo>
                  <a:cubicBezTo>
                    <a:pt x="31" y="305"/>
                    <a:pt x="31" y="305"/>
                    <a:pt x="30" y="304"/>
                  </a:cubicBezTo>
                  <a:cubicBezTo>
                    <a:pt x="30" y="304"/>
                    <a:pt x="29" y="304"/>
                    <a:pt x="29" y="304"/>
                  </a:cubicBezTo>
                  <a:cubicBezTo>
                    <a:pt x="29" y="303"/>
                    <a:pt x="29" y="303"/>
                    <a:pt x="29" y="303"/>
                  </a:cubicBezTo>
                  <a:cubicBezTo>
                    <a:pt x="29" y="303"/>
                    <a:pt x="30" y="302"/>
                    <a:pt x="30" y="302"/>
                  </a:cubicBezTo>
                  <a:cubicBezTo>
                    <a:pt x="31" y="301"/>
                    <a:pt x="31" y="301"/>
                    <a:pt x="32" y="301"/>
                  </a:cubicBezTo>
                  <a:cubicBezTo>
                    <a:pt x="32" y="302"/>
                    <a:pt x="32" y="304"/>
                    <a:pt x="32" y="305"/>
                  </a:cubicBezTo>
                  <a:moveTo>
                    <a:pt x="103" y="301"/>
                  </a:moveTo>
                  <a:cubicBezTo>
                    <a:pt x="103" y="301"/>
                    <a:pt x="103" y="300"/>
                    <a:pt x="103" y="299"/>
                  </a:cubicBezTo>
                  <a:cubicBezTo>
                    <a:pt x="103" y="299"/>
                    <a:pt x="103" y="299"/>
                    <a:pt x="103" y="299"/>
                  </a:cubicBezTo>
                  <a:cubicBezTo>
                    <a:pt x="103" y="299"/>
                    <a:pt x="103" y="299"/>
                    <a:pt x="103" y="299"/>
                  </a:cubicBezTo>
                  <a:cubicBezTo>
                    <a:pt x="103" y="300"/>
                    <a:pt x="103" y="300"/>
                    <a:pt x="103" y="300"/>
                  </a:cubicBezTo>
                  <a:cubicBezTo>
                    <a:pt x="103" y="300"/>
                    <a:pt x="103" y="301"/>
                    <a:pt x="103" y="301"/>
                  </a:cubicBezTo>
                  <a:cubicBezTo>
                    <a:pt x="103" y="301"/>
                    <a:pt x="103" y="301"/>
                    <a:pt x="103" y="301"/>
                  </a:cubicBezTo>
                  <a:moveTo>
                    <a:pt x="60" y="310"/>
                  </a:moveTo>
                  <a:cubicBezTo>
                    <a:pt x="51" y="310"/>
                    <a:pt x="43" y="310"/>
                    <a:pt x="36" y="307"/>
                  </a:cubicBezTo>
                  <a:cubicBezTo>
                    <a:pt x="36" y="303"/>
                    <a:pt x="36" y="299"/>
                    <a:pt x="36" y="295"/>
                  </a:cubicBezTo>
                  <a:cubicBezTo>
                    <a:pt x="39" y="298"/>
                    <a:pt x="47" y="300"/>
                    <a:pt x="61" y="302"/>
                  </a:cubicBezTo>
                  <a:cubicBezTo>
                    <a:pt x="65" y="302"/>
                    <a:pt x="70" y="302"/>
                    <a:pt x="74" y="302"/>
                  </a:cubicBezTo>
                  <a:cubicBezTo>
                    <a:pt x="77" y="302"/>
                    <a:pt x="80" y="302"/>
                    <a:pt x="83" y="302"/>
                  </a:cubicBezTo>
                  <a:cubicBezTo>
                    <a:pt x="85" y="301"/>
                    <a:pt x="90" y="300"/>
                    <a:pt x="95" y="298"/>
                  </a:cubicBezTo>
                  <a:cubicBezTo>
                    <a:pt x="96" y="298"/>
                    <a:pt x="98" y="297"/>
                    <a:pt x="99" y="296"/>
                  </a:cubicBezTo>
                  <a:cubicBezTo>
                    <a:pt x="99" y="298"/>
                    <a:pt x="99" y="301"/>
                    <a:pt x="99" y="304"/>
                  </a:cubicBezTo>
                  <a:cubicBezTo>
                    <a:pt x="92" y="308"/>
                    <a:pt x="82" y="309"/>
                    <a:pt x="73" y="310"/>
                  </a:cubicBezTo>
                  <a:cubicBezTo>
                    <a:pt x="69" y="310"/>
                    <a:pt x="64" y="310"/>
                    <a:pt x="60" y="310"/>
                  </a:cubicBezTo>
                  <a:cubicBezTo>
                    <a:pt x="60" y="310"/>
                    <a:pt x="60" y="310"/>
                    <a:pt x="60" y="310"/>
                  </a:cubicBezTo>
                  <a:moveTo>
                    <a:pt x="53" y="212"/>
                  </a:moveTo>
                  <a:cubicBezTo>
                    <a:pt x="53" y="212"/>
                    <a:pt x="52" y="212"/>
                    <a:pt x="51" y="212"/>
                  </a:cubicBezTo>
                  <a:cubicBezTo>
                    <a:pt x="51" y="211"/>
                    <a:pt x="52" y="210"/>
                    <a:pt x="52" y="209"/>
                  </a:cubicBezTo>
                  <a:cubicBezTo>
                    <a:pt x="53" y="210"/>
                    <a:pt x="53" y="211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moveTo>
                    <a:pt x="50" y="210"/>
                  </a:moveTo>
                  <a:cubicBezTo>
                    <a:pt x="50" y="209"/>
                    <a:pt x="50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7"/>
                    <a:pt x="49" y="207"/>
                    <a:pt x="50" y="206"/>
                  </a:cubicBezTo>
                  <a:cubicBezTo>
                    <a:pt x="50" y="206"/>
                    <a:pt x="50" y="206"/>
                    <a:pt x="50" y="206"/>
                  </a:cubicBezTo>
                  <a:cubicBezTo>
                    <a:pt x="50" y="207"/>
                    <a:pt x="51" y="207"/>
                    <a:pt x="51" y="208"/>
                  </a:cubicBezTo>
                  <a:cubicBezTo>
                    <a:pt x="51" y="208"/>
                    <a:pt x="50" y="209"/>
                    <a:pt x="50" y="210"/>
                  </a:cubicBezTo>
                  <a:moveTo>
                    <a:pt x="59" y="211"/>
                  </a:move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7" y="210"/>
                    <a:pt x="57" y="209"/>
                  </a:cubicBezTo>
                  <a:cubicBezTo>
                    <a:pt x="56" y="208"/>
                    <a:pt x="55" y="208"/>
                    <a:pt x="55" y="207"/>
                  </a:cubicBezTo>
                  <a:cubicBezTo>
                    <a:pt x="54" y="206"/>
                    <a:pt x="53" y="205"/>
                    <a:pt x="53" y="204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3" y="204"/>
                    <a:pt x="53" y="204"/>
                    <a:pt x="53" y="204"/>
                  </a:cubicBezTo>
                  <a:cubicBezTo>
                    <a:pt x="55" y="197"/>
                    <a:pt x="60" y="192"/>
                    <a:pt x="65" y="189"/>
                  </a:cubicBezTo>
                  <a:cubicBezTo>
                    <a:pt x="66" y="192"/>
                    <a:pt x="67" y="196"/>
                    <a:pt x="68" y="199"/>
                  </a:cubicBezTo>
                  <a:cubicBezTo>
                    <a:pt x="68" y="201"/>
                    <a:pt x="69" y="203"/>
                    <a:pt x="69" y="204"/>
                  </a:cubicBezTo>
                  <a:cubicBezTo>
                    <a:pt x="69" y="206"/>
                    <a:pt x="68" y="207"/>
                    <a:pt x="67" y="208"/>
                  </a:cubicBezTo>
                  <a:cubicBezTo>
                    <a:pt x="67" y="209"/>
                    <a:pt x="65" y="210"/>
                    <a:pt x="64" y="210"/>
                  </a:cubicBezTo>
                  <a:cubicBezTo>
                    <a:pt x="62" y="211"/>
                    <a:pt x="60" y="211"/>
                    <a:pt x="59" y="211"/>
                  </a:cubicBezTo>
                  <a:moveTo>
                    <a:pt x="62" y="187"/>
                  </a:moveTo>
                  <a:cubicBezTo>
                    <a:pt x="63" y="185"/>
                    <a:pt x="64" y="183"/>
                    <a:pt x="64" y="181"/>
                  </a:cubicBezTo>
                  <a:cubicBezTo>
                    <a:pt x="64" y="183"/>
                    <a:pt x="64" y="184"/>
                    <a:pt x="65" y="185"/>
                  </a:cubicBezTo>
                  <a:cubicBezTo>
                    <a:pt x="64" y="186"/>
                    <a:pt x="63" y="186"/>
                    <a:pt x="62" y="187"/>
                  </a:cubicBezTo>
                  <a:moveTo>
                    <a:pt x="48" y="206"/>
                  </a:moveTo>
                  <a:cubicBezTo>
                    <a:pt x="47" y="205"/>
                    <a:pt x="47" y="204"/>
                    <a:pt x="46" y="204"/>
                  </a:cubicBezTo>
                  <a:cubicBezTo>
                    <a:pt x="45" y="202"/>
                    <a:pt x="43" y="201"/>
                    <a:pt x="41" y="200"/>
                  </a:cubicBezTo>
                  <a:cubicBezTo>
                    <a:pt x="42" y="194"/>
                    <a:pt x="43" y="189"/>
                    <a:pt x="45" y="184"/>
                  </a:cubicBezTo>
                  <a:cubicBezTo>
                    <a:pt x="47" y="184"/>
                    <a:pt x="48" y="183"/>
                    <a:pt x="49" y="183"/>
                  </a:cubicBezTo>
                  <a:cubicBezTo>
                    <a:pt x="53" y="182"/>
                    <a:pt x="56" y="180"/>
                    <a:pt x="60" y="179"/>
                  </a:cubicBezTo>
                  <a:cubicBezTo>
                    <a:pt x="58" y="183"/>
                    <a:pt x="56" y="187"/>
                    <a:pt x="55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3" y="195"/>
                    <a:pt x="51" y="199"/>
                    <a:pt x="49" y="203"/>
                  </a:cubicBezTo>
                  <a:cubicBezTo>
                    <a:pt x="49" y="203"/>
                    <a:pt x="49" y="203"/>
                    <a:pt x="49" y="203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48" y="205"/>
                    <a:pt x="48" y="205"/>
                    <a:pt x="48" y="206"/>
                  </a:cubicBezTo>
                  <a:moveTo>
                    <a:pt x="57" y="190"/>
                  </a:moveTo>
                  <a:cubicBezTo>
                    <a:pt x="59" y="186"/>
                    <a:pt x="60" y="182"/>
                    <a:pt x="62" y="178"/>
                  </a:cubicBezTo>
                  <a:cubicBezTo>
                    <a:pt x="63" y="178"/>
                    <a:pt x="63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8"/>
                    <a:pt x="64" y="178"/>
                    <a:pt x="64" y="178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3" y="181"/>
                    <a:pt x="61" y="185"/>
                    <a:pt x="59" y="188"/>
                  </a:cubicBezTo>
                  <a:cubicBezTo>
                    <a:pt x="59" y="189"/>
                    <a:pt x="59" y="189"/>
                    <a:pt x="59" y="189"/>
                  </a:cubicBezTo>
                  <a:cubicBezTo>
                    <a:pt x="59" y="189"/>
                    <a:pt x="58" y="190"/>
                    <a:pt x="57" y="190"/>
                  </a:cubicBezTo>
                  <a:moveTo>
                    <a:pt x="62" y="149"/>
                  </a:moveTo>
                  <a:cubicBezTo>
                    <a:pt x="68" y="149"/>
                    <a:pt x="74" y="148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7" y="149"/>
                    <a:pt x="74" y="153"/>
                    <a:pt x="72" y="154"/>
                  </a:cubicBezTo>
                  <a:cubicBezTo>
                    <a:pt x="70" y="156"/>
                    <a:pt x="66" y="157"/>
                    <a:pt x="62" y="157"/>
                  </a:cubicBezTo>
                  <a:cubicBezTo>
                    <a:pt x="62" y="157"/>
                    <a:pt x="62" y="157"/>
                    <a:pt x="62" y="157"/>
                  </a:cubicBezTo>
                  <a:cubicBezTo>
                    <a:pt x="62" y="157"/>
                    <a:pt x="62" y="157"/>
                    <a:pt x="62" y="157"/>
                  </a:cubicBezTo>
                  <a:cubicBezTo>
                    <a:pt x="62" y="157"/>
                    <a:pt x="61" y="157"/>
                    <a:pt x="61" y="156"/>
                  </a:cubicBezTo>
                  <a:cubicBezTo>
                    <a:pt x="57" y="156"/>
                    <a:pt x="54" y="155"/>
                    <a:pt x="51" y="153"/>
                  </a:cubicBezTo>
                  <a:cubicBezTo>
                    <a:pt x="48" y="151"/>
                    <a:pt x="46" y="149"/>
                    <a:pt x="45" y="147"/>
                  </a:cubicBezTo>
                  <a:cubicBezTo>
                    <a:pt x="46" y="147"/>
                    <a:pt x="47" y="147"/>
                    <a:pt x="48" y="148"/>
                  </a:cubicBezTo>
                  <a:cubicBezTo>
                    <a:pt x="53" y="148"/>
                    <a:pt x="58" y="149"/>
                    <a:pt x="62" y="149"/>
                  </a:cubicBezTo>
                  <a:moveTo>
                    <a:pt x="30" y="181"/>
                  </a:moveTo>
                  <a:cubicBezTo>
                    <a:pt x="30" y="180"/>
                    <a:pt x="29" y="179"/>
                    <a:pt x="29" y="179"/>
                  </a:cubicBezTo>
                  <a:cubicBezTo>
                    <a:pt x="32" y="174"/>
                    <a:pt x="34" y="166"/>
                    <a:pt x="37" y="159"/>
                  </a:cubicBezTo>
                  <a:cubicBezTo>
                    <a:pt x="38" y="155"/>
                    <a:pt x="39" y="151"/>
                    <a:pt x="40" y="148"/>
                  </a:cubicBezTo>
                  <a:cubicBezTo>
                    <a:pt x="40" y="147"/>
                    <a:pt x="40" y="145"/>
                    <a:pt x="40" y="144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1" y="144"/>
                    <a:pt x="41" y="144"/>
                    <a:pt x="41" y="144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50"/>
                    <a:pt x="45" y="153"/>
                    <a:pt x="49" y="156"/>
                  </a:cubicBezTo>
                  <a:cubicBezTo>
                    <a:pt x="52" y="158"/>
                    <a:pt x="56" y="160"/>
                    <a:pt x="60" y="160"/>
                  </a:cubicBezTo>
                  <a:cubicBezTo>
                    <a:pt x="61" y="160"/>
                    <a:pt x="62" y="160"/>
                    <a:pt x="62" y="160"/>
                  </a:cubicBezTo>
                  <a:cubicBezTo>
                    <a:pt x="65" y="160"/>
                    <a:pt x="67" y="160"/>
                    <a:pt x="70" y="159"/>
                  </a:cubicBezTo>
                  <a:cubicBezTo>
                    <a:pt x="68" y="161"/>
                    <a:pt x="66" y="164"/>
                    <a:pt x="65" y="168"/>
                  </a:cubicBezTo>
                  <a:cubicBezTo>
                    <a:pt x="65" y="170"/>
                    <a:pt x="64" y="171"/>
                    <a:pt x="64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59" y="175"/>
                    <a:pt x="53" y="177"/>
                    <a:pt x="48" y="180"/>
                  </a:cubicBezTo>
                  <a:cubicBezTo>
                    <a:pt x="47" y="180"/>
                    <a:pt x="46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4" y="180"/>
                    <a:pt x="44" y="180"/>
                    <a:pt x="44" y="180"/>
                  </a:cubicBezTo>
                  <a:cubicBezTo>
                    <a:pt x="43" y="180"/>
                    <a:pt x="43" y="180"/>
                    <a:pt x="43" y="180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0" y="187"/>
                    <a:pt x="39" y="193"/>
                    <a:pt x="38" y="198"/>
                  </a:cubicBezTo>
                  <a:cubicBezTo>
                    <a:pt x="37" y="198"/>
                    <a:pt x="37" y="198"/>
                    <a:pt x="37" y="198"/>
                  </a:cubicBezTo>
                  <a:cubicBezTo>
                    <a:pt x="36" y="198"/>
                    <a:pt x="35" y="197"/>
                    <a:pt x="35" y="197"/>
                  </a:cubicBezTo>
                  <a:cubicBezTo>
                    <a:pt x="34" y="196"/>
                    <a:pt x="34" y="195"/>
                    <a:pt x="34" y="194"/>
                  </a:cubicBezTo>
                  <a:cubicBezTo>
                    <a:pt x="33" y="191"/>
                    <a:pt x="32" y="189"/>
                    <a:pt x="32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3"/>
                    <a:pt x="36" y="177"/>
                    <a:pt x="37" y="174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8" y="173"/>
                    <a:pt x="38" y="172"/>
                    <a:pt x="39" y="172"/>
                  </a:cubicBezTo>
                  <a:cubicBezTo>
                    <a:pt x="42" y="170"/>
                    <a:pt x="45" y="169"/>
                    <a:pt x="47" y="167"/>
                  </a:cubicBezTo>
                  <a:cubicBezTo>
                    <a:pt x="50" y="166"/>
                    <a:pt x="53" y="164"/>
                    <a:pt x="56" y="162"/>
                  </a:cubicBezTo>
                  <a:cubicBezTo>
                    <a:pt x="54" y="159"/>
                    <a:pt x="54" y="159"/>
                    <a:pt x="54" y="159"/>
                  </a:cubicBezTo>
                  <a:cubicBezTo>
                    <a:pt x="51" y="161"/>
                    <a:pt x="49" y="163"/>
                    <a:pt x="46" y="164"/>
                  </a:cubicBezTo>
                  <a:cubicBezTo>
                    <a:pt x="43" y="165"/>
                    <a:pt x="40" y="167"/>
                    <a:pt x="37" y="169"/>
                  </a:cubicBezTo>
                  <a:cubicBezTo>
                    <a:pt x="36" y="169"/>
                    <a:pt x="35" y="170"/>
                    <a:pt x="35" y="171"/>
                  </a:cubicBezTo>
                  <a:cubicBezTo>
                    <a:pt x="34" y="171"/>
                    <a:pt x="34" y="172"/>
                    <a:pt x="34" y="173"/>
                  </a:cubicBezTo>
                  <a:cubicBezTo>
                    <a:pt x="33" y="174"/>
                    <a:pt x="31" y="178"/>
                    <a:pt x="30" y="181"/>
                  </a:cubicBezTo>
                  <a:moveTo>
                    <a:pt x="62" y="145"/>
                  </a:moveTo>
                  <a:cubicBezTo>
                    <a:pt x="61" y="145"/>
                    <a:pt x="60" y="145"/>
                    <a:pt x="59" y="145"/>
                  </a:cubicBezTo>
                  <a:cubicBezTo>
                    <a:pt x="66" y="144"/>
                    <a:pt x="72" y="143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79" y="143"/>
                  </a:cubicBezTo>
                  <a:cubicBezTo>
                    <a:pt x="79" y="143"/>
                    <a:pt x="78" y="143"/>
                    <a:pt x="77" y="143"/>
                  </a:cubicBezTo>
                  <a:cubicBezTo>
                    <a:pt x="73" y="145"/>
                    <a:pt x="68" y="145"/>
                    <a:pt x="62" y="145"/>
                  </a:cubicBezTo>
                  <a:moveTo>
                    <a:pt x="40" y="138"/>
                  </a:moveTo>
                  <a:cubicBezTo>
                    <a:pt x="40" y="137"/>
                    <a:pt x="40" y="137"/>
                    <a:pt x="40" y="137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40" y="138"/>
                    <a:pt x="40" y="138"/>
                    <a:pt x="40" y="138"/>
                  </a:cubicBezTo>
                  <a:moveTo>
                    <a:pt x="52" y="140"/>
                  </a:moveTo>
                  <a:cubicBezTo>
                    <a:pt x="56" y="140"/>
                    <a:pt x="61" y="139"/>
                    <a:pt x="66" y="139"/>
                  </a:cubicBezTo>
                  <a:cubicBezTo>
                    <a:pt x="70" y="138"/>
                    <a:pt x="75" y="138"/>
                    <a:pt x="79" y="137"/>
                  </a:cubicBezTo>
                  <a:cubicBezTo>
                    <a:pt x="79" y="137"/>
                    <a:pt x="79" y="137"/>
                    <a:pt x="79" y="137"/>
                  </a:cubicBezTo>
                  <a:cubicBezTo>
                    <a:pt x="70" y="140"/>
                    <a:pt x="61" y="142"/>
                    <a:pt x="52" y="142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49" y="142"/>
                    <a:pt x="47" y="142"/>
                    <a:pt x="44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0"/>
                    <a:pt x="43" y="139"/>
                    <a:pt x="43" y="139"/>
                  </a:cubicBezTo>
                  <a:cubicBezTo>
                    <a:pt x="46" y="140"/>
                    <a:pt x="49" y="140"/>
                    <a:pt x="52" y="140"/>
                  </a:cubicBezTo>
                  <a:moveTo>
                    <a:pt x="15" y="213"/>
                  </a:moveTo>
                  <a:cubicBezTo>
                    <a:pt x="14" y="210"/>
                    <a:pt x="12" y="206"/>
                    <a:pt x="10" y="202"/>
                  </a:cubicBezTo>
                  <a:cubicBezTo>
                    <a:pt x="8" y="198"/>
                    <a:pt x="6" y="194"/>
                    <a:pt x="5" y="190"/>
                  </a:cubicBezTo>
                  <a:cubicBezTo>
                    <a:pt x="4" y="188"/>
                    <a:pt x="4" y="186"/>
                    <a:pt x="4" y="185"/>
                  </a:cubicBezTo>
                  <a:cubicBezTo>
                    <a:pt x="4" y="184"/>
                    <a:pt x="4" y="183"/>
                    <a:pt x="4" y="183"/>
                  </a:cubicBezTo>
                  <a:cubicBezTo>
                    <a:pt x="4" y="182"/>
                    <a:pt x="5" y="181"/>
                    <a:pt x="5" y="180"/>
                  </a:cubicBezTo>
                  <a:cubicBezTo>
                    <a:pt x="6" y="179"/>
                    <a:pt x="7" y="178"/>
                    <a:pt x="7" y="177"/>
                  </a:cubicBezTo>
                  <a:cubicBezTo>
                    <a:pt x="14" y="163"/>
                    <a:pt x="18" y="152"/>
                    <a:pt x="25" y="138"/>
                  </a:cubicBezTo>
                  <a:cubicBezTo>
                    <a:pt x="25" y="137"/>
                    <a:pt x="27" y="136"/>
                    <a:pt x="28" y="135"/>
                  </a:cubicBezTo>
                  <a:cubicBezTo>
                    <a:pt x="29" y="134"/>
                    <a:pt x="31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5" y="136"/>
                    <a:pt x="36" y="137"/>
                  </a:cubicBezTo>
                  <a:cubicBezTo>
                    <a:pt x="37" y="138"/>
                    <a:pt x="37" y="140"/>
                    <a:pt x="37" y="142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7" y="142"/>
                    <a:pt x="37" y="143"/>
                    <a:pt x="37" y="144"/>
                  </a:cubicBezTo>
                  <a:cubicBezTo>
                    <a:pt x="36" y="147"/>
                    <a:pt x="35" y="154"/>
                    <a:pt x="32" y="161"/>
                  </a:cubicBezTo>
                  <a:cubicBezTo>
                    <a:pt x="30" y="168"/>
                    <a:pt x="28" y="174"/>
                    <a:pt x="25" y="178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7" y="182"/>
                    <a:pt x="28" y="184"/>
                    <a:pt x="28" y="187"/>
                  </a:cubicBezTo>
                  <a:cubicBezTo>
                    <a:pt x="29" y="189"/>
                    <a:pt x="29" y="192"/>
                    <a:pt x="30" y="195"/>
                  </a:cubicBezTo>
                  <a:cubicBezTo>
                    <a:pt x="30" y="196"/>
                    <a:pt x="31" y="198"/>
                    <a:pt x="32" y="199"/>
                  </a:cubicBezTo>
                  <a:cubicBezTo>
                    <a:pt x="33" y="201"/>
                    <a:pt x="35" y="201"/>
                    <a:pt x="36" y="202"/>
                  </a:cubicBezTo>
                  <a:cubicBezTo>
                    <a:pt x="39" y="202"/>
                    <a:pt x="42" y="204"/>
                    <a:pt x="44" y="206"/>
                  </a:cubicBezTo>
                  <a:cubicBezTo>
                    <a:pt x="46" y="208"/>
                    <a:pt x="47" y="211"/>
                    <a:pt x="47" y="213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0" y="215"/>
                    <a:pt x="52" y="215"/>
                    <a:pt x="53" y="215"/>
                  </a:cubicBezTo>
                  <a:cubicBezTo>
                    <a:pt x="57" y="215"/>
                    <a:pt x="61" y="215"/>
                    <a:pt x="65" y="213"/>
                  </a:cubicBezTo>
                  <a:cubicBezTo>
                    <a:pt x="67" y="213"/>
                    <a:pt x="68" y="212"/>
                    <a:pt x="70" y="211"/>
                  </a:cubicBezTo>
                  <a:cubicBezTo>
                    <a:pt x="72" y="209"/>
                    <a:pt x="72" y="207"/>
                    <a:pt x="72" y="204"/>
                  </a:cubicBezTo>
                  <a:cubicBezTo>
                    <a:pt x="72" y="202"/>
                    <a:pt x="72" y="200"/>
                    <a:pt x="71" y="198"/>
                  </a:cubicBezTo>
                  <a:cubicBezTo>
                    <a:pt x="70" y="191"/>
                    <a:pt x="67" y="184"/>
                    <a:pt x="67" y="177"/>
                  </a:cubicBezTo>
                  <a:cubicBezTo>
                    <a:pt x="67" y="175"/>
                    <a:pt x="68" y="172"/>
                    <a:pt x="69" y="169"/>
                  </a:cubicBezTo>
                  <a:cubicBezTo>
                    <a:pt x="70" y="165"/>
                    <a:pt x="72" y="162"/>
                    <a:pt x="74" y="160"/>
                  </a:cubicBezTo>
                  <a:cubicBezTo>
                    <a:pt x="76" y="158"/>
                    <a:pt x="77" y="158"/>
                    <a:pt x="79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1" y="158"/>
                    <a:pt x="82" y="158"/>
                    <a:pt x="83" y="159"/>
                  </a:cubicBezTo>
                  <a:cubicBezTo>
                    <a:pt x="84" y="160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4"/>
                    <a:pt x="85" y="166"/>
                    <a:pt x="85" y="169"/>
                  </a:cubicBezTo>
                  <a:cubicBezTo>
                    <a:pt x="85" y="178"/>
                    <a:pt x="86" y="188"/>
                    <a:pt x="89" y="197"/>
                  </a:cubicBezTo>
                  <a:cubicBezTo>
                    <a:pt x="94" y="213"/>
                    <a:pt x="98" y="220"/>
                    <a:pt x="102" y="235"/>
                  </a:cubicBezTo>
                  <a:cubicBezTo>
                    <a:pt x="102" y="239"/>
                    <a:pt x="103" y="241"/>
                    <a:pt x="103" y="244"/>
                  </a:cubicBezTo>
                  <a:cubicBezTo>
                    <a:pt x="103" y="250"/>
                    <a:pt x="101" y="255"/>
                    <a:pt x="98" y="259"/>
                  </a:cubicBezTo>
                  <a:cubicBezTo>
                    <a:pt x="96" y="263"/>
                    <a:pt x="93" y="267"/>
                    <a:pt x="92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2" y="275"/>
                    <a:pt x="92" y="278"/>
                    <a:pt x="92" y="281"/>
                  </a:cubicBezTo>
                  <a:cubicBezTo>
                    <a:pt x="91" y="281"/>
                    <a:pt x="91" y="282"/>
                    <a:pt x="91" y="283"/>
                  </a:cubicBezTo>
                  <a:cubicBezTo>
                    <a:pt x="92" y="283"/>
                    <a:pt x="92" y="283"/>
                    <a:pt x="92" y="283"/>
                  </a:cubicBezTo>
                  <a:cubicBezTo>
                    <a:pt x="91" y="286"/>
                    <a:pt x="91" y="288"/>
                    <a:pt x="91" y="291"/>
                  </a:cubicBezTo>
                  <a:cubicBezTo>
                    <a:pt x="95" y="291"/>
                    <a:pt x="95" y="291"/>
                    <a:pt x="95" y="291"/>
                  </a:cubicBezTo>
                  <a:cubicBezTo>
                    <a:pt x="95" y="289"/>
                    <a:pt x="95" y="286"/>
                    <a:pt x="95" y="284"/>
                  </a:cubicBezTo>
                  <a:cubicBezTo>
                    <a:pt x="97" y="284"/>
                    <a:pt x="98" y="285"/>
                    <a:pt x="99" y="286"/>
                  </a:cubicBezTo>
                  <a:cubicBezTo>
                    <a:pt x="100" y="287"/>
                    <a:pt x="100" y="288"/>
                    <a:pt x="100" y="289"/>
                  </a:cubicBezTo>
                  <a:cubicBezTo>
                    <a:pt x="100" y="290"/>
                    <a:pt x="99" y="291"/>
                    <a:pt x="98" y="292"/>
                  </a:cubicBezTo>
                  <a:cubicBezTo>
                    <a:pt x="96" y="294"/>
                    <a:pt x="93" y="295"/>
                    <a:pt x="90" y="296"/>
                  </a:cubicBezTo>
                  <a:cubicBezTo>
                    <a:pt x="87" y="297"/>
                    <a:pt x="84" y="298"/>
                    <a:pt x="82" y="298"/>
                  </a:cubicBezTo>
                  <a:cubicBezTo>
                    <a:pt x="79" y="299"/>
                    <a:pt x="77" y="299"/>
                    <a:pt x="74" y="299"/>
                  </a:cubicBezTo>
                  <a:cubicBezTo>
                    <a:pt x="74" y="299"/>
                    <a:pt x="74" y="299"/>
                    <a:pt x="74" y="299"/>
                  </a:cubicBezTo>
                  <a:cubicBezTo>
                    <a:pt x="70" y="299"/>
                    <a:pt x="66" y="298"/>
                    <a:pt x="61" y="298"/>
                  </a:cubicBezTo>
                  <a:cubicBezTo>
                    <a:pt x="48" y="297"/>
                    <a:pt x="41" y="294"/>
                    <a:pt x="38" y="292"/>
                  </a:cubicBezTo>
                  <a:cubicBezTo>
                    <a:pt x="37" y="292"/>
                    <a:pt x="36" y="291"/>
                    <a:pt x="36" y="290"/>
                  </a:cubicBezTo>
                  <a:cubicBezTo>
                    <a:pt x="36" y="290"/>
                    <a:pt x="36" y="289"/>
                    <a:pt x="36" y="288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7" y="287"/>
                    <a:pt x="38" y="286"/>
                    <a:pt x="40" y="285"/>
                  </a:cubicBezTo>
                  <a:cubicBezTo>
                    <a:pt x="40" y="286"/>
                    <a:pt x="40" y="286"/>
                    <a:pt x="40" y="286"/>
                  </a:cubicBezTo>
                  <a:cubicBezTo>
                    <a:pt x="40" y="288"/>
                    <a:pt x="40" y="289"/>
                    <a:pt x="40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4" y="290"/>
                    <a:pt x="44" y="288"/>
                    <a:pt x="44" y="286"/>
                  </a:cubicBezTo>
                  <a:cubicBezTo>
                    <a:pt x="44" y="281"/>
                    <a:pt x="44" y="276"/>
                    <a:pt x="43" y="271"/>
                  </a:cubicBezTo>
                  <a:cubicBezTo>
                    <a:pt x="43" y="271"/>
                    <a:pt x="43" y="271"/>
                    <a:pt x="43" y="271"/>
                  </a:cubicBezTo>
                  <a:cubicBezTo>
                    <a:pt x="40" y="272"/>
                    <a:pt x="40" y="272"/>
                    <a:pt x="40" y="272"/>
                  </a:cubicBezTo>
                  <a:cubicBezTo>
                    <a:pt x="43" y="271"/>
                    <a:pt x="43" y="271"/>
                    <a:pt x="43" y="271"/>
                  </a:cubicBezTo>
                  <a:cubicBezTo>
                    <a:pt x="43" y="271"/>
                    <a:pt x="43" y="271"/>
                    <a:pt x="43" y="271"/>
                  </a:cubicBezTo>
                  <a:cubicBezTo>
                    <a:pt x="38" y="264"/>
                    <a:pt x="34" y="257"/>
                    <a:pt x="30" y="251"/>
                  </a:cubicBezTo>
                  <a:cubicBezTo>
                    <a:pt x="26" y="245"/>
                    <a:pt x="24" y="241"/>
                    <a:pt x="23" y="239"/>
                  </a:cubicBezTo>
                  <a:cubicBezTo>
                    <a:pt x="21" y="237"/>
                    <a:pt x="21" y="235"/>
                    <a:pt x="20" y="232"/>
                  </a:cubicBezTo>
                  <a:cubicBezTo>
                    <a:pt x="20" y="233"/>
                    <a:pt x="21" y="234"/>
                    <a:pt x="21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2" y="235"/>
                    <a:pt x="22" y="235"/>
                    <a:pt x="22" y="235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5" y="234"/>
                    <a:pt x="25" y="234"/>
                    <a:pt x="25" y="234"/>
                  </a:cubicBezTo>
                  <a:cubicBezTo>
                    <a:pt x="24" y="234"/>
                    <a:pt x="24" y="234"/>
                    <a:pt x="24" y="234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21" y="226"/>
                    <a:pt x="18" y="220"/>
                    <a:pt x="15" y="214"/>
                  </a:cubicBezTo>
                  <a:cubicBezTo>
                    <a:pt x="15" y="213"/>
                    <a:pt x="15" y="213"/>
                    <a:pt x="15" y="213"/>
                  </a:cubicBezTo>
                  <a:cubicBezTo>
                    <a:pt x="15" y="213"/>
                    <a:pt x="15" y="213"/>
                    <a:pt x="15" y="213"/>
                  </a:cubicBezTo>
                  <a:moveTo>
                    <a:pt x="44" y="133"/>
                  </a:move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7" y="133"/>
                    <a:pt x="68" y="131"/>
                    <a:pt x="80" y="129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9" y="131"/>
                    <a:pt x="78" y="132"/>
                    <a:pt x="78" y="133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4" y="134"/>
                    <a:pt x="70" y="135"/>
                    <a:pt x="65" y="135"/>
                  </a:cubicBezTo>
                  <a:cubicBezTo>
                    <a:pt x="61" y="136"/>
                    <a:pt x="56" y="136"/>
                    <a:pt x="52" y="136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49" y="136"/>
                    <a:pt x="46" y="136"/>
                    <a:pt x="44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4"/>
                    <a:pt x="43" y="134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moveTo>
                    <a:pt x="48" y="126"/>
                  </a:moveTo>
                  <a:cubicBezTo>
                    <a:pt x="49" y="126"/>
                    <a:pt x="50" y="126"/>
                    <a:pt x="51" y="125"/>
                  </a:cubicBezTo>
                  <a:cubicBezTo>
                    <a:pt x="60" y="125"/>
                    <a:pt x="70" y="124"/>
                    <a:pt x="79" y="124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79" y="125"/>
                    <a:pt x="79" y="125"/>
                    <a:pt x="78" y="125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67" y="127"/>
                    <a:pt x="56" y="129"/>
                    <a:pt x="45" y="130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8"/>
                    <a:pt x="43" y="128"/>
                  </a:cubicBezTo>
                  <a:cubicBezTo>
                    <a:pt x="43" y="127"/>
                    <a:pt x="43" y="126"/>
                    <a:pt x="43" y="125"/>
                  </a:cubicBezTo>
                  <a:cubicBezTo>
                    <a:pt x="44" y="125"/>
                    <a:pt x="46" y="126"/>
                    <a:pt x="48" y="126"/>
                  </a:cubicBezTo>
                  <a:moveTo>
                    <a:pt x="62" y="119"/>
                  </a:moveTo>
                  <a:cubicBezTo>
                    <a:pt x="66" y="119"/>
                    <a:pt x="69" y="119"/>
                    <a:pt x="73" y="118"/>
                  </a:cubicBezTo>
                  <a:cubicBezTo>
                    <a:pt x="75" y="118"/>
                    <a:pt x="77" y="118"/>
                    <a:pt x="79" y="117"/>
                  </a:cubicBezTo>
                  <a:cubicBezTo>
                    <a:pt x="79" y="118"/>
                    <a:pt x="79" y="119"/>
                    <a:pt x="79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70" y="121"/>
                    <a:pt x="60" y="121"/>
                    <a:pt x="51" y="122"/>
                  </a:cubicBezTo>
                  <a:cubicBezTo>
                    <a:pt x="50" y="122"/>
                    <a:pt x="49" y="122"/>
                    <a:pt x="48" y="122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46" y="122"/>
                    <a:pt x="44" y="122"/>
                    <a:pt x="42" y="121"/>
                  </a:cubicBezTo>
                  <a:cubicBezTo>
                    <a:pt x="42" y="121"/>
                    <a:pt x="42" y="120"/>
                    <a:pt x="42" y="120"/>
                  </a:cubicBezTo>
                  <a:cubicBezTo>
                    <a:pt x="42" y="119"/>
                    <a:pt x="42" y="119"/>
                    <a:pt x="42" y="118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9" y="118"/>
                    <a:pt x="56" y="119"/>
                    <a:pt x="62" y="119"/>
                  </a:cubicBezTo>
                  <a:moveTo>
                    <a:pt x="57" y="115"/>
                  </a:moveTo>
                  <a:cubicBezTo>
                    <a:pt x="55" y="115"/>
                    <a:pt x="53" y="115"/>
                    <a:pt x="51" y="115"/>
                  </a:cubicBezTo>
                  <a:cubicBezTo>
                    <a:pt x="53" y="114"/>
                    <a:pt x="55" y="114"/>
                    <a:pt x="57" y="114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57" y="115"/>
                    <a:pt x="57" y="115"/>
                    <a:pt x="57" y="115"/>
                  </a:cubicBezTo>
                  <a:moveTo>
                    <a:pt x="70" y="115"/>
                  </a:move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3" y="114"/>
                    <a:pt x="75" y="114"/>
                    <a:pt x="77" y="114"/>
                  </a:cubicBezTo>
                  <a:cubicBezTo>
                    <a:pt x="75" y="115"/>
                    <a:pt x="74" y="115"/>
                    <a:pt x="72" y="115"/>
                  </a:cubicBezTo>
                  <a:cubicBezTo>
                    <a:pt x="72" y="115"/>
                    <a:pt x="71" y="115"/>
                    <a:pt x="70" y="115"/>
                  </a:cubicBezTo>
                  <a:moveTo>
                    <a:pt x="62" y="115"/>
                  </a:moveTo>
                  <a:cubicBezTo>
                    <a:pt x="62" y="115"/>
                    <a:pt x="61" y="115"/>
                    <a:pt x="60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61" y="113"/>
                    <a:pt x="62" y="113"/>
                    <a:pt x="63" y="113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5" y="113"/>
                    <a:pt x="66" y="114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6" y="115"/>
                    <a:pt x="64" y="115"/>
                    <a:pt x="62" y="115"/>
                  </a:cubicBezTo>
                  <a:moveTo>
                    <a:pt x="60" y="110"/>
                  </a:moveTo>
                  <a:cubicBezTo>
                    <a:pt x="60" y="99"/>
                    <a:pt x="59" y="88"/>
                    <a:pt x="58" y="77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60" y="76"/>
                    <a:pt x="62" y="75"/>
                    <a:pt x="63" y="74"/>
                  </a:cubicBezTo>
                  <a:cubicBezTo>
                    <a:pt x="63" y="73"/>
                    <a:pt x="63" y="73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5" y="74"/>
                    <a:pt x="67" y="74"/>
                    <a:pt x="69" y="75"/>
                  </a:cubicBezTo>
                  <a:cubicBezTo>
                    <a:pt x="67" y="84"/>
                    <a:pt x="67" y="94"/>
                    <a:pt x="67" y="103"/>
                  </a:cubicBezTo>
                  <a:cubicBezTo>
                    <a:pt x="67" y="105"/>
                    <a:pt x="67" y="108"/>
                    <a:pt x="67" y="110"/>
                  </a:cubicBezTo>
                  <a:cubicBezTo>
                    <a:pt x="66" y="110"/>
                    <a:pt x="65" y="110"/>
                    <a:pt x="63" y="110"/>
                  </a:cubicBezTo>
                  <a:cubicBezTo>
                    <a:pt x="62" y="110"/>
                    <a:pt x="61" y="110"/>
                    <a:pt x="60" y="110"/>
                  </a:cubicBezTo>
                  <a:moveTo>
                    <a:pt x="74" y="70"/>
                  </a:moveTo>
                  <a:cubicBezTo>
                    <a:pt x="75" y="62"/>
                    <a:pt x="77" y="55"/>
                    <a:pt x="80" y="47"/>
                  </a:cubicBezTo>
                  <a:cubicBezTo>
                    <a:pt x="80" y="46"/>
                    <a:pt x="81" y="45"/>
                    <a:pt x="81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5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3" y="52"/>
                    <a:pt x="81" y="59"/>
                    <a:pt x="78" y="65"/>
                  </a:cubicBezTo>
                  <a:cubicBezTo>
                    <a:pt x="77" y="67"/>
                    <a:pt x="75" y="69"/>
                    <a:pt x="74" y="70"/>
                  </a:cubicBezTo>
                  <a:moveTo>
                    <a:pt x="53" y="72"/>
                  </a:moveTo>
                  <a:cubicBezTo>
                    <a:pt x="53" y="71"/>
                    <a:pt x="52" y="71"/>
                    <a:pt x="51" y="71"/>
                  </a:cubicBezTo>
                  <a:cubicBezTo>
                    <a:pt x="46" y="66"/>
                    <a:pt x="42" y="60"/>
                    <a:pt x="38" y="54"/>
                  </a:cubicBezTo>
                  <a:cubicBezTo>
                    <a:pt x="37" y="52"/>
                    <a:pt x="36" y="50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6"/>
                    <a:pt x="37" y="44"/>
                    <a:pt x="39" y="43"/>
                  </a:cubicBezTo>
                  <a:cubicBezTo>
                    <a:pt x="40" y="43"/>
                    <a:pt x="41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42"/>
                    <a:pt x="43" y="43"/>
                    <a:pt x="44" y="43"/>
                  </a:cubicBezTo>
                  <a:cubicBezTo>
                    <a:pt x="46" y="44"/>
                    <a:pt x="47" y="46"/>
                    <a:pt x="48" y="49"/>
                  </a:cubicBezTo>
                  <a:cubicBezTo>
                    <a:pt x="50" y="57"/>
                    <a:pt x="52" y="64"/>
                    <a:pt x="53" y="72"/>
                  </a:cubicBezTo>
                  <a:moveTo>
                    <a:pt x="64" y="63"/>
                  </a:moveTo>
                  <a:cubicBezTo>
                    <a:pt x="63" y="60"/>
                    <a:pt x="63" y="57"/>
                    <a:pt x="63" y="54"/>
                  </a:cubicBezTo>
                  <a:cubicBezTo>
                    <a:pt x="63" y="51"/>
                    <a:pt x="64" y="47"/>
                    <a:pt x="64" y="43"/>
                  </a:cubicBezTo>
                  <a:cubicBezTo>
                    <a:pt x="65" y="43"/>
                    <a:pt x="65" y="42"/>
                    <a:pt x="65" y="42"/>
                  </a:cubicBezTo>
                  <a:cubicBezTo>
                    <a:pt x="65" y="41"/>
                    <a:pt x="66" y="41"/>
                    <a:pt x="66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7" y="41"/>
                    <a:pt x="68" y="41"/>
                    <a:pt x="68" y="42"/>
                  </a:cubicBezTo>
                  <a:cubicBezTo>
                    <a:pt x="68" y="43"/>
                    <a:pt x="69" y="43"/>
                    <a:pt x="69" y="44"/>
                  </a:cubicBezTo>
                  <a:cubicBezTo>
                    <a:pt x="69" y="45"/>
                    <a:pt x="68" y="46"/>
                    <a:pt x="68" y="47"/>
                  </a:cubicBezTo>
                  <a:cubicBezTo>
                    <a:pt x="68" y="52"/>
                    <a:pt x="66" y="58"/>
                    <a:pt x="64" y="63"/>
                  </a:cubicBezTo>
                  <a:moveTo>
                    <a:pt x="41" y="114"/>
                  </a:moveTo>
                  <a:cubicBezTo>
                    <a:pt x="41" y="113"/>
                    <a:pt x="41" y="113"/>
                    <a:pt x="41" y="113"/>
                  </a:cubicBezTo>
                  <a:cubicBezTo>
                    <a:pt x="38" y="110"/>
                    <a:pt x="37" y="107"/>
                    <a:pt x="36" y="104"/>
                  </a:cubicBezTo>
                  <a:cubicBezTo>
                    <a:pt x="36" y="102"/>
                    <a:pt x="36" y="100"/>
                    <a:pt x="36" y="98"/>
                  </a:cubicBezTo>
                  <a:cubicBezTo>
                    <a:pt x="35" y="93"/>
                    <a:pt x="33" y="89"/>
                    <a:pt x="30" y="85"/>
                  </a:cubicBezTo>
                  <a:cubicBezTo>
                    <a:pt x="28" y="81"/>
                    <a:pt x="25" y="78"/>
                    <a:pt x="23" y="73"/>
                  </a:cubicBezTo>
                  <a:cubicBezTo>
                    <a:pt x="20" y="66"/>
                    <a:pt x="18" y="59"/>
                    <a:pt x="18" y="51"/>
                  </a:cubicBezTo>
                  <a:cubicBezTo>
                    <a:pt x="18" y="39"/>
                    <a:pt x="22" y="27"/>
                    <a:pt x="29" y="18"/>
                  </a:cubicBezTo>
                  <a:cubicBezTo>
                    <a:pt x="36" y="10"/>
                    <a:pt x="47" y="4"/>
                    <a:pt x="60" y="4"/>
                  </a:cubicBezTo>
                  <a:cubicBezTo>
                    <a:pt x="61" y="4"/>
                    <a:pt x="61" y="4"/>
                    <a:pt x="62" y="4"/>
                  </a:cubicBezTo>
                  <a:cubicBezTo>
                    <a:pt x="79" y="5"/>
                    <a:pt x="89" y="10"/>
                    <a:pt x="96" y="18"/>
                  </a:cubicBezTo>
                  <a:cubicBezTo>
                    <a:pt x="103" y="26"/>
                    <a:pt x="105" y="37"/>
                    <a:pt x="105" y="47"/>
                  </a:cubicBezTo>
                  <a:cubicBezTo>
                    <a:pt x="105" y="59"/>
                    <a:pt x="101" y="72"/>
                    <a:pt x="96" y="78"/>
                  </a:cubicBezTo>
                  <a:cubicBezTo>
                    <a:pt x="90" y="86"/>
                    <a:pt x="89" y="91"/>
                    <a:pt x="88" y="97"/>
                  </a:cubicBezTo>
                  <a:cubicBezTo>
                    <a:pt x="86" y="100"/>
                    <a:pt x="86" y="103"/>
                    <a:pt x="85" y="106"/>
                  </a:cubicBezTo>
                  <a:cubicBezTo>
                    <a:pt x="85" y="108"/>
                    <a:pt x="84" y="110"/>
                    <a:pt x="82" y="112"/>
                  </a:cubicBezTo>
                  <a:cubicBezTo>
                    <a:pt x="82" y="112"/>
                    <a:pt x="82" y="112"/>
                    <a:pt x="81" y="111"/>
                  </a:cubicBezTo>
                  <a:cubicBezTo>
                    <a:pt x="81" y="111"/>
                    <a:pt x="81" y="111"/>
                    <a:pt x="80" y="111"/>
                  </a:cubicBezTo>
                  <a:cubicBezTo>
                    <a:pt x="77" y="111"/>
                    <a:pt x="74" y="110"/>
                    <a:pt x="70" y="110"/>
                  </a:cubicBezTo>
                  <a:cubicBezTo>
                    <a:pt x="70" y="108"/>
                    <a:pt x="70" y="106"/>
                    <a:pt x="70" y="103"/>
                  </a:cubicBezTo>
                  <a:cubicBezTo>
                    <a:pt x="70" y="93"/>
                    <a:pt x="71" y="84"/>
                    <a:pt x="73" y="74"/>
                  </a:cubicBezTo>
                  <a:cubicBezTo>
                    <a:pt x="73" y="74"/>
                    <a:pt x="74" y="74"/>
                    <a:pt x="74" y="73"/>
                  </a:cubicBezTo>
                  <a:cubicBezTo>
                    <a:pt x="77" y="72"/>
                    <a:pt x="79" y="69"/>
                    <a:pt x="81" y="67"/>
                  </a:cubicBezTo>
                  <a:cubicBezTo>
                    <a:pt x="85" y="60"/>
                    <a:pt x="87" y="53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6" y="45"/>
                    <a:pt x="87" y="43"/>
                    <a:pt x="85" y="42"/>
                  </a:cubicBezTo>
                  <a:cubicBezTo>
                    <a:pt x="85" y="41"/>
                    <a:pt x="83" y="41"/>
                    <a:pt x="82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0" y="41"/>
                    <a:pt x="79" y="42"/>
                  </a:cubicBezTo>
                  <a:cubicBezTo>
                    <a:pt x="77" y="43"/>
                    <a:pt x="77" y="45"/>
                    <a:pt x="76" y="46"/>
                  </a:cubicBezTo>
                  <a:cubicBezTo>
                    <a:pt x="73" y="54"/>
                    <a:pt x="71" y="63"/>
                    <a:pt x="70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8" y="71"/>
                    <a:pt x="67" y="71"/>
                    <a:pt x="66" y="70"/>
                  </a:cubicBezTo>
                  <a:cubicBezTo>
                    <a:pt x="66" y="70"/>
                    <a:pt x="66" y="69"/>
                    <a:pt x="66" y="69"/>
                  </a:cubicBezTo>
                  <a:cubicBezTo>
                    <a:pt x="69" y="62"/>
                    <a:pt x="71" y="55"/>
                    <a:pt x="72" y="47"/>
                  </a:cubicBezTo>
                  <a:cubicBezTo>
                    <a:pt x="72" y="46"/>
                    <a:pt x="72" y="45"/>
                    <a:pt x="72" y="44"/>
                  </a:cubicBezTo>
                  <a:cubicBezTo>
                    <a:pt x="72" y="43"/>
                    <a:pt x="72" y="42"/>
                    <a:pt x="71" y="40"/>
                  </a:cubicBezTo>
                  <a:cubicBezTo>
                    <a:pt x="70" y="39"/>
                    <a:pt x="69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5" y="37"/>
                    <a:pt x="64" y="37"/>
                  </a:cubicBezTo>
                  <a:cubicBezTo>
                    <a:pt x="63" y="38"/>
                    <a:pt x="62" y="39"/>
                    <a:pt x="62" y="40"/>
                  </a:cubicBezTo>
                  <a:cubicBezTo>
                    <a:pt x="61" y="41"/>
                    <a:pt x="61" y="42"/>
                    <a:pt x="61" y="43"/>
                  </a:cubicBezTo>
                  <a:cubicBezTo>
                    <a:pt x="60" y="46"/>
                    <a:pt x="60" y="50"/>
                    <a:pt x="60" y="54"/>
                  </a:cubicBezTo>
                  <a:cubicBezTo>
                    <a:pt x="60" y="58"/>
                    <a:pt x="60" y="63"/>
                    <a:pt x="61" y="67"/>
                  </a:cubicBezTo>
                  <a:cubicBezTo>
                    <a:pt x="61" y="67"/>
                    <a:pt x="61" y="68"/>
                    <a:pt x="62" y="69"/>
                  </a:cubicBezTo>
                  <a:cubicBezTo>
                    <a:pt x="61" y="70"/>
                    <a:pt x="61" y="71"/>
                    <a:pt x="60" y="72"/>
                  </a:cubicBezTo>
                  <a:cubicBezTo>
                    <a:pt x="59" y="72"/>
                    <a:pt x="58" y="73"/>
                    <a:pt x="57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5" y="65"/>
                    <a:pt x="54" y="56"/>
                    <a:pt x="51" y="48"/>
                  </a:cubicBezTo>
                  <a:cubicBezTo>
                    <a:pt x="50" y="45"/>
                    <a:pt x="49" y="42"/>
                    <a:pt x="46" y="40"/>
                  </a:cubicBezTo>
                  <a:cubicBezTo>
                    <a:pt x="45" y="39"/>
                    <a:pt x="43" y="39"/>
                    <a:pt x="42" y="39"/>
                  </a:cubicBezTo>
                  <a:cubicBezTo>
                    <a:pt x="40" y="39"/>
                    <a:pt x="38" y="39"/>
                    <a:pt x="37" y="40"/>
                  </a:cubicBezTo>
                  <a:cubicBezTo>
                    <a:pt x="34" y="42"/>
                    <a:pt x="33" y="45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51"/>
                    <a:pt x="34" y="53"/>
                    <a:pt x="35" y="55"/>
                  </a:cubicBezTo>
                  <a:cubicBezTo>
                    <a:pt x="39" y="62"/>
                    <a:pt x="43" y="68"/>
                    <a:pt x="49" y="73"/>
                  </a:cubicBezTo>
                  <a:cubicBezTo>
                    <a:pt x="50" y="74"/>
                    <a:pt x="52" y="76"/>
                    <a:pt x="54" y="76"/>
                  </a:cubicBezTo>
                  <a:cubicBezTo>
                    <a:pt x="56" y="88"/>
                    <a:pt x="57" y="99"/>
                    <a:pt x="57" y="110"/>
                  </a:cubicBezTo>
                  <a:cubicBezTo>
                    <a:pt x="52" y="111"/>
                    <a:pt x="47" y="112"/>
                    <a:pt x="43" y="114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46" y="0"/>
                    <a:pt x="34" y="7"/>
                    <a:pt x="26" y="16"/>
                  </a:cubicBezTo>
                  <a:cubicBezTo>
                    <a:pt x="19" y="26"/>
                    <a:pt x="14" y="38"/>
                    <a:pt x="14" y="51"/>
                  </a:cubicBezTo>
                  <a:cubicBezTo>
                    <a:pt x="14" y="59"/>
                    <a:pt x="16" y="67"/>
                    <a:pt x="20" y="75"/>
                  </a:cubicBezTo>
                  <a:cubicBezTo>
                    <a:pt x="22" y="79"/>
                    <a:pt x="25" y="83"/>
                    <a:pt x="27" y="87"/>
                  </a:cubicBezTo>
                  <a:cubicBezTo>
                    <a:pt x="30" y="91"/>
                    <a:pt x="32" y="95"/>
                    <a:pt x="32" y="99"/>
                  </a:cubicBezTo>
                  <a:cubicBezTo>
                    <a:pt x="33" y="100"/>
                    <a:pt x="32" y="102"/>
                    <a:pt x="33" y="104"/>
                  </a:cubicBezTo>
                  <a:cubicBezTo>
                    <a:pt x="33" y="109"/>
                    <a:pt x="35" y="112"/>
                    <a:pt x="38" y="115"/>
                  </a:cubicBezTo>
                  <a:cubicBezTo>
                    <a:pt x="39" y="117"/>
                    <a:pt x="39" y="118"/>
                    <a:pt x="39" y="120"/>
                  </a:cubicBezTo>
                  <a:cubicBezTo>
                    <a:pt x="39" y="121"/>
                    <a:pt x="39" y="121"/>
                    <a:pt x="39" y="122"/>
                  </a:cubicBezTo>
                  <a:cubicBezTo>
                    <a:pt x="39" y="123"/>
                    <a:pt x="39" y="124"/>
                    <a:pt x="39" y="125"/>
                  </a:cubicBezTo>
                  <a:cubicBezTo>
                    <a:pt x="39" y="126"/>
                    <a:pt x="39" y="127"/>
                    <a:pt x="39" y="128"/>
                  </a:cubicBezTo>
                  <a:cubicBezTo>
                    <a:pt x="39" y="129"/>
                    <a:pt x="39" y="129"/>
                    <a:pt x="40" y="130"/>
                  </a:cubicBezTo>
                  <a:cubicBezTo>
                    <a:pt x="40" y="130"/>
                    <a:pt x="40" y="131"/>
                    <a:pt x="40" y="131"/>
                  </a:cubicBezTo>
                  <a:cubicBezTo>
                    <a:pt x="40" y="132"/>
                    <a:pt x="39" y="134"/>
                    <a:pt x="39" y="135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39" y="136"/>
                    <a:pt x="39" y="136"/>
                    <a:pt x="39" y="135"/>
                  </a:cubicBezTo>
                  <a:cubicBezTo>
                    <a:pt x="38" y="133"/>
                    <a:pt x="36" y="132"/>
                    <a:pt x="34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2" y="130"/>
                  </a:cubicBezTo>
                  <a:cubicBezTo>
                    <a:pt x="32" y="130"/>
                    <a:pt x="32" y="130"/>
                    <a:pt x="32" y="130"/>
                  </a:cubicBezTo>
                  <a:cubicBezTo>
                    <a:pt x="30" y="130"/>
                    <a:pt x="28" y="131"/>
                    <a:pt x="26" y="132"/>
                  </a:cubicBezTo>
                  <a:cubicBezTo>
                    <a:pt x="24" y="134"/>
                    <a:pt x="23" y="135"/>
                    <a:pt x="22" y="137"/>
                  </a:cubicBezTo>
                  <a:cubicBezTo>
                    <a:pt x="14" y="151"/>
                    <a:pt x="11" y="162"/>
                    <a:pt x="4" y="175"/>
                  </a:cubicBezTo>
                  <a:cubicBezTo>
                    <a:pt x="3" y="176"/>
                    <a:pt x="3" y="177"/>
                    <a:pt x="2" y="178"/>
                  </a:cubicBezTo>
                  <a:cubicBezTo>
                    <a:pt x="2" y="180"/>
                    <a:pt x="1" y="181"/>
                    <a:pt x="1" y="182"/>
                  </a:cubicBezTo>
                  <a:cubicBezTo>
                    <a:pt x="0" y="183"/>
                    <a:pt x="0" y="184"/>
                    <a:pt x="0" y="185"/>
                  </a:cubicBezTo>
                  <a:cubicBezTo>
                    <a:pt x="0" y="187"/>
                    <a:pt x="1" y="189"/>
                    <a:pt x="1" y="191"/>
                  </a:cubicBezTo>
                  <a:cubicBezTo>
                    <a:pt x="3" y="195"/>
                    <a:pt x="5" y="200"/>
                    <a:pt x="7" y="204"/>
                  </a:cubicBezTo>
                  <a:cubicBezTo>
                    <a:pt x="9" y="208"/>
                    <a:pt x="10" y="211"/>
                    <a:pt x="12" y="215"/>
                  </a:cubicBezTo>
                  <a:cubicBezTo>
                    <a:pt x="12" y="217"/>
                    <a:pt x="13" y="220"/>
                    <a:pt x="14" y="222"/>
                  </a:cubicBezTo>
                  <a:cubicBezTo>
                    <a:pt x="15" y="225"/>
                    <a:pt x="16" y="228"/>
                    <a:pt x="16" y="230"/>
                  </a:cubicBezTo>
                  <a:cubicBezTo>
                    <a:pt x="17" y="234"/>
                    <a:pt x="17" y="238"/>
                    <a:pt x="20" y="241"/>
                  </a:cubicBezTo>
                  <a:cubicBezTo>
                    <a:pt x="21" y="243"/>
                    <a:pt x="23" y="247"/>
                    <a:pt x="27" y="253"/>
                  </a:cubicBezTo>
                  <a:cubicBezTo>
                    <a:pt x="30" y="259"/>
                    <a:pt x="35" y="266"/>
                    <a:pt x="40" y="273"/>
                  </a:cubicBezTo>
                  <a:cubicBezTo>
                    <a:pt x="40" y="276"/>
                    <a:pt x="40" y="279"/>
                    <a:pt x="40" y="282"/>
                  </a:cubicBezTo>
                  <a:cubicBezTo>
                    <a:pt x="37" y="282"/>
                    <a:pt x="35" y="283"/>
                    <a:pt x="34" y="285"/>
                  </a:cubicBezTo>
                  <a:cubicBezTo>
                    <a:pt x="32" y="286"/>
                    <a:pt x="32" y="288"/>
                    <a:pt x="32" y="289"/>
                  </a:cubicBezTo>
                  <a:cubicBezTo>
                    <a:pt x="32" y="290"/>
                    <a:pt x="32" y="290"/>
                    <a:pt x="32" y="290"/>
                  </a:cubicBezTo>
                  <a:cubicBezTo>
                    <a:pt x="32" y="290"/>
                    <a:pt x="32" y="290"/>
                    <a:pt x="32" y="290"/>
                  </a:cubicBezTo>
                  <a:cubicBezTo>
                    <a:pt x="32" y="290"/>
                    <a:pt x="32" y="291"/>
                    <a:pt x="32" y="291"/>
                  </a:cubicBezTo>
                  <a:cubicBezTo>
                    <a:pt x="32" y="293"/>
                    <a:pt x="32" y="295"/>
                    <a:pt x="32" y="297"/>
                  </a:cubicBezTo>
                  <a:cubicBezTo>
                    <a:pt x="31" y="298"/>
                    <a:pt x="29" y="298"/>
                    <a:pt x="28" y="299"/>
                  </a:cubicBezTo>
                  <a:cubicBezTo>
                    <a:pt x="27" y="300"/>
                    <a:pt x="26" y="302"/>
                    <a:pt x="26" y="303"/>
                  </a:cubicBezTo>
                  <a:cubicBezTo>
                    <a:pt x="26" y="304"/>
                    <a:pt x="26" y="305"/>
                    <a:pt x="26" y="305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5" y="316"/>
                    <a:pt x="24" y="327"/>
                    <a:pt x="24" y="337"/>
                  </a:cubicBezTo>
                  <a:cubicBezTo>
                    <a:pt x="24" y="338"/>
                    <a:pt x="25" y="339"/>
                    <a:pt x="26" y="339"/>
                  </a:cubicBezTo>
                  <a:cubicBezTo>
                    <a:pt x="26" y="339"/>
                    <a:pt x="26" y="339"/>
                    <a:pt x="26" y="339"/>
                  </a:cubicBezTo>
                  <a:cubicBezTo>
                    <a:pt x="27" y="339"/>
                    <a:pt x="28" y="338"/>
                    <a:pt x="28" y="337"/>
                  </a:cubicBezTo>
                  <a:cubicBezTo>
                    <a:pt x="28" y="328"/>
                    <a:pt x="29" y="318"/>
                    <a:pt x="29" y="308"/>
                  </a:cubicBezTo>
                  <a:cubicBezTo>
                    <a:pt x="30" y="309"/>
                    <a:pt x="31" y="309"/>
                    <a:pt x="32" y="309"/>
                  </a:cubicBezTo>
                  <a:cubicBezTo>
                    <a:pt x="32" y="310"/>
                    <a:pt x="32" y="310"/>
                    <a:pt x="32" y="310"/>
                  </a:cubicBezTo>
                  <a:cubicBezTo>
                    <a:pt x="32" y="311"/>
                    <a:pt x="33" y="311"/>
                    <a:pt x="34" y="311"/>
                  </a:cubicBezTo>
                  <a:cubicBezTo>
                    <a:pt x="34" y="311"/>
                    <a:pt x="34" y="311"/>
                    <a:pt x="34" y="311"/>
                  </a:cubicBezTo>
                  <a:cubicBezTo>
                    <a:pt x="34" y="311"/>
                    <a:pt x="35" y="311"/>
                    <a:pt x="35" y="311"/>
                  </a:cubicBezTo>
                  <a:cubicBezTo>
                    <a:pt x="43" y="313"/>
                    <a:pt x="51" y="314"/>
                    <a:pt x="60" y="314"/>
                  </a:cubicBezTo>
                  <a:cubicBezTo>
                    <a:pt x="64" y="314"/>
                    <a:pt x="69" y="314"/>
                    <a:pt x="74" y="313"/>
                  </a:cubicBezTo>
                  <a:cubicBezTo>
                    <a:pt x="75" y="313"/>
                    <a:pt x="76" y="313"/>
                    <a:pt x="77" y="313"/>
                  </a:cubicBezTo>
                  <a:cubicBezTo>
                    <a:pt x="77" y="314"/>
                    <a:pt x="76" y="315"/>
                    <a:pt x="75" y="316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7" y="316"/>
                    <a:pt x="79" y="314"/>
                    <a:pt x="80" y="313"/>
                  </a:cubicBezTo>
                  <a:cubicBezTo>
                    <a:pt x="81" y="313"/>
                    <a:pt x="83" y="313"/>
                    <a:pt x="84" y="312"/>
                  </a:cubicBezTo>
                  <a:cubicBezTo>
                    <a:pt x="82" y="314"/>
                    <a:pt x="81" y="316"/>
                    <a:pt x="79" y="319"/>
                  </a:cubicBezTo>
                  <a:cubicBezTo>
                    <a:pt x="80" y="320"/>
                    <a:pt x="80" y="320"/>
                    <a:pt x="80" y="320"/>
                  </a:cubicBezTo>
                  <a:cubicBezTo>
                    <a:pt x="82" y="317"/>
                    <a:pt x="85" y="314"/>
                    <a:pt x="87" y="312"/>
                  </a:cubicBezTo>
                  <a:cubicBezTo>
                    <a:pt x="90" y="311"/>
                    <a:pt x="92" y="311"/>
                    <a:pt x="95" y="310"/>
                  </a:cubicBezTo>
                  <a:cubicBezTo>
                    <a:pt x="90" y="315"/>
                    <a:pt x="85" y="321"/>
                    <a:pt x="81" y="327"/>
                  </a:cubicBezTo>
                  <a:cubicBezTo>
                    <a:pt x="82" y="328"/>
                    <a:pt x="82" y="328"/>
                    <a:pt x="82" y="328"/>
                  </a:cubicBezTo>
                  <a:cubicBezTo>
                    <a:pt x="88" y="321"/>
                    <a:pt x="93" y="315"/>
                    <a:pt x="99" y="308"/>
                  </a:cubicBezTo>
                  <a:cubicBezTo>
                    <a:pt x="99" y="308"/>
                    <a:pt x="100" y="308"/>
                    <a:pt x="101" y="307"/>
                  </a:cubicBezTo>
                  <a:cubicBezTo>
                    <a:pt x="101" y="307"/>
                    <a:pt x="101" y="307"/>
                    <a:pt x="101" y="307"/>
                  </a:cubicBezTo>
                  <a:cubicBezTo>
                    <a:pt x="101" y="307"/>
                    <a:pt x="101" y="307"/>
                    <a:pt x="101" y="307"/>
                  </a:cubicBezTo>
                  <a:cubicBezTo>
                    <a:pt x="101" y="307"/>
                    <a:pt x="102" y="307"/>
                    <a:pt x="102" y="306"/>
                  </a:cubicBezTo>
                  <a:cubicBezTo>
                    <a:pt x="103" y="306"/>
                    <a:pt x="103" y="306"/>
                    <a:pt x="103" y="306"/>
                  </a:cubicBezTo>
                  <a:cubicBezTo>
                    <a:pt x="103" y="307"/>
                    <a:pt x="103" y="307"/>
                    <a:pt x="103" y="308"/>
                  </a:cubicBezTo>
                  <a:cubicBezTo>
                    <a:pt x="102" y="308"/>
                    <a:pt x="102" y="308"/>
                    <a:pt x="102" y="308"/>
                  </a:cubicBezTo>
                  <a:cubicBezTo>
                    <a:pt x="96" y="315"/>
                    <a:pt x="90" y="322"/>
                    <a:pt x="84" y="329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84" y="330"/>
                    <a:pt x="84" y="330"/>
                    <a:pt x="84" y="330"/>
                  </a:cubicBezTo>
                  <a:cubicBezTo>
                    <a:pt x="84" y="332"/>
                    <a:pt x="84" y="332"/>
                    <a:pt x="84" y="332"/>
                  </a:cubicBezTo>
                  <a:cubicBezTo>
                    <a:pt x="85" y="331"/>
                    <a:pt x="85" y="331"/>
                    <a:pt x="85" y="331"/>
                  </a:cubicBezTo>
                  <a:cubicBezTo>
                    <a:pt x="85" y="331"/>
                    <a:pt x="85" y="331"/>
                    <a:pt x="85" y="331"/>
                  </a:cubicBezTo>
                  <a:cubicBezTo>
                    <a:pt x="86" y="331"/>
                    <a:pt x="86" y="331"/>
                    <a:pt x="86" y="331"/>
                  </a:cubicBezTo>
                  <a:cubicBezTo>
                    <a:pt x="86" y="330"/>
                    <a:pt x="86" y="330"/>
                    <a:pt x="86" y="330"/>
                  </a:cubicBezTo>
                  <a:cubicBezTo>
                    <a:pt x="92" y="324"/>
                    <a:pt x="97" y="317"/>
                    <a:pt x="103" y="310"/>
                  </a:cubicBezTo>
                  <a:cubicBezTo>
                    <a:pt x="103" y="318"/>
                    <a:pt x="103" y="326"/>
                    <a:pt x="103" y="334"/>
                  </a:cubicBezTo>
                  <a:cubicBezTo>
                    <a:pt x="103" y="335"/>
                    <a:pt x="103" y="337"/>
                    <a:pt x="103" y="339"/>
                  </a:cubicBezTo>
                  <a:cubicBezTo>
                    <a:pt x="102" y="338"/>
                    <a:pt x="102" y="338"/>
                    <a:pt x="102" y="338"/>
                  </a:cubicBezTo>
                  <a:cubicBezTo>
                    <a:pt x="99" y="340"/>
                    <a:pt x="97" y="343"/>
                    <a:pt x="96" y="347"/>
                  </a:cubicBezTo>
                  <a:cubicBezTo>
                    <a:pt x="98" y="347"/>
                    <a:pt x="98" y="347"/>
                    <a:pt x="98" y="347"/>
                  </a:cubicBezTo>
                  <a:cubicBezTo>
                    <a:pt x="99" y="344"/>
                    <a:pt x="101" y="342"/>
                    <a:pt x="103" y="339"/>
                  </a:cubicBezTo>
                  <a:cubicBezTo>
                    <a:pt x="103" y="340"/>
                    <a:pt x="103" y="341"/>
                    <a:pt x="103" y="341"/>
                  </a:cubicBezTo>
                  <a:cubicBezTo>
                    <a:pt x="103" y="342"/>
                    <a:pt x="104" y="343"/>
                    <a:pt x="105" y="343"/>
                  </a:cubicBezTo>
                  <a:cubicBezTo>
                    <a:pt x="105" y="343"/>
                    <a:pt x="105" y="343"/>
                    <a:pt x="105" y="343"/>
                  </a:cubicBezTo>
                  <a:cubicBezTo>
                    <a:pt x="106" y="343"/>
                    <a:pt x="106" y="342"/>
                    <a:pt x="106" y="341"/>
                  </a:cubicBezTo>
                  <a:cubicBezTo>
                    <a:pt x="106" y="339"/>
                    <a:pt x="106" y="336"/>
                    <a:pt x="106" y="334"/>
                  </a:cubicBezTo>
                  <a:cubicBezTo>
                    <a:pt x="106" y="326"/>
                    <a:pt x="106" y="318"/>
                    <a:pt x="106" y="310"/>
                  </a:cubicBezTo>
                  <a:cubicBezTo>
                    <a:pt x="106" y="307"/>
                    <a:pt x="106" y="305"/>
                    <a:pt x="106" y="302"/>
                  </a:cubicBezTo>
                  <a:cubicBezTo>
                    <a:pt x="107" y="302"/>
                    <a:pt x="107" y="301"/>
                    <a:pt x="107" y="300"/>
                  </a:cubicBezTo>
                  <a:cubicBezTo>
                    <a:pt x="107" y="299"/>
                    <a:pt x="107" y="299"/>
                    <a:pt x="106" y="298"/>
                  </a:cubicBezTo>
                  <a:cubicBezTo>
                    <a:pt x="106" y="298"/>
                    <a:pt x="106" y="297"/>
                    <a:pt x="105" y="296"/>
                  </a:cubicBezTo>
                  <a:cubicBezTo>
                    <a:pt x="105" y="296"/>
                    <a:pt x="104" y="296"/>
                    <a:pt x="103" y="295"/>
                  </a:cubicBezTo>
                  <a:cubicBezTo>
                    <a:pt x="103" y="294"/>
                    <a:pt x="104" y="292"/>
                    <a:pt x="104" y="290"/>
                  </a:cubicBezTo>
                  <a:cubicBezTo>
                    <a:pt x="104" y="289"/>
                    <a:pt x="104" y="289"/>
                    <a:pt x="104" y="289"/>
                  </a:cubicBezTo>
                  <a:cubicBezTo>
                    <a:pt x="104" y="287"/>
                    <a:pt x="103" y="285"/>
                    <a:pt x="102" y="284"/>
                  </a:cubicBezTo>
                  <a:cubicBezTo>
                    <a:pt x="100" y="282"/>
                    <a:pt x="98" y="280"/>
                    <a:pt x="95" y="280"/>
                  </a:cubicBezTo>
                  <a:cubicBezTo>
                    <a:pt x="96" y="277"/>
                    <a:pt x="96" y="275"/>
                    <a:pt x="96" y="272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7" y="268"/>
                    <a:pt x="99" y="265"/>
                    <a:pt x="101" y="261"/>
                  </a:cubicBezTo>
                  <a:cubicBezTo>
                    <a:pt x="104" y="256"/>
                    <a:pt x="106" y="251"/>
                    <a:pt x="106" y="244"/>
                  </a:cubicBezTo>
                  <a:cubicBezTo>
                    <a:pt x="106" y="241"/>
                    <a:pt x="106" y="238"/>
                    <a:pt x="105" y="235"/>
                  </a:cubicBezTo>
                  <a:cubicBezTo>
                    <a:pt x="102" y="219"/>
                    <a:pt x="97" y="211"/>
                    <a:pt x="92" y="196"/>
                  </a:cubicBezTo>
                  <a:cubicBezTo>
                    <a:pt x="90" y="187"/>
                    <a:pt x="88" y="178"/>
                    <a:pt x="88" y="169"/>
                  </a:cubicBezTo>
                  <a:cubicBezTo>
                    <a:pt x="88" y="166"/>
                    <a:pt x="88" y="164"/>
                    <a:pt x="88" y="162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88" y="160"/>
                    <a:pt x="87" y="158"/>
                    <a:pt x="85" y="156"/>
                  </a:cubicBezTo>
                  <a:cubicBezTo>
                    <a:pt x="84" y="155"/>
                    <a:pt x="81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8" y="154"/>
                    <a:pt x="77" y="154"/>
                    <a:pt x="77" y="154"/>
                  </a:cubicBezTo>
                  <a:cubicBezTo>
                    <a:pt x="78" y="153"/>
                    <a:pt x="79" y="152"/>
                    <a:pt x="80" y="151"/>
                  </a:cubicBezTo>
                  <a:cubicBezTo>
                    <a:pt x="80" y="150"/>
                    <a:pt x="81" y="149"/>
                    <a:pt x="82" y="148"/>
                  </a:cubicBezTo>
                  <a:cubicBezTo>
                    <a:pt x="82" y="147"/>
                    <a:pt x="83" y="145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3"/>
                    <a:pt x="84" y="143"/>
                    <a:pt x="84" y="142"/>
                  </a:cubicBezTo>
                  <a:cubicBezTo>
                    <a:pt x="84" y="141"/>
                    <a:pt x="83" y="141"/>
                    <a:pt x="83" y="140"/>
                  </a:cubicBezTo>
                  <a:cubicBezTo>
                    <a:pt x="84" y="140"/>
                    <a:pt x="85" y="139"/>
                    <a:pt x="84" y="138"/>
                  </a:cubicBezTo>
                  <a:cubicBezTo>
                    <a:pt x="84" y="137"/>
                    <a:pt x="84" y="137"/>
                    <a:pt x="83" y="137"/>
                  </a:cubicBezTo>
                  <a:cubicBezTo>
                    <a:pt x="84" y="136"/>
                    <a:pt x="84" y="136"/>
                    <a:pt x="84" y="136"/>
                  </a:cubicBezTo>
                  <a:cubicBezTo>
                    <a:pt x="84" y="135"/>
                    <a:pt x="84" y="135"/>
                    <a:pt x="84" y="135"/>
                  </a:cubicBezTo>
                  <a:cubicBezTo>
                    <a:pt x="84" y="134"/>
                    <a:pt x="83" y="134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3" y="132"/>
                    <a:pt x="84" y="131"/>
                    <a:pt x="84" y="130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8"/>
                    <a:pt x="83" y="127"/>
                    <a:pt x="83" y="127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6"/>
                    <a:pt x="83" y="125"/>
                    <a:pt x="83" y="125"/>
                  </a:cubicBezTo>
                  <a:cubicBezTo>
                    <a:pt x="83" y="124"/>
                    <a:pt x="83" y="124"/>
                    <a:pt x="83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1"/>
                    <a:pt x="83" y="119"/>
                    <a:pt x="83" y="118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6" y="114"/>
                    <a:pt x="88" y="111"/>
                    <a:pt x="89" y="107"/>
                  </a:cubicBezTo>
                  <a:cubicBezTo>
                    <a:pt x="90" y="104"/>
                    <a:pt x="90" y="100"/>
                    <a:pt x="91" y="98"/>
                  </a:cubicBezTo>
                  <a:cubicBezTo>
                    <a:pt x="93" y="92"/>
                    <a:pt x="94" y="88"/>
                    <a:pt x="99" y="80"/>
                  </a:cubicBezTo>
                  <a:cubicBezTo>
                    <a:pt x="105" y="73"/>
                    <a:pt x="109" y="60"/>
                    <a:pt x="109" y="47"/>
                  </a:cubicBezTo>
                  <a:cubicBezTo>
                    <a:pt x="109" y="36"/>
                    <a:pt x="106" y="25"/>
                    <a:pt x="99" y="16"/>
                  </a:cubicBezTo>
                  <a:cubicBezTo>
                    <a:pt x="91" y="7"/>
                    <a:pt x="80" y="1"/>
                    <a:pt x="62" y="0"/>
                  </a:cubicBezTo>
                  <a:cubicBezTo>
                    <a:pt x="62" y="0"/>
                    <a:pt x="61" y="0"/>
                    <a:pt x="6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861"/>
            <p:cNvSpPr/>
            <p:nvPr/>
          </p:nvSpPr>
          <p:spPr bwMode="auto">
            <a:xfrm>
              <a:off x="2519" y="754"/>
              <a:ext cx="14" cy="95"/>
            </a:xfrm>
            <a:custGeom>
              <a:avLst/>
              <a:gdLst>
                <a:gd name="T0" fmla="*/ 2 w 6"/>
                <a:gd name="T1" fmla="*/ 0 h 40"/>
                <a:gd name="T2" fmla="*/ 2 w 6"/>
                <a:gd name="T3" fmla="*/ 0 h 40"/>
                <a:gd name="T4" fmla="*/ 0 w 6"/>
                <a:gd name="T5" fmla="*/ 1 h 40"/>
                <a:gd name="T6" fmla="*/ 0 w 6"/>
                <a:gd name="T7" fmla="*/ 8 h 40"/>
                <a:gd name="T8" fmla="*/ 2 w 6"/>
                <a:gd name="T9" fmla="*/ 39 h 40"/>
                <a:gd name="T10" fmla="*/ 4 w 6"/>
                <a:gd name="T11" fmla="*/ 40 h 40"/>
                <a:gd name="T12" fmla="*/ 4 w 6"/>
                <a:gd name="T13" fmla="*/ 40 h 40"/>
                <a:gd name="T14" fmla="*/ 6 w 6"/>
                <a:gd name="T15" fmla="*/ 38 h 40"/>
                <a:gd name="T16" fmla="*/ 4 w 6"/>
                <a:gd name="T17" fmla="*/ 8 h 40"/>
                <a:gd name="T18" fmla="*/ 4 w 6"/>
                <a:gd name="T19" fmla="*/ 2 h 40"/>
                <a:gd name="T20" fmla="*/ 2 w 6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40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18"/>
                    <a:pt x="1" y="29"/>
                    <a:pt x="2" y="39"/>
                  </a:cubicBezTo>
                  <a:cubicBezTo>
                    <a:pt x="2" y="40"/>
                    <a:pt x="3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0"/>
                    <a:pt x="6" y="39"/>
                    <a:pt x="6" y="38"/>
                  </a:cubicBezTo>
                  <a:cubicBezTo>
                    <a:pt x="4" y="28"/>
                    <a:pt x="4" y="18"/>
                    <a:pt x="4" y="8"/>
                  </a:cubicBezTo>
                  <a:cubicBezTo>
                    <a:pt x="4" y="6"/>
                    <a:pt x="4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862"/>
            <p:cNvSpPr/>
            <p:nvPr/>
          </p:nvSpPr>
          <p:spPr bwMode="auto">
            <a:xfrm>
              <a:off x="2637" y="818"/>
              <a:ext cx="64" cy="48"/>
            </a:xfrm>
            <a:custGeom>
              <a:avLst/>
              <a:gdLst>
                <a:gd name="T0" fmla="*/ 25 w 27"/>
                <a:gd name="T1" fmla="*/ 0 h 20"/>
                <a:gd name="T2" fmla="*/ 24 w 27"/>
                <a:gd name="T3" fmla="*/ 1 h 20"/>
                <a:gd name="T4" fmla="*/ 1 w 27"/>
                <a:gd name="T5" fmla="*/ 17 h 20"/>
                <a:gd name="T6" fmla="*/ 0 w 27"/>
                <a:gd name="T7" fmla="*/ 20 h 20"/>
                <a:gd name="T8" fmla="*/ 2 w 27"/>
                <a:gd name="T9" fmla="*/ 20 h 20"/>
                <a:gd name="T10" fmla="*/ 3 w 27"/>
                <a:gd name="T11" fmla="*/ 20 h 20"/>
                <a:gd name="T12" fmla="*/ 26 w 27"/>
                <a:gd name="T13" fmla="*/ 3 h 20"/>
                <a:gd name="T14" fmla="*/ 26 w 27"/>
                <a:gd name="T15" fmla="*/ 1 h 20"/>
                <a:gd name="T16" fmla="*/ 25 w 27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0">
                  <a:moveTo>
                    <a:pt x="25" y="0"/>
                  </a:moveTo>
                  <a:cubicBezTo>
                    <a:pt x="24" y="0"/>
                    <a:pt x="24" y="0"/>
                    <a:pt x="24" y="1"/>
                  </a:cubicBezTo>
                  <a:cubicBezTo>
                    <a:pt x="16" y="6"/>
                    <a:pt x="8" y="12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11" y="14"/>
                    <a:pt x="18" y="9"/>
                    <a:pt x="26" y="3"/>
                  </a:cubicBezTo>
                  <a:cubicBezTo>
                    <a:pt x="27" y="3"/>
                    <a:pt x="27" y="2"/>
                    <a:pt x="26" y="1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863"/>
            <p:cNvSpPr/>
            <p:nvPr/>
          </p:nvSpPr>
          <p:spPr bwMode="auto">
            <a:xfrm>
              <a:off x="2678" y="944"/>
              <a:ext cx="66" cy="23"/>
            </a:xfrm>
            <a:custGeom>
              <a:avLst/>
              <a:gdLst>
                <a:gd name="T0" fmla="*/ 26 w 28"/>
                <a:gd name="T1" fmla="*/ 0 h 10"/>
                <a:gd name="T2" fmla="*/ 26 w 28"/>
                <a:gd name="T3" fmla="*/ 0 h 10"/>
                <a:gd name="T4" fmla="*/ 2 w 28"/>
                <a:gd name="T5" fmla="*/ 6 h 10"/>
                <a:gd name="T6" fmla="*/ 0 w 28"/>
                <a:gd name="T7" fmla="*/ 8 h 10"/>
                <a:gd name="T8" fmla="*/ 2 w 28"/>
                <a:gd name="T9" fmla="*/ 10 h 10"/>
                <a:gd name="T10" fmla="*/ 2 w 28"/>
                <a:gd name="T11" fmla="*/ 10 h 10"/>
                <a:gd name="T12" fmla="*/ 27 w 28"/>
                <a:gd name="T13" fmla="*/ 4 h 10"/>
                <a:gd name="T14" fmla="*/ 28 w 28"/>
                <a:gd name="T15" fmla="*/ 1 h 10"/>
                <a:gd name="T16" fmla="*/ 26 w 28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0"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8" y="4"/>
                    <a:pt x="10" y="6"/>
                    <a:pt x="2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0" y="10"/>
                    <a:pt x="19" y="8"/>
                    <a:pt x="27" y="4"/>
                  </a:cubicBezTo>
                  <a:cubicBezTo>
                    <a:pt x="28" y="3"/>
                    <a:pt x="28" y="2"/>
                    <a:pt x="28" y="1"/>
                  </a:cubicBezTo>
                  <a:cubicBezTo>
                    <a:pt x="28" y="1"/>
                    <a:pt x="27" y="0"/>
                    <a:pt x="26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864"/>
            <p:cNvSpPr/>
            <p:nvPr/>
          </p:nvSpPr>
          <p:spPr bwMode="auto">
            <a:xfrm>
              <a:off x="2668" y="1048"/>
              <a:ext cx="55" cy="47"/>
            </a:xfrm>
            <a:custGeom>
              <a:avLst/>
              <a:gdLst>
                <a:gd name="T0" fmla="*/ 2 w 23"/>
                <a:gd name="T1" fmla="*/ 0 h 20"/>
                <a:gd name="T2" fmla="*/ 1 w 23"/>
                <a:gd name="T3" fmla="*/ 1 h 20"/>
                <a:gd name="T4" fmla="*/ 1 w 23"/>
                <a:gd name="T5" fmla="*/ 3 h 20"/>
                <a:gd name="T6" fmla="*/ 20 w 23"/>
                <a:gd name="T7" fmla="*/ 19 h 20"/>
                <a:gd name="T8" fmla="*/ 21 w 23"/>
                <a:gd name="T9" fmla="*/ 20 h 20"/>
                <a:gd name="T10" fmla="*/ 22 w 23"/>
                <a:gd name="T11" fmla="*/ 19 h 20"/>
                <a:gd name="T12" fmla="*/ 22 w 23"/>
                <a:gd name="T13" fmla="*/ 17 h 20"/>
                <a:gd name="T14" fmla="*/ 3 w 23"/>
                <a:gd name="T15" fmla="*/ 1 h 20"/>
                <a:gd name="T16" fmla="*/ 2 w 23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0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7" y="9"/>
                    <a:pt x="14" y="14"/>
                    <a:pt x="20" y="19"/>
                  </a:cubicBezTo>
                  <a:cubicBezTo>
                    <a:pt x="20" y="20"/>
                    <a:pt x="21" y="20"/>
                    <a:pt x="21" y="20"/>
                  </a:cubicBezTo>
                  <a:cubicBezTo>
                    <a:pt x="22" y="20"/>
                    <a:pt x="22" y="19"/>
                    <a:pt x="22" y="19"/>
                  </a:cubicBezTo>
                  <a:cubicBezTo>
                    <a:pt x="23" y="18"/>
                    <a:pt x="23" y="17"/>
                    <a:pt x="22" y="17"/>
                  </a:cubicBezTo>
                  <a:cubicBezTo>
                    <a:pt x="16" y="11"/>
                    <a:pt x="10" y="6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865"/>
            <p:cNvSpPr/>
            <p:nvPr/>
          </p:nvSpPr>
          <p:spPr bwMode="auto">
            <a:xfrm>
              <a:off x="2372" y="818"/>
              <a:ext cx="52" cy="50"/>
            </a:xfrm>
            <a:custGeom>
              <a:avLst/>
              <a:gdLst>
                <a:gd name="T0" fmla="*/ 2 w 22"/>
                <a:gd name="T1" fmla="*/ 0 h 21"/>
                <a:gd name="T2" fmla="*/ 1 w 22"/>
                <a:gd name="T3" fmla="*/ 1 h 21"/>
                <a:gd name="T4" fmla="*/ 1 w 22"/>
                <a:gd name="T5" fmla="*/ 3 h 21"/>
                <a:gd name="T6" fmla="*/ 18 w 22"/>
                <a:gd name="T7" fmla="*/ 21 h 21"/>
                <a:gd name="T8" fmla="*/ 20 w 22"/>
                <a:gd name="T9" fmla="*/ 21 h 21"/>
                <a:gd name="T10" fmla="*/ 21 w 22"/>
                <a:gd name="T11" fmla="*/ 21 h 21"/>
                <a:gd name="T12" fmla="*/ 21 w 22"/>
                <a:gd name="T13" fmla="*/ 19 h 21"/>
                <a:gd name="T14" fmla="*/ 3 w 22"/>
                <a:gd name="T15" fmla="*/ 0 h 21"/>
                <a:gd name="T16" fmla="*/ 2 w 22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1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8" y="8"/>
                    <a:pt x="14" y="14"/>
                    <a:pt x="18" y="21"/>
                  </a:cubicBezTo>
                  <a:cubicBezTo>
                    <a:pt x="19" y="21"/>
                    <a:pt x="19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0"/>
                    <a:pt x="21" y="19"/>
                  </a:cubicBezTo>
                  <a:cubicBezTo>
                    <a:pt x="17" y="11"/>
                    <a:pt x="10" y="5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866"/>
            <p:cNvSpPr/>
            <p:nvPr/>
          </p:nvSpPr>
          <p:spPr bwMode="auto">
            <a:xfrm>
              <a:off x="2332" y="948"/>
              <a:ext cx="64" cy="22"/>
            </a:xfrm>
            <a:custGeom>
              <a:avLst/>
              <a:gdLst>
                <a:gd name="T0" fmla="*/ 2 w 27"/>
                <a:gd name="T1" fmla="*/ 0 h 9"/>
                <a:gd name="T2" fmla="*/ 1 w 27"/>
                <a:gd name="T3" fmla="*/ 1 h 9"/>
                <a:gd name="T4" fmla="*/ 2 w 27"/>
                <a:gd name="T5" fmla="*/ 3 h 9"/>
                <a:gd name="T6" fmla="*/ 24 w 27"/>
                <a:gd name="T7" fmla="*/ 9 h 9"/>
                <a:gd name="T8" fmla="*/ 25 w 27"/>
                <a:gd name="T9" fmla="*/ 9 h 9"/>
                <a:gd name="T10" fmla="*/ 27 w 27"/>
                <a:gd name="T11" fmla="*/ 8 h 9"/>
                <a:gd name="T12" fmla="*/ 26 w 27"/>
                <a:gd name="T13" fmla="*/ 5 h 9"/>
                <a:gd name="T14" fmla="*/ 3 w 27"/>
                <a:gd name="T15" fmla="*/ 0 h 9"/>
                <a:gd name="T16" fmla="*/ 2 w 2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9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10" y="4"/>
                    <a:pt x="17" y="6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9"/>
                    <a:pt x="26" y="8"/>
                    <a:pt x="27" y="8"/>
                  </a:cubicBezTo>
                  <a:cubicBezTo>
                    <a:pt x="27" y="7"/>
                    <a:pt x="27" y="6"/>
                    <a:pt x="26" y="5"/>
                  </a:cubicBezTo>
                  <a:cubicBezTo>
                    <a:pt x="18" y="3"/>
                    <a:pt x="10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867"/>
            <p:cNvSpPr/>
            <p:nvPr/>
          </p:nvSpPr>
          <p:spPr bwMode="auto">
            <a:xfrm>
              <a:off x="2351" y="1067"/>
              <a:ext cx="59" cy="49"/>
            </a:xfrm>
            <a:custGeom>
              <a:avLst/>
              <a:gdLst>
                <a:gd name="T0" fmla="*/ 23 w 25"/>
                <a:gd name="T1" fmla="*/ 0 h 21"/>
                <a:gd name="T2" fmla="*/ 22 w 25"/>
                <a:gd name="T3" fmla="*/ 0 h 21"/>
                <a:gd name="T4" fmla="*/ 12 w 25"/>
                <a:gd name="T5" fmla="*/ 9 h 21"/>
                <a:gd name="T6" fmla="*/ 1 w 25"/>
                <a:gd name="T7" fmla="*/ 18 h 21"/>
                <a:gd name="T8" fmla="*/ 1 w 25"/>
                <a:gd name="T9" fmla="*/ 21 h 21"/>
                <a:gd name="T10" fmla="*/ 2 w 25"/>
                <a:gd name="T11" fmla="*/ 21 h 21"/>
                <a:gd name="T12" fmla="*/ 4 w 25"/>
                <a:gd name="T13" fmla="*/ 21 h 21"/>
                <a:gd name="T14" fmla="*/ 14 w 25"/>
                <a:gd name="T15" fmla="*/ 12 h 21"/>
                <a:gd name="T16" fmla="*/ 24 w 25"/>
                <a:gd name="T17" fmla="*/ 3 h 21"/>
                <a:gd name="T18" fmla="*/ 24 w 25"/>
                <a:gd name="T19" fmla="*/ 0 h 21"/>
                <a:gd name="T20" fmla="*/ 23 w 25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1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4"/>
                    <a:pt x="15" y="7"/>
                    <a:pt x="12" y="9"/>
                  </a:cubicBezTo>
                  <a:cubicBezTo>
                    <a:pt x="8" y="11"/>
                    <a:pt x="5" y="14"/>
                    <a:pt x="1" y="18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4" y="21"/>
                  </a:cubicBezTo>
                  <a:cubicBezTo>
                    <a:pt x="8" y="16"/>
                    <a:pt x="11" y="14"/>
                    <a:pt x="14" y="12"/>
                  </a:cubicBezTo>
                  <a:cubicBezTo>
                    <a:pt x="17" y="10"/>
                    <a:pt x="20" y="7"/>
                    <a:pt x="24" y="3"/>
                  </a:cubicBezTo>
                  <a:cubicBezTo>
                    <a:pt x="25" y="2"/>
                    <a:pt x="25" y="1"/>
                    <a:pt x="24" y="0"/>
                  </a:cubicBezTo>
                  <a:cubicBezTo>
                    <a:pt x="24" y="0"/>
                    <a:pt x="23" y="0"/>
                    <a:pt x="2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Rectangle 868"/>
            <p:cNvSpPr>
              <a:spLocks noChangeArrowheads="1"/>
            </p:cNvSpPr>
            <p:nvPr/>
          </p:nvSpPr>
          <p:spPr bwMode="auto">
            <a:xfrm>
              <a:off x="2469" y="1183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869"/>
            <p:cNvSpPr/>
            <p:nvPr/>
          </p:nvSpPr>
          <p:spPr bwMode="auto">
            <a:xfrm>
              <a:off x="2469" y="11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870"/>
            <p:cNvSpPr/>
            <p:nvPr/>
          </p:nvSpPr>
          <p:spPr bwMode="auto">
            <a:xfrm>
              <a:off x="2585" y="1618"/>
              <a:ext cx="45" cy="59"/>
            </a:xfrm>
            <a:custGeom>
              <a:avLst/>
              <a:gdLst>
                <a:gd name="T0" fmla="*/ 18 w 19"/>
                <a:gd name="T1" fmla="*/ 0 h 25"/>
                <a:gd name="T2" fmla="*/ 0 w 19"/>
                <a:gd name="T3" fmla="*/ 24 h 25"/>
                <a:gd name="T4" fmla="*/ 2 w 19"/>
                <a:gd name="T5" fmla="*/ 25 h 25"/>
                <a:gd name="T6" fmla="*/ 19 w 19"/>
                <a:gd name="T7" fmla="*/ 1 h 25"/>
                <a:gd name="T8" fmla="*/ 18 w 19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18" y="0"/>
                  </a:moveTo>
                  <a:cubicBezTo>
                    <a:pt x="12" y="8"/>
                    <a:pt x="6" y="16"/>
                    <a:pt x="0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8" y="17"/>
                    <a:pt x="14" y="9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871"/>
            <p:cNvSpPr/>
            <p:nvPr/>
          </p:nvSpPr>
          <p:spPr bwMode="auto">
            <a:xfrm>
              <a:off x="2592" y="1639"/>
              <a:ext cx="38" cy="48"/>
            </a:xfrm>
            <a:custGeom>
              <a:avLst/>
              <a:gdLst>
                <a:gd name="T0" fmla="*/ 15 w 16"/>
                <a:gd name="T1" fmla="*/ 0 h 20"/>
                <a:gd name="T2" fmla="*/ 0 w 16"/>
                <a:gd name="T3" fmla="*/ 19 h 20"/>
                <a:gd name="T4" fmla="*/ 2 w 16"/>
                <a:gd name="T5" fmla="*/ 20 h 20"/>
                <a:gd name="T6" fmla="*/ 16 w 16"/>
                <a:gd name="T7" fmla="*/ 1 h 20"/>
                <a:gd name="T8" fmla="*/ 15 w 16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0">
                  <a:moveTo>
                    <a:pt x="15" y="0"/>
                  </a:moveTo>
                  <a:cubicBezTo>
                    <a:pt x="10" y="7"/>
                    <a:pt x="5" y="13"/>
                    <a:pt x="0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14"/>
                    <a:pt x="11" y="8"/>
                    <a:pt x="16" y="1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872"/>
            <p:cNvSpPr/>
            <p:nvPr/>
          </p:nvSpPr>
          <p:spPr bwMode="auto">
            <a:xfrm>
              <a:off x="2602" y="1658"/>
              <a:ext cx="28" cy="41"/>
            </a:xfrm>
            <a:custGeom>
              <a:avLst/>
              <a:gdLst>
                <a:gd name="T0" fmla="*/ 10 w 12"/>
                <a:gd name="T1" fmla="*/ 0 h 17"/>
                <a:gd name="T2" fmla="*/ 1 w 12"/>
                <a:gd name="T3" fmla="*/ 12 h 17"/>
                <a:gd name="T4" fmla="*/ 1 w 12"/>
                <a:gd name="T5" fmla="*/ 13 h 17"/>
                <a:gd name="T6" fmla="*/ 1 w 12"/>
                <a:gd name="T7" fmla="*/ 14 h 17"/>
                <a:gd name="T8" fmla="*/ 0 w 12"/>
                <a:gd name="T9" fmla="*/ 17 h 17"/>
                <a:gd name="T10" fmla="*/ 2 w 12"/>
                <a:gd name="T11" fmla="*/ 14 h 17"/>
                <a:gd name="T12" fmla="*/ 2 w 12"/>
                <a:gd name="T13" fmla="*/ 14 h 17"/>
                <a:gd name="T14" fmla="*/ 3 w 12"/>
                <a:gd name="T15" fmla="*/ 14 h 17"/>
                <a:gd name="T16" fmla="*/ 12 w 12"/>
                <a:gd name="T17" fmla="*/ 1 h 17"/>
                <a:gd name="T18" fmla="*/ 10 w 12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7">
                  <a:moveTo>
                    <a:pt x="10" y="0"/>
                  </a:moveTo>
                  <a:cubicBezTo>
                    <a:pt x="8" y="5"/>
                    <a:pt x="5" y="9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6" y="10"/>
                    <a:pt x="9" y="5"/>
                    <a:pt x="12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873"/>
            <p:cNvSpPr>
              <a:spLocks noEditPoints="1"/>
            </p:cNvSpPr>
            <p:nvPr/>
          </p:nvSpPr>
          <p:spPr bwMode="auto">
            <a:xfrm>
              <a:off x="2706" y="2020"/>
              <a:ext cx="367" cy="486"/>
            </a:xfrm>
            <a:custGeom>
              <a:avLst/>
              <a:gdLst>
                <a:gd name="T0" fmla="*/ 125 w 155"/>
                <a:gd name="T1" fmla="*/ 178 h 205"/>
                <a:gd name="T2" fmla="*/ 124 w 155"/>
                <a:gd name="T3" fmla="*/ 189 h 205"/>
                <a:gd name="T4" fmla="*/ 115 w 155"/>
                <a:gd name="T5" fmla="*/ 187 h 205"/>
                <a:gd name="T6" fmla="*/ 60 w 155"/>
                <a:gd name="T7" fmla="*/ 175 h 205"/>
                <a:gd name="T8" fmla="*/ 71 w 155"/>
                <a:gd name="T9" fmla="*/ 158 h 205"/>
                <a:gd name="T10" fmla="*/ 73 w 155"/>
                <a:gd name="T11" fmla="*/ 158 h 205"/>
                <a:gd name="T12" fmla="*/ 88 w 155"/>
                <a:gd name="T13" fmla="*/ 153 h 205"/>
                <a:gd name="T14" fmla="*/ 124 w 155"/>
                <a:gd name="T15" fmla="*/ 140 h 205"/>
                <a:gd name="T16" fmla="*/ 133 w 155"/>
                <a:gd name="T17" fmla="*/ 137 h 205"/>
                <a:gd name="T18" fmla="*/ 141 w 155"/>
                <a:gd name="T19" fmla="*/ 134 h 205"/>
                <a:gd name="T20" fmla="*/ 146 w 155"/>
                <a:gd name="T21" fmla="*/ 144 h 205"/>
                <a:gd name="T22" fmla="*/ 35 w 155"/>
                <a:gd name="T23" fmla="*/ 131 h 205"/>
                <a:gd name="T24" fmla="*/ 44 w 155"/>
                <a:gd name="T25" fmla="*/ 128 h 205"/>
                <a:gd name="T26" fmla="*/ 75 w 155"/>
                <a:gd name="T27" fmla="*/ 122 h 205"/>
                <a:gd name="T28" fmla="*/ 56 w 155"/>
                <a:gd name="T29" fmla="*/ 123 h 205"/>
                <a:gd name="T30" fmla="*/ 69 w 155"/>
                <a:gd name="T31" fmla="*/ 124 h 205"/>
                <a:gd name="T32" fmla="*/ 107 w 155"/>
                <a:gd name="T33" fmla="*/ 112 h 205"/>
                <a:gd name="T34" fmla="*/ 108 w 155"/>
                <a:gd name="T35" fmla="*/ 105 h 205"/>
                <a:gd name="T36" fmla="*/ 115 w 155"/>
                <a:gd name="T37" fmla="*/ 97 h 205"/>
                <a:gd name="T38" fmla="*/ 47 w 155"/>
                <a:gd name="T39" fmla="*/ 94 h 205"/>
                <a:gd name="T40" fmla="*/ 117 w 155"/>
                <a:gd name="T41" fmla="*/ 101 h 205"/>
                <a:gd name="T42" fmla="*/ 133 w 155"/>
                <a:gd name="T43" fmla="*/ 88 h 205"/>
                <a:gd name="T44" fmla="*/ 39 w 155"/>
                <a:gd name="T45" fmla="*/ 87 h 205"/>
                <a:gd name="T46" fmla="*/ 30 w 155"/>
                <a:gd name="T47" fmla="*/ 78 h 205"/>
                <a:gd name="T48" fmla="*/ 23 w 155"/>
                <a:gd name="T49" fmla="*/ 71 h 205"/>
                <a:gd name="T50" fmla="*/ 21 w 155"/>
                <a:gd name="T51" fmla="*/ 78 h 205"/>
                <a:gd name="T52" fmla="*/ 7 w 155"/>
                <a:gd name="T53" fmla="*/ 59 h 205"/>
                <a:gd name="T54" fmla="*/ 119 w 155"/>
                <a:gd name="T55" fmla="*/ 53 h 205"/>
                <a:gd name="T56" fmla="*/ 122 w 155"/>
                <a:gd name="T57" fmla="*/ 22 h 205"/>
                <a:gd name="T58" fmla="*/ 80 w 155"/>
                <a:gd name="T59" fmla="*/ 72 h 205"/>
                <a:gd name="T60" fmla="*/ 108 w 155"/>
                <a:gd name="T61" fmla="*/ 73 h 205"/>
                <a:gd name="T62" fmla="*/ 103 w 155"/>
                <a:gd name="T63" fmla="*/ 94 h 205"/>
                <a:gd name="T64" fmla="*/ 101 w 155"/>
                <a:gd name="T65" fmla="*/ 107 h 205"/>
                <a:gd name="T66" fmla="*/ 106 w 155"/>
                <a:gd name="T67" fmla="*/ 117 h 205"/>
                <a:gd name="T68" fmla="*/ 115 w 155"/>
                <a:gd name="T69" fmla="*/ 139 h 205"/>
                <a:gd name="T70" fmla="*/ 89 w 155"/>
                <a:gd name="T71" fmla="*/ 148 h 205"/>
                <a:gd name="T72" fmla="*/ 79 w 155"/>
                <a:gd name="T73" fmla="*/ 127 h 205"/>
                <a:gd name="T74" fmla="*/ 73 w 155"/>
                <a:gd name="T75" fmla="*/ 111 h 205"/>
                <a:gd name="T76" fmla="*/ 31 w 155"/>
                <a:gd name="T77" fmla="*/ 121 h 205"/>
                <a:gd name="T78" fmla="*/ 52 w 155"/>
                <a:gd name="T79" fmla="*/ 97 h 205"/>
                <a:gd name="T80" fmla="*/ 53 w 155"/>
                <a:gd name="T81" fmla="*/ 93 h 205"/>
                <a:gd name="T82" fmla="*/ 59 w 155"/>
                <a:gd name="T83" fmla="*/ 64 h 205"/>
                <a:gd name="T84" fmla="*/ 76 w 155"/>
                <a:gd name="T85" fmla="*/ 77 h 205"/>
                <a:gd name="T86" fmla="*/ 0 w 155"/>
                <a:gd name="T87" fmla="*/ 48 h 205"/>
                <a:gd name="T88" fmla="*/ 8 w 155"/>
                <a:gd name="T89" fmla="*/ 71 h 205"/>
                <a:gd name="T90" fmla="*/ 35 w 155"/>
                <a:gd name="T91" fmla="*/ 98 h 205"/>
                <a:gd name="T92" fmla="*/ 43 w 155"/>
                <a:gd name="T93" fmla="*/ 132 h 205"/>
                <a:gd name="T94" fmla="*/ 66 w 155"/>
                <a:gd name="T95" fmla="*/ 127 h 205"/>
                <a:gd name="T96" fmla="*/ 46 w 155"/>
                <a:gd name="T97" fmla="*/ 165 h 205"/>
                <a:gd name="T98" fmla="*/ 106 w 155"/>
                <a:gd name="T99" fmla="*/ 203 h 205"/>
                <a:gd name="T100" fmla="*/ 110 w 155"/>
                <a:gd name="T101" fmla="*/ 204 h 205"/>
                <a:gd name="T102" fmla="*/ 125 w 155"/>
                <a:gd name="T103" fmla="*/ 196 h 205"/>
                <a:gd name="T104" fmla="*/ 124 w 155"/>
                <a:gd name="T105" fmla="*/ 157 h 205"/>
                <a:gd name="T106" fmla="*/ 152 w 155"/>
                <a:gd name="T107" fmla="*/ 127 h 205"/>
                <a:gd name="T108" fmla="*/ 111 w 155"/>
                <a:gd name="T109" fmla="*/ 109 h 205"/>
                <a:gd name="T110" fmla="*/ 137 w 155"/>
                <a:gd name="T111" fmla="*/ 99 h 205"/>
                <a:gd name="T112" fmla="*/ 133 w 155"/>
                <a:gd name="T113" fmla="*/ 59 h 205"/>
                <a:gd name="T114" fmla="*/ 125 w 155"/>
                <a:gd name="T115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205">
                  <a:moveTo>
                    <a:pt x="108" y="199"/>
                  </a:moveTo>
                  <a:cubicBezTo>
                    <a:pt x="106" y="193"/>
                    <a:pt x="104" y="188"/>
                    <a:pt x="102" y="182"/>
                  </a:cubicBezTo>
                  <a:cubicBezTo>
                    <a:pt x="104" y="180"/>
                    <a:pt x="106" y="179"/>
                    <a:pt x="108" y="178"/>
                  </a:cubicBezTo>
                  <a:cubicBezTo>
                    <a:pt x="108" y="185"/>
                    <a:pt x="108" y="192"/>
                    <a:pt x="109" y="199"/>
                  </a:cubicBezTo>
                  <a:cubicBezTo>
                    <a:pt x="108" y="199"/>
                    <a:pt x="108" y="199"/>
                    <a:pt x="108" y="199"/>
                  </a:cubicBezTo>
                  <a:moveTo>
                    <a:pt x="126" y="191"/>
                  </a:moveTo>
                  <a:cubicBezTo>
                    <a:pt x="126" y="190"/>
                    <a:pt x="126" y="190"/>
                    <a:pt x="126" y="189"/>
                  </a:cubicBezTo>
                  <a:cubicBezTo>
                    <a:pt x="126" y="185"/>
                    <a:pt x="125" y="181"/>
                    <a:pt x="125" y="178"/>
                  </a:cubicBezTo>
                  <a:cubicBezTo>
                    <a:pt x="126" y="182"/>
                    <a:pt x="128" y="185"/>
                    <a:pt x="131" y="189"/>
                  </a:cubicBezTo>
                  <a:cubicBezTo>
                    <a:pt x="129" y="190"/>
                    <a:pt x="127" y="190"/>
                    <a:pt x="126" y="191"/>
                  </a:cubicBezTo>
                  <a:moveTo>
                    <a:pt x="111" y="198"/>
                  </a:moveTo>
                  <a:cubicBezTo>
                    <a:pt x="110" y="191"/>
                    <a:pt x="110" y="184"/>
                    <a:pt x="110" y="177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114" y="175"/>
                    <a:pt x="118" y="174"/>
                    <a:pt x="122" y="173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3" y="179"/>
                    <a:pt x="124" y="184"/>
                    <a:pt x="124" y="189"/>
                  </a:cubicBezTo>
                  <a:cubicBezTo>
                    <a:pt x="124" y="190"/>
                    <a:pt x="124" y="191"/>
                    <a:pt x="124" y="192"/>
                  </a:cubicBezTo>
                  <a:cubicBezTo>
                    <a:pt x="121" y="193"/>
                    <a:pt x="119" y="194"/>
                    <a:pt x="117" y="195"/>
                  </a:cubicBezTo>
                  <a:cubicBezTo>
                    <a:pt x="117" y="192"/>
                    <a:pt x="117" y="190"/>
                    <a:pt x="117" y="187"/>
                  </a:cubicBezTo>
                  <a:cubicBezTo>
                    <a:pt x="117" y="183"/>
                    <a:pt x="117" y="180"/>
                    <a:pt x="117" y="176"/>
                  </a:cubicBezTo>
                  <a:cubicBezTo>
                    <a:pt x="117" y="176"/>
                    <a:pt x="116" y="175"/>
                    <a:pt x="116" y="175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115" y="175"/>
                    <a:pt x="115" y="176"/>
                    <a:pt x="115" y="176"/>
                  </a:cubicBezTo>
                  <a:cubicBezTo>
                    <a:pt x="115" y="180"/>
                    <a:pt x="115" y="183"/>
                    <a:pt x="115" y="187"/>
                  </a:cubicBezTo>
                  <a:cubicBezTo>
                    <a:pt x="115" y="190"/>
                    <a:pt x="115" y="193"/>
                    <a:pt x="115" y="196"/>
                  </a:cubicBezTo>
                  <a:cubicBezTo>
                    <a:pt x="113" y="197"/>
                    <a:pt x="112" y="197"/>
                    <a:pt x="111" y="198"/>
                  </a:cubicBezTo>
                  <a:moveTo>
                    <a:pt x="58" y="174"/>
                  </a:moveTo>
                  <a:cubicBezTo>
                    <a:pt x="56" y="171"/>
                    <a:pt x="54" y="168"/>
                    <a:pt x="51" y="165"/>
                  </a:cubicBezTo>
                  <a:cubicBezTo>
                    <a:pt x="52" y="165"/>
                    <a:pt x="54" y="164"/>
                    <a:pt x="56" y="164"/>
                  </a:cubicBezTo>
                  <a:cubicBezTo>
                    <a:pt x="57" y="167"/>
                    <a:pt x="57" y="171"/>
                    <a:pt x="58" y="174"/>
                  </a:cubicBezTo>
                  <a:moveTo>
                    <a:pt x="59" y="175"/>
                  </a:moveTo>
                  <a:cubicBezTo>
                    <a:pt x="60" y="175"/>
                    <a:pt x="60" y="175"/>
                    <a:pt x="60" y="175"/>
                  </a:cubicBezTo>
                  <a:cubicBezTo>
                    <a:pt x="59" y="171"/>
                    <a:pt x="59" y="167"/>
                    <a:pt x="58" y="163"/>
                  </a:cubicBezTo>
                  <a:cubicBezTo>
                    <a:pt x="60" y="162"/>
                    <a:pt x="62" y="162"/>
                    <a:pt x="64" y="161"/>
                  </a:cubicBezTo>
                  <a:cubicBezTo>
                    <a:pt x="64" y="165"/>
                    <a:pt x="64" y="169"/>
                    <a:pt x="64" y="173"/>
                  </a:cubicBezTo>
                  <a:cubicBezTo>
                    <a:pt x="63" y="174"/>
                    <a:pt x="61" y="174"/>
                    <a:pt x="59" y="175"/>
                  </a:cubicBezTo>
                  <a:moveTo>
                    <a:pt x="66" y="172"/>
                  </a:moveTo>
                  <a:cubicBezTo>
                    <a:pt x="66" y="168"/>
                    <a:pt x="66" y="164"/>
                    <a:pt x="66" y="161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7" y="160"/>
                    <a:pt x="69" y="159"/>
                    <a:pt x="71" y="158"/>
                  </a:cubicBezTo>
                  <a:cubicBezTo>
                    <a:pt x="71" y="160"/>
                    <a:pt x="71" y="162"/>
                    <a:pt x="71" y="164"/>
                  </a:cubicBezTo>
                  <a:cubicBezTo>
                    <a:pt x="71" y="166"/>
                    <a:pt x="71" y="168"/>
                    <a:pt x="72" y="169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0" y="170"/>
                    <a:pt x="68" y="171"/>
                    <a:pt x="66" y="172"/>
                  </a:cubicBezTo>
                  <a:moveTo>
                    <a:pt x="74" y="169"/>
                  </a:moveTo>
                  <a:cubicBezTo>
                    <a:pt x="73" y="167"/>
                    <a:pt x="73" y="165"/>
                    <a:pt x="73" y="164"/>
                  </a:cubicBezTo>
                  <a:cubicBezTo>
                    <a:pt x="73" y="162"/>
                    <a:pt x="73" y="160"/>
                    <a:pt x="73" y="159"/>
                  </a:cubicBezTo>
                  <a:cubicBezTo>
                    <a:pt x="73" y="158"/>
                    <a:pt x="73" y="158"/>
                    <a:pt x="73" y="158"/>
                  </a:cubicBezTo>
                  <a:cubicBezTo>
                    <a:pt x="76" y="157"/>
                    <a:pt x="79" y="156"/>
                    <a:pt x="82" y="155"/>
                  </a:cubicBezTo>
                  <a:cubicBezTo>
                    <a:pt x="82" y="155"/>
                    <a:pt x="82" y="155"/>
                    <a:pt x="82" y="155"/>
                  </a:cubicBezTo>
                  <a:cubicBezTo>
                    <a:pt x="82" y="159"/>
                    <a:pt x="81" y="163"/>
                    <a:pt x="81" y="166"/>
                  </a:cubicBezTo>
                  <a:cubicBezTo>
                    <a:pt x="78" y="167"/>
                    <a:pt x="76" y="168"/>
                    <a:pt x="74" y="169"/>
                  </a:cubicBezTo>
                  <a:moveTo>
                    <a:pt x="83" y="166"/>
                  </a:moveTo>
                  <a:cubicBezTo>
                    <a:pt x="83" y="162"/>
                    <a:pt x="84" y="159"/>
                    <a:pt x="84" y="155"/>
                  </a:cubicBezTo>
                  <a:cubicBezTo>
                    <a:pt x="84" y="155"/>
                    <a:pt x="84" y="155"/>
                    <a:pt x="83" y="154"/>
                  </a:cubicBezTo>
                  <a:cubicBezTo>
                    <a:pt x="85" y="154"/>
                    <a:pt x="86" y="153"/>
                    <a:pt x="88" y="153"/>
                  </a:cubicBezTo>
                  <a:cubicBezTo>
                    <a:pt x="90" y="160"/>
                    <a:pt x="92" y="165"/>
                    <a:pt x="95" y="171"/>
                  </a:cubicBezTo>
                  <a:cubicBezTo>
                    <a:pt x="93" y="169"/>
                    <a:pt x="92" y="167"/>
                    <a:pt x="91" y="165"/>
                  </a:cubicBezTo>
                  <a:cubicBezTo>
                    <a:pt x="91" y="165"/>
                    <a:pt x="90" y="164"/>
                    <a:pt x="89" y="164"/>
                  </a:cubicBezTo>
                  <a:cubicBezTo>
                    <a:pt x="89" y="164"/>
                    <a:pt x="89" y="164"/>
                    <a:pt x="89" y="164"/>
                  </a:cubicBezTo>
                  <a:cubicBezTo>
                    <a:pt x="87" y="165"/>
                    <a:pt x="85" y="165"/>
                    <a:pt x="83" y="166"/>
                  </a:cubicBezTo>
                  <a:moveTo>
                    <a:pt x="123" y="154"/>
                  </a:moveTo>
                  <a:cubicBezTo>
                    <a:pt x="121" y="150"/>
                    <a:pt x="120" y="146"/>
                    <a:pt x="118" y="142"/>
                  </a:cubicBezTo>
                  <a:cubicBezTo>
                    <a:pt x="120" y="141"/>
                    <a:pt x="122" y="140"/>
                    <a:pt x="124" y="140"/>
                  </a:cubicBezTo>
                  <a:cubicBezTo>
                    <a:pt x="124" y="144"/>
                    <a:pt x="124" y="148"/>
                    <a:pt x="125" y="152"/>
                  </a:cubicBezTo>
                  <a:cubicBezTo>
                    <a:pt x="124" y="153"/>
                    <a:pt x="124" y="153"/>
                    <a:pt x="124" y="153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3" y="154"/>
                    <a:pt x="123" y="154"/>
                    <a:pt x="123" y="154"/>
                  </a:cubicBezTo>
                  <a:moveTo>
                    <a:pt x="127" y="152"/>
                  </a:moveTo>
                  <a:cubicBezTo>
                    <a:pt x="126" y="147"/>
                    <a:pt x="126" y="143"/>
                    <a:pt x="125" y="139"/>
                  </a:cubicBezTo>
                  <a:cubicBezTo>
                    <a:pt x="128" y="138"/>
                    <a:pt x="131" y="137"/>
                    <a:pt x="133" y="136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41"/>
                    <a:pt x="133" y="145"/>
                    <a:pt x="133" y="149"/>
                  </a:cubicBezTo>
                  <a:cubicBezTo>
                    <a:pt x="133" y="149"/>
                    <a:pt x="132" y="149"/>
                    <a:pt x="132" y="149"/>
                  </a:cubicBezTo>
                  <a:cubicBezTo>
                    <a:pt x="130" y="150"/>
                    <a:pt x="128" y="151"/>
                    <a:pt x="127" y="152"/>
                  </a:cubicBezTo>
                  <a:moveTo>
                    <a:pt x="135" y="148"/>
                  </a:moveTo>
                  <a:cubicBezTo>
                    <a:pt x="135" y="144"/>
                    <a:pt x="135" y="140"/>
                    <a:pt x="135" y="137"/>
                  </a:cubicBezTo>
                  <a:cubicBezTo>
                    <a:pt x="135" y="136"/>
                    <a:pt x="135" y="136"/>
                    <a:pt x="134" y="136"/>
                  </a:cubicBezTo>
                  <a:cubicBezTo>
                    <a:pt x="137" y="135"/>
                    <a:pt x="140" y="134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1" y="138"/>
                    <a:pt x="141" y="142"/>
                    <a:pt x="141" y="146"/>
                  </a:cubicBezTo>
                  <a:cubicBezTo>
                    <a:pt x="139" y="147"/>
                    <a:pt x="137" y="147"/>
                    <a:pt x="135" y="148"/>
                  </a:cubicBezTo>
                  <a:moveTo>
                    <a:pt x="143" y="145"/>
                  </a:moveTo>
                  <a:cubicBezTo>
                    <a:pt x="143" y="141"/>
                    <a:pt x="143" y="138"/>
                    <a:pt x="143" y="134"/>
                  </a:cubicBezTo>
                  <a:cubicBezTo>
                    <a:pt x="144" y="133"/>
                    <a:pt x="143" y="133"/>
                    <a:pt x="143" y="133"/>
                  </a:cubicBezTo>
                  <a:cubicBezTo>
                    <a:pt x="145" y="132"/>
                    <a:pt x="147" y="131"/>
                    <a:pt x="148" y="131"/>
                  </a:cubicBezTo>
                  <a:cubicBezTo>
                    <a:pt x="149" y="135"/>
                    <a:pt x="149" y="139"/>
                    <a:pt x="150" y="142"/>
                  </a:cubicBezTo>
                  <a:cubicBezTo>
                    <a:pt x="149" y="143"/>
                    <a:pt x="148" y="143"/>
                    <a:pt x="146" y="144"/>
                  </a:cubicBezTo>
                  <a:cubicBezTo>
                    <a:pt x="145" y="144"/>
                    <a:pt x="144" y="145"/>
                    <a:pt x="143" y="145"/>
                  </a:cubicBezTo>
                  <a:moveTo>
                    <a:pt x="35" y="131"/>
                  </a:moveTo>
                  <a:cubicBezTo>
                    <a:pt x="33" y="129"/>
                    <a:pt x="32" y="128"/>
                    <a:pt x="31" y="125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3" y="125"/>
                    <a:pt x="35" y="124"/>
                    <a:pt x="36" y="124"/>
                  </a:cubicBezTo>
                  <a:cubicBezTo>
                    <a:pt x="36" y="125"/>
                    <a:pt x="36" y="126"/>
                    <a:pt x="36" y="127"/>
                  </a:cubicBezTo>
                  <a:cubicBezTo>
                    <a:pt x="36" y="128"/>
                    <a:pt x="36" y="129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moveTo>
                    <a:pt x="38" y="130"/>
                  </a:moveTo>
                  <a:cubicBezTo>
                    <a:pt x="38" y="129"/>
                    <a:pt x="38" y="128"/>
                    <a:pt x="38" y="127"/>
                  </a:cubicBezTo>
                  <a:cubicBezTo>
                    <a:pt x="38" y="126"/>
                    <a:pt x="38" y="124"/>
                    <a:pt x="38" y="123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3"/>
                    <a:pt x="40" y="122"/>
                    <a:pt x="41" y="122"/>
                  </a:cubicBezTo>
                  <a:cubicBezTo>
                    <a:pt x="41" y="124"/>
                    <a:pt x="42" y="126"/>
                    <a:pt x="42" y="128"/>
                  </a:cubicBezTo>
                  <a:cubicBezTo>
                    <a:pt x="40" y="129"/>
                    <a:pt x="39" y="129"/>
                    <a:pt x="38" y="130"/>
                  </a:cubicBezTo>
                  <a:moveTo>
                    <a:pt x="44" y="128"/>
                  </a:moveTo>
                  <a:cubicBezTo>
                    <a:pt x="44" y="125"/>
                    <a:pt x="43" y="123"/>
                    <a:pt x="43" y="121"/>
                  </a:cubicBezTo>
                  <a:cubicBezTo>
                    <a:pt x="46" y="120"/>
                    <a:pt x="50" y="119"/>
                    <a:pt x="53" y="118"/>
                  </a:cubicBezTo>
                  <a:cubicBezTo>
                    <a:pt x="53" y="120"/>
                    <a:pt x="52" y="122"/>
                    <a:pt x="52" y="125"/>
                  </a:cubicBezTo>
                  <a:cubicBezTo>
                    <a:pt x="48" y="126"/>
                    <a:pt x="46" y="127"/>
                    <a:pt x="44" y="128"/>
                  </a:cubicBezTo>
                  <a:moveTo>
                    <a:pt x="70" y="126"/>
                  </a:moveTo>
                  <a:cubicBezTo>
                    <a:pt x="71" y="123"/>
                    <a:pt x="72" y="119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8"/>
                    <a:pt x="74" y="120"/>
                    <a:pt x="75" y="122"/>
                  </a:cubicBezTo>
                  <a:cubicBezTo>
                    <a:pt x="75" y="122"/>
                    <a:pt x="76" y="123"/>
                    <a:pt x="76" y="124"/>
                  </a:cubicBezTo>
                  <a:cubicBezTo>
                    <a:pt x="74" y="125"/>
                    <a:pt x="72" y="125"/>
                    <a:pt x="70" y="126"/>
                  </a:cubicBezTo>
                  <a:moveTo>
                    <a:pt x="54" y="124"/>
                  </a:moveTo>
                  <a:cubicBezTo>
                    <a:pt x="55" y="122"/>
                    <a:pt x="55" y="119"/>
                    <a:pt x="55" y="117"/>
                  </a:cubicBezTo>
                  <a:cubicBezTo>
                    <a:pt x="58" y="116"/>
                    <a:pt x="60" y="115"/>
                    <a:pt x="63" y="114"/>
                  </a:cubicBezTo>
                  <a:cubicBezTo>
                    <a:pt x="62" y="117"/>
                    <a:pt x="62" y="119"/>
                    <a:pt x="62" y="121"/>
                  </a:cubicBezTo>
                  <a:cubicBezTo>
                    <a:pt x="61" y="122"/>
                    <a:pt x="60" y="122"/>
                    <a:pt x="58" y="122"/>
                  </a:cubicBezTo>
                  <a:cubicBezTo>
                    <a:pt x="57" y="123"/>
                    <a:pt x="57" y="123"/>
                    <a:pt x="56" y="123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54" y="124"/>
                    <a:pt x="54" y="124"/>
                    <a:pt x="54" y="124"/>
                  </a:cubicBezTo>
                  <a:moveTo>
                    <a:pt x="64" y="121"/>
                  </a:moveTo>
                  <a:cubicBezTo>
                    <a:pt x="64" y="118"/>
                    <a:pt x="64" y="116"/>
                    <a:pt x="65" y="114"/>
                  </a:cubicBezTo>
                  <a:cubicBezTo>
                    <a:pt x="66" y="113"/>
                    <a:pt x="68" y="113"/>
                    <a:pt x="69" y="112"/>
                  </a:cubicBezTo>
                  <a:cubicBezTo>
                    <a:pt x="70" y="113"/>
                    <a:pt x="70" y="113"/>
                    <a:pt x="70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69" y="121"/>
                    <a:pt x="69" y="124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2"/>
                    <a:pt x="67" y="121"/>
                    <a:pt x="66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6" y="120"/>
                    <a:pt x="65" y="120"/>
                    <a:pt x="65" y="120"/>
                  </a:cubicBezTo>
                  <a:cubicBezTo>
                    <a:pt x="65" y="120"/>
                    <a:pt x="64" y="121"/>
                    <a:pt x="64" y="121"/>
                  </a:cubicBezTo>
                  <a:moveTo>
                    <a:pt x="107" y="112"/>
                  </a:moveTo>
                  <a:cubicBezTo>
                    <a:pt x="107" y="111"/>
                    <a:pt x="106" y="110"/>
                    <a:pt x="106" y="109"/>
                  </a:cubicBezTo>
                  <a:cubicBezTo>
                    <a:pt x="106" y="108"/>
                    <a:pt x="105" y="107"/>
                    <a:pt x="105" y="106"/>
                  </a:cubicBezTo>
                  <a:cubicBezTo>
                    <a:pt x="105" y="105"/>
                    <a:pt x="105" y="104"/>
                    <a:pt x="105" y="104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02"/>
                    <a:pt x="105" y="100"/>
                    <a:pt x="106" y="97"/>
                  </a:cubicBezTo>
                  <a:cubicBezTo>
                    <a:pt x="106" y="97"/>
                    <a:pt x="107" y="97"/>
                    <a:pt x="107" y="96"/>
                  </a:cubicBezTo>
                  <a:cubicBezTo>
                    <a:pt x="109" y="99"/>
                    <a:pt x="109" y="102"/>
                    <a:pt x="109" y="105"/>
                  </a:cubicBezTo>
                  <a:cubicBezTo>
                    <a:pt x="109" y="105"/>
                    <a:pt x="108" y="105"/>
                    <a:pt x="108" y="105"/>
                  </a:cubicBezTo>
                  <a:cubicBezTo>
                    <a:pt x="107" y="106"/>
                    <a:pt x="107" y="106"/>
                    <a:pt x="107" y="107"/>
                  </a:cubicBezTo>
                  <a:cubicBezTo>
                    <a:pt x="107" y="107"/>
                    <a:pt x="107" y="107"/>
                    <a:pt x="107" y="107"/>
                  </a:cubicBezTo>
                  <a:cubicBezTo>
                    <a:pt x="107" y="109"/>
                    <a:pt x="107" y="110"/>
                    <a:pt x="107" y="112"/>
                  </a:cubicBezTo>
                  <a:moveTo>
                    <a:pt x="111" y="104"/>
                  </a:moveTo>
                  <a:cubicBezTo>
                    <a:pt x="111" y="101"/>
                    <a:pt x="110" y="98"/>
                    <a:pt x="109" y="96"/>
                  </a:cubicBezTo>
                  <a:cubicBezTo>
                    <a:pt x="111" y="95"/>
                    <a:pt x="112" y="95"/>
                    <a:pt x="113" y="94"/>
                  </a:cubicBezTo>
                  <a:cubicBezTo>
                    <a:pt x="114" y="94"/>
                    <a:pt x="115" y="94"/>
                    <a:pt x="115" y="94"/>
                  </a:cubicBezTo>
                  <a:cubicBezTo>
                    <a:pt x="115" y="95"/>
                    <a:pt x="115" y="96"/>
                    <a:pt x="115" y="97"/>
                  </a:cubicBezTo>
                  <a:cubicBezTo>
                    <a:pt x="115" y="99"/>
                    <a:pt x="115" y="100"/>
                    <a:pt x="115" y="102"/>
                  </a:cubicBezTo>
                  <a:cubicBezTo>
                    <a:pt x="114" y="103"/>
                    <a:pt x="113" y="103"/>
                    <a:pt x="111" y="104"/>
                  </a:cubicBezTo>
                  <a:moveTo>
                    <a:pt x="53" y="94"/>
                  </a:move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moveTo>
                    <a:pt x="45" y="95"/>
                  </a:moveTo>
                  <a:cubicBezTo>
                    <a:pt x="45" y="94"/>
                    <a:pt x="45" y="93"/>
                    <a:pt x="45" y="92"/>
                  </a:cubicBezTo>
                  <a:cubicBezTo>
                    <a:pt x="46" y="93"/>
                    <a:pt x="47" y="94"/>
                    <a:pt x="47" y="94"/>
                  </a:cubicBezTo>
                  <a:cubicBezTo>
                    <a:pt x="47" y="95"/>
                    <a:pt x="46" y="95"/>
                    <a:pt x="45" y="95"/>
                  </a:cubicBezTo>
                  <a:moveTo>
                    <a:pt x="117" y="101"/>
                  </a:moveTo>
                  <a:cubicBezTo>
                    <a:pt x="117" y="100"/>
                    <a:pt x="117" y="99"/>
                    <a:pt x="117" y="97"/>
                  </a:cubicBezTo>
                  <a:cubicBezTo>
                    <a:pt x="117" y="96"/>
                    <a:pt x="117" y="94"/>
                    <a:pt x="117" y="93"/>
                  </a:cubicBezTo>
                  <a:cubicBezTo>
                    <a:pt x="119" y="92"/>
                    <a:pt x="122" y="92"/>
                    <a:pt x="124" y="91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4"/>
                    <a:pt x="124" y="97"/>
                    <a:pt x="123" y="99"/>
                  </a:cubicBezTo>
                  <a:cubicBezTo>
                    <a:pt x="121" y="100"/>
                    <a:pt x="119" y="101"/>
                    <a:pt x="117" y="101"/>
                  </a:cubicBezTo>
                  <a:moveTo>
                    <a:pt x="125" y="98"/>
                  </a:moveTo>
                  <a:cubicBezTo>
                    <a:pt x="126" y="96"/>
                    <a:pt x="126" y="94"/>
                    <a:pt x="126" y="92"/>
                  </a:cubicBezTo>
                  <a:cubicBezTo>
                    <a:pt x="126" y="91"/>
                    <a:pt x="126" y="91"/>
                    <a:pt x="126" y="90"/>
                  </a:cubicBezTo>
                  <a:cubicBezTo>
                    <a:pt x="128" y="90"/>
                    <a:pt x="129" y="89"/>
                    <a:pt x="131" y="89"/>
                  </a:cubicBezTo>
                  <a:cubicBezTo>
                    <a:pt x="131" y="91"/>
                    <a:pt x="130" y="94"/>
                    <a:pt x="130" y="97"/>
                  </a:cubicBezTo>
                  <a:cubicBezTo>
                    <a:pt x="129" y="97"/>
                    <a:pt x="127" y="98"/>
                    <a:pt x="125" y="98"/>
                  </a:cubicBezTo>
                  <a:moveTo>
                    <a:pt x="132" y="96"/>
                  </a:moveTo>
                  <a:cubicBezTo>
                    <a:pt x="133" y="93"/>
                    <a:pt x="133" y="91"/>
                    <a:pt x="133" y="88"/>
                  </a:cubicBezTo>
                  <a:cubicBezTo>
                    <a:pt x="134" y="88"/>
                    <a:pt x="135" y="88"/>
                    <a:pt x="135" y="87"/>
                  </a:cubicBezTo>
                  <a:cubicBezTo>
                    <a:pt x="136" y="89"/>
                    <a:pt x="136" y="91"/>
                    <a:pt x="136" y="93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34" y="95"/>
                    <a:pt x="133" y="96"/>
                    <a:pt x="132" y="96"/>
                  </a:cubicBezTo>
                  <a:moveTo>
                    <a:pt x="39" y="97"/>
                  </a:moveTo>
                  <a:cubicBezTo>
                    <a:pt x="39" y="96"/>
                    <a:pt x="39" y="96"/>
                    <a:pt x="39" y="96"/>
                  </a:cubicBezTo>
                  <a:cubicBezTo>
                    <a:pt x="39" y="93"/>
                    <a:pt x="39" y="90"/>
                    <a:pt x="39" y="87"/>
                  </a:cubicBezTo>
                  <a:cubicBezTo>
                    <a:pt x="41" y="88"/>
                    <a:pt x="42" y="90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3" y="93"/>
                    <a:pt x="43" y="94"/>
                    <a:pt x="43" y="96"/>
                  </a:cubicBezTo>
                  <a:cubicBezTo>
                    <a:pt x="42" y="96"/>
                    <a:pt x="41" y="96"/>
                    <a:pt x="40" y="97"/>
                  </a:cubicBezTo>
                  <a:cubicBezTo>
                    <a:pt x="39" y="97"/>
                    <a:pt x="39" y="97"/>
                    <a:pt x="39" y="97"/>
                  </a:cubicBezTo>
                  <a:moveTo>
                    <a:pt x="37" y="94"/>
                  </a:moveTo>
                  <a:cubicBezTo>
                    <a:pt x="35" y="92"/>
                    <a:pt x="33" y="90"/>
                    <a:pt x="31" y="88"/>
                  </a:cubicBezTo>
                  <a:cubicBezTo>
                    <a:pt x="31" y="85"/>
                    <a:pt x="30" y="81"/>
                    <a:pt x="30" y="78"/>
                  </a:cubicBezTo>
                  <a:cubicBezTo>
                    <a:pt x="33" y="81"/>
                    <a:pt x="35" y="83"/>
                    <a:pt x="37" y="85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9"/>
                    <a:pt x="37" y="91"/>
                    <a:pt x="37" y="94"/>
                  </a:cubicBezTo>
                  <a:moveTo>
                    <a:pt x="29" y="85"/>
                  </a:moveTo>
                  <a:cubicBezTo>
                    <a:pt x="27" y="84"/>
                    <a:pt x="25" y="82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3" y="77"/>
                    <a:pt x="23" y="74"/>
                    <a:pt x="23" y="71"/>
                  </a:cubicBezTo>
                  <a:cubicBezTo>
                    <a:pt x="25" y="73"/>
                    <a:pt x="26" y="75"/>
                    <a:pt x="28" y="76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80"/>
                    <a:pt x="28" y="83"/>
                    <a:pt x="29" y="85"/>
                  </a:cubicBezTo>
                  <a:moveTo>
                    <a:pt x="21" y="78"/>
                  </a:moveTo>
                  <a:cubicBezTo>
                    <a:pt x="19" y="76"/>
                    <a:pt x="17" y="74"/>
                    <a:pt x="16" y="73"/>
                  </a:cubicBezTo>
                  <a:cubicBezTo>
                    <a:pt x="16" y="70"/>
                    <a:pt x="15" y="66"/>
                    <a:pt x="15" y="63"/>
                  </a:cubicBezTo>
                  <a:cubicBezTo>
                    <a:pt x="17" y="65"/>
                    <a:pt x="19" y="67"/>
                    <a:pt x="21" y="69"/>
                  </a:cubicBezTo>
                  <a:cubicBezTo>
                    <a:pt x="21" y="72"/>
                    <a:pt x="21" y="75"/>
                    <a:pt x="21" y="78"/>
                  </a:cubicBezTo>
                  <a:moveTo>
                    <a:pt x="111" y="68"/>
                  </a:moveTo>
                  <a:cubicBezTo>
                    <a:pt x="112" y="65"/>
                    <a:pt x="113" y="62"/>
                    <a:pt x="113" y="59"/>
                  </a:cubicBezTo>
                  <a:cubicBezTo>
                    <a:pt x="114" y="61"/>
                    <a:pt x="114" y="64"/>
                    <a:pt x="115" y="66"/>
                  </a:cubicBezTo>
                  <a:cubicBezTo>
                    <a:pt x="113" y="67"/>
                    <a:pt x="112" y="67"/>
                    <a:pt x="111" y="68"/>
                  </a:cubicBezTo>
                  <a:moveTo>
                    <a:pt x="14" y="71"/>
                  </a:moveTo>
                  <a:cubicBezTo>
                    <a:pt x="13" y="71"/>
                    <a:pt x="13" y="70"/>
                    <a:pt x="12" y="70"/>
                  </a:cubicBezTo>
                  <a:cubicBezTo>
                    <a:pt x="12" y="69"/>
                    <a:pt x="11" y="69"/>
                    <a:pt x="11" y="68"/>
                  </a:cubicBezTo>
                  <a:cubicBezTo>
                    <a:pt x="9" y="63"/>
                    <a:pt x="7" y="61"/>
                    <a:pt x="7" y="59"/>
                  </a:cubicBezTo>
                  <a:cubicBezTo>
                    <a:pt x="6" y="57"/>
                    <a:pt x="6" y="56"/>
                    <a:pt x="5" y="53"/>
                  </a:cubicBezTo>
                  <a:cubicBezTo>
                    <a:pt x="7" y="56"/>
                    <a:pt x="10" y="58"/>
                    <a:pt x="12" y="61"/>
                  </a:cubicBezTo>
                  <a:cubicBezTo>
                    <a:pt x="13" y="64"/>
                    <a:pt x="13" y="68"/>
                    <a:pt x="14" y="71"/>
                  </a:cubicBezTo>
                  <a:moveTo>
                    <a:pt x="116" y="63"/>
                  </a:moveTo>
                  <a:cubicBezTo>
                    <a:pt x="116" y="60"/>
                    <a:pt x="115" y="57"/>
                    <a:pt x="114" y="55"/>
                  </a:cubicBezTo>
                  <a:cubicBezTo>
                    <a:pt x="115" y="51"/>
                    <a:pt x="116" y="47"/>
                    <a:pt x="117" y="43"/>
                  </a:cubicBezTo>
                  <a:cubicBezTo>
                    <a:pt x="117" y="46"/>
                    <a:pt x="118" y="49"/>
                    <a:pt x="118" y="53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18" y="56"/>
                    <a:pt x="117" y="60"/>
                    <a:pt x="116" y="63"/>
                  </a:cubicBezTo>
                  <a:moveTo>
                    <a:pt x="120" y="48"/>
                  </a:moveTo>
                  <a:cubicBezTo>
                    <a:pt x="119" y="45"/>
                    <a:pt x="119" y="41"/>
                    <a:pt x="118" y="37"/>
                  </a:cubicBezTo>
                  <a:cubicBezTo>
                    <a:pt x="119" y="33"/>
                    <a:pt x="120" y="30"/>
                    <a:pt x="121" y="26"/>
                  </a:cubicBezTo>
                  <a:cubicBezTo>
                    <a:pt x="122" y="30"/>
                    <a:pt x="122" y="34"/>
                    <a:pt x="122" y="37"/>
                  </a:cubicBezTo>
                  <a:cubicBezTo>
                    <a:pt x="121" y="41"/>
                    <a:pt x="120" y="45"/>
                    <a:pt x="120" y="48"/>
                  </a:cubicBezTo>
                  <a:moveTo>
                    <a:pt x="124" y="32"/>
                  </a:moveTo>
                  <a:cubicBezTo>
                    <a:pt x="123" y="28"/>
                    <a:pt x="123" y="25"/>
                    <a:pt x="122" y="22"/>
                  </a:cubicBezTo>
                  <a:cubicBezTo>
                    <a:pt x="122" y="19"/>
                    <a:pt x="123" y="17"/>
                    <a:pt x="123" y="14"/>
                  </a:cubicBezTo>
                  <a:cubicBezTo>
                    <a:pt x="124" y="17"/>
                    <a:pt x="124" y="21"/>
                    <a:pt x="124" y="24"/>
                  </a:cubicBezTo>
                  <a:cubicBezTo>
                    <a:pt x="124" y="25"/>
                    <a:pt x="124" y="25"/>
                    <a:pt x="124" y="26"/>
                  </a:cubicBezTo>
                  <a:cubicBezTo>
                    <a:pt x="124" y="28"/>
                    <a:pt x="124" y="30"/>
                    <a:pt x="124" y="32"/>
                  </a:cubicBezTo>
                  <a:moveTo>
                    <a:pt x="78" y="85"/>
                  </a:moveTo>
                  <a:cubicBezTo>
                    <a:pt x="79" y="85"/>
                    <a:pt x="79" y="85"/>
                    <a:pt x="79" y="85"/>
                  </a:cubicBezTo>
                  <a:cubicBezTo>
                    <a:pt x="80" y="85"/>
                    <a:pt x="80" y="84"/>
                    <a:pt x="80" y="83"/>
                  </a:cubicBezTo>
                  <a:cubicBezTo>
                    <a:pt x="80" y="79"/>
                    <a:pt x="80" y="76"/>
                    <a:pt x="80" y="72"/>
                  </a:cubicBezTo>
                  <a:cubicBezTo>
                    <a:pt x="80" y="55"/>
                    <a:pt x="82" y="38"/>
                    <a:pt x="84" y="20"/>
                  </a:cubicBezTo>
                  <a:cubicBezTo>
                    <a:pt x="97" y="15"/>
                    <a:pt x="109" y="10"/>
                    <a:pt x="121" y="5"/>
                  </a:cubicBezTo>
                  <a:cubicBezTo>
                    <a:pt x="116" y="27"/>
                    <a:pt x="112" y="48"/>
                    <a:pt x="107" y="70"/>
                  </a:cubicBezTo>
                  <a:cubicBezTo>
                    <a:pt x="106" y="70"/>
                    <a:pt x="106" y="71"/>
                    <a:pt x="106" y="71"/>
                  </a:cubicBezTo>
                  <a:cubicBezTo>
                    <a:pt x="107" y="72"/>
                    <a:pt x="107" y="72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9" y="73"/>
                  </a:cubicBezTo>
                  <a:cubicBezTo>
                    <a:pt x="109" y="73"/>
                    <a:pt x="109" y="73"/>
                    <a:pt x="110" y="72"/>
                  </a:cubicBezTo>
                  <a:cubicBezTo>
                    <a:pt x="117" y="70"/>
                    <a:pt x="124" y="67"/>
                    <a:pt x="131" y="64"/>
                  </a:cubicBezTo>
                  <a:cubicBezTo>
                    <a:pt x="133" y="70"/>
                    <a:pt x="134" y="76"/>
                    <a:pt x="135" y="82"/>
                  </a:cubicBezTo>
                  <a:cubicBezTo>
                    <a:pt x="135" y="82"/>
                    <a:pt x="134" y="83"/>
                    <a:pt x="134" y="83"/>
                  </a:cubicBezTo>
                  <a:cubicBezTo>
                    <a:pt x="127" y="86"/>
                    <a:pt x="119" y="88"/>
                    <a:pt x="112" y="90"/>
                  </a:cubicBezTo>
                  <a:cubicBezTo>
                    <a:pt x="109" y="91"/>
                    <a:pt x="106" y="92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2" y="98"/>
                    <a:pt x="101" y="100"/>
                    <a:pt x="101" y="103"/>
                  </a:cubicBezTo>
                  <a:cubicBezTo>
                    <a:pt x="101" y="104"/>
                    <a:pt x="101" y="104"/>
                    <a:pt x="101" y="105"/>
                  </a:cubicBezTo>
                  <a:cubicBezTo>
                    <a:pt x="101" y="105"/>
                    <a:pt x="101" y="106"/>
                    <a:pt x="101" y="107"/>
                  </a:cubicBezTo>
                  <a:cubicBezTo>
                    <a:pt x="102" y="109"/>
                    <a:pt x="102" y="110"/>
                    <a:pt x="103" y="112"/>
                  </a:cubicBezTo>
                  <a:cubicBezTo>
                    <a:pt x="103" y="113"/>
                    <a:pt x="103" y="114"/>
                    <a:pt x="103" y="115"/>
                  </a:cubicBezTo>
                  <a:cubicBezTo>
                    <a:pt x="103" y="115"/>
                    <a:pt x="103" y="116"/>
                    <a:pt x="104" y="116"/>
                  </a:cubicBezTo>
                  <a:cubicBezTo>
                    <a:pt x="104" y="117"/>
                    <a:pt x="105" y="117"/>
                    <a:pt x="105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19" y="112"/>
                    <a:pt x="127" y="110"/>
                    <a:pt x="133" y="108"/>
                  </a:cubicBezTo>
                  <a:cubicBezTo>
                    <a:pt x="136" y="107"/>
                    <a:pt x="138" y="106"/>
                    <a:pt x="139" y="105"/>
                  </a:cubicBezTo>
                  <a:cubicBezTo>
                    <a:pt x="140" y="105"/>
                    <a:pt x="140" y="105"/>
                    <a:pt x="141" y="105"/>
                  </a:cubicBezTo>
                  <a:cubicBezTo>
                    <a:pt x="142" y="108"/>
                    <a:pt x="144" y="113"/>
                    <a:pt x="145" y="118"/>
                  </a:cubicBezTo>
                  <a:cubicBezTo>
                    <a:pt x="146" y="121"/>
                    <a:pt x="147" y="124"/>
                    <a:pt x="148" y="126"/>
                  </a:cubicBezTo>
                  <a:cubicBezTo>
                    <a:pt x="147" y="127"/>
                    <a:pt x="144" y="128"/>
                    <a:pt x="141" y="129"/>
                  </a:cubicBezTo>
                  <a:cubicBezTo>
                    <a:pt x="136" y="131"/>
                    <a:pt x="127" y="134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3" y="139"/>
                    <a:pt x="112" y="141"/>
                    <a:pt x="113" y="142"/>
                  </a:cubicBezTo>
                  <a:cubicBezTo>
                    <a:pt x="113" y="142"/>
                    <a:pt x="114" y="143"/>
                    <a:pt x="114" y="143"/>
                  </a:cubicBezTo>
                  <a:cubicBezTo>
                    <a:pt x="118" y="153"/>
                    <a:pt x="121" y="159"/>
                    <a:pt x="124" y="169"/>
                  </a:cubicBezTo>
                  <a:cubicBezTo>
                    <a:pt x="116" y="169"/>
                    <a:pt x="108" y="172"/>
                    <a:pt x="101" y="178"/>
                  </a:cubicBezTo>
                  <a:cubicBezTo>
                    <a:pt x="97" y="167"/>
                    <a:pt x="95" y="161"/>
                    <a:pt x="91" y="150"/>
                  </a:cubicBezTo>
                  <a:cubicBezTo>
                    <a:pt x="90" y="149"/>
                    <a:pt x="90" y="148"/>
                    <a:pt x="89" y="148"/>
                  </a:cubicBezTo>
                  <a:cubicBezTo>
                    <a:pt x="89" y="148"/>
                    <a:pt x="88" y="148"/>
                    <a:pt x="88" y="148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66" y="156"/>
                    <a:pt x="54" y="160"/>
                    <a:pt x="49" y="162"/>
                  </a:cubicBezTo>
                  <a:cubicBezTo>
                    <a:pt x="48" y="154"/>
                    <a:pt x="46" y="147"/>
                    <a:pt x="43" y="140"/>
                  </a:cubicBezTo>
                  <a:cubicBezTo>
                    <a:pt x="44" y="140"/>
                    <a:pt x="44" y="139"/>
                    <a:pt x="44" y="139"/>
                  </a:cubicBezTo>
                  <a:cubicBezTo>
                    <a:pt x="49" y="138"/>
                    <a:pt x="60" y="134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1" y="126"/>
                    <a:pt x="81" y="125"/>
                    <a:pt x="81" y="124"/>
                  </a:cubicBezTo>
                  <a:cubicBezTo>
                    <a:pt x="81" y="124"/>
                    <a:pt x="80" y="124"/>
                    <a:pt x="80" y="123"/>
                  </a:cubicBezTo>
                  <a:cubicBezTo>
                    <a:pt x="80" y="122"/>
                    <a:pt x="79" y="120"/>
                    <a:pt x="78" y="118"/>
                  </a:cubicBezTo>
                  <a:cubicBezTo>
                    <a:pt x="77" y="117"/>
                    <a:pt x="77" y="116"/>
                    <a:pt x="76" y="115"/>
                  </a:cubicBezTo>
                  <a:cubicBezTo>
                    <a:pt x="76" y="114"/>
                    <a:pt x="75" y="113"/>
                    <a:pt x="75" y="112"/>
                  </a:cubicBezTo>
                  <a:cubicBezTo>
                    <a:pt x="74" y="112"/>
                    <a:pt x="74" y="111"/>
                    <a:pt x="73" y="111"/>
                  </a:cubicBezTo>
                  <a:cubicBezTo>
                    <a:pt x="73" y="110"/>
                    <a:pt x="72" y="110"/>
                    <a:pt x="72" y="110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72" y="109"/>
                    <a:pt x="71" y="108"/>
                    <a:pt x="70" y="108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69" y="108"/>
                    <a:pt x="69" y="108"/>
                  </a:cubicBezTo>
                  <a:cubicBezTo>
                    <a:pt x="68" y="108"/>
                    <a:pt x="68" y="108"/>
                    <a:pt x="67" y="108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53" y="113"/>
                    <a:pt x="43" y="116"/>
                    <a:pt x="31" y="121"/>
                  </a:cubicBezTo>
                  <a:cubicBezTo>
                    <a:pt x="30" y="116"/>
                    <a:pt x="28" y="110"/>
                    <a:pt x="28" y="104"/>
                  </a:cubicBezTo>
                  <a:cubicBezTo>
                    <a:pt x="31" y="103"/>
                    <a:pt x="35" y="102"/>
                    <a:pt x="37" y="101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2"/>
                    <a:pt x="39" y="102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1"/>
                    <a:pt x="40" y="101"/>
                    <a:pt x="41" y="101"/>
                  </a:cubicBezTo>
                  <a:cubicBezTo>
                    <a:pt x="45" y="100"/>
                    <a:pt x="48" y="99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6"/>
                    <a:pt x="53" y="95"/>
                    <a:pt x="53" y="95"/>
                  </a:cubicBezTo>
                  <a:cubicBezTo>
                    <a:pt x="53" y="94"/>
                    <a:pt x="53" y="94"/>
                    <a:pt x="53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37" y="80"/>
                    <a:pt x="19" y="62"/>
                    <a:pt x="5" y="47"/>
                  </a:cubicBezTo>
                  <a:cubicBezTo>
                    <a:pt x="6" y="46"/>
                    <a:pt x="9" y="45"/>
                    <a:pt x="11" y="44"/>
                  </a:cubicBezTo>
                  <a:cubicBezTo>
                    <a:pt x="16" y="42"/>
                    <a:pt x="22" y="41"/>
                    <a:pt x="26" y="40"/>
                  </a:cubicBezTo>
                  <a:cubicBezTo>
                    <a:pt x="29" y="39"/>
                    <a:pt x="31" y="39"/>
                    <a:pt x="32" y="38"/>
                  </a:cubicBezTo>
                  <a:cubicBezTo>
                    <a:pt x="32" y="38"/>
                    <a:pt x="33" y="38"/>
                    <a:pt x="33" y="38"/>
                  </a:cubicBezTo>
                  <a:cubicBezTo>
                    <a:pt x="34" y="39"/>
                    <a:pt x="36" y="41"/>
                    <a:pt x="38" y="43"/>
                  </a:cubicBezTo>
                  <a:cubicBezTo>
                    <a:pt x="43" y="48"/>
                    <a:pt x="51" y="56"/>
                    <a:pt x="59" y="64"/>
                  </a:cubicBezTo>
                  <a:cubicBezTo>
                    <a:pt x="66" y="72"/>
                    <a:pt x="73" y="80"/>
                    <a:pt x="77" y="84"/>
                  </a:cubicBezTo>
                  <a:cubicBezTo>
                    <a:pt x="77" y="85"/>
                    <a:pt x="78" y="85"/>
                    <a:pt x="78" y="85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3" y="0"/>
                  </a:cubicBezTo>
                  <a:cubicBezTo>
                    <a:pt x="109" y="6"/>
                    <a:pt x="96" y="11"/>
                    <a:pt x="82" y="17"/>
                  </a:cubicBezTo>
                  <a:cubicBezTo>
                    <a:pt x="81" y="17"/>
                    <a:pt x="81" y="18"/>
                    <a:pt x="81" y="19"/>
                  </a:cubicBezTo>
                  <a:cubicBezTo>
                    <a:pt x="78" y="36"/>
                    <a:pt x="76" y="54"/>
                    <a:pt x="76" y="72"/>
                  </a:cubicBezTo>
                  <a:cubicBezTo>
                    <a:pt x="76" y="74"/>
                    <a:pt x="76" y="76"/>
                    <a:pt x="76" y="77"/>
                  </a:cubicBezTo>
                  <a:cubicBezTo>
                    <a:pt x="71" y="71"/>
                    <a:pt x="62" y="62"/>
                    <a:pt x="54" y="54"/>
                  </a:cubicBezTo>
                  <a:cubicBezTo>
                    <a:pt x="44" y="43"/>
                    <a:pt x="35" y="34"/>
                    <a:pt x="35" y="34"/>
                  </a:cubicBezTo>
                  <a:cubicBezTo>
                    <a:pt x="35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3" y="34"/>
                    <a:pt x="27" y="35"/>
                    <a:pt x="20" y="37"/>
                  </a:cubicBezTo>
                  <a:cubicBezTo>
                    <a:pt x="17" y="38"/>
                    <a:pt x="13" y="39"/>
                    <a:pt x="9" y="40"/>
                  </a:cubicBezTo>
                  <a:cubicBezTo>
                    <a:pt x="6" y="42"/>
                    <a:pt x="3" y="44"/>
                    <a:pt x="1" y="46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48"/>
                    <a:pt x="0" y="49"/>
                    <a:pt x="0" y="49"/>
                  </a:cubicBezTo>
                  <a:cubicBezTo>
                    <a:pt x="1" y="55"/>
                    <a:pt x="2" y="57"/>
                    <a:pt x="3" y="60"/>
                  </a:cubicBezTo>
                  <a:cubicBezTo>
                    <a:pt x="3" y="61"/>
                    <a:pt x="4" y="63"/>
                    <a:pt x="5" y="64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7"/>
                  </a:cubicBezTo>
                  <a:cubicBezTo>
                    <a:pt x="5" y="68"/>
                    <a:pt x="6" y="69"/>
                    <a:pt x="7" y="7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2"/>
                    <a:pt x="9" y="72"/>
                    <a:pt x="9" y="73"/>
                  </a:cubicBezTo>
                  <a:cubicBezTo>
                    <a:pt x="14" y="77"/>
                    <a:pt x="21" y="83"/>
                    <a:pt x="29" y="92"/>
                  </a:cubicBezTo>
                  <a:cubicBezTo>
                    <a:pt x="29" y="92"/>
                    <a:pt x="29" y="93"/>
                    <a:pt x="29" y="93"/>
                  </a:cubicBezTo>
                  <a:cubicBezTo>
                    <a:pt x="29" y="94"/>
                    <a:pt x="30" y="94"/>
                    <a:pt x="30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2" y="95"/>
                    <a:pt x="34" y="96"/>
                    <a:pt x="35" y="98"/>
                  </a:cubicBezTo>
                  <a:cubicBezTo>
                    <a:pt x="32" y="99"/>
                    <a:pt x="29" y="100"/>
                    <a:pt x="25" y="101"/>
                  </a:cubicBezTo>
                  <a:cubicBezTo>
                    <a:pt x="24" y="102"/>
                    <a:pt x="23" y="102"/>
                    <a:pt x="23" y="103"/>
                  </a:cubicBezTo>
                  <a:cubicBezTo>
                    <a:pt x="24" y="110"/>
                    <a:pt x="26" y="117"/>
                    <a:pt x="28" y="123"/>
                  </a:cubicBezTo>
                  <a:cubicBezTo>
                    <a:pt x="27" y="124"/>
                    <a:pt x="27" y="124"/>
                    <a:pt x="27" y="125"/>
                  </a:cubicBezTo>
                  <a:cubicBezTo>
                    <a:pt x="28" y="129"/>
                    <a:pt x="30" y="132"/>
                    <a:pt x="33" y="135"/>
                  </a:cubicBezTo>
                  <a:cubicBezTo>
                    <a:pt x="33" y="135"/>
                    <a:pt x="34" y="135"/>
                    <a:pt x="34" y="135"/>
                  </a:cubicBezTo>
                  <a:cubicBezTo>
                    <a:pt x="34" y="135"/>
                    <a:pt x="35" y="135"/>
                    <a:pt x="35" y="135"/>
                  </a:cubicBezTo>
                  <a:cubicBezTo>
                    <a:pt x="38" y="134"/>
                    <a:pt x="41" y="133"/>
                    <a:pt x="43" y="132"/>
                  </a:cubicBezTo>
                  <a:cubicBezTo>
                    <a:pt x="46" y="131"/>
                    <a:pt x="49" y="130"/>
                    <a:pt x="56" y="128"/>
                  </a:cubicBezTo>
                  <a:cubicBezTo>
                    <a:pt x="56" y="128"/>
                    <a:pt x="57" y="127"/>
                    <a:pt x="58" y="127"/>
                  </a:cubicBezTo>
                  <a:cubicBezTo>
                    <a:pt x="59" y="127"/>
                    <a:pt x="61" y="126"/>
                    <a:pt x="62" y="125"/>
                  </a:cubicBezTo>
                  <a:cubicBezTo>
                    <a:pt x="63" y="125"/>
                    <a:pt x="64" y="125"/>
                    <a:pt x="64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65" y="125"/>
                    <a:pt x="65" y="126"/>
                    <a:pt x="65" y="126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59" y="130"/>
                    <a:pt x="54" y="132"/>
                    <a:pt x="50" y="133"/>
                  </a:cubicBezTo>
                  <a:cubicBezTo>
                    <a:pt x="47" y="134"/>
                    <a:pt x="45" y="135"/>
                    <a:pt x="43" y="135"/>
                  </a:cubicBezTo>
                  <a:cubicBezTo>
                    <a:pt x="42" y="136"/>
                    <a:pt x="40" y="136"/>
                    <a:pt x="40" y="136"/>
                  </a:cubicBezTo>
                  <a:cubicBezTo>
                    <a:pt x="40" y="136"/>
                    <a:pt x="39" y="137"/>
                    <a:pt x="39" y="137"/>
                  </a:cubicBezTo>
                  <a:cubicBezTo>
                    <a:pt x="39" y="138"/>
                    <a:pt x="39" y="138"/>
                    <a:pt x="39" y="139"/>
                  </a:cubicBezTo>
                  <a:cubicBezTo>
                    <a:pt x="41" y="146"/>
                    <a:pt x="44" y="155"/>
                    <a:pt x="46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5" y="163"/>
                    <a:pt x="45" y="164"/>
                    <a:pt x="46" y="165"/>
                  </a:cubicBezTo>
                  <a:cubicBezTo>
                    <a:pt x="50" y="169"/>
                    <a:pt x="53" y="174"/>
                    <a:pt x="56" y="179"/>
                  </a:cubicBezTo>
                  <a:cubicBezTo>
                    <a:pt x="56" y="180"/>
                    <a:pt x="57" y="180"/>
                    <a:pt x="58" y="180"/>
                  </a:cubicBezTo>
                  <a:cubicBezTo>
                    <a:pt x="58" y="180"/>
                    <a:pt x="58" y="180"/>
                    <a:pt x="58" y="180"/>
                  </a:cubicBezTo>
                  <a:cubicBezTo>
                    <a:pt x="69" y="175"/>
                    <a:pt x="77" y="171"/>
                    <a:pt x="88" y="169"/>
                  </a:cubicBezTo>
                  <a:cubicBezTo>
                    <a:pt x="91" y="173"/>
                    <a:pt x="94" y="178"/>
                    <a:pt x="96" y="184"/>
                  </a:cubicBezTo>
                  <a:cubicBezTo>
                    <a:pt x="99" y="191"/>
                    <a:pt x="102" y="198"/>
                    <a:pt x="104" y="202"/>
                  </a:cubicBezTo>
                  <a:cubicBezTo>
                    <a:pt x="104" y="203"/>
                    <a:pt x="105" y="203"/>
                    <a:pt x="106" y="203"/>
                  </a:cubicBezTo>
                  <a:cubicBezTo>
                    <a:pt x="106" y="203"/>
                    <a:pt x="106" y="203"/>
                    <a:pt x="106" y="203"/>
                  </a:cubicBezTo>
                  <a:cubicBezTo>
                    <a:pt x="107" y="204"/>
                    <a:pt x="107" y="204"/>
                    <a:pt x="107" y="204"/>
                  </a:cubicBezTo>
                  <a:cubicBezTo>
                    <a:pt x="108" y="204"/>
                    <a:pt x="108" y="204"/>
                    <a:pt x="108" y="203"/>
                  </a:cubicBezTo>
                  <a:cubicBezTo>
                    <a:pt x="109" y="203"/>
                    <a:pt x="109" y="203"/>
                    <a:pt x="109" y="203"/>
                  </a:cubicBezTo>
                  <a:cubicBezTo>
                    <a:pt x="109" y="204"/>
                    <a:pt x="109" y="204"/>
                    <a:pt x="109" y="204"/>
                  </a:cubicBezTo>
                  <a:cubicBezTo>
                    <a:pt x="109" y="204"/>
                    <a:pt x="109" y="204"/>
                    <a:pt x="109" y="204"/>
                  </a:cubicBezTo>
                  <a:cubicBezTo>
                    <a:pt x="109" y="204"/>
                    <a:pt x="109" y="204"/>
                    <a:pt x="109" y="204"/>
                  </a:cubicBezTo>
                  <a:cubicBezTo>
                    <a:pt x="110" y="205"/>
                    <a:pt x="110" y="205"/>
                    <a:pt x="110" y="205"/>
                  </a:cubicBezTo>
                  <a:cubicBezTo>
                    <a:pt x="110" y="204"/>
                    <a:pt x="110" y="204"/>
                    <a:pt x="110" y="204"/>
                  </a:cubicBezTo>
                  <a:cubicBezTo>
                    <a:pt x="110" y="204"/>
                    <a:pt x="110" y="204"/>
                    <a:pt x="110" y="204"/>
                  </a:cubicBezTo>
                  <a:cubicBezTo>
                    <a:pt x="110" y="204"/>
                    <a:pt x="110" y="204"/>
                    <a:pt x="110" y="204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1" y="203"/>
                    <a:pt x="111" y="203"/>
                    <a:pt x="111" y="202"/>
                  </a:cubicBezTo>
                  <a:cubicBezTo>
                    <a:pt x="115" y="200"/>
                    <a:pt x="119" y="198"/>
                    <a:pt x="124" y="196"/>
                  </a:cubicBezTo>
                  <a:cubicBezTo>
                    <a:pt x="124" y="197"/>
                    <a:pt x="124" y="197"/>
                    <a:pt x="124" y="197"/>
                  </a:cubicBezTo>
                  <a:cubicBezTo>
                    <a:pt x="124" y="197"/>
                    <a:pt x="124" y="197"/>
                    <a:pt x="124" y="197"/>
                  </a:cubicBezTo>
                  <a:cubicBezTo>
                    <a:pt x="125" y="197"/>
                    <a:pt x="125" y="197"/>
                    <a:pt x="125" y="196"/>
                  </a:cubicBezTo>
                  <a:cubicBezTo>
                    <a:pt x="126" y="195"/>
                    <a:pt x="126" y="195"/>
                    <a:pt x="126" y="195"/>
                  </a:cubicBezTo>
                  <a:cubicBezTo>
                    <a:pt x="129" y="194"/>
                    <a:pt x="132" y="193"/>
                    <a:pt x="134" y="192"/>
                  </a:cubicBezTo>
                  <a:cubicBezTo>
                    <a:pt x="135" y="191"/>
                    <a:pt x="135" y="191"/>
                    <a:pt x="136" y="190"/>
                  </a:cubicBezTo>
                  <a:cubicBezTo>
                    <a:pt x="136" y="190"/>
                    <a:pt x="136" y="189"/>
                    <a:pt x="135" y="189"/>
                  </a:cubicBezTo>
                  <a:cubicBezTo>
                    <a:pt x="132" y="184"/>
                    <a:pt x="129" y="179"/>
                    <a:pt x="128" y="173"/>
                  </a:cubicBezTo>
                  <a:cubicBezTo>
                    <a:pt x="128" y="173"/>
                    <a:pt x="129" y="173"/>
                    <a:pt x="129" y="172"/>
                  </a:cubicBezTo>
                  <a:cubicBezTo>
                    <a:pt x="129" y="172"/>
                    <a:pt x="129" y="171"/>
                    <a:pt x="129" y="170"/>
                  </a:cubicBezTo>
                  <a:cubicBezTo>
                    <a:pt x="127" y="165"/>
                    <a:pt x="126" y="161"/>
                    <a:pt x="124" y="157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5" y="157"/>
                    <a:pt x="125" y="156"/>
                    <a:pt x="126" y="156"/>
                  </a:cubicBezTo>
                  <a:cubicBezTo>
                    <a:pt x="129" y="155"/>
                    <a:pt x="135" y="152"/>
                    <a:pt x="141" y="150"/>
                  </a:cubicBezTo>
                  <a:cubicBezTo>
                    <a:pt x="143" y="149"/>
                    <a:pt x="146" y="148"/>
                    <a:pt x="148" y="147"/>
                  </a:cubicBezTo>
                  <a:cubicBezTo>
                    <a:pt x="151" y="147"/>
                    <a:pt x="152" y="146"/>
                    <a:pt x="153" y="146"/>
                  </a:cubicBezTo>
                  <a:cubicBezTo>
                    <a:pt x="154" y="146"/>
                    <a:pt x="155" y="145"/>
                    <a:pt x="155" y="143"/>
                  </a:cubicBezTo>
                  <a:cubicBezTo>
                    <a:pt x="154" y="139"/>
                    <a:pt x="153" y="134"/>
                    <a:pt x="152" y="129"/>
                  </a:cubicBezTo>
                  <a:cubicBezTo>
                    <a:pt x="152" y="129"/>
                    <a:pt x="153" y="128"/>
                    <a:pt x="152" y="127"/>
                  </a:cubicBezTo>
                  <a:cubicBezTo>
                    <a:pt x="152" y="127"/>
                    <a:pt x="151" y="122"/>
                    <a:pt x="149" y="117"/>
                  </a:cubicBezTo>
                  <a:cubicBezTo>
                    <a:pt x="147" y="111"/>
                    <a:pt x="145" y="105"/>
                    <a:pt x="144" y="101"/>
                  </a:cubicBezTo>
                  <a:cubicBezTo>
                    <a:pt x="143" y="101"/>
                    <a:pt x="143" y="100"/>
                    <a:pt x="142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0" y="101"/>
                    <a:pt x="140" y="101"/>
                    <a:pt x="138" y="102"/>
                  </a:cubicBezTo>
                  <a:cubicBezTo>
                    <a:pt x="134" y="103"/>
                    <a:pt x="126" y="106"/>
                    <a:pt x="111" y="111"/>
                  </a:cubicBezTo>
                  <a:cubicBezTo>
                    <a:pt x="111" y="110"/>
                    <a:pt x="111" y="110"/>
                    <a:pt x="111" y="109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6" y="106"/>
                    <a:pt x="123" y="103"/>
                    <a:pt x="130" y="101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1" y="102"/>
                    <a:pt x="131" y="102"/>
                    <a:pt x="131" y="102"/>
                  </a:cubicBezTo>
                  <a:cubicBezTo>
                    <a:pt x="131" y="102"/>
                    <a:pt x="132" y="102"/>
                    <a:pt x="132" y="101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4" y="100"/>
                    <a:pt x="135" y="99"/>
                    <a:pt x="137" y="99"/>
                  </a:cubicBezTo>
                  <a:cubicBezTo>
                    <a:pt x="138" y="98"/>
                    <a:pt x="138" y="98"/>
                    <a:pt x="139" y="97"/>
                  </a:cubicBezTo>
                  <a:cubicBezTo>
                    <a:pt x="140" y="96"/>
                    <a:pt x="140" y="95"/>
                    <a:pt x="140" y="93"/>
                  </a:cubicBezTo>
                  <a:cubicBezTo>
                    <a:pt x="140" y="91"/>
                    <a:pt x="140" y="89"/>
                    <a:pt x="139" y="87"/>
                  </a:cubicBezTo>
                  <a:cubicBezTo>
                    <a:pt x="139" y="87"/>
                    <a:pt x="139" y="86"/>
                    <a:pt x="139" y="86"/>
                  </a:cubicBezTo>
                  <a:cubicBezTo>
                    <a:pt x="139" y="85"/>
                    <a:pt x="140" y="85"/>
                    <a:pt x="139" y="84"/>
                  </a:cubicBezTo>
                  <a:cubicBezTo>
                    <a:pt x="138" y="76"/>
                    <a:pt x="137" y="69"/>
                    <a:pt x="135" y="61"/>
                  </a:cubicBezTo>
                  <a:cubicBezTo>
                    <a:pt x="135" y="60"/>
                    <a:pt x="134" y="60"/>
                    <a:pt x="134" y="6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2" y="59"/>
                    <a:pt x="132" y="59"/>
                  </a:cubicBezTo>
                  <a:cubicBezTo>
                    <a:pt x="128" y="61"/>
                    <a:pt x="124" y="63"/>
                    <a:pt x="120" y="65"/>
                  </a:cubicBezTo>
                  <a:cubicBezTo>
                    <a:pt x="121" y="61"/>
                    <a:pt x="122" y="57"/>
                    <a:pt x="123" y="53"/>
                  </a:cubicBezTo>
                  <a:cubicBezTo>
                    <a:pt x="124" y="48"/>
                    <a:pt x="125" y="43"/>
                    <a:pt x="127" y="36"/>
                  </a:cubicBezTo>
                  <a:cubicBezTo>
                    <a:pt x="128" y="33"/>
                    <a:pt x="128" y="29"/>
                    <a:pt x="128" y="26"/>
                  </a:cubicBezTo>
                  <a:cubicBezTo>
                    <a:pt x="128" y="25"/>
                    <a:pt x="128" y="25"/>
                    <a:pt x="128" y="24"/>
                  </a:cubicBezTo>
                  <a:cubicBezTo>
                    <a:pt x="128" y="17"/>
                    <a:pt x="127" y="9"/>
                    <a:pt x="126" y="2"/>
                  </a:cubicBezTo>
                  <a:cubicBezTo>
                    <a:pt x="126" y="1"/>
                    <a:pt x="126" y="1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4" y="0"/>
                    <a:pt x="12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Rectangle 874"/>
            <p:cNvSpPr>
              <a:spLocks noChangeArrowheads="1"/>
            </p:cNvSpPr>
            <p:nvPr/>
          </p:nvSpPr>
          <p:spPr bwMode="auto">
            <a:xfrm>
              <a:off x="2862" y="2307"/>
              <a:ext cx="1" cy="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875"/>
            <p:cNvSpPr/>
            <p:nvPr/>
          </p:nvSpPr>
          <p:spPr bwMode="auto">
            <a:xfrm>
              <a:off x="2862" y="23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876"/>
            <p:cNvSpPr>
              <a:spLocks noEditPoints="1"/>
            </p:cNvSpPr>
            <p:nvPr/>
          </p:nvSpPr>
          <p:spPr bwMode="auto">
            <a:xfrm>
              <a:off x="4389" y="981"/>
              <a:ext cx="299" cy="417"/>
            </a:xfrm>
            <a:custGeom>
              <a:avLst/>
              <a:gdLst>
                <a:gd name="T0" fmla="*/ 96 w 126"/>
                <a:gd name="T1" fmla="*/ 172 h 176"/>
                <a:gd name="T2" fmla="*/ 94 w 126"/>
                <a:gd name="T3" fmla="*/ 160 h 176"/>
                <a:gd name="T4" fmla="*/ 80 w 126"/>
                <a:gd name="T5" fmla="*/ 170 h 176"/>
                <a:gd name="T6" fmla="*/ 70 w 126"/>
                <a:gd name="T7" fmla="*/ 155 h 176"/>
                <a:gd name="T8" fmla="*/ 121 w 126"/>
                <a:gd name="T9" fmla="*/ 158 h 176"/>
                <a:gd name="T10" fmla="*/ 63 w 126"/>
                <a:gd name="T11" fmla="*/ 164 h 176"/>
                <a:gd name="T12" fmla="*/ 50 w 126"/>
                <a:gd name="T13" fmla="*/ 157 h 176"/>
                <a:gd name="T14" fmla="*/ 49 w 126"/>
                <a:gd name="T15" fmla="*/ 154 h 176"/>
                <a:gd name="T16" fmla="*/ 45 w 126"/>
                <a:gd name="T17" fmla="*/ 141 h 176"/>
                <a:gd name="T18" fmla="*/ 37 w 126"/>
                <a:gd name="T19" fmla="*/ 143 h 176"/>
                <a:gd name="T20" fmla="*/ 30 w 126"/>
                <a:gd name="T21" fmla="*/ 119 h 176"/>
                <a:gd name="T22" fmla="*/ 28 w 126"/>
                <a:gd name="T23" fmla="*/ 118 h 176"/>
                <a:gd name="T24" fmla="*/ 9 w 126"/>
                <a:gd name="T25" fmla="*/ 119 h 176"/>
                <a:gd name="T26" fmla="*/ 20 w 126"/>
                <a:gd name="T27" fmla="*/ 106 h 176"/>
                <a:gd name="T28" fmla="*/ 74 w 126"/>
                <a:gd name="T29" fmla="*/ 104 h 176"/>
                <a:gd name="T30" fmla="*/ 65 w 126"/>
                <a:gd name="T31" fmla="*/ 104 h 176"/>
                <a:gd name="T32" fmla="*/ 75 w 126"/>
                <a:gd name="T33" fmla="*/ 115 h 176"/>
                <a:gd name="T34" fmla="*/ 87 w 126"/>
                <a:gd name="T35" fmla="*/ 114 h 176"/>
                <a:gd name="T36" fmla="*/ 89 w 126"/>
                <a:gd name="T37" fmla="*/ 115 h 176"/>
                <a:gd name="T38" fmla="*/ 5 w 126"/>
                <a:gd name="T39" fmla="*/ 101 h 176"/>
                <a:gd name="T40" fmla="*/ 6 w 126"/>
                <a:gd name="T41" fmla="*/ 81 h 176"/>
                <a:gd name="T42" fmla="*/ 81 w 126"/>
                <a:gd name="T43" fmla="*/ 76 h 176"/>
                <a:gd name="T44" fmla="*/ 67 w 126"/>
                <a:gd name="T45" fmla="*/ 83 h 176"/>
                <a:gd name="T46" fmla="*/ 91 w 126"/>
                <a:gd name="T47" fmla="*/ 76 h 176"/>
                <a:gd name="T48" fmla="*/ 59 w 126"/>
                <a:gd name="T49" fmla="*/ 81 h 176"/>
                <a:gd name="T50" fmla="*/ 64 w 126"/>
                <a:gd name="T51" fmla="*/ 83 h 176"/>
                <a:gd name="T52" fmla="*/ 102 w 126"/>
                <a:gd name="T53" fmla="*/ 75 h 176"/>
                <a:gd name="T54" fmla="*/ 99 w 126"/>
                <a:gd name="T55" fmla="*/ 76 h 176"/>
                <a:gd name="T56" fmla="*/ 22 w 126"/>
                <a:gd name="T57" fmla="*/ 75 h 176"/>
                <a:gd name="T58" fmla="*/ 4 w 126"/>
                <a:gd name="T59" fmla="*/ 76 h 176"/>
                <a:gd name="T60" fmla="*/ 67 w 126"/>
                <a:gd name="T61" fmla="*/ 44 h 176"/>
                <a:gd name="T62" fmla="*/ 112 w 126"/>
                <a:gd name="T63" fmla="*/ 46 h 176"/>
                <a:gd name="T64" fmla="*/ 116 w 126"/>
                <a:gd name="T65" fmla="*/ 37 h 176"/>
                <a:gd name="T66" fmla="*/ 105 w 126"/>
                <a:gd name="T67" fmla="*/ 42 h 176"/>
                <a:gd name="T68" fmla="*/ 85 w 126"/>
                <a:gd name="T69" fmla="*/ 33 h 176"/>
                <a:gd name="T70" fmla="*/ 103 w 126"/>
                <a:gd name="T71" fmla="*/ 33 h 176"/>
                <a:gd name="T72" fmla="*/ 88 w 126"/>
                <a:gd name="T73" fmla="*/ 39 h 176"/>
                <a:gd name="T74" fmla="*/ 120 w 126"/>
                <a:gd name="T75" fmla="*/ 24 h 176"/>
                <a:gd name="T76" fmla="*/ 75 w 126"/>
                <a:gd name="T77" fmla="*/ 56 h 176"/>
                <a:gd name="T78" fmla="*/ 51 w 126"/>
                <a:gd name="T79" fmla="*/ 72 h 176"/>
                <a:gd name="T80" fmla="*/ 50 w 126"/>
                <a:gd name="T81" fmla="*/ 85 h 176"/>
                <a:gd name="T82" fmla="*/ 78 w 126"/>
                <a:gd name="T83" fmla="*/ 100 h 176"/>
                <a:gd name="T84" fmla="*/ 62 w 126"/>
                <a:gd name="T85" fmla="*/ 118 h 176"/>
                <a:gd name="T86" fmla="*/ 97 w 126"/>
                <a:gd name="T87" fmla="*/ 156 h 176"/>
                <a:gd name="T88" fmla="*/ 10 w 126"/>
                <a:gd name="T89" fmla="*/ 101 h 176"/>
                <a:gd name="T90" fmla="*/ 25 w 126"/>
                <a:gd name="T91" fmla="*/ 84 h 176"/>
                <a:gd name="T92" fmla="*/ 23 w 126"/>
                <a:gd name="T93" fmla="*/ 71 h 176"/>
                <a:gd name="T94" fmla="*/ 66 w 126"/>
                <a:gd name="T95" fmla="*/ 6 h 176"/>
                <a:gd name="T96" fmla="*/ 6 w 126"/>
                <a:gd name="T97" fmla="*/ 54 h 176"/>
                <a:gd name="T98" fmla="*/ 0 w 126"/>
                <a:gd name="T99" fmla="*/ 85 h 176"/>
                <a:gd name="T100" fmla="*/ 8 w 126"/>
                <a:gd name="T101" fmla="*/ 86 h 176"/>
                <a:gd name="T102" fmla="*/ 1 w 126"/>
                <a:gd name="T103" fmla="*/ 122 h 176"/>
                <a:gd name="T104" fmla="*/ 6 w 126"/>
                <a:gd name="T105" fmla="*/ 123 h 176"/>
                <a:gd name="T106" fmla="*/ 102 w 126"/>
                <a:gd name="T107" fmla="*/ 176 h 176"/>
                <a:gd name="T108" fmla="*/ 124 w 126"/>
                <a:gd name="T109" fmla="*/ 173 h 176"/>
                <a:gd name="T110" fmla="*/ 125 w 126"/>
                <a:gd name="T111" fmla="*/ 123 h 176"/>
                <a:gd name="T112" fmla="*/ 71 w 126"/>
                <a:gd name="T113" fmla="*/ 124 h 176"/>
                <a:gd name="T114" fmla="*/ 104 w 126"/>
                <a:gd name="T115" fmla="*/ 82 h 176"/>
                <a:gd name="T116" fmla="*/ 105 w 126"/>
                <a:gd name="T117" fmla="*/ 54 h 176"/>
                <a:gd name="T118" fmla="*/ 112 w 126"/>
                <a:gd name="T119" fmla="*/ 51 h 176"/>
                <a:gd name="T120" fmla="*/ 93 w 126"/>
                <a:gd name="T1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76">
                  <a:moveTo>
                    <a:pt x="116" y="171"/>
                  </a:moveTo>
                  <a:cubicBezTo>
                    <a:pt x="117" y="168"/>
                    <a:pt x="119" y="164"/>
                    <a:pt x="120" y="161"/>
                  </a:cubicBezTo>
                  <a:cubicBezTo>
                    <a:pt x="120" y="163"/>
                    <a:pt x="120" y="166"/>
                    <a:pt x="120" y="168"/>
                  </a:cubicBezTo>
                  <a:cubicBezTo>
                    <a:pt x="120" y="169"/>
                    <a:pt x="120" y="170"/>
                    <a:pt x="120" y="171"/>
                  </a:cubicBezTo>
                  <a:cubicBezTo>
                    <a:pt x="119" y="171"/>
                    <a:pt x="117" y="171"/>
                    <a:pt x="116" y="171"/>
                  </a:cubicBezTo>
                  <a:moveTo>
                    <a:pt x="97" y="160"/>
                  </a:moveTo>
                  <a:cubicBezTo>
                    <a:pt x="99" y="160"/>
                    <a:pt x="101" y="160"/>
                    <a:pt x="102" y="160"/>
                  </a:cubicBezTo>
                  <a:cubicBezTo>
                    <a:pt x="100" y="163"/>
                    <a:pt x="97" y="167"/>
                    <a:pt x="96" y="172"/>
                  </a:cubicBezTo>
                  <a:cubicBezTo>
                    <a:pt x="94" y="172"/>
                    <a:pt x="92" y="171"/>
                    <a:pt x="90" y="171"/>
                  </a:cubicBezTo>
                  <a:cubicBezTo>
                    <a:pt x="91" y="167"/>
                    <a:pt x="93" y="163"/>
                    <a:pt x="96" y="160"/>
                  </a:cubicBezTo>
                  <a:cubicBezTo>
                    <a:pt x="97" y="160"/>
                    <a:pt x="97" y="160"/>
                    <a:pt x="97" y="160"/>
                  </a:cubicBezTo>
                  <a:moveTo>
                    <a:pt x="88" y="171"/>
                  </a:moveTo>
                  <a:cubicBezTo>
                    <a:pt x="86" y="171"/>
                    <a:pt x="84" y="170"/>
                    <a:pt x="82" y="170"/>
                  </a:cubicBezTo>
                  <a:cubicBezTo>
                    <a:pt x="83" y="166"/>
                    <a:pt x="85" y="163"/>
                    <a:pt x="87" y="160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9" y="159"/>
                    <a:pt x="91" y="160"/>
                    <a:pt x="94" y="160"/>
                  </a:cubicBezTo>
                  <a:cubicBezTo>
                    <a:pt x="91" y="163"/>
                    <a:pt x="89" y="167"/>
                    <a:pt x="88" y="171"/>
                  </a:cubicBezTo>
                  <a:moveTo>
                    <a:pt x="102" y="172"/>
                  </a:moveTo>
                  <a:cubicBezTo>
                    <a:pt x="100" y="172"/>
                    <a:pt x="99" y="172"/>
                    <a:pt x="98" y="172"/>
                  </a:cubicBezTo>
                  <a:cubicBezTo>
                    <a:pt x="100" y="167"/>
                    <a:pt x="102" y="163"/>
                    <a:pt x="105" y="159"/>
                  </a:cubicBezTo>
                  <a:cubicBezTo>
                    <a:pt x="107" y="159"/>
                    <a:pt x="110" y="159"/>
                    <a:pt x="113" y="158"/>
                  </a:cubicBezTo>
                  <a:cubicBezTo>
                    <a:pt x="110" y="162"/>
                    <a:pt x="107" y="167"/>
                    <a:pt x="105" y="172"/>
                  </a:cubicBezTo>
                  <a:cubicBezTo>
                    <a:pt x="104" y="172"/>
                    <a:pt x="103" y="172"/>
                    <a:pt x="102" y="172"/>
                  </a:cubicBezTo>
                  <a:moveTo>
                    <a:pt x="80" y="170"/>
                  </a:moveTo>
                  <a:cubicBezTo>
                    <a:pt x="78" y="169"/>
                    <a:pt x="75" y="169"/>
                    <a:pt x="73" y="168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75" y="164"/>
                    <a:pt x="77" y="161"/>
                    <a:pt x="79" y="158"/>
                  </a:cubicBezTo>
                  <a:cubicBezTo>
                    <a:pt x="81" y="158"/>
                    <a:pt x="83" y="159"/>
                    <a:pt x="85" y="159"/>
                  </a:cubicBezTo>
                  <a:cubicBezTo>
                    <a:pt x="83" y="162"/>
                    <a:pt x="81" y="166"/>
                    <a:pt x="80" y="170"/>
                  </a:cubicBezTo>
                  <a:moveTo>
                    <a:pt x="71" y="167"/>
                  </a:moveTo>
                  <a:cubicBezTo>
                    <a:pt x="69" y="167"/>
                    <a:pt x="67" y="166"/>
                    <a:pt x="65" y="165"/>
                  </a:cubicBezTo>
                  <a:cubicBezTo>
                    <a:pt x="66" y="162"/>
                    <a:pt x="68" y="159"/>
                    <a:pt x="70" y="155"/>
                  </a:cubicBezTo>
                  <a:cubicBezTo>
                    <a:pt x="72" y="156"/>
                    <a:pt x="74" y="157"/>
                    <a:pt x="77" y="157"/>
                  </a:cubicBezTo>
                  <a:cubicBezTo>
                    <a:pt x="75" y="161"/>
                    <a:pt x="73" y="164"/>
                    <a:pt x="71" y="167"/>
                  </a:cubicBezTo>
                  <a:cubicBezTo>
                    <a:pt x="71" y="167"/>
                    <a:pt x="71" y="167"/>
                    <a:pt x="71" y="167"/>
                  </a:cubicBezTo>
                  <a:cubicBezTo>
                    <a:pt x="71" y="167"/>
                    <a:pt x="71" y="167"/>
                    <a:pt x="71" y="167"/>
                  </a:cubicBezTo>
                  <a:moveTo>
                    <a:pt x="107" y="172"/>
                  </a:moveTo>
                  <a:cubicBezTo>
                    <a:pt x="110" y="167"/>
                    <a:pt x="112" y="162"/>
                    <a:pt x="115" y="157"/>
                  </a:cubicBezTo>
                  <a:cubicBezTo>
                    <a:pt x="117" y="157"/>
                    <a:pt x="119" y="156"/>
                    <a:pt x="121" y="155"/>
                  </a:cubicBezTo>
                  <a:cubicBezTo>
                    <a:pt x="121" y="156"/>
                    <a:pt x="121" y="157"/>
                    <a:pt x="121" y="158"/>
                  </a:cubicBezTo>
                  <a:cubicBezTo>
                    <a:pt x="120" y="158"/>
                    <a:pt x="120" y="158"/>
                    <a:pt x="120" y="158"/>
                  </a:cubicBezTo>
                  <a:cubicBezTo>
                    <a:pt x="117" y="162"/>
                    <a:pt x="115" y="167"/>
                    <a:pt x="113" y="171"/>
                  </a:cubicBezTo>
                  <a:cubicBezTo>
                    <a:pt x="111" y="171"/>
                    <a:pt x="109" y="172"/>
                    <a:pt x="107" y="172"/>
                  </a:cubicBezTo>
                  <a:moveTo>
                    <a:pt x="63" y="164"/>
                  </a:moveTo>
                  <a:cubicBezTo>
                    <a:pt x="61" y="163"/>
                    <a:pt x="60" y="163"/>
                    <a:pt x="58" y="162"/>
                  </a:cubicBezTo>
                  <a:cubicBezTo>
                    <a:pt x="60" y="159"/>
                    <a:pt x="62" y="156"/>
                    <a:pt x="64" y="153"/>
                  </a:cubicBezTo>
                  <a:cubicBezTo>
                    <a:pt x="65" y="154"/>
                    <a:pt x="67" y="154"/>
                    <a:pt x="68" y="155"/>
                  </a:cubicBezTo>
                  <a:cubicBezTo>
                    <a:pt x="66" y="158"/>
                    <a:pt x="65" y="161"/>
                    <a:pt x="63" y="164"/>
                  </a:cubicBezTo>
                  <a:cubicBezTo>
                    <a:pt x="63" y="164"/>
                    <a:pt x="63" y="164"/>
                    <a:pt x="63" y="164"/>
                  </a:cubicBezTo>
                  <a:moveTo>
                    <a:pt x="57" y="161"/>
                  </a:moveTo>
                  <a:cubicBezTo>
                    <a:pt x="55" y="160"/>
                    <a:pt x="53" y="159"/>
                    <a:pt x="52" y="158"/>
                  </a:cubicBezTo>
                  <a:cubicBezTo>
                    <a:pt x="53" y="155"/>
                    <a:pt x="55" y="153"/>
                    <a:pt x="57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9" y="151"/>
                    <a:pt x="60" y="152"/>
                    <a:pt x="62" y="152"/>
                  </a:cubicBezTo>
                  <a:cubicBezTo>
                    <a:pt x="60" y="155"/>
                    <a:pt x="58" y="158"/>
                    <a:pt x="57" y="161"/>
                  </a:cubicBezTo>
                  <a:moveTo>
                    <a:pt x="50" y="157"/>
                  </a:moveTo>
                  <a:cubicBezTo>
                    <a:pt x="48" y="155"/>
                    <a:pt x="45" y="153"/>
                    <a:pt x="43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47"/>
                    <a:pt x="45" y="145"/>
                    <a:pt x="47" y="142"/>
                  </a:cubicBezTo>
                  <a:cubicBezTo>
                    <a:pt x="48" y="144"/>
                    <a:pt x="49" y="145"/>
                    <a:pt x="51" y="146"/>
                  </a:cubicBezTo>
                  <a:cubicBezTo>
                    <a:pt x="52" y="146"/>
                    <a:pt x="52" y="146"/>
                    <a:pt x="52" y="146"/>
                  </a:cubicBezTo>
                  <a:cubicBezTo>
                    <a:pt x="50" y="148"/>
                    <a:pt x="48" y="151"/>
                    <a:pt x="48" y="153"/>
                  </a:cubicBezTo>
                  <a:cubicBezTo>
                    <a:pt x="47" y="154"/>
                    <a:pt x="48" y="154"/>
                    <a:pt x="48" y="154"/>
                  </a:cubicBezTo>
                  <a:cubicBezTo>
                    <a:pt x="48" y="154"/>
                    <a:pt x="48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50" y="151"/>
                    <a:pt x="52" y="149"/>
                    <a:pt x="53" y="148"/>
                  </a:cubicBezTo>
                  <a:cubicBezTo>
                    <a:pt x="54" y="148"/>
                    <a:pt x="55" y="149"/>
                    <a:pt x="56" y="149"/>
                  </a:cubicBezTo>
                  <a:cubicBezTo>
                    <a:pt x="54" y="151"/>
                    <a:pt x="52" y="154"/>
                    <a:pt x="50" y="157"/>
                  </a:cubicBezTo>
                  <a:moveTo>
                    <a:pt x="41" y="149"/>
                  </a:moveTo>
                  <a:cubicBezTo>
                    <a:pt x="40" y="147"/>
                    <a:pt x="39" y="146"/>
                    <a:pt x="38" y="145"/>
                  </a:cubicBezTo>
                  <a:cubicBezTo>
                    <a:pt x="39" y="142"/>
                    <a:pt x="41" y="140"/>
                    <a:pt x="42" y="137"/>
                  </a:cubicBezTo>
                  <a:cubicBezTo>
                    <a:pt x="43" y="139"/>
                    <a:pt x="44" y="140"/>
                    <a:pt x="45" y="141"/>
                  </a:cubicBezTo>
                  <a:cubicBezTo>
                    <a:pt x="44" y="143"/>
                    <a:pt x="42" y="146"/>
                    <a:pt x="41" y="149"/>
                  </a:cubicBezTo>
                  <a:moveTo>
                    <a:pt x="37" y="143"/>
                  </a:moveTo>
                  <a:cubicBezTo>
                    <a:pt x="35" y="142"/>
                    <a:pt x="34" y="140"/>
                    <a:pt x="34" y="139"/>
                  </a:cubicBezTo>
                  <a:cubicBezTo>
                    <a:pt x="34" y="139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5" y="136"/>
                    <a:pt x="36" y="134"/>
                    <a:pt x="37" y="132"/>
                  </a:cubicBezTo>
                  <a:cubicBezTo>
                    <a:pt x="38" y="133"/>
                    <a:pt x="39" y="134"/>
                    <a:pt x="40" y="136"/>
                  </a:cubicBezTo>
                  <a:cubicBezTo>
                    <a:pt x="39" y="138"/>
                    <a:pt x="38" y="141"/>
                    <a:pt x="37" y="143"/>
                  </a:cubicBezTo>
                  <a:moveTo>
                    <a:pt x="32" y="137"/>
                  </a:moveTo>
                  <a:cubicBezTo>
                    <a:pt x="31" y="135"/>
                    <a:pt x="30" y="133"/>
                    <a:pt x="29" y="131"/>
                  </a:cubicBezTo>
                  <a:cubicBezTo>
                    <a:pt x="30" y="129"/>
                    <a:pt x="31" y="126"/>
                    <a:pt x="32" y="124"/>
                  </a:cubicBezTo>
                  <a:cubicBezTo>
                    <a:pt x="33" y="126"/>
                    <a:pt x="34" y="128"/>
                    <a:pt x="36" y="130"/>
                  </a:cubicBezTo>
                  <a:cubicBezTo>
                    <a:pt x="35" y="132"/>
                    <a:pt x="33" y="134"/>
                    <a:pt x="32" y="137"/>
                  </a:cubicBezTo>
                  <a:moveTo>
                    <a:pt x="28" y="129"/>
                  </a:moveTo>
                  <a:cubicBezTo>
                    <a:pt x="27" y="128"/>
                    <a:pt x="27" y="127"/>
                    <a:pt x="27" y="126"/>
                  </a:cubicBezTo>
                  <a:cubicBezTo>
                    <a:pt x="27" y="123"/>
                    <a:pt x="28" y="121"/>
                    <a:pt x="30" y="119"/>
                  </a:cubicBezTo>
                  <a:cubicBezTo>
                    <a:pt x="30" y="120"/>
                    <a:pt x="31" y="121"/>
                    <a:pt x="31" y="12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0" y="125"/>
                    <a:pt x="29" y="127"/>
                    <a:pt x="28" y="129"/>
                  </a:cubicBezTo>
                  <a:moveTo>
                    <a:pt x="26" y="123"/>
                  </a:moveTo>
                  <a:cubicBezTo>
                    <a:pt x="25" y="122"/>
                    <a:pt x="25" y="121"/>
                    <a:pt x="25" y="120"/>
                  </a:cubicBezTo>
                  <a:cubicBezTo>
                    <a:pt x="25" y="115"/>
                    <a:pt x="25" y="112"/>
                    <a:pt x="25" y="109"/>
                  </a:cubicBezTo>
                  <a:cubicBezTo>
                    <a:pt x="26" y="112"/>
                    <a:pt x="27" y="115"/>
                    <a:pt x="29" y="117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7" y="119"/>
                    <a:pt x="26" y="121"/>
                    <a:pt x="26" y="123"/>
                  </a:cubicBezTo>
                  <a:moveTo>
                    <a:pt x="6" y="119"/>
                  </a:moveTo>
                  <a:cubicBezTo>
                    <a:pt x="9" y="105"/>
                    <a:pt x="9" y="105"/>
                    <a:pt x="9" y="105"/>
                  </a:cubicBezTo>
                  <a:cubicBezTo>
                    <a:pt x="9" y="105"/>
                    <a:pt x="10" y="105"/>
                    <a:pt x="10" y="105"/>
                  </a:cubicBezTo>
                  <a:cubicBezTo>
                    <a:pt x="11" y="105"/>
                    <a:pt x="12" y="105"/>
                    <a:pt x="12" y="105"/>
                  </a:cubicBezTo>
                  <a:cubicBezTo>
                    <a:pt x="10" y="110"/>
                    <a:pt x="8" y="114"/>
                    <a:pt x="7" y="119"/>
                  </a:cubicBezTo>
                  <a:cubicBezTo>
                    <a:pt x="6" y="119"/>
                    <a:pt x="6" y="119"/>
                    <a:pt x="6" y="119"/>
                  </a:cubicBezTo>
                  <a:moveTo>
                    <a:pt x="9" y="119"/>
                  </a:moveTo>
                  <a:cubicBezTo>
                    <a:pt x="10" y="114"/>
                    <a:pt x="12" y="110"/>
                    <a:pt x="14" y="106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6" y="105"/>
                    <a:pt x="17" y="105"/>
                    <a:pt x="18" y="105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6" y="110"/>
                    <a:pt x="14" y="114"/>
                    <a:pt x="12" y="119"/>
                  </a:cubicBezTo>
                  <a:cubicBezTo>
                    <a:pt x="9" y="119"/>
                    <a:pt x="9" y="119"/>
                    <a:pt x="9" y="119"/>
                  </a:cubicBezTo>
                  <a:moveTo>
                    <a:pt x="15" y="119"/>
                  </a:moveTo>
                  <a:cubicBezTo>
                    <a:pt x="16" y="114"/>
                    <a:pt x="18" y="110"/>
                    <a:pt x="20" y="106"/>
                  </a:cubicBezTo>
                  <a:cubicBezTo>
                    <a:pt x="20" y="105"/>
                    <a:pt x="20" y="105"/>
                    <a:pt x="19" y="105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1" y="104"/>
                    <a:pt x="21" y="104"/>
                    <a:pt x="22" y="104"/>
                  </a:cubicBezTo>
                  <a:cubicBezTo>
                    <a:pt x="22" y="110"/>
                    <a:pt x="21" y="113"/>
                    <a:pt x="21" y="118"/>
                  </a:cubicBezTo>
                  <a:cubicBezTo>
                    <a:pt x="15" y="119"/>
                    <a:pt x="15" y="119"/>
                    <a:pt x="15" y="119"/>
                  </a:cubicBezTo>
                  <a:moveTo>
                    <a:pt x="68" y="115"/>
                  </a:moveTo>
                  <a:cubicBezTo>
                    <a:pt x="68" y="115"/>
                    <a:pt x="68" y="115"/>
                    <a:pt x="68" y="115"/>
                  </a:cubicBezTo>
                  <a:cubicBezTo>
                    <a:pt x="69" y="111"/>
                    <a:pt x="71" y="107"/>
                    <a:pt x="74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5" y="104"/>
                    <a:pt x="77" y="104"/>
                    <a:pt x="78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6" y="108"/>
                    <a:pt x="74" y="111"/>
                    <a:pt x="73" y="115"/>
                  </a:cubicBezTo>
                  <a:cubicBezTo>
                    <a:pt x="68" y="115"/>
                    <a:pt x="68" y="115"/>
                    <a:pt x="68" y="115"/>
                  </a:cubicBezTo>
                  <a:moveTo>
                    <a:pt x="64" y="115"/>
                  </a:moveTo>
                  <a:cubicBezTo>
                    <a:pt x="63" y="113"/>
                    <a:pt x="62" y="112"/>
                    <a:pt x="61" y="111"/>
                  </a:cubicBezTo>
                  <a:cubicBezTo>
                    <a:pt x="62" y="109"/>
                    <a:pt x="64" y="106"/>
                    <a:pt x="65" y="104"/>
                  </a:cubicBezTo>
                  <a:cubicBezTo>
                    <a:pt x="67" y="104"/>
                    <a:pt x="69" y="104"/>
                    <a:pt x="72" y="104"/>
                  </a:cubicBezTo>
                  <a:cubicBezTo>
                    <a:pt x="69" y="107"/>
                    <a:pt x="67" y="111"/>
                    <a:pt x="66" y="115"/>
                  </a:cubicBezTo>
                  <a:cubicBezTo>
                    <a:pt x="64" y="115"/>
                    <a:pt x="64" y="115"/>
                    <a:pt x="64" y="115"/>
                  </a:cubicBezTo>
                  <a:moveTo>
                    <a:pt x="75" y="115"/>
                  </a:moveTo>
                  <a:cubicBezTo>
                    <a:pt x="77" y="111"/>
                    <a:pt x="79" y="108"/>
                    <a:pt x="81" y="104"/>
                  </a:cubicBezTo>
                  <a:cubicBezTo>
                    <a:pt x="83" y="104"/>
                    <a:pt x="85" y="104"/>
                    <a:pt x="87" y="104"/>
                  </a:cubicBezTo>
                  <a:cubicBezTo>
                    <a:pt x="84" y="107"/>
                    <a:pt x="82" y="111"/>
                    <a:pt x="80" y="115"/>
                  </a:cubicBezTo>
                  <a:cubicBezTo>
                    <a:pt x="75" y="115"/>
                    <a:pt x="75" y="115"/>
                    <a:pt x="75" y="115"/>
                  </a:cubicBezTo>
                  <a:moveTo>
                    <a:pt x="60" y="109"/>
                  </a:moveTo>
                  <a:cubicBezTo>
                    <a:pt x="60" y="107"/>
                    <a:pt x="59" y="106"/>
                    <a:pt x="58" y="104"/>
                  </a:cubicBezTo>
                  <a:cubicBezTo>
                    <a:pt x="60" y="104"/>
                    <a:pt x="61" y="104"/>
                    <a:pt x="63" y="104"/>
                  </a:cubicBezTo>
                  <a:cubicBezTo>
                    <a:pt x="62" y="106"/>
                    <a:pt x="61" y="107"/>
                    <a:pt x="60" y="109"/>
                  </a:cubicBezTo>
                  <a:moveTo>
                    <a:pt x="83" y="115"/>
                  </a:moveTo>
                  <a:cubicBezTo>
                    <a:pt x="84" y="111"/>
                    <a:pt x="87" y="107"/>
                    <a:pt x="90" y="104"/>
                  </a:cubicBezTo>
                  <a:cubicBezTo>
                    <a:pt x="91" y="104"/>
                    <a:pt x="92" y="104"/>
                    <a:pt x="94" y="104"/>
                  </a:cubicBezTo>
                  <a:cubicBezTo>
                    <a:pt x="91" y="107"/>
                    <a:pt x="89" y="111"/>
                    <a:pt x="87" y="114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3" y="115"/>
                    <a:pt x="83" y="115"/>
                    <a:pt x="83" y="115"/>
                  </a:cubicBezTo>
                  <a:moveTo>
                    <a:pt x="89" y="115"/>
                  </a:moveTo>
                  <a:cubicBezTo>
                    <a:pt x="91" y="111"/>
                    <a:pt x="93" y="107"/>
                    <a:pt x="96" y="104"/>
                  </a:cubicBezTo>
                  <a:cubicBezTo>
                    <a:pt x="98" y="104"/>
                    <a:pt x="99" y="104"/>
                    <a:pt x="101" y="104"/>
                  </a:cubicBezTo>
                  <a:cubicBezTo>
                    <a:pt x="99" y="107"/>
                    <a:pt x="96" y="111"/>
                    <a:pt x="94" y="115"/>
                  </a:cubicBezTo>
                  <a:cubicBezTo>
                    <a:pt x="89" y="115"/>
                    <a:pt x="89" y="115"/>
                    <a:pt x="89" y="115"/>
                  </a:cubicBezTo>
                  <a:moveTo>
                    <a:pt x="96" y="115"/>
                  </a:moveTo>
                  <a:cubicBezTo>
                    <a:pt x="98" y="111"/>
                    <a:pt x="101" y="108"/>
                    <a:pt x="103" y="104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96" y="115"/>
                    <a:pt x="96" y="115"/>
                    <a:pt x="96" y="115"/>
                  </a:cubicBezTo>
                  <a:moveTo>
                    <a:pt x="5" y="104"/>
                  </a:moveTo>
                  <a:cubicBezTo>
                    <a:pt x="5" y="101"/>
                    <a:pt x="5" y="101"/>
                    <a:pt x="5" y="101"/>
                  </a:cubicBezTo>
                  <a:cubicBezTo>
                    <a:pt x="5" y="101"/>
                    <a:pt x="5" y="101"/>
                    <a:pt x="5" y="101"/>
                  </a:cubicBezTo>
                  <a:cubicBezTo>
                    <a:pt x="5" y="101"/>
                    <a:pt x="5" y="102"/>
                    <a:pt x="5" y="103"/>
                  </a:cubicBezTo>
                  <a:cubicBezTo>
                    <a:pt x="5" y="104"/>
                    <a:pt x="5" y="104"/>
                    <a:pt x="5" y="104"/>
                  </a:cubicBezTo>
                  <a:moveTo>
                    <a:pt x="6" y="81"/>
                  </a:move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10" y="77"/>
                    <a:pt x="11" y="77"/>
                  </a:cubicBezTo>
                  <a:cubicBezTo>
                    <a:pt x="10" y="78"/>
                    <a:pt x="9" y="79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6" y="81"/>
                    <a:pt x="6" y="81"/>
                    <a:pt x="6" y="81"/>
                  </a:cubicBezTo>
                  <a:moveTo>
                    <a:pt x="10" y="81"/>
                  </a:moveTo>
                  <a:cubicBezTo>
                    <a:pt x="11" y="80"/>
                    <a:pt x="13" y="78"/>
                    <a:pt x="14" y="76"/>
                  </a:cubicBezTo>
                  <a:cubicBezTo>
                    <a:pt x="15" y="76"/>
                    <a:pt x="16" y="76"/>
                    <a:pt x="17" y="76"/>
                  </a:cubicBezTo>
                  <a:cubicBezTo>
                    <a:pt x="16" y="78"/>
                    <a:pt x="15" y="79"/>
                    <a:pt x="14" y="81"/>
                  </a:cubicBezTo>
                  <a:cubicBezTo>
                    <a:pt x="10" y="81"/>
                    <a:pt x="10" y="81"/>
                    <a:pt x="10" y="81"/>
                  </a:cubicBezTo>
                  <a:moveTo>
                    <a:pt x="73" y="83"/>
                  </a:moveTo>
                  <a:cubicBezTo>
                    <a:pt x="74" y="80"/>
                    <a:pt x="76" y="78"/>
                    <a:pt x="77" y="76"/>
                  </a:cubicBezTo>
                  <a:cubicBezTo>
                    <a:pt x="79" y="76"/>
                    <a:pt x="80" y="76"/>
                    <a:pt x="81" y="76"/>
                  </a:cubicBezTo>
                  <a:cubicBezTo>
                    <a:pt x="81" y="76"/>
                    <a:pt x="82" y="76"/>
                    <a:pt x="83" y="76"/>
                  </a:cubicBezTo>
                  <a:cubicBezTo>
                    <a:pt x="81" y="78"/>
                    <a:pt x="80" y="80"/>
                    <a:pt x="78" y="82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5" y="83"/>
                    <a:pt x="74" y="83"/>
                  </a:cubicBezTo>
                  <a:cubicBezTo>
                    <a:pt x="73" y="83"/>
                    <a:pt x="73" y="83"/>
                    <a:pt x="73" y="83"/>
                  </a:cubicBezTo>
                  <a:moveTo>
                    <a:pt x="71" y="83"/>
                  </a:moveTo>
                  <a:cubicBezTo>
                    <a:pt x="69" y="83"/>
                    <a:pt x="68" y="83"/>
                    <a:pt x="67" y="83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68" y="80"/>
                    <a:pt x="70" y="78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3" y="76"/>
                    <a:pt x="74" y="76"/>
                    <a:pt x="75" y="76"/>
                  </a:cubicBezTo>
                  <a:cubicBezTo>
                    <a:pt x="74" y="78"/>
                    <a:pt x="72" y="80"/>
                    <a:pt x="71" y="82"/>
                  </a:cubicBezTo>
                  <a:cubicBezTo>
                    <a:pt x="71" y="83"/>
                    <a:pt x="71" y="83"/>
                    <a:pt x="71" y="83"/>
                  </a:cubicBezTo>
                  <a:moveTo>
                    <a:pt x="80" y="83"/>
                  </a:moveTo>
                  <a:cubicBezTo>
                    <a:pt x="82" y="80"/>
                    <a:pt x="83" y="78"/>
                    <a:pt x="85" y="76"/>
                  </a:cubicBezTo>
                  <a:cubicBezTo>
                    <a:pt x="87" y="76"/>
                    <a:pt x="89" y="76"/>
                    <a:pt x="91" y="76"/>
                  </a:cubicBezTo>
                  <a:cubicBezTo>
                    <a:pt x="89" y="78"/>
                    <a:pt x="87" y="80"/>
                    <a:pt x="85" y="82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3" y="83"/>
                    <a:pt x="82" y="83"/>
                    <a:pt x="80" y="83"/>
                  </a:cubicBezTo>
                  <a:moveTo>
                    <a:pt x="54" y="83"/>
                  </a:moveTo>
                  <a:cubicBezTo>
                    <a:pt x="54" y="82"/>
                    <a:pt x="54" y="82"/>
                    <a:pt x="54" y="81"/>
                  </a:cubicBezTo>
                  <a:cubicBezTo>
                    <a:pt x="55" y="79"/>
                    <a:pt x="57" y="77"/>
                    <a:pt x="58" y="76"/>
                  </a:cubicBezTo>
                  <a:cubicBezTo>
                    <a:pt x="59" y="76"/>
                    <a:pt x="61" y="76"/>
                    <a:pt x="62" y="76"/>
                  </a:cubicBezTo>
                  <a:cubicBezTo>
                    <a:pt x="61" y="77"/>
                    <a:pt x="59" y="79"/>
                    <a:pt x="59" y="81"/>
                  </a:cubicBezTo>
                  <a:cubicBezTo>
                    <a:pt x="58" y="82"/>
                    <a:pt x="59" y="82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60" y="83"/>
                    <a:pt x="60" y="82"/>
                    <a:pt x="60" y="82"/>
                  </a:cubicBezTo>
                  <a:cubicBezTo>
                    <a:pt x="61" y="80"/>
                    <a:pt x="63" y="78"/>
                    <a:pt x="64" y="76"/>
                  </a:cubicBezTo>
                  <a:cubicBezTo>
                    <a:pt x="66" y="76"/>
                    <a:pt x="68" y="76"/>
                    <a:pt x="70" y="76"/>
                  </a:cubicBezTo>
                  <a:cubicBezTo>
                    <a:pt x="68" y="77"/>
                    <a:pt x="66" y="80"/>
                    <a:pt x="65" y="82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5" y="83"/>
                    <a:pt x="64" y="83"/>
                  </a:cubicBezTo>
                  <a:cubicBezTo>
                    <a:pt x="60" y="83"/>
                    <a:pt x="57" y="83"/>
                    <a:pt x="54" y="83"/>
                  </a:cubicBezTo>
                  <a:moveTo>
                    <a:pt x="54" y="78"/>
                  </a:moveTo>
                  <a:cubicBezTo>
                    <a:pt x="54" y="77"/>
                    <a:pt x="54" y="76"/>
                    <a:pt x="54" y="76"/>
                  </a:cubicBezTo>
                  <a:cubicBezTo>
                    <a:pt x="54" y="76"/>
                    <a:pt x="55" y="76"/>
                    <a:pt x="56" y="76"/>
                  </a:cubicBezTo>
                  <a:cubicBezTo>
                    <a:pt x="55" y="76"/>
                    <a:pt x="54" y="77"/>
                    <a:pt x="54" y="78"/>
                  </a:cubicBezTo>
                  <a:moveTo>
                    <a:pt x="87" y="83"/>
                  </a:moveTo>
                  <a:cubicBezTo>
                    <a:pt x="89" y="80"/>
                    <a:pt x="92" y="78"/>
                    <a:pt x="94" y="76"/>
                  </a:cubicBezTo>
                  <a:cubicBezTo>
                    <a:pt x="97" y="76"/>
                    <a:pt x="99" y="76"/>
                    <a:pt x="102" y="75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98" y="82"/>
                    <a:pt x="96" y="83"/>
                    <a:pt x="95" y="83"/>
                  </a:cubicBezTo>
                  <a:cubicBezTo>
                    <a:pt x="96" y="81"/>
                    <a:pt x="97" y="79"/>
                    <a:pt x="98" y="78"/>
                  </a:cubicBezTo>
                  <a:cubicBezTo>
                    <a:pt x="99" y="77"/>
                    <a:pt x="99" y="77"/>
                    <a:pt x="99" y="77"/>
                  </a:cubicBezTo>
                  <a:cubicBezTo>
                    <a:pt x="100" y="77"/>
                    <a:pt x="100" y="77"/>
                    <a:pt x="100" y="76"/>
                  </a:cubicBezTo>
                  <a:cubicBezTo>
                    <a:pt x="100" y="76"/>
                    <a:pt x="100" y="76"/>
                    <a:pt x="99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9" y="76"/>
                    <a:pt x="98" y="76"/>
                    <a:pt x="98" y="76"/>
                  </a:cubicBezTo>
                  <a:cubicBezTo>
                    <a:pt x="97" y="76"/>
                    <a:pt x="97" y="76"/>
                    <a:pt x="97" y="76"/>
                  </a:cubicBezTo>
                  <a:cubicBezTo>
                    <a:pt x="95" y="78"/>
                    <a:pt x="94" y="80"/>
                    <a:pt x="92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0" y="83"/>
                    <a:pt x="88" y="83"/>
                    <a:pt x="87" y="83"/>
                  </a:cubicBezTo>
                  <a:moveTo>
                    <a:pt x="16" y="81"/>
                  </a:moveTo>
                  <a:cubicBezTo>
                    <a:pt x="17" y="79"/>
                    <a:pt x="18" y="77"/>
                    <a:pt x="19" y="75"/>
                  </a:cubicBezTo>
                  <a:cubicBezTo>
                    <a:pt x="20" y="75"/>
                    <a:pt x="21" y="75"/>
                    <a:pt x="22" y="75"/>
                  </a:cubicBezTo>
                  <a:cubicBezTo>
                    <a:pt x="22" y="77"/>
                    <a:pt x="22" y="79"/>
                    <a:pt x="21" y="81"/>
                  </a:cubicBezTo>
                  <a:cubicBezTo>
                    <a:pt x="16" y="81"/>
                    <a:pt x="16" y="81"/>
                    <a:pt x="16" y="81"/>
                  </a:cubicBezTo>
                  <a:moveTo>
                    <a:pt x="4" y="76"/>
                  </a:moveTo>
                  <a:cubicBezTo>
                    <a:pt x="4" y="68"/>
                    <a:pt x="4" y="68"/>
                    <a:pt x="4" y="68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7"/>
                    <a:pt x="5" y="68"/>
                    <a:pt x="5" y="69"/>
                  </a:cubicBezTo>
                  <a:cubicBezTo>
                    <a:pt x="5" y="71"/>
                    <a:pt x="5" y="73"/>
                    <a:pt x="5" y="74"/>
                  </a:cubicBezTo>
                  <a:cubicBezTo>
                    <a:pt x="4" y="76"/>
                    <a:pt x="4" y="76"/>
                    <a:pt x="4" y="76"/>
                  </a:cubicBezTo>
                  <a:moveTo>
                    <a:pt x="61" y="52"/>
                  </a:moveTo>
                  <a:cubicBezTo>
                    <a:pt x="60" y="52"/>
                    <a:pt x="60" y="52"/>
                    <a:pt x="60" y="52"/>
                  </a:cubicBezTo>
                  <a:cubicBezTo>
                    <a:pt x="61" y="50"/>
                    <a:pt x="62" y="49"/>
                    <a:pt x="62" y="48"/>
                  </a:cubicBezTo>
                  <a:cubicBezTo>
                    <a:pt x="62" y="49"/>
                    <a:pt x="62" y="50"/>
                    <a:pt x="61" y="51"/>
                  </a:cubicBezTo>
                  <a:cubicBezTo>
                    <a:pt x="61" y="52"/>
                    <a:pt x="61" y="52"/>
                    <a:pt x="61" y="52"/>
                  </a:cubicBezTo>
                  <a:moveTo>
                    <a:pt x="65" y="52"/>
                  </a:moveTo>
                  <a:cubicBezTo>
                    <a:pt x="64" y="52"/>
                    <a:pt x="64" y="52"/>
                    <a:pt x="63" y="52"/>
                  </a:cubicBezTo>
                  <a:cubicBezTo>
                    <a:pt x="64" y="49"/>
                    <a:pt x="65" y="47"/>
                    <a:pt x="67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2"/>
                    <a:pt x="69" y="41"/>
                    <a:pt x="71" y="40"/>
                  </a:cubicBezTo>
                  <a:cubicBezTo>
                    <a:pt x="70" y="43"/>
                    <a:pt x="69" y="46"/>
                    <a:pt x="67" y="48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9"/>
                    <a:pt x="66" y="50"/>
                    <a:pt x="65" y="5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5" y="52"/>
                  </a:cubicBezTo>
                  <a:moveTo>
                    <a:pt x="112" y="46"/>
                  </a:moveTo>
                  <a:cubicBezTo>
                    <a:pt x="112" y="46"/>
                    <a:pt x="111" y="46"/>
                    <a:pt x="111" y="45"/>
                  </a:cubicBezTo>
                  <a:cubicBezTo>
                    <a:pt x="113" y="43"/>
                    <a:pt x="115" y="41"/>
                    <a:pt x="118" y="38"/>
                  </a:cubicBezTo>
                  <a:cubicBezTo>
                    <a:pt x="118" y="39"/>
                    <a:pt x="119" y="39"/>
                    <a:pt x="119" y="40"/>
                  </a:cubicBezTo>
                  <a:cubicBezTo>
                    <a:pt x="117" y="42"/>
                    <a:pt x="114" y="44"/>
                    <a:pt x="112" y="46"/>
                  </a:cubicBezTo>
                  <a:moveTo>
                    <a:pt x="109" y="44"/>
                  </a:moveTo>
                  <a:cubicBezTo>
                    <a:pt x="108" y="44"/>
                    <a:pt x="107" y="43"/>
                    <a:pt x="106" y="43"/>
                  </a:cubicBezTo>
                  <a:cubicBezTo>
                    <a:pt x="109" y="40"/>
                    <a:pt x="110" y="38"/>
                    <a:pt x="112" y="35"/>
                  </a:cubicBezTo>
                  <a:cubicBezTo>
                    <a:pt x="113" y="36"/>
                    <a:pt x="115" y="37"/>
                    <a:pt x="116" y="37"/>
                  </a:cubicBezTo>
                  <a:cubicBezTo>
                    <a:pt x="114" y="40"/>
                    <a:pt x="112" y="42"/>
                    <a:pt x="109" y="44"/>
                  </a:cubicBezTo>
                  <a:moveTo>
                    <a:pt x="71" y="45"/>
                  </a:moveTo>
                  <a:cubicBezTo>
                    <a:pt x="72" y="43"/>
                    <a:pt x="73" y="41"/>
                    <a:pt x="73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5" y="37"/>
                    <a:pt x="77" y="36"/>
                    <a:pt x="79" y="35"/>
                  </a:cubicBezTo>
                  <a:cubicBezTo>
                    <a:pt x="77" y="38"/>
                    <a:pt x="76" y="40"/>
                    <a:pt x="75" y="43"/>
                  </a:cubicBezTo>
                  <a:cubicBezTo>
                    <a:pt x="74" y="43"/>
                    <a:pt x="72" y="44"/>
                    <a:pt x="71" y="45"/>
                  </a:cubicBezTo>
                  <a:moveTo>
                    <a:pt x="105" y="42"/>
                  </a:moveTo>
                  <a:cubicBezTo>
                    <a:pt x="103" y="41"/>
                    <a:pt x="102" y="41"/>
                    <a:pt x="100" y="40"/>
                  </a:cubicBezTo>
                  <a:cubicBezTo>
                    <a:pt x="102" y="38"/>
                    <a:pt x="104" y="35"/>
                    <a:pt x="105" y="33"/>
                  </a:cubicBezTo>
                  <a:cubicBezTo>
                    <a:pt x="107" y="33"/>
                    <a:pt x="109" y="34"/>
                    <a:pt x="110" y="35"/>
                  </a:cubicBezTo>
                  <a:cubicBezTo>
                    <a:pt x="109" y="37"/>
                    <a:pt x="107" y="40"/>
                    <a:pt x="105" y="42"/>
                  </a:cubicBezTo>
                  <a:moveTo>
                    <a:pt x="78" y="41"/>
                  </a:moveTo>
                  <a:cubicBezTo>
                    <a:pt x="79" y="39"/>
                    <a:pt x="80" y="37"/>
                    <a:pt x="81" y="35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3" y="34"/>
                    <a:pt x="84" y="33"/>
                    <a:pt x="85" y="33"/>
                  </a:cubicBezTo>
                  <a:cubicBezTo>
                    <a:pt x="86" y="33"/>
                    <a:pt x="87" y="33"/>
                    <a:pt x="87" y="33"/>
                  </a:cubicBezTo>
                  <a:cubicBezTo>
                    <a:pt x="86" y="35"/>
                    <a:pt x="85" y="37"/>
                    <a:pt x="83" y="40"/>
                  </a:cubicBezTo>
                  <a:cubicBezTo>
                    <a:pt x="81" y="40"/>
                    <a:pt x="79" y="41"/>
                    <a:pt x="78" y="41"/>
                  </a:cubicBezTo>
                  <a:moveTo>
                    <a:pt x="98" y="40"/>
                  </a:moveTo>
                  <a:cubicBezTo>
                    <a:pt x="97" y="39"/>
                    <a:pt x="95" y="39"/>
                    <a:pt x="94" y="39"/>
                  </a:cubicBezTo>
                  <a:cubicBezTo>
                    <a:pt x="95" y="37"/>
                    <a:pt x="97" y="35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00" y="32"/>
                    <a:pt x="102" y="32"/>
                    <a:pt x="103" y="33"/>
                  </a:cubicBezTo>
                  <a:cubicBezTo>
                    <a:pt x="102" y="35"/>
                    <a:pt x="100" y="38"/>
                    <a:pt x="98" y="40"/>
                  </a:cubicBezTo>
                  <a:moveTo>
                    <a:pt x="86" y="39"/>
                  </a:moveTo>
                  <a:cubicBezTo>
                    <a:pt x="87" y="37"/>
                    <a:pt x="89" y="35"/>
                    <a:pt x="90" y="32"/>
                  </a:cubicBezTo>
                  <a:cubicBezTo>
                    <a:pt x="92" y="32"/>
                    <a:pt x="94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5" y="34"/>
                    <a:pt x="93" y="37"/>
                    <a:pt x="91" y="39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39"/>
                    <a:pt x="89" y="39"/>
                    <a:pt x="88" y="39"/>
                  </a:cubicBezTo>
                  <a:cubicBezTo>
                    <a:pt x="87" y="39"/>
                    <a:pt x="86" y="39"/>
                    <a:pt x="86" y="39"/>
                  </a:cubicBezTo>
                  <a:moveTo>
                    <a:pt x="27" y="56"/>
                  </a:moveTo>
                  <a:cubicBezTo>
                    <a:pt x="28" y="56"/>
                    <a:pt x="28" y="55"/>
                    <a:pt x="29" y="54"/>
                  </a:cubicBezTo>
                  <a:cubicBezTo>
                    <a:pt x="33" y="40"/>
                    <a:pt x="43" y="21"/>
                    <a:pt x="68" y="9"/>
                  </a:cubicBezTo>
                  <a:cubicBezTo>
                    <a:pt x="76" y="5"/>
                    <a:pt x="84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103" y="4"/>
                    <a:pt x="112" y="6"/>
                    <a:pt x="121" y="10"/>
                  </a:cubicBezTo>
                  <a:cubicBezTo>
                    <a:pt x="120" y="15"/>
                    <a:pt x="120" y="19"/>
                    <a:pt x="120" y="24"/>
                  </a:cubicBezTo>
                  <a:cubicBezTo>
                    <a:pt x="120" y="28"/>
                    <a:pt x="120" y="32"/>
                    <a:pt x="120" y="35"/>
                  </a:cubicBezTo>
                  <a:cubicBezTo>
                    <a:pt x="113" y="30"/>
                    <a:pt x="104" y="28"/>
                    <a:pt x="96" y="28"/>
                  </a:cubicBezTo>
                  <a:cubicBezTo>
                    <a:pt x="92" y="28"/>
                    <a:pt x="88" y="28"/>
                    <a:pt x="84" y="29"/>
                  </a:cubicBezTo>
                  <a:cubicBezTo>
                    <a:pt x="72" y="32"/>
                    <a:pt x="61" y="41"/>
                    <a:pt x="55" y="53"/>
                  </a:cubicBezTo>
                  <a:cubicBezTo>
                    <a:pt x="55" y="54"/>
                    <a:pt x="55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63" y="56"/>
                    <a:pt x="69" y="56"/>
                    <a:pt x="75" y="56"/>
                  </a:cubicBezTo>
                  <a:cubicBezTo>
                    <a:pt x="83" y="57"/>
                    <a:pt x="89" y="57"/>
                    <a:pt x="102" y="57"/>
                  </a:cubicBezTo>
                  <a:cubicBezTo>
                    <a:pt x="103" y="61"/>
                    <a:pt x="103" y="67"/>
                    <a:pt x="103" y="72"/>
                  </a:cubicBezTo>
                  <a:cubicBezTo>
                    <a:pt x="95" y="72"/>
                    <a:pt x="88" y="72"/>
                    <a:pt x="81" y="72"/>
                  </a:cubicBezTo>
                  <a:cubicBezTo>
                    <a:pt x="71" y="72"/>
                    <a:pt x="62" y="72"/>
                    <a:pt x="52" y="72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5"/>
                    <a:pt x="50" y="77"/>
                    <a:pt x="50" y="79"/>
                  </a:cubicBezTo>
                  <a:cubicBezTo>
                    <a:pt x="50" y="81"/>
                    <a:pt x="50" y="83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6"/>
                    <a:pt x="51" y="87"/>
                    <a:pt x="52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5" y="87"/>
                    <a:pt x="59" y="87"/>
                    <a:pt x="64" y="87"/>
                  </a:cubicBezTo>
                  <a:cubicBezTo>
                    <a:pt x="67" y="87"/>
                    <a:pt x="70" y="87"/>
                    <a:pt x="74" y="87"/>
                  </a:cubicBezTo>
                  <a:cubicBezTo>
                    <a:pt x="80" y="87"/>
                    <a:pt x="87" y="87"/>
                    <a:pt x="92" y="87"/>
                  </a:cubicBezTo>
                  <a:cubicBezTo>
                    <a:pt x="97" y="86"/>
                    <a:pt x="100" y="86"/>
                    <a:pt x="103" y="86"/>
                  </a:cubicBezTo>
                  <a:cubicBezTo>
                    <a:pt x="104" y="90"/>
                    <a:pt x="104" y="95"/>
                    <a:pt x="105" y="100"/>
                  </a:cubicBezTo>
                  <a:cubicBezTo>
                    <a:pt x="94" y="100"/>
                    <a:pt x="86" y="100"/>
                    <a:pt x="78" y="100"/>
                  </a:cubicBezTo>
                  <a:cubicBezTo>
                    <a:pt x="72" y="100"/>
                    <a:pt x="65" y="100"/>
                    <a:pt x="57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1"/>
                    <a:pt x="54" y="101"/>
                    <a:pt x="54" y="102"/>
                  </a:cubicBezTo>
                  <a:cubicBezTo>
                    <a:pt x="54" y="102"/>
                    <a:pt x="54" y="103"/>
                    <a:pt x="54" y="103"/>
                  </a:cubicBezTo>
                  <a:cubicBezTo>
                    <a:pt x="55" y="108"/>
                    <a:pt x="57" y="112"/>
                    <a:pt x="60" y="116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8"/>
                    <a:pt x="61" y="118"/>
                    <a:pt x="62" y="118"/>
                  </a:cubicBezTo>
                  <a:cubicBezTo>
                    <a:pt x="64" y="121"/>
                    <a:pt x="66" y="124"/>
                    <a:pt x="69" y="127"/>
                  </a:cubicBezTo>
                  <a:cubicBezTo>
                    <a:pt x="75" y="133"/>
                    <a:pt x="8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100" y="136"/>
                    <a:pt x="106" y="135"/>
                    <a:pt x="111" y="134"/>
                  </a:cubicBezTo>
                  <a:cubicBezTo>
                    <a:pt x="115" y="132"/>
                    <a:pt x="118" y="130"/>
                    <a:pt x="121" y="127"/>
                  </a:cubicBezTo>
                  <a:cubicBezTo>
                    <a:pt x="121" y="135"/>
                    <a:pt x="121" y="143"/>
                    <a:pt x="122" y="151"/>
                  </a:cubicBezTo>
                  <a:cubicBezTo>
                    <a:pt x="115" y="154"/>
                    <a:pt x="106" y="156"/>
                    <a:pt x="97" y="156"/>
                  </a:cubicBezTo>
                  <a:cubicBezTo>
                    <a:pt x="97" y="156"/>
                    <a:pt x="97" y="156"/>
                    <a:pt x="97" y="156"/>
                  </a:cubicBezTo>
                  <a:cubicBezTo>
                    <a:pt x="80" y="156"/>
                    <a:pt x="62" y="150"/>
                    <a:pt x="53" y="143"/>
                  </a:cubicBezTo>
                  <a:cubicBezTo>
                    <a:pt x="40" y="133"/>
                    <a:pt x="31" y="118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1"/>
                    <a:pt x="27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22" y="100"/>
                    <a:pt x="16" y="101"/>
                    <a:pt x="10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1"/>
                    <a:pt x="10" y="101"/>
                    <a:pt x="9" y="101"/>
                  </a:cubicBezTo>
                  <a:cubicBezTo>
                    <a:pt x="9" y="100"/>
                    <a:pt x="9" y="99"/>
                    <a:pt x="9" y="98"/>
                  </a:cubicBezTo>
                  <a:cubicBezTo>
                    <a:pt x="9" y="95"/>
                    <a:pt x="9" y="93"/>
                    <a:pt x="10" y="90"/>
                  </a:cubicBezTo>
                  <a:cubicBezTo>
                    <a:pt x="14" y="89"/>
                    <a:pt x="18" y="89"/>
                    <a:pt x="23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4" y="88"/>
                    <a:pt x="25" y="88"/>
                    <a:pt x="25" y="86"/>
                  </a:cubicBezTo>
                  <a:cubicBezTo>
                    <a:pt x="25" y="86"/>
                    <a:pt x="25" y="85"/>
                    <a:pt x="25" y="84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79"/>
                    <a:pt x="25" y="76"/>
                    <a:pt x="26" y="73"/>
                  </a:cubicBezTo>
                  <a:cubicBezTo>
                    <a:pt x="26" y="72"/>
                    <a:pt x="25" y="71"/>
                    <a:pt x="24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18" y="71"/>
                    <a:pt x="13" y="72"/>
                    <a:pt x="9" y="73"/>
                  </a:cubicBezTo>
                  <a:cubicBezTo>
                    <a:pt x="9" y="72"/>
                    <a:pt x="9" y="70"/>
                    <a:pt x="9" y="69"/>
                  </a:cubicBezTo>
                  <a:cubicBezTo>
                    <a:pt x="9" y="65"/>
                    <a:pt x="9" y="60"/>
                    <a:pt x="10" y="57"/>
                  </a:cubicBezTo>
                  <a:cubicBezTo>
                    <a:pt x="16" y="56"/>
                    <a:pt x="21" y="56"/>
                    <a:pt x="26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moveTo>
                    <a:pt x="93" y="0"/>
                  </a:moveTo>
                  <a:cubicBezTo>
                    <a:pt x="84" y="0"/>
                    <a:pt x="75" y="2"/>
                    <a:pt x="66" y="6"/>
                  </a:cubicBezTo>
                  <a:cubicBezTo>
                    <a:pt x="41" y="18"/>
                    <a:pt x="30" y="37"/>
                    <a:pt x="25" y="52"/>
                  </a:cubicBezTo>
                  <a:cubicBezTo>
                    <a:pt x="20" y="52"/>
                    <a:pt x="14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7" y="85"/>
                    <a:pt x="12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1" y="122"/>
                    <a:pt x="1" y="122"/>
                    <a:pt x="1" y="122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21" y="122"/>
                    <a:pt x="21" y="122"/>
                    <a:pt x="21" y="122"/>
                  </a:cubicBezTo>
                  <a:cubicBezTo>
                    <a:pt x="24" y="129"/>
                    <a:pt x="29" y="142"/>
                    <a:pt x="40" y="153"/>
                  </a:cubicBezTo>
                  <a:cubicBezTo>
                    <a:pt x="53" y="165"/>
                    <a:pt x="72" y="176"/>
                    <a:pt x="102" y="176"/>
                  </a:cubicBezTo>
                  <a:cubicBezTo>
                    <a:pt x="102" y="176"/>
                    <a:pt x="102" y="176"/>
                    <a:pt x="102" y="176"/>
                  </a:cubicBezTo>
                  <a:cubicBezTo>
                    <a:pt x="108" y="176"/>
                    <a:pt x="115" y="175"/>
                    <a:pt x="122" y="174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2" y="174"/>
                    <a:pt x="122" y="174"/>
                    <a:pt x="122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4" y="173"/>
                    <a:pt x="124" y="173"/>
                    <a:pt x="124" y="173"/>
                  </a:cubicBezTo>
                  <a:cubicBezTo>
                    <a:pt x="124" y="173"/>
                    <a:pt x="124" y="173"/>
                    <a:pt x="124" y="173"/>
                  </a:cubicBezTo>
                  <a:cubicBezTo>
                    <a:pt x="124" y="173"/>
                    <a:pt x="124" y="173"/>
                    <a:pt x="124" y="173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4" y="171"/>
                    <a:pt x="124" y="169"/>
                    <a:pt x="124" y="168"/>
                  </a:cubicBezTo>
                  <a:cubicBezTo>
                    <a:pt x="124" y="163"/>
                    <a:pt x="125" y="158"/>
                    <a:pt x="125" y="153"/>
                  </a:cubicBezTo>
                  <a:cubicBezTo>
                    <a:pt x="125" y="153"/>
                    <a:pt x="126" y="152"/>
                    <a:pt x="126" y="152"/>
                  </a:cubicBezTo>
                  <a:cubicBezTo>
                    <a:pt x="125" y="142"/>
                    <a:pt x="125" y="133"/>
                    <a:pt x="125" y="123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121"/>
                    <a:pt x="124" y="121"/>
                    <a:pt x="12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2" y="120"/>
                    <a:pt x="122" y="121"/>
                    <a:pt x="121" y="121"/>
                  </a:cubicBezTo>
                  <a:cubicBezTo>
                    <a:pt x="119" y="125"/>
                    <a:pt x="115" y="128"/>
                    <a:pt x="110" y="130"/>
                  </a:cubicBezTo>
                  <a:cubicBezTo>
                    <a:pt x="105" y="132"/>
                    <a:pt x="100" y="132"/>
                    <a:pt x="94" y="132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85" y="132"/>
                    <a:pt x="77" y="129"/>
                    <a:pt x="71" y="124"/>
                  </a:cubicBezTo>
                  <a:cubicBezTo>
                    <a:pt x="69" y="122"/>
                    <a:pt x="68" y="120"/>
                    <a:pt x="66" y="118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3" y="118"/>
                    <a:pt x="104" y="118"/>
                    <a:pt x="104" y="117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8" y="95"/>
                    <a:pt x="108" y="89"/>
                    <a:pt x="106" y="83"/>
                  </a:cubicBezTo>
                  <a:cubicBezTo>
                    <a:pt x="106" y="83"/>
                    <a:pt x="105" y="82"/>
                    <a:pt x="104" y="82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3" y="82"/>
                    <a:pt x="103" y="82"/>
                    <a:pt x="103" y="82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68"/>
                    <a:pt x="107" y="60"/>
                    <a:pt x="105" y="54"/>
                  </a:cubicBezTo>
                  <a:cubicBezTo>
                    <a:pt x="105" y="53"/>
                    <a:pt x="104" y="53"/>
                    <a:pt x="103" y="53"/>
                  </a:cubicBezTo>
                  <a:cubicBezTo>
                    <a:pt x="90" y="53"/>
                    <a:pt x="83" y="53"/>
                    <a:pt x="76" y="52"/>
                  </a:cubicBezTo>
                  <a:cubicBezTo>
                    <a:pt x="73" y="52"/>
                    <a:pt x="71" y="52"/>
                    <a:pt x="69" y="52"/>
                  </a:cubicBezTo>
                  <a:cubicBezTo>
                    <a:pt x="74" y="47"/>
                    <a:pt x="81" y="43"/>
                    <a:pt x="88" y="43"/>
                  </a:cubicBezTo>
                  <a:cubicBezTo>
                    <a:pt x="89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8" y="43"/>
                    <a:pt x="106" y="45"/>
                    <a:pt x="111" y="50"/>
                  </a:cubicBezTo>
                  <a:cubicBezTo>
                    <a:pt x="111" y="51"/>
                    <a:pt x="112" y="51"/>
                    <a:pt x="112" y="51"/>
                  </a:cubicBezTo>
                  <a:cubicBezTo>
                    <a:pt x="112" y="51"/>
                    <a:pt x="113" y="51"/>
                    <a:pt x="113" y="50"/>
                  </a:cubicBezTo>
                  <a:cubicBezTo>
                    <a:pt x="117" y="47"/>
                    <a:pt x="120" y="45"/>
                    <a:pt x="123" y="42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4" y="41"/>
                    <a:pt x="124" y="40"/>
                    <a:pt x="124" y="39"/>
                  </a:cubicBezTo>
                  <a:cubicBezTo>
                    <a:pt x="124" y="34"/>
                    <a:pt x="124" y="29"/>
                    <a:pt x="124" y="24"/>
                  </a:cubicBezTo>
                  <a:cubicBezTo>
                    <a:pt x="124" y="19"/>
                    <a:pt x="124" y="14"/>
                    <a:pt x="125" y="9"/>
                  </a:cubicBezTo>
                  <a:cubicBezTo>
                    <a:pt x="125" y="8"/>
                    <a:pt x="124" y="8"/>
                    <a:pt x="124" y="7"/>
                  </a:cubicBezTo>
                  <a:cubicBezTo>
                    <a:pt x="114" y="2"/>
                    <a:pt x="104" y="0"/>
                    <a:pt x="9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877"/>
            <p:cNvSpPr>
              <a:spLocks noEditPoints="1"/>
            </p:cNvSpPr>
            <p:nvPr/>
          </p:nvSpPr>
          <p:spPr bwMode="auto">
            <a:xfrm>
              <a:off x="3565" y="707"/>
              <a:ext cx="609" cy="253"/>
            </a:xfrm>
            <a:custGeom>
              <a:avLst/>
              <a:gdLst>
                <a:gd name="T0" fmla="*/ 16 w 257"/>
                <a:gd name="T1" fmla="*/ 100 h 107"/>
                <a:gd name="T2" fmla="*/ 181 w 257"/>
                <a:gd name="T3" fmla="*/ 95 h 107"/>
                <a:gd name="T4" fmla="*/ 9 w 257"/>
                <a:gd name="T5" fmla="*/ 94 h 107"/>
                <a:gd name="T6" fmla="*/ 19 w 257"/>
                <a:gd name="T7" fmla="*/ 95 h 107"/>
                <a:gd name="T8" fmla="*/ 4 w 257"/>
                <a:gd name="T9" fmla="*/ 90 h 107"/>
                <a:gd name="T10" fmla="*/ 8 w 257"/>
                <a:gd name="T11" fmla="*/ 93 h 107"/>
                <a:gd name="T12" fmla="*/ 169 w 257"/>
                <a:gd name="T13" fmla="*/ 87 h 107"/>
                <a:gd name="T14" fmla="*/ 6 w 257"/>
                <a:gd name="T15" fmla="*/ 86 h 107"/>
                <a:gd name="T16" fmla="*/ 181 w 257"/>
                <a:gd name="T17" fmla="*/ 86 h 107"/>
                <a:gd name="T18" fmla="*/ 177 w 257"/>
                <a:gd name="T19" fmla="*/ 81 h 107"/>
                <a:gd name="T20" fmla="*/ 241 w 257"/>
                <a:gd name="T21" fmla="*/ 76 h 107"/>
                <a:gd name="T22" fmla="*/ 168 w 257"/>
                <a:gd name="T23" fmla="*/ 76 h 107"/>
                <a:gd name="T24" fmla="*/ 180 w 257"/>
                <a:gd name="T25" fmla="*/ 79 h 107"/>
                <a:gd name="T26" fmla="*/ 179 w 257"/>
                <a:gd name="T27" fmla="*/ 66 h 107"/>
                <a:gd name="T28" fmla="*/ 156 w 257"/>
                <a:gd name="T29" fmla="*/ 67 h 107"/>
                <a:gd name="T30" fmla="*/ 59 w 257"/>
                <a:gd name="T31" fmla="*/ 65 h 107"/>
                <a:gd name="T32" fmla="*/ 25 w 257"/>
                <a:gd name="T33" fmla="*/ 94 h 107"/>
                <a:gd name="T34" fmla="*/ 25 w 257"/>
                <a:gd name="T35" fmla="*/ 93 h 107"/>
                <a:gd name="T36" fmla="*/ 166 w 257"/>
                <a:gd name="T37" fmla="*/ 60 h 107"/>
                <a:gd name="T38" fmla="*/ 153 w 257"/>
                <a:gd name="T39" fmla="*/ 66 h 107"/>
                <a:gd name="T40" fmla="*/ 164 w 257"/>
                <a:gd name="T41" fmla="*/ 58 h 107"/>
                <a:gd name="T42" fmla="*/ 142 w 257"/>
                <a:gd name="T43" fmla="*/ 61 h 107"/>
                <a:gd name="T44" fmla="*/ 141 w 257"/>
                <a:gd name="T45" fmla="*/ 61 h 107"/>
                <a:gd name="T46" fmla="*/ 67 w 257"/>
                <a:gd name="T47" fmla="*/ 67 h 107"/>
                <a:gd name="T48" fmla="*/ 116 w 257"/>
                <a:gd name="T49" fmla="*/ 57 h 107"/>
                <a:gd name="T50" fmla="*/ 76 w 257"/>
                <a:gd name="T51" fmla="*/ 63 h 107"/>
                <a:gd name="T52" fmla="*/ 88 w 257"/>
                <a:gd name="T53" fmla="*/ 60 h 107"/>
                <a:gd name="T54" fmla="*/ 87 w 257"/>
                <a:gd name="T55" fmla="*/ 60 h 107"/>
                <a:gd name="T56" fmla="*/ 118 w 257"/>
                <a:gd name="T57" fmla="*/ 50 h 107"/>
                <a:gd name="T58" fmla="*/ 179 w 257"/>
                <a:gd name="T59" fmla="*/ 25 h 107"/>
                <a:gd name="T60" fmla="*/ 179 w 257"/>
                <a:gd name="T61" fmla="*/ 25 h 107"/>
                <a:gd name="T62" fmla="*/ 172 w 257"/>
                <a:gd name="T63" fmla="*/ 13 h 107"/>
                <a:gd name="T64" fmla="*/ 181 w 257"/>
                <a:gd name="T65" fmla="*/ 29 h 107"/>
                <a:gd name="T66" fmla="*/ 185 w 257"/>
                <a:gd name="T67" fmla="*/ 94 h 107"/>
                <a:gd name="T68" fmla="*/ 182 w 257"/>
                <a:gd name="T69" fmla="*/ 63 h 107"/>
                <a:gd name="T70" fmla="*/ 58 w 257"/>
                <a:gd name="T71" fmla="*/ 61 h 107"/>
                <a:gd name="T72" fmla="*/ 11 w 257"/>
                <a:gd name="T73" fmla="*/ 81 h 107"/>
                <a:gd name="T74" fmla="*/ 129 w 257"/>
                <a:gd name="T75" fmla="*/ 18 h 107"/>
                <a:gd name="T76" fmla="*/ 180 w 257"/>
                <a:gd name="T77" fmla="*/ 29 h 107"/>
                <a:gd name="T78" fmla="*/ 181 w 257"/>
                <a:gd name="T79" fmla="*/ 5 h 107"/>
                <a:gd name="T80" fmla="*/ 168 w 257"/>
                <a:gd name="T81" fmla="*/ 9 h 107"/>
                <a:gd name="T82" fmla="*/ 52 w 257"/>
                <a:gd name="T83" fmla="*/ 37 h 107"/>
                <a:gd name="T84" fmla="*/ 0 w 257"/>
                <a:gd name="T85" fmla="*/ 89 h 107"/>
                <a:gd name="T86" fmla="*/ 17 w 257"/>
                <a:gd name="T87" fmla="*/ 104 h 107"/>
                <a:gd name="T88" fmla="*/ 111 w 257"/>
                <a:gd name="T89" fmla="*/ 61 h 107"/>
                <a:gd name="T90" fmla="*/ 166 w 257"/>
                <a:gd name="T91" fmla="*/ 105 h 107"/>
                <a:gd name="T92" fmla="*/ 167 w 257"/>
                <a:gd name="T93" fmla="*/ 106 h 107"/>
                <a:gd name="T94" fmla="*/ 168 w 257"/>
                <a:gd name="T95" fmla="*/ 107 h 107"/>
                <a:gd name="T96" fmla="*/ 169 w 257"/>
                <a:gd name="T97" fmla="*/ 107 h 107"/>
                <a:gd name="T98" fmla="*/ 235 w 257"/>
                <a:gd name="T99" fmla="*/ 84 h 107"/>
                <a:gd name="T100" fmla="*/ 257 w 257"/>
                <a:gd name="T101" fmla="*/ 6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7" h="107">
                  <a:moveTo>
                    <a:pt x="16" y="100"/>
                  </a:moveTo>
                  <a:cubicBezTo>
                    <a:pt x="16" y="100"/>
                    <a:pt x="15" y="99"/>
                    <a:pt x="14" y="98"/>
                  </a:cubicBezTo>
                  <a:cubicBezTo>
                    <a:pt x="15" y="98"/>
                    <a:pt x="17" y="98"/>
                    <a:pt x="18" y="97"/>
                  </a:cubicBezTo>
                  <a:cubicBezTo>
                    <a:pt x="17" y="98"/>
                    <a:pt x="17" y="99"/>
                    <a:pt x="16" y="100"/>
                  </a:cubicBezTo>
                  <a:moveTo>
                    <a:pt x="170" y="102"/>
                  </a:moveTo>
                  <a:cubicBezTo>
                    <a:pt x="170" y="100"/>
                    <a:pt x="169" y="97"/>
                    <a:pt x="169" y="95"/>
                  </a:cubicBezTo>
                  <a:cubicBezTo>
                    <a:pt x="173" y="95"/>
                    <a:pt x="177" y="95"/>
                    <a:pt x="181" y="95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78" y="97"/>
                    <a:pt x="173" y="100"/>
                    <a:pt x="170" y="102"/>
                  </a:cubicBezTo>
                  <a:moveTo>
                    <a:pt x="13" y="97"/>
                  </a:moveTo>
                  <a:cubicBezTo>
                    <a:pt x="12" y="96"/>
                    <a:pt x="11" y="95"/>
                    <a:pt x="10" y="95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12" y="94"/>
                    <a:pt x="14" y="93"/>
                    <a:pt x="16" y="91"/>
                  </a:cubicBezTo>
                  <a:cubicBezTo>
                    <a:pt x="17" y="92"/>
                    <a:pt x="18" y="92"/>
                    <a:pt x="19" y="93"/>
                  </a:cubicBezTo>
                  <a:cubicBezTo>
                    <a:pt x="19" y="93"/>
                    <a:pt x="20" y="93"/>
                    <a:pt x="20" y="94"/>
                  </a:cubicBezTo>
                  <a:cubicBezTo>
                    <a:pt x="20" y="94"/>
                    <a:pt x="20" y="95"/>
                    <a:pt x="19" y="95"/>
                  </a:cubicBezTo>
                  <a:cubicBezTo>
                    <a:pt x="17" y="96"/>
                    <a:pt x="15" y="96"/>
                    <a:pt x="13" y="97"/>
                  </a:cubicBezTo>
                  <a:cubicBezTo>
                    <a:pt x="13" y="97"/>
                    <a:pt x="13" y="97"/>
                    <a:pt x="13" y="97"/>
                  </a:cubicBezTo>
                  <a:moveTo>
                    <a:pt x="8" y="93"/>
                  </a:moveTo>
                  <a:cubicBezTo>
                    <a:pt x="6" y="92"/>
                    <a:pt x="5" y="91"/>
                    <a:pt x="4" y="90"/>
                  </a:cubicBezTo>
                  <a:cubicBezTo>
                    <a:pt x="7" y="89"/>
                    <a:pt x="9" y="88"/>
                    <a:pt x="12" y="87"/>
                  </a:cubicBezTo>
                  <a:cubicBezTo>
                    <a:pt x="12" y="88"/>
                    <a:pt x="13" y="89"/>
                    <a:pt x="14" y="90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91"/>
                    <a:pt x="10" y="92"/>
                    <a:pt x="8" y="93"/>
                  </a:cubicBezTo>
                  <a:cubicBezTo>
                    <a:pt x="8" y="93"/>
                    <a:pt x="8" y="93"/>
                    <a:pt x="8" y="93"/>
                  </a:cubicBezTo>
                  <a:moveTo>
                    <a:pt x="181" y="93"/>
                  </a:moveTo>
                  <a:cubicBezTo>
                    <a:pt x="177" y="93"/>
                    <a:pt x="173" y="93"/>
                    <a:pt x="169" y="93"/>
                  </a:cubicBezTo>
                  <a:cubicBezTo>
                    <a:pt x="169" y="91"/>
                    <a:pt x="169" y="89"/>
                    <a:pt x="169" y="87"/>
                  </a:cubicBezTo>
                  <a:cubicBezTo>
                    <a:pt x="173" y="87"/>
                    <a:pt x="177" y="87"/>
                    <a:pt x="181" y="88"/>
                  </a:cubicBezTo>
                  <a:cubicBezTo>
                    <a:pt x="181" y="89"/>
                    <a:pt x="181" y="91"/>
                    <a:pt x="181" y="93"/>
                  </a:cubicBezTo>
                  <a:moveTo>
                    <a:pt x="5" y="88"/>
                  </a:moveTo>
                  <a:cubicBezTo>
                    <a:pt x="5" y="87"/>
                    <a:pt x="5" y="87"/>
                    <a:pt x="6" y="86"/>
                  </a:cubicBezTo>
                  <a:cubicBezTo>
                    <a:pt x="6" y="85"/>
                    <a:pt x="7" y="84"/>
                    <a:pt x="8" y="83"/>
                  </a:cubicBezTo>
                  <a:cubicBezTo>
                    <a:pt x="8" y="84"/>
                    <a:pt x="9" y="85"/>
                    <a:pt x="10" y="86"/>
                  </a:cubicBezTo>
                  <a:cubicBezTo>
                    <a:pt x="8" y="87"/>
                    <a:pt x="6" y="87"/>
                    <a:pt x="5" y="88"/>
                  </a:cubicBezTo>
                  <a:moveTo>
                    <a:pt x="181" y="86"/>
                  </a:moveTo>
                  <a:cubicBezTo>
                    <a:pt x="177" y="85"/>
                    <a:pt x="173" y="85"/>
                    <a:pt x="170" y="85"/>
                  </a:cubicBezTo>
                  <a:cubicBezTo>
                    <a:pt x="169" y="85"/>
                    <a:pt x="169" y="85"/>
                    <a:pt x="169" y="85"/>
                  </a:cubicBezTo>
                  <a:cubicBezTo>
                    <a:pt x="169" y="84"/>
                    <a:pt x="168" y="83"/>
                    <a:pt x="168" y="82"/>
                  </a:cubicBezTo>
                  <a:cubicBezTo>
                    <a:pt x="171" y="81"/>
                    <a:pt x="174" y="81"/>
                    <a:pt x="177" y="81"/>
                  </a:cubicBezTo>
                  <a:cubicBezTo>
                    <a:pt x="178" y="81"/>
                    <a:pt x="179" y="81"/>
                    <a:pt x="180" y="81"/>
                  </a:cubicBezTo>
                  <a:cubicBezTo>
                    <a:pt x="181" y="82"/>
                    <a:pt x="181" y="84"/>
                    <a:pt x="181" y="86"/>
                  </a:cubicBezTo>
                  <a:moveTo>
                    <a:pt x="214" y="86"/>
                  </a:moveTo>
                  <a:cubicBezTo>
                    <a:pt x="223" y="82"/>
                    <a:pt x="233" y="79"/>
                    <a:pt x="241" y="76"/>
                  </a:cubicBezTo>
                  <a:cubicBezTo>
                    <a:pt x="239" y="78"/>
                    <a:pt x="236" y="79"/>
                    <a:pt x="234" y="81"/>
                  </a:cubicBezTo>
                  <a:cubicBezTo>
                    <a:pt x="227" y="82"/>
                    <a:pt x="220" y="84"/>
                    <a:pt x="214" y="86"/>
                  </a:cubicBezTo>
                  <a:moveTo>
                    <a:pt x="168" y="80"/>
                  </a:moveTo>
                  <a:cubicBezTo>
                    <a:pt x="168" y="79"/>
                    <a:pt x="168" y="78"/>
                    <a:pt x="168" y="76"/>
                  </a:cubicBezTo>
                  <a:cubicBezTo>
                    <a:pt x="168" y="76"/>
                    <a:pt x="168" y="75"/>
                    <a:pt x="168" y="75"/>
                  </a:cubicBezTo>
                  <a:cubicBezTo>
                    <a:pt x="172" y="75"/>
                    <a:pt x="176" y="74"/>
                    <a:pt x="180" y="74"/>
                  </a:cubicBezTo>
                  <a:cubicBezTo>
                    <a:pt x="180" y="75"/>
                    <a:pt x="180" y="76"/>
                    <a:pt x="180" y="77"/>
                  </a:cubicBezTo>
                  <a:cubicBezTo>
                    <a:pt x="180" y="78"/>
                    <a:pt x="180" y="79"/>
                    <a:pt x="180" y="79"/>
                  </a:cubicBezTo>
                  <a:cubicBezTo>
                    <a:pt x="179" y="79"/>
                    <a:pt x="178" y="79"/>
                    <a:pt x="177" y="79"/>
                  </a:cubicBezTo>
                  <a:cubicBezTo>
                    <a:pt x="174" y="79"/>
                    <a:pt x="171" y="79"/>
                    <a:pt x="168" y="80"/>
                  </a:cubicBezTo>
                  <a:moveTo>
                    <a:pt x="168" y="73"/>
                  </a:moveTo>
                  <a:cubicBezTo>
                    <a:pt x="172" y="71"/>
                    <a:pt x="176" y="68"/>
                    <a:pt x="179" y="66"/>
                  </a:cubicBezTo>
                  <a:cubicBezTo>
                    <a:pt x="179" y="68"/>
                    <a:pt x="180" y="70"/>
                    <a:pt x="180" y="72"/>
                  </a:cubicBezTo>
                  <a:cubicBezTo>
                    <a:pt x="176" y="72"/>
                    <a:pt x="172" y="73"/>
                    <a:pt x="168" y="73"/>
                  </a:cubicBezTo>
                  <a:moveTo>
                    <a:pt x="165" y="71"/>
                  </a:moveTo>
                  <a:cubicBezTo>
                    <a:pt x="162" y="69"/>
                    <a:pt x="159" y="68"/>
                    <a:pt x="156" y="67"/>
                  </a:cubicBezTo>
                  <a:cubicBezTo>
                    <a:pt x="162" y="66"/>
                    <a:pt x="168" y="65"/>
                    <a:pt x="174" y="65"/>
                  </a:cubicBezTo>
                  <a:cubicBezTo>
                    <a:pt x="171" y="67"/>
                    <a:pt x="168" y="69"/>
                    <a:pt x="165" y="71"/>
                  </a:cubicBezTo>
                  <a:moveTo>
                    <a:pt x="25" y="93"/>
                  </a:moveTo>
                  <a:cubicBezTo>
                    <a:pt x="32" y="84"/>
                    <a:pt x="43" y="73"/>
                    <a:pt x="59" y="65"/>
                  </a:cubicBezTo>
                  <a:cubicBezTo>
                    <a:pt x="60" y="64"/>
                    <a:pt x="61" y="64"/>
                    <a:pt x="62" y="63"/>
                  </a:cubicBezTo>
                  <a:cubicBezTo>
                    <a:pt x="54" y="70"/>
                    <a:pt x="45" y="77"/>
                    <a:pt x="39" y="84"/>
                  </a:cubicBezTo>
                  <a:cubicBezTo>
                    <a:pt x="34" y="87"/>
                    <a:pt x="29" y="91"/>
                    <a:pt x="24" y="94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moveTo>
                    <a:pt x="153" y="66"/>
                  </a:moveTo>
                  <a:cubicBezTo>
                    <a:pt x="151" y="65"/>
                    <a:pt x="148" y="64"/>
                    <a:pt x="145" y="63"/>
                  </a:cubicBezTo>
                  <a:cubicBezTo>
                    <a:pt x="149" y="63"/>
                    <a:pt x="152" y="62"/>
                    <a:pt x="155" y="62"/>
                  </a:cubicBezTo>
                  <a:cubicBezTo>
                    <a:pt x="158" y="61"/>
                    <a:pt x="162" y="60"/>
                    <a:pt x="166" y="60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70" y="61"/>
                    <a:pt x="173" y="62"/>
                    <a:pt x="176" y="63"/>
                  </a:cubicBezTo>
                  <a:cubicBezTo>
                    <a:pt x="168" y="63"/>
                    <a:pt x="161" y="64"/>
                    <a:pt x="154" y="65"/>
                  </a:cubicBezTo>
                  <a:cubicBezTo>
                    <a:pt x="153" y="66"/>
                    <a:pt x="153" y="66"/>
                    <a:pt x="153" y="66"/>
                  </a:cubicBezTo>
                  <a:moveTo>
                    <a:pt x="141" y="61"/>
                  </a:moveTo>
                  <a:cubicBezTo>
                    <a:pt x="138" y="61"/>
                    <a:pt x="135" y="60"/>
                    <a:pt x="132" y="59"/>
                  </a:cubicBezTo>
                  <a:cubicBezTo>
                    <a:pt x="139" y="58"/>
                    <a:pt x="145" y="56"/>
                    <a:pt x="152" y="54"/>
                  </a:cubicBezTo>
                  <a:cubicBezTo>
                    <a:pt x="156" y="55"/>
                    <a:pt x="160" y="57"/>
                    <a:pt x="164" y="58"/>
                  </a:cubicBezTo>
                  <a:cubicBezTo>
                    <a:pt x="161" y="59"/>
                    <a:pt x="157" y="59"/>
                    <a:pt x="154" y="60"/>
                  </a:cubicBezTo>
                  <a:cubicBezTo>
                    <a:pt x="151" y="60"/>
                    <a:pt x="147" y="61"/>
                    <a:pt x="144" y="61"/>
                  </a:cubicBezTo>
                  <a:cubicBezTo>
                    <a:pt x="143" y="61"/>
                    <a:pt x="143" y="61"/>
                    <a:pt x="142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2" y="61"/>
                    <a:pt x="142" y="61"/>
                    <a:pt x="141" y="61"/>
                  </a:cubicBezTo>
                  <a:cubicBezTo>
                    <a:pt x="141" y="61"/>
                    <a:pt x="141" y="61"/>
                    <a:pt x="141" y="61"/>
                  </a:cubicBezTo>
                  <a:cubicBezTo>
                    <a:pt x="141" y="61"/>
                    <a:pt x="141" y="61"/>
                    <a:pt x="141" y="61"/>
                  </a:cubicBezTo>
                  <a:moveTo>
                    <a:pt x="50" y="76"/>
                  </a:moveTo>
                  <a:cubicBezTo>
                    <a:pt x="56" y="70"/>
                    <a:pt x="64" y="64"/>
                    <a:pt x="70" y="60"/>
                  </a:cubicBezTo>
                  <a:cubicBezTo>
                    <a:pt x="76" y="57"/>
                    <a:pt x="82" y="55"/>
                    <a:pt x="89" y="53"/>
                  </a:cubicBezTo>
                  <a:cubicBezTo>
                    <a:pt x="82" y="58"/>
                    <a:pt x="74" y="63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1" y="70"/>
                    <a:pt x="55" y="73"/>
                    <a:pt x="50" y="76"/>
                  </a:cubicBezTo>
                  <a:moveTo>
                    <a:pt x="128" y="59"/>
                  </a:moveTo>
                  <a:cubicBezTo>
                    <a:pt x="124" y="58"/>
                    <a:pt x="120" y="58"/>
                    <a:pt x="116" y="57"/>
                  </a:cubicBezTo>
                  <a:cubicBezTo>
                    <a:pt x="122" y="55"/>
                    <a:pt x="127" y="53"/>
                    <a:pt x="133" y="51"/>
                  </a:cubicBezTo>
                  <a:cubicBezTo>
                    <a:pt x="138" y="51"/>
                    <a:pt x="143" y="52"/>
                    <a:pt x="148" y="53"/>
                  </a:cubicBezTo>
                  <a:cubicBezTo>
                    <a:pt x="141" y="55"/>
                    <a:pt x="135" y="57"/>
                    <a:pt x="128" y="59"/>
                  </a:cubicBezTo>
                  <a:moveTo>
                    <a:pt x="76" y="63"/>
                  </a:moveTo>
                  <a:cubicBezTo>
                    <a:pt x="83" y="60"/>
                    <a:pt x="89" y="55"/>
                    <a:pt x="95" y="52"/>
                  </a:cubicBezTo>
                  <a:cubicBezTo>
                    <a:pt x="100" y="51"/>
                    <a:pt x="105" y="50"/>
                    <a:pt x="111" y="50"/>
                  </a:cubicBezTo>
                  <a:cubicBezTo>
                    <a:pt x="103" y="53"/>
                    <a:pt x="96" y="56"/>
                    <a:pt x="89" y="59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3" y="61"/>
                    <a:pt x="80" y="62"/>
                    <a:pt x="76" y="63"/>
                  </a:cubicBezTo>
                  <a:moveTo>
                    <a:pt x="95" y="59"/>
                  </a:moveTo>
                  <a:cubicBezTo>
                    <a:pt x="102" y="56"/>
                    <a:pt x="109" y="53"/>
                    <a:pt x="116" y="50"/>
                  </a:cubicBezTo>
                  <a:cubicBezTo>
                    <a:pt x="117" y="50"/>
                    <a:pt x="117" y="50"/>
                    <a:pt x="118" y="50"/>
                  </a:cubicBezTo>
                  <a:cubicBezTo>
                    <a:pt x="122" y="50"/>
                    <a:pt x="125" y="50"/>
                    <a:pt x="129" y="50"/>
                  </a:cubicBezTo>
                  <a:cubicBezTo>
                    <a:pt x="123" y="53"/>
                    <a:pt x="117" y="55"/>
                    <a:pt x="111" y="57"/>
                  </a:cubicBezTo>
                  <a:cubicBezTo>
                    <a:pt x="106" y="57"/>
                    <a:pt x="100" y="58"/>
                    <a:pt x="95" y="59"/>
                  </a:cubicBezTo>
                  <a:moveTo>
                    <a:pt x="179" y="25"/>
                  </a:moveTo>
                  <a:cubicBezTo>
                    <a:pt x="176" y="24"/>
                    <a:pt x="173" y="22"/>
                    <a:pt x="170" y="21"/>
                  </a:cubicBezTo>
                  <a:cubicBezTo>
                    <a:pt x="170" y="20"/>
                    <a:pt x="170" y="19"/>
                    <a:pt x="170" y="18"/>
                  </a:cubicBezTo>
                  <a:cubicBezTo>
                    <a:pt x="173" y="19"/>
                    <a:pt x="176" y="20"/>
                    <a:pt x="180" y="20"/>
                  </a:cubicBezTo>
                  <a:cubicBezTo>
                    <a:pt x="179" y="22"/>
                    <a:pt x="179" y="23"/>
                    <a:pt x="179" y="25"/>
                  </a:cubicBezTo>
                  <a:moveTo>
                    <a:pt x="180" y="18"/>
                  </a:moveTo>
                  <a:cubicBezTo>
                    <a:pt x="177" y="18"/>
                    <a:pt x="174" y="18"/>
                    <a:pt x="171" y="17"/>
                  </a:cubicBezTo>
                  <a:cubicBezTo>
                    <a:pt x="171" y="15"/>
                    <a:pt x="171" y="14"/>
                    <a:pt x="171" y="13"/>
                  </a:cubicBezTo>
                  <a:cubicBezTo>
                    <a:pt x="172" y="13"/>
                    <a:pt x="172" y="13"/>
                    <a:pt x="172" y="13"/>
                  </a:cubicBezTo>
                  <a:cubicBezTo>
                    <a:pt x="175" y="13"/>
                    <a:pt x="178" y="13"/>
                    <a:pt x="180" y="14"/>
                  </a:cubicBezTo>
                  <a:cubicBezTo>
                    <a:pt x="180" y="15"/>
                    <a:pt x="180" y="17"/>
                    <a:pt x="180" y="18"/>
                  </a:cubicBezTo>
                  <a:moveTo>
                    <a:pt x="181" y="29"/>
                  </a:moveTo>
                  <a:cubicBezTo>
                    <a:pt x="181" y="29"/>
                    <a:pt x="181" y="29"/>
                    <a:pt x="181" y="29"/>
                  </a:cubicBezTo>
                  <a:cubicBezTo>
                    <a:pt x="182" y="29"/>
                    <a:pt x="182" y="28"/>
                    <a:pt x="182" y="28"/>
                  </a:cubicBezTo>
                  <a:cubicBezTo>
                    <a:pt x="183" y="19"/>
                    <a:pt x="184" y="14"/>
                    <a:pt x="185" y="6"/>
                  </a:cubicBezTo>
                  <a:cubicBezTo>
                    <a:pt x="208" y="24"/>
                    <a:pt x="232" y="52"/>
                    <a:pt x="252" y="69"/>
                  </a:cubicBezTo>
                  <a:cubicBezTo>
                    <a:pt x="234" y="74"/>
                    <a:pt x="207" y="83"/>
                    <a:pt x="185" y="94"/>
                  </a:cubicBezTo>
                  <a:cubicBezTo>
                    <a:pt x="184" y="86"/>
                    <a:pt x="184" y="79"/>
                    <a:pt x="184" y="74"/>
                  </a:cubicBezTo>
                  <a:cubicBezTo>
                    <a:pt x="183" y="71"/>
                    <a:pt x="183" y="68"/>
                    <a:pt x="183" y="66"/>
                  </a:cubicBezTo>
                  <a:cubicBezTo>
                    <a:pt x="183" y="65"/>
                    <a:pt x="183" y="64"/>
                    <a:pt x="182" y="64"/>
                  </a:cubicBezTo>
                  <a:cubicBezTo>
                    <a:pt x="182" y="63"/>
                    <a:pt x="182" y="63"/>
                    <a:pt x="182" y="63"/>
                  </a:cubicBezTo>
                  <a:cubicBezTo>
                    <a:pt x="182" y="62"/>
                    <a:pt x="181" y="62"/>
                    <a:pt x="181" y="62"/>
                  </a:cubicBezTo>
                  <a:cubicBezTo>
                    <a:pt x="159" y="50"/>
                    <a:pt x="137" y="46"/>
                    <a:pt x="118" y="46"/>
                  </a:cubicBezTo>
                  <a:cubicBezTo>
                    <a:pt x="118" y="46"/>
                    <a:pt x="118" y="46"/>
                    <a:pt x="118" y="46"/>
                  </a:cubicBezTo>
                  <a:cubicBezTo>
                    <a:pt x="95" y="46"/>
                    <a:pt x="74" y="53"/>
                    <a:pt x="58" y="61"/>
                  </a:cubicBezTo>
                  <a:cubicBezTo>
                    <a:pt x="42" y="70"/>
                    <a:pt x="29" y="81"/>
                    <a:pt x="23" y="91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0" y="90"/>
                    <a:pt x="17" y="87"/>
                    <a:pt x="14" y="85"/>
                  </a:cubicBezTo>
                  <a:cubicBezTo>
                    <a:pt x="13" y="84"/>
                    <a:pt x="11" y="82"/>
                    <a:pt x="11" y="81"/>
                  </a:cubicBezTo>
                  <a:cubicBezTo>
                    <a:pt x="10" y="81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7" y="68"/>
                    <a:pt x="33" y="52"/>
                    <a:pt x="53" y="40"/>
                  </a:cubicBezTo>
                  <a:cubicBezTo>
                    <a:pt x="74" y="27"/>
                    <a:pt x="101" y="18"/>
                    <a:pt x="129" y="18"/>
                  </a:cubicBezTo>
                  <a:cubicBezTo>
                    <a:pt x="141" y="18"/>
                    <a:pt x="154" y="20"/>
                    <a:pt x="167" y="24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72" y="26"/>
                    <a:pt x="176" y="27"/>
                    <a:pt x="180" y="29"/>
                  </a:cubicBezTo>
                  <a:cubicBezTo>
                    <a:pt x="180" y="29"/>
                    <a:pt x="180" y="29"/>
                    <a:pt x="181" y="29"/>
                  </a:cubicBezTo>
                  <a:moveTo>
                    <a:pt x="181" y="12"/>
                  </a:moveTo>
                  <a:cubicBezTo>
                    <a:pt x="178" y="11"/>
                    <a:pt x="175" y="11"/>
                    <a:pt x="172" y="11"/>
                  </a:cubicBezTo>
                  <a:cubicBezTo>
                    <a:pt x="175" y="9"/>
                    <a:pt x="178" y="7"/>
                    <a:pt x="181" y="5"/>
                  </a:cubicBezTo>
                  <a:cubicBezTo>
                    <a:pt x="181" y="8"/>
                    <a:pt x="181" y="10"/>
                    <a:pt x="181" y="12"/>
                  </a:cubicBezTo>
                  <a:moveTo>
                    <a:pt x="184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78" y="3"/>
                    <a:pt x="173" y="6"/>
                    <a:pt x="168" y="9"/>
                  </a:cubicBezTo>
                  <a:cubicBezTo>
                    <a:pt x="168" y="9"/>
                    <a:pt x="168" y="10"/>
                    <a:pt x="167" y="10"/>
                  </a:cubicBezTo>
                  <a:cubicBezTo>
                    <a:pt x="167" y="14"/>
                    <a:pt x="167" y="17"/>
                    <a:pt x="167" y="20"/>
                  </a:cubicBezTo>
                  <a:cubicBezTo>
                    <a:pt x="154" y="16"/>
                    <a:pt x="141" y="14"/>
                    <a:pt x="129" y="14"/>
                  </a:cubicBezTo>
                  <a:cubicBezTo>
                    <a:pt x="100" y="14"/>
                    <a:pt x="73" y="24"/>
                    <a:pt x="52" y="37"/>
                  </a:cubicBezTo>
                  <a:cubicBezTo>
                    <a:pt x="30" y="49"/>
                    <a:pt x="14" y="65"/>
                    <a:pt x="6" y="78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5" y="81"/>
                    <a:pt x="3" y="83"/>
                    <a:pt x="3" y="84"/>
                  </a:cubicBezTo>
                  <a:cubicBezTo>
                    <a:pt x="2" y="86"/>
                    <a:pt x="1" y="87"/>
                    <a:pt x="0" y="89"/>
                  </a:cubicBezTo>
                  <a:cubicBezTo>
                    <a:pt x="0" y="90"/>
                    <a:pt x="0" y="90"/>
                    <a:pt x="1" y="91"/>
                  </a:cubicBezTo>
                  <a:cubicBezTo>
                    <a:pt x="2" y="92"/>
                    <a:pt x="4" y="95"/>
                    <a:pt x="7" y="97"/>
                  </a:cubicBezTo>
                  <a:cubicBezTo>
                    <a:pt x="10" y="100"/>
                    <a:pt x="13" y="103"/>
                    <a:pt x="16" y="104"/>
                  </a:cubicBezTo>
                  <a:cubicBezTo>
                    <a:pt x="16" y="104"/>
                    <a:pt x="16" y="104"/>
                    <a:pt x="17" y="104"/>
                  </a:cubicBezTo>
                  <a:cubicBezTo>
                    <a:pt x="17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41" y="86"/>
                    <a:pt x="71" y="61"/>
                    <a:pt x="111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27" y="61"/>
                    <a:pt x="144" y="65"/>
                    <a:pt x="164" y="74"/>
                  </a:cubicBezTo>
                  <a:cubicBezTo>
                    <a:pt x="164" y="74"/>
                    <a:pt x="164" y="75"/>
                    <a:pt x="164" y="75"/>
                  </a:cubicBezTo>
                  <a:cubicBezTo>
                    <a:pt x="165" y="81"/>
                    <a:pt x="166" y="97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70" y="106"/>
                    <a:pt x="170" y="106"/>
                  </a:cubicBezTo>
                  <a:cubicBezTo>
                    <a:pt x="191" y="96"/>
                    <a:pt x="214" y="88"/>
                    <a:pt x="235" y="85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41" y="80"/>
                    <a:pt x="248" y="76"/>
                    <a:pt x="254" y="73"/>
                  </a:cubicBezTo>
                  <a:cubicBezTo>
                    <a:pt x="254" y="72"/>
                    <a:pt x="255" y="72"/>
                    <a:pt x="256" y="72"/>
                  </a:cubicBezTo>
                  <a:cubicBezTo>
                    <a:pt x="256" y="72"/>
                    <a:pt x="257" y="71"/>
                    <a:pt x="257" y="71"/>
                  </a:cubicBezTo>
                  <a:cubicBezTo>
                    <a:pt x="257" y="70"/>
                    <a:pt x="257" y="69"/>
                    <a:pt x="257" y="69"/>
                  </a:cubicBezTo>
                  <a:cubicBezTo>
                    <a:pt x="237" y="51"/>
                    <a:pt x="211" y="21"/>
                    <a:pt x="186" y="2"/>
                  </a:cubicBezTo>
                  <a:cubicBezTo>
                    <a:pt x="185" y="1"/>
                    <a:pt x="185" y="1"/>
                    <a:pt x="185" y="1"/>
                  </a:cubicBezTo>
                  <a:cubicBezTo>
                    <a:pt x="185" y="0"/>
                    <a:pt x="184" y="0"/>
                    <a:pt x="184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878"/>
            <p:cNvSpPr>
              <a:spLocks noEditPoints="1"/>
            </p:cNvSpPr>
            <p:nvPr/>
          </p:nvSpPr>
          <p:spPr bwMode="auto">
            <a:xfrm>
              <a:off x="2372" y="3078"/>
              <a:ext cx="545" cy="564"/>
            </a:xfrm>
            <a:custGeom>
              <a:avLst/>
              <a:gdLst>
                <a:gd name="T0" fmla="*/ 216 w 230"/>
                <a:gd name="T1" fmla="*/ 232 h 238"/>
                <a:gd name="T2" fmla="*/ 216 w 230"/>
                <a:gd name="T3" fmla="*/ 232 h 238"/>
                <a:gd name="T4" fmla="*/ 217 w 230"/>
                <a:gd name="T5" fmla="*/ 220 h 238"/>
                <a:gd name="T6" fmla="*/ 225 w 230"/>
                <a:gd name="T7" fmla="*/ 222 h 238"/>
                <a:gd name="T8" fmla="*/ 218 w 230"/>
                <a:gd name="T9" fmla="*/ 212 h 238"/>
                <a:gd name="T10" fmla="*/ 226 w 230"/>
                <a:gd name="T11" fmla="*/ 214 h 238"/>
                <a:gd name="T12" fmla="*/ 226 w 230"/>
                <a:gd name="T13" fmla="*/ 214 h 238"/>
                <a:gd name="T14" fmla="*/ 214 w 230"/>
                <a:gd name="T15" fmla="*/ 207 h 238"/>
                <a:gd name="T16" fmla="*/ 212 w 230"/>
                <a:gd name="T17" fmla="*/ 207 h 238"/>
                <a:gd name="T18" fmla="*/ 146 w 230"/>
                <a:gd name="T19" fmla="*/ 190 h 238"/>
                <a:gd name="T20" fmla="*/ 155 w 230"/>
                <a:gd name="T21" fmla="*/ 187 h 238"/>
                <a:gd name="T22" fmla="*/ 104 w 230"/>
                <a:gd name="T23" fmla="*/ 158 h 238"/>
                <a:gd name="T24" fmla="*/ 133 w 230"/>
                <a:gd name="T25" fmla="*/ 173 h 238"/>
                <a:gd name="T26" fmla="*/ 100 w 230"/>
                <a:gd name="T27" fmla="*/ 153 h 238"/>
                <a:gd name="T28" fmla="*/ 19 w 230"/>
                <a:gd name="T29" fmla="*/ 128 h 238"/>
                <a:gd name="T30" fmla="*/ 108 w 230"/>
                <a:gd name="T31" fmla="*/ 147 h 238"/>
                <a:gd name="T32" fmla="*/ 108 w 230"/>
                <a:gd name="T33" fmla="*/ 147 h 238"/>
                <a:gd name="T34" fmla="*/ 27 w 230"/>
                <a:gd name="T35" fmla="*/ 126 h 238"/>
                <a:gd name="T36" fmla="*/ 28 w 230"/>
                <a:gd name="T37" fmla="*/ 111 h 238"/>
                <a:gd name="T38" fmla="*/ 77 w 230"/>
                <a:gd name="T39" fmla="*/ 115 h 238"/>
                <a:gd name="T40" fmla="*/ 92 w 230"/>
                <a:gd name="T41" fmla="*/ 119 h 238"/>
                <a:gd name="T42" fmla="*/ 97 w 230"/>
                <a:gd name="T43" fmla="*/ 130 h 238"/>
                <a:gd name="T44" fmla="*/ 86 w 230"/>
                <a:gd name="T45" fmla="*/ 101 h 238"/>
                <a:gd name="T46" fmla="*/ 71 w 230"/>
                <a:gd name="T47" fmla="*/ 96 h 238"/>
                <a:gd name="T48" fmla="*/ 90 w 230"/>
                <a:gd name="T49" fmla="*/ 114 h 238"/>
                <a:gd name="T50" fmla="*/ 83 w 230"/>
                <a:gd name="T51" fmla="*/ 84 h 238"/>
                <a:gd name="T52" fmla="*/ 80 w 230"/>
                <a:gd name="T53" fmla="*/ 68 h 238"/>
                <a:gd name="T54" fmla="*/ 91 w 230"/>
                <a:gd name="T55" fmla="*/ 77 h 238"/>
                <a:gd name="T56" fmla="*/ 93 w 230"/>
                <a:gd name="T57" fmla="*/ 74 h 238"/>
                <a:gd name="T58" fmla="*/ 87 w 230"/>
                <a:gd name="T59" fmla="*/ 61 h 238"/>
                <a:gd name="T60" fmla="*/ 103 w 230"/>
                <a:gd name="T61" fmla="*/ 67 h 238"/>
                <a:gd name="T62" fmla="*/ 103 w 230"/>
                <a:gd name="T63" fmla="*/ 67 h 238"/>
                <a:gd name="T64" fmla="*/ 60 w 230"/>
                <a:gd name="T65" fmla="*/ 31 h 238"/>
                <a:gd name="T66" fmla="*/ 90 w 230"/>
                <a:gd name="T67" fmla="*/ 52 h 238"/>
                <a:gd name="T68" fmla="*/ 62 w 230"/>
                <a:gd name="T69" fmla="*/ 79 h 238"/>
                <a:gd name="T70" fmla="*/ 209 w 230"/>
                <a:gd name="T71" fmla="*/ 212 h 238"/>
                <a:gd name="T72" fmla="*/ 212 w 230"/>
                <a:gd name="T73" fmla="*/ 230 h 238"/>
                <a:gd name="T74" fmla="*/ 199 w 230"/>
                <a:gd name="T75" fmla="*/ 233 h 238"/>
                <a:gd name="T76" fmla="*/ 32 w 230"/>
                <a:gd name="T77" fmla="*/ 107 h 238"/>
                <a:gd name="T78" fmla="*/ 5 w 230"/>
                <a:gd name="T79" fmla="*/ 120 h 238"/>
                <a:gd name="T80" fmla="*/ 0 w 230"/>
                <a:gd name="T81" fmla="*/ 118 h 238"/>
                <a:gd name="T82" fmla="*/ 21 w 230"/>
                <a:gd name="T83" fmla="*/ 134 h 238"/>
                <a:gd name="T84" fmla="*/ 103 w 230"/>
                <a:gd name="T85" fmla="*/ 208 h 238"/>
                <a:gd name="T86" fmla="*/ 221 w 230"/>
                <a:gd name="T87" fmla="*/ 236 h 238"/>
                <a:gd name="T88" fmla="*/ 230 w 230"/>
                <a:gd name="T89" fmla="*/ 213 h 238"/>
                <a:gd name="T90" fmla="*/ 227 w 230"/>
                <a:gd name="T91" fmla="*/ 206 h 238"/>
                <a:gd name="T92" fmla="*/ 101 w 230"/>
                <a:gd name="T93" fmla="*/ 75 h 238"/>
                <a:gd name="T94" fmla="*/ 116 w 230"/>
                <a:gd name="T95" fmla="*/ 61 h 238"/>
                <a:gd name="T96" fmla="*/ 116 w 230"/>
                <a:gd name="T97" fmla="*/ 60 h 238"/>
                <a:gd name="T98" fmla="*/ 115 w 230"/>
                <a:gd name="T99" fmla="*/ 58 h 238"/>
                <a:gd name="T100" fmla="*/ 113 w 230"/>
                <a:gd name="T101" fmla="*/ 57 h 238"/>
                <a:gd name="T102" fmla="*/ 15 w 230"/>
                <a:gd name="T103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0" h="238">
                  <a:moveTo>
                    <a:pt x="211" y="233"/>
                  </a:moveTo>
                  <a:cubicBezTo>
                    <a:pt x="211" y="233"/>
                    <a:pt x="211" y="233"/>
                    <a:pt x="211" y="233"/>
                  </a:cubicBezTo>
                  <a:cubicBezTo>
                    <a:pt x="211" y="233"/>
                    <a:pt x="211" y="233"/>
                    <a:pt x="211" y="233"/>
                  </a:cubicBezTo>
                  <a:moveTo>
                    <a:pt x="216" y="232"/>
                  </a:moveTo>
                  <a:cubicBezTo>
                    <a:pt x="216" y="231"/>
                    <a:pt x="217" y="229"/>
                    <a:pt x="217" y="227"/>
                  </a:cubicBezTo>
                  <a:cubicBezTo>
                    <a:pt x="219" y="229"/>
                    <a:pt x="221" y="230"/>
                    <a:pt x="223" y="231"/>
                  </a:cubicBezTo>
                  <a:cubicBezTo>
                    <a:pt x="222" y="231"/>
                    <a:pt x="221" y="232"/>
                    <a:pt x="220" y="232"/>
                  </a:cubicBezTo>
                  <a:cubicBezTo>
                    <a:pt x="219" y="232"/>
                    <a:pt x="218" y="232"/>
                    <a:pt x="216" y="232"/>
                  </a:cubicBezTo>
                  <a:moveTo>
                    <a:pt x="225" y="230"/>
                  </a:moveTo>
                  <a:cubicBezTo>
                    <a:pt x="222" y="228"/>
                    <a:pt x="220" y="227"/>
                    <a:pt x="217" y="225"/>
                  </a:cubicBezTo>
                  <a:cubicBezTo>
                    <a:pt x="217" y="223"/>
                    <a:pt x="217" y="222"/>
                    <a:pt x="217" y="221"/>
                  </a:cubicBezTo>
                  <a:cubicBezTo>
                    <a:pt x="217" y="220"/>
                    <a:pt x="217" y="220"/>
                    <a:pt x="217" y="220"/>
                  </a:cubicBezTo>
                  <a:cubicBezTo>
                    <a:pt x="220" y="221"/>
                    <a:pt x="223" y="222"/>
                    <a:pt x="225" y="224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225" y="227"/>
                    <a:pt x="225" y="228"/>
                    <a:pt x="225" y="230"/>
                  </a:cubicBezTo>
                  <a:moveTo>
                    <a:pt x="225" y="222"/>
                  </a:moveTo>
                  <a:cubicBezTo>
                    <a:pt x="223" y="220"/>
                    <a:pt x="220" y="218"/>
                    <a:pt x="217" y="217"/>
                  </a:cubicBezTo>
                  <a:cubicBezTo>
                    <a:pt x="217" y="216"/>
                    <a:pt x="217" y="214"/>
                    <a:pt x="217" y="212"/>
                  </a:cubicBezTo>
                  <a:cubicBezTo>
                    <a:pt x="216" y="212"/>
                    <a:pt x="216" y="212"/>
                    <a:pt x="216" y="212"/>
                  </a:cubicBezTo>
                  <a:cubicBezTo>
                    <a:pt x="217" y="212"/>
                    <a:pt x="218" y="212"/>
                    <a:pt x="218" y="212"/>
                  </a:cubicBezTo>
                  <a:cubicBezTo>
                    <a:pt x="220" y="213"/>
                    <a:pt x="223" y="215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5" y="218"/>
                    <a:pt x="225" y="220"/>
                    <a:pt x="225" y="222"/>
                  </a:cubicBezTo>
                  <a:moveTo>
                    <a:pt x="226" y="214"/>
                  </a:moveTo>
                  <a:cubicBezTo>
                    <a:pt x="224" y="213"/>
                    <a:pt x="223" y="212"/>
                    <a:pt x="222" y="211"/>
                  </a:cubicBezTo>
                  <a:cubicBezTo>
                    <a:pt x="223" y="211"/>
                    <a:pt x="224" y="211"/>
                    <a:pt x="226" y="211"/>
                  </a:cubicBezTo>
                  <a:cubicBezTo>
                    <a:pt x="226" y="211"/>
                    <a:pt x="226" y="212"/>
                    <a:pt x="226" y="213"/>
                  </a:cubicBezTo>
                  <a:cubicBezTo>
                    <a:pt x="226" y="214"/>
                    <a:pt x="226" y="214"/>
                    <a:pt x="226" y="214"/>
                  </a:cubicBezTo>
                  <a:moveTo>
                    <a:pt x="209" y="207"/>
                  </a:moveTo>
                  <a:cubicBezTo>
                    <a:pt x="194" y="207"/>
                    <a:pt x="175" y="204"/>
                    <a:pt x="155" y="194"/>
                  </a:cubicBezTo>
                  <a:cubicBezTo>
                    <a:pt x="167" y="197"/>
                    <a:pt x="181" y="200"/>
                    <a:pt x="192" y="202"/>
                  </a:cubicBezTo>
                  <a:cubicBezTo>
                    <a:pt x="200" y="204"/>
                    <a:pt x="207" y="206"/>
                    <a:pt x="214" y="207"/>
                  </a:cubicBezTo>
                  <a:cubicBezTo>
                    <a:pt x="213" y="207"/>
                    <a:pt x="213" y="207"/>
                    <a:pt x="213" y="207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1" y="207"/>
                    <a:pt x="210" y="207"/>
                    <a:pt x="209" y="207"/>
                  </a:cubicBezTo>
                  <a:cubicBezTo>
                    <a:pt x="209" y="207"/>
                    <a:pt x="209" y="207"/>
                    <a:pt x="209" y="207"/>
                  </a:cubicBezTo>
                  <a:moveTo>
                    <a:pt x="177" y="197"/>
                  </a:moveTo>
                  <a:cubicBezTo>
                    <a:pt x="166" y="195"/>
                    <a:pt x="154" y="192"/>
                    <a:pt x="146" y="190"/>
                  </a:cubicBezTo>
                  <a:cubicBezTo>
                    <a:pt x="140" y="187"/>
                    <a:pt x="135" y="184"/>
                    <a:pt x="130" y="180"/>
                  </a:cubicBezTo>
                  <a:cubicBezTo>
                    <a:pt x="128" y="179"/>
                    <a:pt x="126" y="178"/>
                    <a:pt x="124" y="176"/>
                  </a:cubicBezTo>
                  <a:cubicBezTo>
                    <a:pt x="134" y="180"/>
                    <a:pt x="145" y="183"/>
                    <a:pt x="154" y="187"/>
                  </a:cubicBezTo>
                  <a:cubicBezTo>
                    <a:pt x="155" y="187"/>
                    <a:pt x="155" y="187"/>
                    <a:pt x="155" y="187"/>
                  </a:cubicBezTo>
                  <a:cubicBezTo>
                    <a:pt x="162" y="191"/>
                    <a:pt x="170" y="194"/>
                    <a:pt x="177" y="197"/>
                  </a:cubicBezTo>
                  <a:moveTo>
                    <a:pt x="144" y="181"/>
                  </a:moveTo>
                  <a:cubicBezTo>
                    <a:pt x="135" y="178"/>
                    <a:pt x="126" y="175"/>
                    <a:pt x="119" y="172"/>
                  </a:cubicBezTo>
                  <a:cubicBezTo>
                    <a:pt x="114" y="167"/>
                    <a:pt x="109" y="163"/>
                    <a:pt x="104" y="158"/>
                  </a:cubicBezTo>
                  <a:cubicBezTo>
                    <a:pt x="113" y="162"/>
                    <a:pt x="122" y="167"/>
                    <a:pt x="131" y="172"/>
                  </a:cubicBezTo>
                  <a:cubicBezTo>
                    <a:pt x="132" y="172"/>
                    <a:pt x="132" y="172"/>
                    <a:pt x="132" y="172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2" y="173"/>
                    <a:pt x="133" y="173"/>
                    <a:pt x="133" y="173"/>
                  </a:cubicBezTo>
                  <a:cubicBezTo>
                    <a:pt x="133" y="173"/>
                    <a:pt x="133" y="173"/>
                    <a:pt x="133" y="173"/>
                  </a:cubicBezTo>
                  <a:cubicBezTo>
                    <a:pt x="137" y="176"/>
                    <a:pt x="140" y="178"/>
                    <a:pt x="144" y="181"/>
                  </a:cubicBezTo>
                  <a:moveTo>
                    <a:pt x="125" y="166"/>
                  </a:moveTo>
                  <a:cubicBezTo>
                    <a:pt x="117" y="162"/>
                    <a:pt x="108" y="157"/>
                    <a:pt x="100" y="153"/>
                  </a:cubicBezTo>
                  <a:cubicBezTo>
                    <a:pt x="97" y="149"/>
                    <a:pt x="94" y="144"/>
                    <a:pt x="91" y="140"/>
                  </a:cubicBezTo>
                  <a:cubicBezTo>
                    <a:pt x="98" y="143"/>
                    <a:pt x="105" y="148"/>
                    <a:pt x="111" y="152"/>
                  </a:cubicBezTo>
                  <a:cubicBezTo>
                    <a:pt x="116" y="157"/>
                    <a:pt x="120" y="162"/>
                    <a:pt x="125" y="166"/>
                  </a:cubicBezTo>
                  <a:moveTo>
                    <a:pt x="19" y="128"/>
                  </a:moveTo>
                  <a:cubicBezTo>
                    <a:pt x="15" y="127"/>
                    <a:pt x="11" y="125"/>
                    <a:pt x="7" y="124"/>
                  </a:cubicBezTo>
                  <a:cubicBezTo>
                    <a:pt x="10" y="122"/>
                    <a:pt x="12" y="121"/>
                    <a:pt x="14" y="119"/>
                  </a:cubicBezTo>
                  <a:cubicBezTo>
                    <a:pt x="16" y="122"/>
                    <a:pt x="17" y="125"/>
                    <a:pt x="19" y="128"/>
                  </a:cubicBezTo>
                  <a:moveTo>
                    <a:pt x="108" y="147"/>
                  </a:moveTo>
                  <a:cubicBezTo>
                    <a:pt x="101" y="143"/>
                    <a:pt x="95" y="139"/>
                    <a:pt x="88" y="136"/>
                  </a:cubicBezTo>
                  <a:cubicBezTo>
                    <a:pt x="85" y="131"/>
                    <a:pt x="82" y="125"/>
                    <a:pt x="79" y="119"/>
                  </a:cubicBezTo>
                  <a:cubicBezTo>
                    <a:pt x="86" y="124"/>
                    <a:pt x="93" y="129"/>
                    <a:pt x="100" y="134"/>
                  </a:cubicBezTo>
                  <a:cubicBezTo>
                    <a:pt x="102" y="139"/>
                    <a:pt x="105" y="143"/>
                    <a:pt x="108" y="147"/>
                  </a:cubicBezTo>
                  <a:moveTo>
                    <a:pt x="22" y="128"/>
                  </a:moveTo>
                  <a:cubicBezTo>
                    <a:pt x="20" y="125"/>
                    <a:pt x="18" y="122"/>
                    <a:pt x="16" y="118"/>
                  </a:cubicBezTo>
                  <a:cubicBezTo>
                    <a:pt x="18" y="117"/>
                    <a:pt x="20" y="116"/>
                    <a:pt x="21" y="115"/>
                  </a:cubicBezTo>
                  <a:cubicBezTo>
                    <a:pt x="23" y="118"/>
                    <a:pt x="25" y="122"/>
                    <a:pt x="27" y="126"/>
                  </a:cubicBezTo>
                  <a:cubicBezTo>
                    <a:pt x="25" y="127"/>
                    <a:pt x="24" y="127"/>
                    <a:pt x="22" y="128"/>
                  </a:cubicBezTo>
                  <a:moveTo>
                    <a:pt x="28" y="124"/>
                  </a:moveTo>
                  <a:cubicBezTo>
                    <a:pt x="27" y="121"/>
                    <a:pt x="25" y="117"/>
                    <a:pt x="23" y="114"/>
                  </a:cubicBezTo>
                  <a:cubicBezTo>
                    <a:pt x="25" y="113"/>
                    <a:pt x="26" y="112"/>
                    <a:pt x="28" y="111"/>
                  </a:cubicBezTo>
                  <a:cubicBezTo>
                    <a:pt x="29" y="115"/>
                    <a:pt x="30" y="118"/>
                    <a:pt x="31" y="122"/>
                  </a:cubicBezTo>
                  <a:cubicBezTo>
                    <a:pt x="30" y="123"/>
                    <a:pt x="29" y="123"/>
                    <a:pt x="28" y="124"/>
                  </a:cubicBezTo>
                  <a:moveTo>
                    <a:pt x="97" y="130"/>
                  </a:moveTo>
                  <a:cubicBezTo>
                    <a:pt x="91" y="125"/>
                    <a:pt x="84" y="120"/>
                    <a:pt x="77" y="115"/>
                  </a:cubicBezTo>
                  <a:cubicBezTo>
                    <a:pt x="75" y="110"/>
                    <a:pt x="74" y="105"/>
                    <a:pt x="72" y="100"/>
                  </a:cubicBezTo>
                  <a:cubicBezTo>
                    <a:pt x="75" y="103"/>
                    <a:pt x="78" y="106"/>
                    <a:pt x="81" y="108"/>
                  </a:cubicBezTo>
                  <a:cubicBezTo>
                    <a:pt x="84" y="111"/>
                    <a:pt x="87" y="114"/>
                    <a:pt x="90" y="117"/>
                  </a:cubicBezTo>
                  <a:cubicBezTo>
                    <a:pt x="90" y="118"/>
                    <a:pt x="91" y="118"/>
                    <a:pt x="92" y="119"/>
                  </a:cubicBezTo>
                  <a:cubicBezTo>
                    <a:pt x="92" y="119"/>
                    <a:pt x="92" y="119"/>
                    <a:pt x="92" y="119"/>
                  </a:cubicBezTo>
                  <a:cubicBezTo>
                    <a:pt x="91" y="119"/>
                    <a:pt x="92" y="120"/>
                    <a:pt x="92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4" y="124"/>
                    <a:pt x="96" y="127"/>
                    <a:pt x="97" y="130"/>
                  </a:cubicBezTo>
                  <a:moveTo>
                    <a:pt x="86" y="101"/>
                  </a:moveTo>
                  <a:cubicBezTo>
                    <a:pt x="81" y="96"/>
                    <a:pt x="76" y="91"/>
                    <a:pt x="71" y="85"/>
                  </a:cubicBezTo>
                  <a:cubicBezTo>
                    <a:pt x="75" y="86"/>
                    <a:pt x="79" y="88"/>
                    <a:pt x="83" y="89"/>
                  </a:cubicBezTo>
                  <a:cubicBezTo>
                    <a:pt x="84" y="93"/>
                    <a:pt x="85" y="97"/>
                    <a:pt x="86" y="101"/>
                  </a:cubicBezTo>
                  <a:moveTo>
                    <a:pt x="90" y="114"/>
                  </a:moveTo>
                  <a:cubicBezTo>
                    <a:pt x="88" y="112"/>
                    <a:pt x="85" y="109"/>
                    <a:pt x="82" y="107"/>
                  </a:cubicBezTo>
                  <a:cubicBezTo>
                    <a:pt x="79" y="103"/>
                    <a:pt x="75" y="100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0" y="93"/>
                    <a:pt x="69" y="89"/>
                    <a:pt x="68" y="85"/>
                  </a:cubicBezTo>
                  <a:cubicBezTo>
                    <a:pt x="73" y="92"/>
                    <a:pt x="79" y="98"/>
                    <a:pt x="86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8"/>
                    <a:pt x="89" y="111"/>
                    <a:pt x="90" y="114"/>
                  </a:cubicBezTo>
                  <a:moveTo>
                    <a:pt x="83" y="84"/>
                  </a:moveTo>
                  <a:cubicBezTo>
                    <a:pt x="78" y="83"/>
                    <a:pt x="73" y="81"/>
                    <a:pt x="68" y="79"/>
                  </a:cubicBezTo>
                  <a:cubicBezTo>
                    <a:pt x="69" y="78"/>
                    <a:pt x="71" y="76"/>
                    <a:pt x="73" y="74"/>
                  </a:cubicBezTo>
                  <a:cubicBezTo>
                    <a:pt x="76" y="77"/>
                    <a:pt x="80" y="81"/>
                    <a:pt x="83" y="84"/>
                  </a:cubicBezTo>
                  <a:moveTo>
                    <a:pt x="85" y="83"/>
                  </a:moveTo>
                  <a:cubicBezTo>
                    <a:pt x="82" y="80"/>
                    <a:pt x="78" y="76"/>
                    <a:pt x="75" y="72"/>
                  </a:cubicBezTo>
                  <a:cubicBezTo>
                    <a:pt x="76" y="72"/>
                    <a:pt x="77" y="71"/>
                    <a:pt x="78" y="70"/>
                  </a:cubicBezTo>
                  <a:cubicBezTo>
                    <a:pt x="78" y="69"/>
                    <a:pt x="79" y="69"/>
                    <a:pt x="80" y="68"/>
                  </a:cubicBezTo>
                  <a:cubicBezTo>
                    <a:pt x="82" y="72"/>
                    <a:pt x="86" y="76"/>
                    <a:pt x="90" y="79"/>
                  </a:cubicBezTo>
                  <a:cubicBezTo>
                    <a:pt x="89" y="80"/>
                    <a:pt x="88" y="81"/>
                    <a:pt x="87" y="82"/>
                  </a:cubicBezTo>
                  <a:cubicBezTo>
                    <a:pt x="86" y="83"/>
                    <a:pt x="86" y="83"/>
                    <a:pt x="85" y="83"/>
                  </a:cubicBezTo>
                  <a:moveTo>
                    <a:pt x="91" y="77"/>
                  </a:moveTo>
                  <a:cubicBezTo>
                    <a:pt x="87" y="74"/>
                    <a:pt x="84" y="71"/>
                    <a:pt x="81" y="67"/>
                  </a:cubicBezTo>
                  <a:cubicBezTo>
                    <a:pt x="83" y="65"/>
                    <a:pt x="84" y="64"/>
                    <a:pt x="86" y="63"/>
                  </a:cubicBezTo>
                  <a:cubicBezTo>
                    <a:pt x="88" y="66"/>
                    <a:pt x="91" y="70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4"/>
                    <a:pt x="93" y="75"/>
                    <a:pt x="94" y="75"/>
                  </a:cubicBezTo>
                  <a:cubicBezTo>
                    <a:pt x="93" y="76"/>
                    <a:pt x="92" y="77"/>
                    <a:pt x="91" y="77"/>
                  </a:cubicBezTo>
                  <a:moveTo>
                    <a:pt x="96" y="73"/>
                  </a:moveTo>
                  <a:cubicBezTo>
                    <a:pt x="93" y="69"/>
                    <a:pt x="90" y="65"/>
                    <a:pt x="87" y="61"/>
                  </a:cubicBezTo>
                  <a:cubicBezTo>
                    <a:pt x="89" y="60"/>
                    <a:pt x="91" y="58"/>
                    <a:pt x="93" y="56"/>
                  </a:cubicBezTo>
                  <a:cubicBezTo>
                    <a:pt x="96" y="60"/>
                    <a:pt x="98" y="64"/>
                    <a:pt x="101" y="68"/>
                  </a:cubicBezTo>
                  <a:cubicBezTo>
                    <a:pt x="100" y="70"/>
                    <a:pt x="98" y="72"/>
                    <a:pt x="96" y="73"/>
                  </a:cubicBezTo>
                  <a:moveTo>
                    <a:pt x="103" y="67"/>
                  </a:moveTo>
                  <a:cubicBezTo>
                    <a:pt x="100" y="63"/>
                    <a:pt x="97" y="59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9" y="56"/>
                    <a:pt x="105" y="59"/>
                    <a:pt x="110" y="61"/>
                  </a:cubicBezTo>
                  <a:cubicBezTo>
                    <a:pt x="108" y="63"/>
                    <a:pt x="105" y="65"/>
                    <a:pt x="103" y="67"/>
                  </a:cubicBezTo>
                  <a:moveTo>
                    <a:pt x="60" y="31"/>
                  </a:moveTo>
                  <a:cubicBezTo>
                    <a:pt x="49" y="25"/>
                    <a:pt x="39" y="18"/>
                    <a:pt x="30" y="12"/>
                  </a:cubicBezTo>
                  <a:cubicBezTo>
                    <a:pt x="34" y="13"/>
                    <a:pt x="37" y="14"/>
                    <a:pt x="41" y="15"/>
                  </a:cubicBezTo>
                  <a:cubicBezTo>
                    <a:pt x="47" y="21"/>
                    <a:pt x="53" y="26"/>
                    <a:pt x="60" y="31"/>
                  </a:cubicBezTo>
                  <a:moveTo>
                    <a:pt x="5" y="120"/>
                  </a:moveTo>
                  <a:cubicBezTo>
                    <a:pt x="5" y="119"/>
                    <a:pt x="5" y="119"/>
                    <a:pt x="5" y="118"/>
                  </a:cubicBezTo>
                  <a:cubicBezTo>
                    <a:pt x="5" y="82"/>
                    <a:pt x="13" y="39"/>
                    <a:pt x="15" y="7"/>
                  </a:cubicBezTo>
                  <a:cubicBezTo>
                    <a:pt x="34" y="20"/>
                    <a:pt x="62" y="40"/>
                    <a:pt x="90" y="52"/>
                  </a:cubicBezTo>
                  <a:cubicBezTo>
                    <a:pt x="83" y="59"/>
                    <a:pt x="77" y="64"/>
                    <a:pt x="72" y="69"/>
                  </a:cubicBezTo>
                  <a:cubicBezTo>
                    <a:pt x="69" y="71"/>
                    <a:pt x="67" y="74"/>
                    <a:pt x="65" y="75"/>
                  </a:cubicBezTo>
                  <a:cubicBezTo>
                    <a:pt x="64" y="76"/>
                    <a:pt x="64" y="77"/>
                    <a:pt x="63" y="78"/>
                  </a:cubicBezTo>
                  <a:cubicBezTo>
                    <a:pt x="63" y="78"/>
                    <a:pt x="63" y="79"/>
                    <a:pt x="62" y="79"/>
                  </a:cubicBezTo>
                  <a:cubicBezTo>
                    <a:pt x="62" y="79"/>
                    <a:pt x="62" y="80"/>
                    <a:pt x="62" y="81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73" y="131"/>
                    <a:pt x="99" y="164"/>
                    <a:pt x="128" y="184"/>
                  </a:cubicBezTo>
                  <a:cubicBezTo>
                    <a:pt x="156" y="204"/>
                    <a:pt x="188" y="212"/>
                    <a:pt x="209" y="212"/>
                  </a:cubicBezTo>
                  <a:cubicBezTo>
                    <a:pt x="210" y="212"/>
                    <a:pt x="211" y="212"/>
                    <a:pt x="212" y="212"/>
                  </a:cubicBezTo>
                  <a:cubicBezTo>
                    <a:pt x="212" y="212"/>
                    <a:pt x="212" y="212"/>
                    <a:pt x="212" y="212"/>
                  </a:cubicBezTo>
                  <a:cubicBezTo>
                    <a:pt x="212" y="214"/>
                    <a:pt x="213" y="217"/>
                    <a:pt x="213" y="221"/>
                  </a:cubicBezTo>
                  <a:cubicBezTo>
                    <a:pt x="213" y="224"/>
                    <a:pt x="212" y="227"/>
                    <a:pt x="212" y="230"/>
                  </a:cubicBezTo>
                  <a:cubicBezTo>
                    <a:pt x="212" y="231"/>
                    <a:pt x="211" y="232"/>
                    <a:pt x="211" y="232"/>
                  </a:cubicBezTo>
                  <a:cubicBezTo>
                    <a:pt x="211" y="233"/>
                    <a:pt x="211" y="233"/>
                    <a:pt x="211" y="233"/>
                  </a:cubicBezTo>
                  <a:cubicBezTo>
                    <a:pt x="208" y="233"/>
                    <a:pt x="204" y="233"/>
                    <a:pt x="200" y="233"/>
                  </a:cubicBezTo>
                  <a:cubicBezTo>
                    <a:pt x="200" y="233"/>
                    <a:pt x="200" y="233"/>
                    <a:pt x="199" y="233"/>
                  </a:cubicBezTo>
                  <a:cubicBezTo>
                    <a:pt x="174" y="233"/>
                    <a:pt x="138" y="225"/>
                    <a:pt x="105" y="204"/>
                  </a:cubicBezTo>
                  <a:cubicBezTo>
                    <a:pt x="76" y="187"/>
                    <a:pt x="50" y="160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4" y="117"/>
                    <a:pt x="33" y="112"/>
                    <a:pt x="32" y="107"/>
                  </a:cubicBezTo>
                  <a:cubicBezTo>
                    <a:pt x="31" y="106"/>
                    <a:pt x="31" y="106"/>
                    <a:pt x="30" y="106"/>
                  </a:cubicBezTo>
                  <a:cubicBezTo>
                    <a:pt x="30" y="105"/>
                    <a:pt x="30" y="105"/>
                    <a:pt x="29" y="105"/>
                  </a:cubicBezTo>
                  <a:cubicBezTo>
                    <a:pt x="29" y="105"/>
                    <a:pt x="29" y="105"/>
                    <a:pt x="28" y="106"/>
                  </a:cubicBezTo>
                  <a:cubicBezTo>
                    <a:pt x="19" y="111"/>
                    <a:pt x="13" y="115"/>
                    <a:pt x="5" y="120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2" y="0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9" y="34"/>
                    <a:pt x="0" y="80"/>
                    <a:pt x="0" y="118"/>
                  </a:cubicBezTo>
                  <a:cubicBezTo>
                    <a:pt x="0" y="120"/>
                    <a:pt x="0" y="121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6"/>
                    <a:pt x="1" y="126"/>
                  </a:cubicBezTo>
                  <a:cubicBezTo>
                    <a:pt x="8" y="129"/>
                    <a:pt x="14" y="131"/>
                    <a:pt x="21" y="134"/>
                  </a:cubicBezTo>
                  <a:cubicBezTo>
                    <a:pt x="21" y="134"/>
                    <a:pt x="22" y="134"/>
                    <a:pt x="22" y="134"/>
                  </a:cubicBezTo>
                  <a:cubicBezTo>
                    <a:pt x="22" y="134"/>
                    <a:pt x="23" y="134"/>
                    <a:pt x="23" y="133"/>
                  </a:cubicBezTo>
                  <a:cubicBezTo>
                    <a:pt x="27" y="131"/>
                    <a:pt x="30" y="129"/>
                    <a:pt x="33" y="126"/>
                  </a:cubicBezTo>
                  <a:cubicBezTo>
                    <a:pt x="47" y="164"/>
                    <a:pt x="74" y="190"/>
                    <a:pt x="103" y="208"/>
                  </a:cubicBezTo>
                  <a:cubicBezTo>
                    <a:pt x="136" y="229"/>
                    <a:pt x="173" y="238"/>
                    <a:pt x="200" y="238"/>
                  </a:cubicBezTo>
                  <a:cubicBezTo>
                    <a:pt x="204" y="238"/>
                    <a:pt x="208" y="238"/>
                    <a:pt x="212" y="237"/>
                  </a:cubicBezTo>
                  <a:cubicBezTo>
                    <a:pt x="212" y="237"/>
                    <a:pt x="212" y="237"/>
                    <a:pt x="212" y="237"/>
                  </a:cubicBezTo>
                  <a:cubicBezTo>
                    <a:pt x="216" y="237"/>
                    <a:pt x="219" y="236"/>
                    <a:pt x="221" y="236"/>
                  </a:cubicBezTo>
                  <a:cubicBezTo>
                    <a:pt x="223" y="236"/>
                    <a:pt x="225" y="235"/>
                    <a:pt x="227" y="235"/>
                  </a:cubicBezTo>
                  <a:cubicBezTo>
                    <a:pt x="228" y="234"/>
                    <a:pt x="229" y="234"/>
                    <a:pt x="229" y="233"/>
                  </a:cubicBezTo>
                  <a:cubicBezTo>
                    <a:pt x="229" y="231"/>
                    <a:pt x="229" y="228"/>
                    <a:pt x="230" y="225"/>
                  </a:cubicBezTo>
                  <a:cubicBezTo>
                    <a:pt x="230" y="221"/>
                    <a:pt x="230" y="217"/>
                    <a:pt x="230" y="213"/>
                  </a:cubicBezTo>
                  <a:cubicBezTo>
                    <a:pt x="230" y="211"/>
                    <a:pt x="230" y="209"/>
                    <a:pt x="230" y="208"/>
                  </a:cubicBezTo>
                  <a:cubicBezTo>
                    <a:pt x="230" y="207"/>
                    <a:pt x="229" y="206"/>
                    <a:pt x="228" y="206"/>
                  </a:cubicBezTo>
                  <a:cubicBezTo>
                    <a:pt x="228" y="206"/>
                    <a:pt x="228" y="206"/>
                    <a:pt x="227" y="206"/>
                  </a:cubicBezTo>
                  <a:cubicBezTo>
                    <a:pt x="227" y="206"/>
                    <a:pt x="227" y="206"/>
                    <a:pt x="227" y="206"/>
                  </a:cubicBezTo>
                  <a:cubicBezTo>
                    <a:pt x="203" y="200"/>
                    <a:pt x="173" y="194"/>
                    <a:pt x="147" y="177"/>
                  </a:cubicBezTo>
                  <a:cubicBezTo>
                    <a:pt x="121" y="161"/>
                    <a:pt x="98" y="134"/>
                    <a:pt x="87" y="88"/>
                  </a:cubicBezTo>
                  <a:cubicBezTo>
                    <a:pt x="87" y="88"/>
                    <a:pt x="88" y="87"/>
                    <a:pt x="88" y="87"/>
                  </a:cubicBezTo>
                  <a:cubicBezTo>
                    <a:pt x="90" y="85"/>
                    <a:pt x="95" y="80"/>
                    <a:pt x="101" y="75"/>
                  </a:cubicBezTo>
                  <a:cubicBezTo>
                    <a:pt x="106" y="70"/>
                    <a:pt x="112" y="65"/>
                    <a:pt x="115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0"/>
                    <a:pt x="116" y="60"/>
                    <a:pt x="116" y="60"/>
                  </a:cubicBezTo>
                  <a:cubicBezTo>
                    <a:pt x="116" y="60"/>
                    <a:pt x="116" y="60"/>
                    <a:pt x="116" y="60"/>
                  </a:cubicBezTo>
                  <a:cubicBezTo>
                    <a:pt x="116" y="60"/>
                    <a:pt x="116" y="60"/>
                    <a:pt x="116" y="60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4" y="58"/>
                    <a:pt x="114" y="58"/>
                    <a:pt x="113" y="57"/>
                  </a:cubicBezTo>
                  <a:cubicBezTo>
                    <a:pt x="87" y="45"/>
                    <a:pt x="62" y="29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4" y="8"/>
                    <a:pt x="25" y="5"/>
                    <a:pt x="17" y="2"/>
                  </a:cubicBezTo>
                  <a:cubicBezTo>
                    <a:pt x="16" y="2"/>
                    <a:pt x="15" y="1"/>
                    <a:pt x="15" y="1"/>
                  </a:cubicBezTo>
                  <a:cubicBezTo>
                    <a:pt x="14" y="0"/>
                    <a:pt x="14" y="0"/>
                    <a:pt x="13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879"/>
            <p:cNvSpPr>
              <a:spLocks noEditPoints="1"/>
            </p:cNvSpPr>
            <p:nvPr/>
          </p:nvSpPr>
          <p:spPr bwMode="auto">
            <a:xfrm>
              <a:off x="4044" y="1022"/>
              <a:ext cx="236" cy="239"/>
            </a:xfrm>
            <a:custGeom>
              <a:avLst/>
              <a:gdLst>
                <a:gd name="T0" fmla="*/ 37 w 100"/>
                <a:gd name="T1" fmla="*/ 97 h 101"/>
                <a:gd name="T2" fmla="*/ 7 w 100"/>
                <a:gd name="T3" fmla="*/ 88 h 101"/>
                <a:gd name="T4" fmla="*/ 4 w 100"/>
                <a:gd name="T5" fmla="*/ 67 h 101"/>
                <a:gd name="T6" fmla="*/ 6 w 100"/>
                <a:gd name="T7" fmla="*/ 33 h 101"/>
                <a:gd name="T8" fmla="*/ 13 w 100"/>
                <a:gd name="T9" fmla="*/ 20 h 101"/>
                <a:gd name="T10" fmla="*/ 45 w 100"/>
                <a:gd name="T11" fmla="*/ 16 h 101"/>
                <a:gd name="T12" fmla="*/ 75 w 100"/>
                <a:gd name="T13" fmla="*/ 19 h 101"/>
                <a:gd name="T14" fmla="*/ 40 w 100"/>
                <a:gd name="T15" fmla="*/ 48 h 101"/>
                <a:gd name="T16" fmla="*/ 31 w 100"/>
                <a:gd name="T17" fmla="*/ 31 h 101"/>
                <a:gd name="T18" fmla="*/ 20 w 100"/>
                <a:gd name="T19" fmla="*/ 43 h 101"/>
                <a:gd name="T20" fmla="*/ 20 w 100"/>
                <a:gd name="T21" fmla="*/ 46 h 101"/>
                <a:gd name="T22" fmla="*/ 45 w 100"/>
                <a:gd name="T23" fmla="*/ 83 h 101"/>
                <a:gd name="T24" fmla="*/ 87 w 100"/>
                <a:gd name="T25" fmla="*/ 27 h 101"/>
                <a:gd name="T26" fmla="*/ 89 w 100"/>
                <a:gd name="T27" fmla="*/ 48 h 101"/>
                <a:gd name="T28" fmla="*/ 85 w 100"/>
                <a:gd name="T29" fmla="*/ 83 h 101"/>
                <a:gd name="T30" fmla="*/ 66 w 100"/>
                <a:gd name="T31" fmla="*/ 96 h 101"/>
                <a:gd name="T32" fmla="*/ 46 w 100"/>
                <a:gd name="T33" fmla="*/ 66 h 101"/>
                <a:gd name="T34" fmla="*/ 88 w 100"/>
                <a:gd name="T35" fmla="*/ 7 h 101"/>
                <a:gd name="T36" fmla="*/ 94 w 100"/>
                <a:gd name="T37" fmla="*/ 15 h 101"/>
                <a:gd name="T38" fmla="*/ 24 w 100"/>
                <a:gd name="T39" fmla="*/ 45 h 101"/>
                <a:gd name="T40" fmla="*/ 37 w 100"/>
                <a:gd name="T41" fmla="*/ 49 h 101"/>
                <a:gd name="T42" fmla="*/ 46 w 100"/>
                <a:gd name="T43" fmla="*/ 66 h 101"/>
                <a:gd name="T44" fmla="*/ 87 w 100"/>
                <a:gd name="T45" fmla="*/ 3 h 101"/>
                <a:gd name="T46" fmla="*/ 56 w 100"/>
                <a:gd name="T47" fmla="*/ 12 h 101"/>
                <a:gd name="T48" fmla="*/ 22 w 100"/>
                <a:gd name="T49" fmla="*/ 14 h 101"/>
                <a:gd name="T50" fmla="*/ 4 w 100"/>
                <a:gd name="T51" fmla="*/ 23 h 101"/>
                <a:gd name="T52" fmla="*/ 0 w 100"/>
                <a:gd name="T53" fmla="*/ 67 h 101"/>
                <a:gd name="T54" fmla="*/ 4 w 100"/>
                <a:gd name="T55" fmla="*/ 90 h 101"/>
                <a:gd name="T56" fmla="*/ 37 w 100"/>
                <a:gd name="T57" fmla="*/ 101 h 101"/>
                <a:gd name="T58" fmla="*/ 67 w 100"/>
                <a:gd name="T59" fmla="*/ 100 h 101"/>
                <a:gd name="T60" fmla="*/ 88 w 100"/>
                <a:gd name="T61" fmla="*/ 85 h 101"/>
                <a:gd name="T62" fmla="*/ 93 w 100"/>
                <a:gd name="T63" fmla="*/ 48 h 101"/>
                <a:gd name="T64" fmla="*/ 93 w 100"/>
                <a:gd name="T65" fmla="*/ 32 h 101"/>
                <a:gd name="T66" fmla="*/ 90 w 100"/>
                <a:gd name="T67" fmla="*/ 25 h 101"/>
                <a:gd name="T68" fmla="*/ 100 w 100"/>
                <a:gd name="T69" fmla="*/ 14 h 101"/>
                <a:gd name="T70" fmla="*/ 93 w 100"/>
                <a:gd name="T71" fmla="*/ 9 h 101"/>
                <a:gd name="T72" fmla="*/ 89 w 100"/>
                <a:gd name="T7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01">
                  <a:moveTo>
                    <a:pt x="50" y="97"/>
                  </a:moveTo>
                  <a:cubicBezTo>
                    <a:pt x="46" y="97"/>
                    <a:pt x="41" y="97"/>
                    <a:pt x="37" y="97"/>
                  </a:cubicBezTo>
                  <a:cubicBezTo>
                    <a:pt x="32" y="97"/>
                    <a:pt x="25" y="97"/>
                    <a:pt x="20" y="95"/>
                  </a:cubicBezTo>
                  <a:cubicBezTo>
                    <a:pt x="15" y="94"/>
                    <a:pt x="10" y="92"/>
                    <a:pt x="7" y="88"/>
                  </a:cubicBezTo>
                  <a:cubicBezTo>
                    <a:pt x="4" y="84"/>
                    <a:pt x="3" y="79"/>
                    <a:pt x="3" y="73"/>
                  </a:cubicBezTo>
                  <a:cubicBezTo>
                    <a:pt x="3" y="71"/>
                    <a:pt x="4" y="69"/>
                    <a:pt x="4" y="67"/>
                  </a:cubicBezTo>
                  <a:cubicBezTo>
                    <a:pt x="4" y="62"/>
                    <a:pt x="4" y="53"/>
                    <a:pt x="5" y="45"/>
                  </a:cubicBezTo>
                  <a:cubicBezTo>
                    <a:pt x="5" y="40"/>
                    <a:pt x="5" y="36"/>
                    <a:pt x="6" y="33"/>
                  </a:cubicBezTo>
                  <a:cubicBezTo>
                    <a:pt x="6" y="29"/>
                    <a:pt x="7" y="27"/>
                    <a:pt x="8" y="25"/>
                  </a:cubicBezTo>
                  <a:cubicBezTo>
                    <a:pt x="9" y="23"/>
                    <a:pt x="10" y="22"/>
                    <a:pt x="13" y="20"/>
                  </a:cubicBezTo>
                  <a:cubicBezTo>
                    <a:pt x="17" y="19"/>
                    <a:pt x="22" y="17"/>
                    <a:pt x="28" y="17"/>
                  </a:cubicBezTo>
                  <a:cubicBezTo>
                    <a:pt x="33" y="16"/>
                    <a:pt x="39" y="16"/>
                    <a:pt x="45" y="16"/>
                  </a:cubicBezTo>
                  <a:cubicBezTo>
                    <a:pt x="50" y="16"/>
                    <a:pt x="54" y="16"/>
                    <a:pt x="56" y="16"/>
                  </a:cubicBezTo>
                  <a:cubicBezTo>
                    <a:pt x="66" y="16"/>
                    <a:pt x="70" y="17"/>
                    <a:pt x="75" y="19"/>
                  </a:cubicBezTo>
                  <a:cubicBezTo>
                    <a:pt x="66" y="30"/>
                    <a:pt x="57" y="43"/>
                    <a:pt x="46" y="60"/>
                  </a:cubicBezTo>
                  <a:cubicBezTo>
                    <a:pt x="44" y="56"/>
                    <a:pt x="42" y="52"/>
                    <a:pt x="40" y="48"/>
                  </a:cubicBezTo>
                  <a:cubicBezTo>
                    <a:pt x="37" y="42"/>
                    <a:pt x="35" y="36"/>
                    <a:pt x="33" y="33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7"/>
                    <a:pt x="24" y="40"/>
                    <a:pt x="20" y="43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52"/>
                    <a:pt x="39" y="69"/>
                    <a:pt x="44" y="80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59" y="62"/>
                    <a:pt x="73" y="44"/>
                    <a:pt x="87" y="27"/>
                  </a:cubicBezTo>
                  <a:cubicBezTo>
                    <a:pt x="88" y="28"/>
                    <a:pt x="89" y="29"/>
                    <a:pt x="89" y="32"/>
                  </a:cubicBezTo>
                  <a:cubicBezTo>
                    <a:pt x="89" y="38"/>
                    <a:pt x="89" y="43"/>
                    <a:pt x="89" y="48"/>
                  </a:cubicBezTo>
                  <a:cubicBezTo>
                    <a:pt x="89" y="56"/>
                    <a:pt x="89" y="64"/>
                    <a:pt x="88" y="74"/>
                  </a:cubicBezTo>
                  <a:cubicBezTo>
                    <a:pt x="87" y="78"/>
                    <a:pt x="86" y="81"/>
                    <a:pt x="85" y="83"/>
                  </a:cubicBezTo>
                  <a:cubicBezTo>
                    <a:pt x="84" y="85"/>
                    <a:pt x="82" y="88"/>
                    <a:pt x="79" y="90"/>
                  </a:cubicBezTo>
                  <a:cubicBezTo>
                    <a:pt x="76" y="93"/>
                    <a:pt x="71" y="95"/>
                    <a:pt x="66" y="96"/>
                  </a:cubicBezTo>
                  <a:cubicBezTo>
                    <a:pt x="61" y="97"/>
                    <a:pt x="56" y="97"/>
                    <a:pt x="50" y="97"/>
                  </a:cubicBezTo>
                  <a:moveTo>
                    <a:pt x="46" y="66"/>
                  </a:moveTo>
                  <a:cubicBezTo>
                    <a:pt x="48" y="64"/>
                    <a:pt x="48" y="64"/>
                    <a:pt x="48" y="64"/>
                  </a:cubicBezTo>
                  <a:cubicBezTo>
                    <a:pt x="64" y="40"/>
                    <a:pt x="74" y="24"/>
                    <a:pt x="88" y="7"/>
                  </a:cubicBezTo>
                  <a:cubicBezTo>
                    <a:pt x="89" y="9"/>
                    <a:pt x="89" y="10"/>
                    <a:pt x="90" y="11"/>
                  </a:cubicBezTo>
                  <a:cubicBezTo>
                    <a:pt x="91" y="12"/>
                    <a:pt x="93" y="13"/>
                    <a:pt x="94" y="15"/>
                  </a:cubicBezTo>
                  <a:cubicBezTo>
                    <a:pt x="76" y="34"/>
                    <a:pt x="60" y="54"/>
                    <a:pt x="46" y="76"/>
                  </a:cubicBezTo>
                  <a:cubicBezTo>
                    <a:pt x="40" y="65"/>
                    <a:pt x="29" y="51"/>
                    <a:pt x="24" y="45"/>
                  </a:cubicBezTo>
                  <a:cubicBezTo>
                    <a:pt x="26" y="42"/>
                    <a:pt x="29" y="40"/>
                    <a:pt x="31" y="37"/>
                  </a:cubicBezTo>
                  <a:cubicBezTo>
                    <a:pt x="33" y="40"/>
                    <a:pt x="35" y="45"/>
                    <a:pt x="37" y="49"/>
                  </a:cubicBezTo>
                  <a:cubicBezTo>
                    <a:pt x="40" y="55"/>
                    <a:pt x="42" y="60"/>
                    <a:pt x="45" y="64"/>
                  </a:cubicBezTo>
                  <a:cubicBezTo>
                    <a:pt x="46" y="66"/>
                    <a:pt x="46" y="66"/>
                    <a:pt x="46" y="66"/>
                  </a:cubicBezTo>
                  <a:moveTo>
                    <a:pt x="89" y="0"/>
                  </a:moveTo>
                  <a:cubicBezTo>
                    <a:pt x="87" y="3"/>
                    <a:pt x="87" y="3"/>
                    <a:pt x="87" y="3"/>
                  </a:cubicBezTo>
                  <a:cubicBezTo>
                    <a:pt x="83" y="7"/>
                    <a:pt x="80" y="11"/>
                    <a:pt x="77" y="16"/>
                  </a:cubicBezTo>
                  <a:cubicBezTo>
                    <a:pt x="72" y="14"/>
                    <a:pt x="67" y="13"/>
                    <a:pt x="56" y="12"/>
                  </a:cubicBezTo>
                  <a:cubicBezTo>
                    <a:pt x="54" y="12"/>
                    <a:pt x="50" y="12"/>
                    <a:pt x="45" y="12"/>
                  </a:cubicBezTo>
                  <a:cubicBezTo>
                    <a:pt x="38" y="12"/>
                    <a:pt x="29" y="12"/>
                    <a:pt x="22" y="14"/>
                  </a:cubicBezTo>
                  <a:cubicBezTo>
                    <a:pt x="18" y="15"/>
                    <a:pt x="14" y="16"/>
                    <a:pt x="11" y="17"/>
                  </a:cubicBezTo>
                  <a:cubicBezTo>
                    <a:pt x="8" y="19"/>
                    <a:pt x="6" y="21"/>
                    <a:pt x="4" y="23"/>
                  </a:cubicBezTo>
                  <a:cubicBezTo>
                    <a:pt x="3" y="26"/>
                    <a:pt x="3" y="29"/>
                    <a:pt x="2" y="32"/>
                  </a:cubicBezTo>
                  <a:cubicBezTo>
                    <a:pt x="1" y="43"/>
                    <a:pt x="1" y="60"/>
                    <a:pt x="0" y="67"/>
                  </a:cubicBezTo>
                  <a:cubicBezTo>
                    <a:pt x="0" y="69"/>
                    <a:pt x="0" y="71"/>
                    <a:pt x="0" y="73"/>
                  </a:cubicBezTo>
                  <a:cubicBezTo>
                    <a:pt x="0" y="79"/>
                    <a:pt x="1" y="85"/>
                    <a:pt x="4" y="90"/>
                  </a:cubicBezTo>
                  <a:cubicBezTo>
                    <a:pt x="8" y="95"/>
                    <a:pt x="13" y="97"/>
                    <a:pt x="19" y="99"/>
                  </a:cubicBezTo>
                  <a:cubicBezTo>
                    <a:pt x="25" y="100"/>
                    <a:pt x="31" y="101"/>
                    <a:pt x="37" y="101"/>
                  </a:cubicBezTo>
                  <a:cubicBezTo>
                    <a:pt x="41" y="101"/>
                    <a:pt x="46" y="101"/>
                    <a:pt x="50" y="101"/>
                  </a:cubicBezTo>
                  <a:cubicBezTo>
                    <a:pt x="56" y="101"/>
                    <a:pt x="62" y="101"/>
                    <a:pt x="67" y="100"/>
                  </a:cubicBezTo>
                  <a:cubicBezTo>
                    <a:pt x="72" y="99"/>
                    <a:pt x="77" y="97"/>
                    <a:pt x="81" y="93"/>
                  </a:cubicBezTo>
                  <a:cubicBezTo>
                    <a:pt x="85" y="90"/>
                    <a:pt x="87" y="88"/>
                    <a:pt x="88" y="85"/>
                  </a:cubicBezTo>
                  <a:cubicBezTo>
                    <a:pt x="90" y="82"/>
                    <a:pt x="90" y="79"/>
                    <a:pt x="91" y="75"/>
                  </a:cubicBezTo>
                  <a:cubicBezTo>
                    <a:pt x="93" y="65"/>
                    <a:pt x="93" y="56"/>
                    <a:pt x="93" y="48"/>
                  </a:cubicBezTo>
                  <a:cubicBezTo>
                    <a:pt x="93" y="43"/>
                    <a:pt x="93" y="38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2" y="28"/>
                    <a:pt x="91" y="26"/>
                    <a:pt x="90" y="25"/>
                  </a:cubicBezTo>
                  <a:cubicBezTo>
                    <a:pt x="93" y="22"/>
                    <a:pt x="95" y="19"/>
                    <a:pt x="98" y="16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6" y="11"/>
                    <a:pt x="94" y="10"/>
                    <a:pt x="93" y="9"/>
                  </a:cubicBezTo>
                  <a:cubicBezTo>
                    <a:pt x="92" y="7"/>
                    <a:pt x="91" y="6"/>
                    <a:pt x="90" y="3"/>
                  </a:cubicBezTo>
                  <a:cubicBezTo>
                    <a:pt x="89" y="0"/>
                    <a:pt x="89" y="0"/>
                    <a:pt x="89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880"/>
            <p:cNvSpPr/>
            <p:nvPr/>
          </p:nvSpPr>
          <p:spPr bwMode="auto">
            <a:xfrm>
              <a:off x="2879" y="160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881"/>
            <p:cNvSpPr/>
            <p:nvPr/>
          </p:nvSpPr>
          <p:spPr bwMode="auto">
            <a:xfrm>
              <a:off x="2879" y="160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882"/>
            <p:cNvSpPr/>
            <p:nvPr/>
          </p:nvSpPr>
          <p:spPr bwMode="auto">
            <a:xfrm>
              <a:off x="2749" y="176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883"/>
            <p:cNvSpPr/>
            <p:nvPr/>
          </p:nvSpPr>
          <p:spPr bwMode="auto">
            <a:xfrm>
              <a:off x="2749" y="176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884"/>
            <p:cNvSpPr>
              <a:spLocks noEditPoints="1"/>
            </p:cNvSpPr>
            <p:nvPr/>
          </p:nvSpPr>
          <p:spPr bwMode="auto">
            <a:xfrm>
              <a:off x="2803" y="724"/>
              <a:ext cx="277" cy="433"/>
            </a:xfrm>
            <a:custGeom>
              <a:avLst/>
              <a:gdLst>
                <a:gd name="T0" fmla="*/ 78 w 117"/>
                <a:gd name="T1" fmla="*/ 178 h 183"/>
                <a:gd name="T2" fmla="*/ 91 w 117"/>
                <a:gd name="T3" fmla="*/ 179 h 183"/>
                <a:gd name="T4" fmla="*/ 86 w 117"/>
                <a:gd name="T5" fmla="*/ 178 h 183"/>
                <a:gd name="T6" fmla="*/ 94 w 117"/>
                <a:gd name="T7" fmla="*/ 179 h 183"/>
                <a:gd name="T8" fmla="*/ 64 w 117"/>
                <a:gd name="T9" fmla="*/ 174 h 183"/>
                <a:gd name="T10" fmla="*/ 100 w 117"/>
                <a:gd name="T11" fmla="*/ 178 h 183"/>
                <a:gd name="T12" fmla="*/ 106 w 117"/>
                <a:gd name="T13" fmla="*/ 175 h 183"/>
                <a:gd name="T14" fmla="*/ 57 w 117"/>
                <a:gd name="T15" fmla="*/ 172 h 183"/>
                <a:gd name="T16" fmla="*/ 11 w 117"/>
                <a:gd name="T17" fmla="*/ 167 h 183"/>
                <a:gd name="T18" fmla="*/ 47 w 117"/>
                <a:gd name="T19" fmla="*/ 169 h 183"/>
                <a:gd name="T20" fmla="*/ 18 w 117"/>
                <a:gd name="T21" fmla="*/ 164 h 183"/>
                <a:gd name="T22" fmla="*/ 41 w 117"/>
                <a:gd name="T23" fmla="*/ 157 h 183"/>
                <a:gd name="T24" fmla="*/ 32 w 117"/>
                <a:gd name="T25" fmla="*/ 157 h 183"/>
                <a:gd name="T26" fmla="*/ 35 w 117"/>
                <a:gd name="T27" fmla="*/ 157 h 183"/>
                <a:gd name="T28" fmla="*/ 12 w 117"/>
                <a:gd name="T29" fmla="*/ 151 h 183"/>
                <a:gd name="T30" fmla="*/ 5 w 117"/>
                <a:gd name="T31" fmla="*/ 154 h 183"/>
                <a:gd name="T32" fmla="*/ 6 w 117"/>
                <a:gd name="T33" fmla="*/ 142 h 183"/>
                <a:gd name="T34" fmla="*/ 86 w 117"/>
                <a:gd name="T35" fmla="*/ 103 h 183"/>
                <a:gd name="T36" fmla="*/ 73 w 117"/>
                <a:gd name="T37" fmla="*/ 112 h 183"/>
                <a:gd name="T38" fmla="*/ 66 w 117"/>
                <a:gd name="T39" fmla="*/ 102 h 183"/>
                <a:gd name="T40" fmla="*/ 12 w 117"/>
                <a:gd name="T41" fmla="*/ 103 h 183"/>
                <a:gd name="T42" fmla="*/ 10 w 117"/>
                <a:gd name="T43" fmla="*/ 111 h 183"/>
                <a:gd name="T44" fmla="*/ 19 w 117"/>
                <a:gd name="T45" fmla="*/ 102 h 183"/>
                <a:gd name="T46" fmla="*/ 30 w 117"/>
                <a:gd name="T47" fmla="*/ 101 h 183"/>
                <a:gd name="T48" fmla="*/ 102 w 117"/>
                <a:gd name="T49" fmla="*/ 56 h 183"/>
                <a:gd name="T50" fmla="*/ 84 w 117"/>
                <a:gd name="T51" fmla="*/ 53 h 183"/>
                <a:gd name="T52" fmla="*/ 80 w 117"/>
                <a:gd name="T53" fmla="*/ 63 h 183"/>
                <a:gd name="T54" fmla="*/ 89 w 117"/>
                <a:gd name="T55" fmla="*/ 60 h 183"/>
                <a:gd name="T56" fmla="*/ 76 w 117"/>
                <a:gd name="T57" fmla="*/ 52 h 183"/>
                <a:gd name="T58" fmla="*/ 103 w 117"/>
                <a:gd name="T59" fmla="*/ 52 h 183"/>
                <a:gd name="T60" fmla="*/ 97 w 117"/>
                <a:gd name="T61" fmla="*/ 49 h 183"/>
                <a:gd name="T62" fmla="*/ 72 w 117"/>
                <a:gd name="T63" fmla="*/ 48 h 183"/>
                <a:gd name="T64" fmla="*/ 53 w 117"/>
                <a:gd name="T65" fmla="*/ 46 h 183"/>
                <a:gd name="T66" fmla="*/ 73 w 117"/>
                <a:gd name="T67" fmla="*/ 37 h 183"/>
                <a:gd name="T68" fmla="*/ 54 w 117"/>
                <a:gd name="T69" fmla="*/ 50 h 183"/>
                <a:gd name="T70" fmla="*/ 66 w 117"/>
                <a:gd name="T71" fmla="*/ 36 h 183"/>
                <a:gd name="T72" fmla="*/ 65 w 117"/>
                <a:gd name="T73" fmla="*/ 46 h 183"/>
                <a:gd name="T74" fmla="*/ 30 w 117"/>
                <a:gd name="T75" fmla="*/ 79 h 183"/>
                <a:gd name="T76" fmla="*/ 62 w 117"/>
                <a:gd name="T77" fmla="*/ 4 h 183"/>
                <a:gd name="T78" fmla="*/ 75 w 117"/>
                <a:gd name="T79" fmla="*/ 33 h 183"/>
                <a:gd name="T80" fmla="*/ 49 w 117"/>
                <a:gd name="T81" fmla="*/ 54 h 183"/>
                <a:gd name="T82" fmla="*/ 57 w 117"/>
                <a:gd name="T83" fmla="*/ 81 h 183"/>
                <a:gd name="T84" fmla="*/ 58 w 117"/>
                <a:gd name="T85" fmla="*/ 98 h 183"/>
                <a:gd name="T86" fmla="*/ 54 w 117"/>
                <a:gd name="T87" fmla="*/ 114 h 183"/>
                <a:gd name="T88" fmla="*/ 83 w 117"/>
                <a:gd name="T89" fmla="*/ 142 h 183"/>
                <a:gd name="T90" fmla="*/ 34 w 117"/>
                <a:gd name="T91" fmla="*/ 153 h 183"/>
                <a:gd name="T92" fmla="*/ 25 w 117"/>
                <a:gd name="T93" fmla="*/ 120 h 183"/>
                <a:gd name="T94" fmla="*/ 33 w 117"/>
                <a:gd name="T95" fmla="*/ 98 h 183"/>
                <a:gd name="T96" fmla="*/ 32 w 117"/>
                <a:gd name="T97" fmla="*/ 97 h 183"/>
                <a:gd name="T98" fmla="*/ 22 w 117"/>
                <a:gd name="T99" fmla="*/ 32 h 183"/>
                <a:gd name="T100" fmla="*/ 7 w 117"/>
                <a:gd name="T101" fmla="*/ 115 h 183"/>
                <a:gd name="T102" fmla="*/ 10 w 117"/>
                <a:gd name="T103" fmla="*/ 117 h 183"/>
                <a:gd name="T104" fmla="*/ 4 w 117"/>
                <a:gd name="T105" fmla="*/ 132 h 183"/>
                <a:gd name="T106" fmla="*/ 8 w 117"/>
                <a:gd name="T107" fmla="*/ 170 h 183"/>
                <a:gd name="T108" fmla="*/ 36 w 117"/>
                <a:gd name="T109" fmla="*/ 173 h 183"/>
                <a:gd name="T110" fmla="*/ 111 w 117"/>
                <a:gd name="T111" fmla="*/ 180 h 183"/>
                <a:gd name="T112" fmla="*/ 111 w 117"/>
                <a:gd name="T113" fmla="*/ 136 h 183"/>
                <a:gd name="T114" fmla="*/ 50 w 117"/>
                <a:gd name="T115" fmla="*/ 130 h 183"/>
                <a:gd name="T116" fmla="*/ 87 w 117"/>
                <a:gd name="T117" fmla="*/ 116 h 183"/>
                <a:gd name="T118" fmla="*/ 90 w 117"/>
                <a:gd name="T119" fmla="*/ 95 h 183"/>
                <a:gd name="T120" fmla="*/ 55 w 117"/>
                <a:gd name="T121" fmla="*/ 64 h 183"/>
                <a:gd name="T122" fmla="*/ 73 w 117"/>
                <a:gd name="T123" fmla="*/ 60 h 183"/>
                <a:gd name="T124" fmla="*/ 104 w 117"/>
                <a:gd name="T125" fmla="*/ 5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" h="183">
                  <a:moveTo>
                    <a:pt x="78" y="178"/>
                  </a:moveTo>
                  <a:cubicBezTo>
                    <a:pt x="77" y="178"/>
                    <a:pt x="75" y="177"/>
                    <a:pt x="74" y="177"/>
                  </a:cubicBezTo>
                  <a:cubicBezTo>
                    <a:pt x="75" y="173"/>
                    <a:pt x="77" y="170"/>
                    <a:pt x="79" y="166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81" y="165"/>
                    <a:pt x="82" y="166"/>
                    <a:pt x="84" y="166"/>
                  </a:cubicBezTo>
                  <a:cubicBezTo>
                    <a:pt x="82" y="170"/>
                    <a:pt x="80" y="174"/>
                    <a:pt x="78" y="178"/>
                  </a:cubicBezTo>
                  <a:moveTo>
                    <a:pt x="86" y="178"/>
                  </a:moveTo>
                  <a:cubicBezTo>
                    <a:pt x="87" y="178"/>
                    <a:pt x="87" y="178"/>
                    <a:pt x="87" y="178"/>
                  </a:cubicBezTo>
                  <a:cubicBezTo>
                    <a:pt x="89" y="174"/>
                    <a:pt x="92" y="170"/>
                    <a:pt x="94" y="166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96" y="165"/>
                    <a:pt x="97" y="165"/>
                    <a:pt x="98" y="165"/>
                  </a:cubicBezTo>
                  <a:cubicBezTo>
                    <a:pt x="96" y="169"/>
                    <a:pt x="94" y="174"/>
                    <a:pt x="91" y="179"/>
                  </a:cubicBezTo>
                  <a:cubicBezTo>
                    <a:pt x="91" y="179"/>
                    <a:pt x="91" y="179"/>
                    <a:pt x="91" y="179"/>
                  </a:cubicBezTo>
                  <a:cubicBezTo>
                    <a:pt x="87" y="179"/>
                    <a:pt x="84" y="179"/>
                    <a:pt x="80" y="178"/>
                  </a:cubicBezTo>
                  <a:cubicBezTo>
                    <a:pt x="82" y="174"/>
                    <a:pt x="84" y="170"/>
                    <a:pt x="86" y="166"/>
                  </a:cubicBezTo>
                  <a:cubicBezTo>
                    <a:pt x="86" y="166"/>
                    <a:pt x="87" y="166"/>
                    <a:pt x="87" y="166"/>
                  </a:cubicBezTo>
                  <a:cubicBezTo>
                    <a:pt x="89" y="166"/>
                    <a:pt x="90" y="166"/>
                    <a:pt x="92" y="166"/>
                  </a:cubicBezTo>
                  <a:cubicBezTo>
                    <a:pt x="90" y="169"/>
                    <a:pt x="88" y="173"/>
                    <a:pt x="86" y="177"/>
                  </a:cubicBezTo>
                  <a:cubicBezTo>
                    <a:pt x="85" y="178"/>
                    <a:pt x="86" y="178"/>
                    <a:pt x="86" y="178"/>
                  </a:cubicBezTo>
                  <a:cubicBezTo>
                    <a:pt x="86" y="178"/>
                    <a:pt x="86" y="178"/>
                    <a:pt x="86" y="178"/>
                  </a:cubicBezTo>
                  <a:moveTo>
                    <a:pt x="72" y="176"/>
                  </a:moveTo>
                  <a:cubicBezTo>
                    <a:pt x="70" y="176"/>
                    <a:pt x="68" y="175"/>
                    <a:pt x="65" y="175"/>
                  </a:cubicBezTo>
                  <a:cubicBezTo>
                    <a:pt x="68" y="171"/>
                    <a:pt x="70" y="168"/>
                    <a:pt x="73" y="164"/>
                  </a:cubicBezTo>
                  <a:cubicBezTo>
                    <a:pt x="73" y="164"/>
                    <a:pt x="73" y="164"/>
                    <a:pt x="73" y="164"/>
                  </a:cubicBezTo>
                  <a:cubicBezTo>
                    <a:pt x="74" y="164"/>
                    <a:pt x="76" y="165"/>
                    <a:pt x="77" y="165"/>
                  </a:cubicBezTo>
                  <a:cubicBezTo>
                    <a:pt x="75" y="169"/>
                    <a:pt x="74" y="173"/>
                    <a:pt x="72" y="176"/>
                  </a:cubicBezTo>
                  <a:moveTo>
                    <a:pt x="94" y="179"/>
                  </a:moveTo>
                  <a:cubicBezTo>
                    <a:pt x="96" y="174"/>
                    <a:pt x="98" y="169"/>
                    <a:pt x="101" y="164"/>
                  </a:cubicBezTo>
                  <a:cubicBezTo>
                    <a:pt x="102" y="164"/>
                    <a:pt x="104" y="164"/>
                    <a:pt x="105" y="163"/>
                  </a:cubicBezTo>
                  <a:cubicBezTo>
                    <a:pt x="103" y="168"/>
                    <a:pt x="101" y="172"/>
                    <a:pt x="99" y="177"/>
                  </a:cubicBezTo>
                  <a:cubicBezTo>
                    <a:pt x="98" y="178"/>
                    <a:pt x="99" y="178"/>
                    <a:pt x="99" y="178"/>
                  </a:cubicBezTo>
                  <a:cubicBezTo>
                    <a:pt x="100" y="178"/>
                    <a:pt x="100" y="178"/>
                    <a:pt x="100" y="178"/>
                  </a:cubicBezTo>
                  <a:cubicBezTo>
                    <a:pt x="98" y="179"/>
                    <a:pt x="96" y="179"/>
                    <a:pt x="94" y="179"/>
                  </a:cubicBezTo>
                  <a:moveTo>
                    <a:pt x="64" y="174"/>
                  </a:moveTo>
                  <a:cubicBezTo>
                    <a:pt x="62" y="173"/>
                    <a:pt x="61" y="173"/>
                    <a:pt x="59" y="172"/>
                  </a:cubicBezTo>
                  <a:cubicBezTo>
                    <a:pt x="61" y="169"/>
                    <a:pt x="63" y="165"/>
                    <a:pt x="65" y="162"/>
                  </a:cubicBezTo>
                  <a:cubicBezTo>
                    <a:pt x="66" y="162"/>
                    <a:pt x="66" y="163"/>
                    <a:pt x="67" y="163"/>
                  </a:cubicBezTo>
                  <a:cubicBezTo>
                    <a:pt x="68" y="163"/>
                    <a:pt x="69" y="163"/>
                    <a:pt x="71" y="164"/>
                  </a:cubicBezTo>
                  <a:cubicBezTo>
                    <a:pt x="68" y="167"/>
                    <a:pt x="66" y="170"/>
                    <a:pt x="64" y="174"/>
                  </a:cubicBezTo>
                  <a:moveTo>
                    <a:pt x="100" y="178"/>
                  </a:moveTo>
                  <a:cubicBezTo>
                    <a:pt x="100" y="178"/>
                    <a:pt x="100" y="178"/>
                    <a:pt x="100" y="178"/>
                  </a:cubicBezTo>
                  <a:cubicBezTo>
                    <a:pt x="103" y="173"/>
                    <a:pt x="105" y="167"/>
                    <a:pt x="108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10" y="162"/>
                    <a:pt x="111" y="161"/>
                    <a:pt x="113" y="161"/>
                  </a:cubicBezTo>
                  <a:cubicBezTo>
                    <a:pt x="112" y="161"/>
                    <a:pt x="112" y="161"/>
                    <a:pt x="112" y="161"/>
                  </a:cubicBezTo>
                  <a:cubicBezTo>
                    <a:pt x="112" y="161"/>
                    <a:pt x="112" y="161"/>
                    <a:pt x="112" y="161"/>
                  </a:cubicBezTo>
                  <a:cubicBezTo>
                    <a:pt x="112" y="161"/>
                    <a:pt x="112" y="161"/>
                    <a:pt x="112" y="161"/>
                  </a:cubicBezTo>
                  <a:cubicBezTo>
                    <a:pt x="110" y="166"/>
                    <a:pt x="108" y="171"/>
                    <a:pt x="106" y="175"/>
                  </a:cubicBezTo>
                  <a:cubicBezTo>
                    <a:pt x="105" y="176"/>
                    <a:pt x="106" y="176"/>
                    <a:pt x="106" y="177"/>
                  </a:cubicBezTo>
                  <a:cubicBezTo>
                    <a:pt x="106" y="177"/>
                    <a:pt x="106" y="177"/>
                    <a:pt x="107" y="177"/>
                  </a:cubicBezTo>
                  <a:cubicBezTo>
                    <a:pt x="107" y="177"/>
                    <a:pt x="107" y="176"/>
                    <a:pt x="107" y="176"/>
                  </a:cubicBezTo>
                  <a:cubicBezTo>
                    <a:pt x="109" y="174"/>
                    <a:pt x="110" y="171"/>
                    <a:pt x="111" y="169"/>
                  </a:cubicBezTo>
                  <a:cubicBezTo>
                    <a:pt x="110" y="171"/>
                    <a:pt x="110" y="173"/>
                    <a:pt x="109" y="176"/>
                  </a:cubicBezTo>
                  <a:cubicBezTo>
                    <a:pt x="106" y="177"/>
                    <a:pt x="103" y="178"/>
                    <a:pt x="100" y="178"/>
                  </a:cubicBezTo>
                  <a:moveTo>
                    <a:pt x="57" y="172"/>
                  </a:moveTo>
                  <a:cubicBezTo>
                    <a:pt x="55" y="171"/>
                    <a:pt x="52" y="170"/>
                    <a:pt x="50" y="170"/>
                  </a:cubicBezTo>
                  <a:cubicBezTo>
                    <a:pt x="51" y="166"/>
                    <a:pt x="53" y="163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8" y="160"/>
                    <a:pt x="60" y="161"/>
                    <a:pt x="63" y="162"/>
                  </a:cubicBezTo>
                  <a:cubicBezTo>
                    <a:pt x="61" y="165"/>
                    <a:pt x="59" y="168"/>
                    <a:pt x="57" y="172"/>
                  </a:cubicBezTo>
                  <a:moveTo>
                    <a:pt x="13" y="172"/>
                  </a:moveTo>
                  <a:cubicBezTo>
                    <a:pt x="13" y="170"/>
                    <a:pt x="12" y="169"/>
                    <a:pt x="11" y="167"/>
                  </a:cubicBezTo>
                  <a:cubicBezTo>
                    <a:pt x="11" y="167"/>
                    <a:pt x="10" y="167"/>
                    <a:pt x="10" y="166"/>
                  </a:cubicBezTo>
                  <a:cubicBezTo>
                    <a:pt x="11" y="163"/>
                    <a:pt x="13" y="161"/>
                    <a:pt x="14" y="160"/>
                  </a:cubicBezTo>
                  <a:cubicBezTo>
                    <a:pt x="15" y="159"/>
                    <a:pt x="15" y="159"/>
                    <a:pt x="15" y="159"/>
                  </a:cubicBezTo>
                  <a:cubicBezTo>
                    <a:pt x="14" y="164"/>
                    <a:pt x="14" y="167"/>
                    <a:pt x="13" y="172"/>
                  </a:cubicBezTo>
                  <a:moveTo>
                    <a:pt x="48" y="169"/>
                  </a:move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6" y="169"/>
                    <a:pt x="45" y="169"/>
                    <a:pt x="44" y="169"/>
                  </a:cubicBezTo>
                  <a:cubicBezTo>
                    <a:pt x="45" y="165"/>
                    <a:pt x="47" y="162"/>
                    <a:pt x="50" y="159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1" y="159"/>
                    <a:pt x="52" y="159"/>
                    <a:pt x="53" y="159"/>
                  </a:cubicBezTo>
                  <a:cubicBezTo>
                    <a:pt x="51" y="162"/>
                    <a:pt x="50" y="166"/>
                    <a:pt x="48" y="169"/>
                  </a:cubicBezTo>
                  <a:moveTo>
                    <a:pt x="17" y="174"/>
                  </a:moveTo>
                  <a:cubicBezTo>
                    <a:pt x="18" y="170"/>
                    <a:pt x="18" y="167"/>
                    <a:pt x="18" y="164"/>
                  </a:cubicBezTo>
                  <a:cubicBezTo>
                    <a:pt x="19" y="163"/>
                    <a:pt x="19" y="163"/>
                    <a:pt x="19" y="163"/>
                  </a:cubicBezTo>
                  <a:cubicBezTo>
                    <a:pt x="21" y="162"/>
                    <a:pt x="21" y="160"/>
                    <a:pt x="23" y="159"/>
                  </a:cubicBezTo>
                  <a:cubicBezTo>
                    <a:pt x="24" y="159"/>
                    <a:pt x="25" y="158"/>
                    <a:pt x="25" y="158"/>
                  </a:cubicBezTo>
                  <a:cubicBezTo>
                    <a:pt x="23" y="163"/>
                    <a:pt x="20" y="168"/>
                    <a:pt x="17" y="174"/>
                  </a:cubicBezTo>
                  <a:moveTo>
                    <a:pt x="35" y="169"/>
                  </a:moveTo>
                  <a:cubicBezTo>
                    <a:pt x="36" y="169"/>
                    <a:pt x="36" y="169"/>
                    <a:pt x="36" y="169"/>
                  </a:cubicBezTo>
                  <a:cubicBezTo>
                    <a:pt x="37" y="165"/>
                    <a:pt x="39" y="161"/>
                    <a:pt x="41" y="157"/>
                  </a:cubicBezTo>
                  <a:cubicBezTo>
                    <a:pt x="43" y="157"/>
                    <a:pt x="45" y="158"/>
                    <a:pt x="48" y="158"/>
                  </a:cubicBezTo>
                  <a:cubicBezTo>
                    <a:pt x="45" y="161"/>
                    <a:pt x="43" y="165"/>
                    <a:pt x="42" y="169"/>
                  </a:cubicBezTo>
                  <a:cubicBezTo>
                    <a:pt x="40" y="169"/>
                    <a:pt x="37" y="169"/>
                    <a:pt x="35" y="169"/>
                  </a:cubicBezTo>
                  <a:cubicBezTo>
                    <a:pt x="35" y="169"/>
                    <a:pt x="35" y="169"/>
                    <a:pt x="35" y="169"/>
                  </a:cubicBezTo>
                  <a:moveTo>
                    <a:pt x="20" y="173"/>
                  </a:moveTo>
                  <a:cubicBezTo>
                    <a:pt x="22" y="168"/>
                    <a:pt x="25" y="163"/>
                    <a:pt x="28" y="157"/>
                  </a:cubicBezTo>
                  <a:cubicBezTo>
                    <a:pt x="29" y="157"/>
                    <a:pt x="31" y="157"/>
                    <a:pt x="32" y="157"/>
                  </a:cubicBezTo>
                  <a:cubicBezTo>
                    <a:pt x="30" y="161"/>
                    <a:pt x="28" y="166"/>
                    <a:pt x="26" y="170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5" y="171"/>
                    <a:pt x="25" y="171"/>
                    <a:pt x="24" y="171"/>
                  </a:cubicBezTo>
                  <a:cubicBezTo>
                    <a:pt x="22" y="172"/>
                    <a:pt x="21" y="172"/>
                    <a:pt x="20" y="173"/>
                  </a:cubicBezTo>
                  <a:moveTo>
                    <a:pt x="28" y="170"/>
                  </a:moveTo>
                  <a:cubicBezTo>
                    <a:pt x="30" y="166"/>
                    <a:pt x="32" y="161"/>
                    <a:pt x="35" y="157"/>
                  </a:cubicBezTo>
                  <a:cubicBezTo>
                    <a:pt x="36" y="157"/>
                    <a:pt x="37" y="157"/>
                    <a:pt x="39" y="157"/>
                  </a:cubicBezTo>
                  <a:cubicBezTo>
                    <a:pt x="37" y="161"/>
                    <a:pt x="36" y="164"/>
                    <a:pt x="34" y="168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2" y="170"/>
                    <a:pt x="30" y="170"/>
                    <a:pt x="28" y="170"/>
                  </a:cubicBezTo>
                  <a:moveTo>
                    <a:pt x="9" y="164"/>
                  </a:moveTo>
                  <a:cubicBezTo>
                    <a:pt x="8" y="163"/>
                    <a:pt x="7" y="162"/>
                    <a:pt x="7" y="160"/>
                  </a:cubicBezTo>
                  <a:cubicBezTo>
                    <a:pt x="8" y="157"/>
                    <a:pt x="10" y="154"/>
                    <a:pt x="12" y="151"/>
                  </a:cubicBezTo>
                  <a:cubicBezTo>
                    <a:pt x="13" y="153"/>
                    <a:pt x="14" y="154"/>
                    <a:pt x="14" y="156"/>
                  </a:cubicBezTo>
                  <a:cubicBezTo>
                    <a:pt x="13" y="157"/>
                    <a:pt x="11" y="160"/>
                    <a:pt x="9" y="164"/>
                  </a:cubicBezTo>
                  <a:moveTo>
                    <a:pt x="6" y="158"/>
                  </a:moveTo>
                  <a:cubicBezTo>
                    <a:pt x="6" y="158"/>
                    <a:pt x="6" y="158"/>
                    <a:pt x="6" y="158"/>
                  </a:cubicBezTo>
                  <a:cubicBezTo>
                    <a:pt x="5" y="157"/>
                    <a:pt x="5" y="156"/>
                    <a:pt x="5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2"/>
                    <a:pt x="8" y="149"/>
                    <a:pt x="9" y="147"/>
                  </a:cubicBezTo>
                  <a:cubicBezTo>
                    <a:pt x="10" y="148"/>
                    <a:pt x="10" y="149"/>
                    <a:pt x="11" y="149"/>
                  </a:cubicBezTo>
                  <a:cubicBezTo>
                    <a:pt x="9" y="152"/>
                    <a:pt x="7" y="155"/>
                    <a:pt x="6" y="158"/>
                  </a:cubicBezTo>
                  <a:moveTo>
                    <a:pt x="4" y="152"/>
                  </a:moveTo>
                  <a:cubicBezTo>
                    <a:pt x="4" y="152"/>
                    <a:pt x="4" y="152"/>
                    <a:pt x="4" y="152"/>
                  </a:cubicBezTo>
                  <a:cubicBezTo>
                    <a:pt x="4" y="150"/>
                    <a:pt x="4" y="148"/>
                    <a:pt x="5" y="146"/>
                  </a:cubicBezTo>
                  <a:cubicBezTo>
                    <a:pt x="5" y="144"/>
                    <a:pt x="5" y="143"/>
                    <a:pt x="6" y="142"/>
                  </a:cubicBezTo>
                  <a:cubicBezTo>
                    <a:pt x="6" y="143"/>
                    <a:pt x="7" y="144"/>
                    <a:pt x="8" y="145"/>
                  </a:cubicBezTo>
                  <a:cubicBezTo>
                    <a:pt x="7" y="147"/>
                    <a:pt x="5" y="150"/>
                    <a:pt x="4" y="152"/>
                  </a:cubicBezTo>
                  <a:moveTo>
                    <a:pt x="85" y="112"/>
                  </a:moveTo>
                  <a:cubicBezTo>
                    <a:pt x="84" y="112"/>
                    <a:pt x="83" y="112"/>
                    <a:pt x="81" y="112"/>
                  </a:cubicBezTo>
                  <a:cubicBezTo>
                    <a:pt x="83" y="109"/>
                    <a:pt x="84" y="106"/>
                    <a:pt x="86" y="104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106"/>
                    <a:pt x="85" y="109"/>
                    <a:pt x="85" y="112"/>
                  </a:cubicBezTo>
                  <a:moveTo>
                    <a:pt x="79" y="112"/>
                  </a:moveTo>
                  <a:cubicBezTo>
                    <a:pt x="78" y="112"/>
                    <a:pt x="77" y="112"/>
                    <a:pt x="75" y="112"/>
                  </a:cubicBezTo>
                  <a:cubicBezTo>
                    <a:pt x="77" y="109"/>
                    <a:pt x="79" y="106"/>
                    <a:pt x="81" y="103"/>
                  </a:cubicBezTo>
                  <a:cubicBezTo>
                    <a:pt x="82" y="103"/>
                    <a:pt x="83" y="103"/>
                    <a:pt x="84" y="103"/>
                  </a:cubicBezTo>
                  <a:cubicBezTo>
                    <a:pt x="82" y="106"/>
                    <a:pt x="81" y="109"/>
                    <a:pt x="79" y="112"/>
                  </a:cubicBezTo>
                  <a:moveTo>
                    <a:pt x="73" y="112"/>
                  </a:moveTo>
                  <a:cubicBezTo>
                    <a:pt x="71" y="112"/>
                    <a:pt x="69" y="112"/>
                    <a:pt x="67" y="112"/>
                  </a:cubicBezTo>
                  <a:cubicBezTo>
                    <a:pt x="69" y="109"/>
                    <a:pt x="71" y="106"/>
                    <a:pt x="73" y="102"/>
                  </a:cubicBezTo>
                  <a:cubicBezTo>
                    <a:pt x="75" y="102"/>
                    <a:pt x="77" y="103"/>
                    <a:pt x="79" y="103"/>
                  </a:cubicBezTo>
                  <a:cubicBezTo>
                    <a:pt x="77" y="106"/>
                    <a:pt x="75" y="109"/>
                    <a:pt x="73" y="112"/>
                  </a:cubicBezTo>
                  <a:moveTo>
                    <a:pt x="65" y="112"/>
                  </a:moveTo>
                  <a:cubicBezTo>
                    <a:pt x="63" y="112"/>
                    <a:pt x="62" y="112"/>
                    <a:pt x="60" y="112"/>
                  </a:cubicBezTo>
                  <a:cubicBezTo>
                    <a:pt x="62" y="109"/>
                    <a:pt x="64" y="105"/>
                    <a:pt x="66" y="102"/>
                  </a:cubicBezTo>
                  <a:cubicBezTo>
                    <a:pt x="67" y="102"/>
                    <a:pt x="69" y="102"/>
                    <a:pt x="71" y="102"/>
                  </a:cubicBezTo>
                  <a:cubicBezTo>
                    <a:pt x="69" y="106"/>
                    <a:pt x="67" y="109"/>
                    <a:pt x="65" y="112"/>
                  </a:cubicBezTo>
                  <a:moveTo>
                    <a:pt x="10" y="107"/>
                  </a:moveTo>
                  <a:cubicBezTo>
                    <a:pt x="10" y="105"/>
                    <a:pt x="10" y="104"/>
                    <a:pt x="10" y="102"/>
                  </a:cubicBezTo>
                  <a:cubicBezTo>
                    <a:pt x="11" y="102"/>
                    <a:pt x="11" y="102"/>
                    <a:pt x="12" y="102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4"/>
                    <a:pt x="11" y="105"/>
                    <a:pt x="10" y="107"/>
                  </a:cubicBezTo>
                  <a:moveTo>
                    <a:pt x="59" y="109"/>
                  </a:moveTo>
                  <a:cubicBezTo>
                    <a:pt x="60" y="106"/>
                    <a:pt x="60" y="104"/>
                    <a:pt x="60" y="102"/>
                  </a:cubicBezTo>
                  <a:cubicBezTo>
                    <a:pt x="61" y="102"/>
                    <a:pt x="62" y="102"/>
                    <a:pt x="63" y="102"/>
                  </a:cubicBezTo>
                  <a:cubicBezTo>
                    <a:pt x="62" y="104"/>
                    <a:pt x="61" y="106"/>
                    <a:pt x="59" y="109"/>
                  </a:cubicBezTo>
                  <a:moveTo>
                    <a:pt x="10" y="113"/>
                  </a:moveTo>
                  <a:cubicBezTo>
                    <a:pt x="10" y="112"/>
                    <a:pt x="10" y="112"/>
                    <a:pt x="10" y="111"/>
                  </a:cubicBezTo>
                  <a:cubicBezTo>
                    <a:pt x="12" y="108"/>
                    <a:pt x="13" y="105"/>
                    <a:pt x="14" y="102"/>
                  </a:cubicBezTo>
                  <a:cubicBezTo>
                    <a:pt x="15" y="102"/>
                    <a:pt x="16" y="102"/>
                    <a:pt x="17" y="102"/>
                  </a:cubicBezTo>
                  <a:cubicBezTo>
                    <a:pt x="16" y="105"/>
                    <a:pt x="14" y="108"/>
                    <a:pt x="13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1" y="113"/>
                    <a:pt x="10" y="113"/>
                  </a:cubicBezTo>
                  <a:moveTo>
                    <a:pt x="15" y="112"/>
                  </a:moveTo>
                  <a:cubicBezTo>
                    <a:pt x="16" y="109"/>
                    <a:pt x="18" y="105"/>
                    <a:pt x="19" y="102"/>
                  </a:cubicBezTo>
                  <a:cubicBezTo>
                    <a:pt x="21" y="101"/>
                    <a:pt x="23" y="101"/>
                    <a:pt x="24" y="101"/>
                  </a:cubicBezTo>
                  <a:cubicBezTo>
                    <a:pt x="23" y="105"/>
                    <a:pt x="21" y="108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8" y="112"/>
                    <a:pt x="16" y="112"/>
                    <a:pt x="15" y="112"/>
                  </a:cubicBezTo>
                  <a:moveTo>
                    <a:pt x="21" y="112"/>
                  </a:moveTo>
                  <a:cubicBezTo>
                    <a:pt x="23" y="109"/>
                    <a:pt x="25" y="105"/>
                    <a:pt x="27" y="101"/>
                  </a:cubicBezTo>
                  <a:cubicBezTo>
                    <a:pt x="28" y="101"/>
                    <a:pt x="29" y="101"/>
                    <a:pt x="30" y="101"/>
                  </a:cubicBezTo>
                  <a:cubicBezTo>
                    <a:pt x="29" y="105"/>
                    <a:pt x="27" y="108"/>
                    <a:pt x="25" y="112"/>
                  </a:cubicBezTo>
                  <a:cubicBezTo>
                    <a:pt x="24" y="112"/>
                    <a:pt x="22" y="112"/>
                    <a:pt x="21" y="112"/>
                  </a:cubicBezTo>
                  <a:moveTo>
                    <a:pt x="27" y="75"/>
                  </a:moveTo>
                  <a:cubicBezTo>
                    <a:pt x="26" y="72"/>
                    <a:pt x="25" y="68"/>
                    <a:pt x="25" y="64"/>
                  </a:cubicBezTo>
                  <a:cubicBezTo>
                    <a:pt x="26" y="68"/>
                    <a:pt x="27" y="72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moveTo>
                    <a:pt x="102" y="56"/>
                  </a:moveTo>
                  <a:cubicBezTo>
                    <a:pt x="103" y="55"/>
                    <a:pt x="103" y="55"/>
                    <a:pt x="103" y="55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102" y="56"/>
                    <a:pt x="102" y="56"/>
                    <a:pt x="102" y="56"/>
                  </a:cubicBezTo>
                  <a:moveTo>
                    <a:pt x="80" y="60"/>
                  </a:moveTo>
                  <a:cubicBezTo>
                    <a:pt x="80" y="58"/>
                    <a:pt x="80" y="57"/>
                    <a:pt x="80" y="55"/>
                  </a:cubicBezTo>
                  <a:cubicBezTo>
                    <a:pt x="80" y="55"/>
                    <a:pt x="80" y="54"/>
                    <a:pt x="80" y="54"/>
                  </a:cubicBezTo>
                  <a:cubicBezTo>
                    <a:pt x="81" y="53"/>
                    <a:pt x="82" y="53"/>
                    <a:pt x="84" y="53"/>
                  </a:cubicBezTo>
                  <a:cubicBezTo>
                    <a:pt x="82" y="55"/>
                    <a:pt x="81" y="58"/>
                    <a:pt x="80" y="60"/>
                  </a:cubicBezTo>
                  <a:moveTo>
                    <a:pt x="80" y="63"/>
                  </a:moveTo>
                  <a:cubicBezTo>
                    <a:pt x="82" y="60"/>
                    <a:pt x="84" y="56"/>
                    <a:pt x="86" y="52"/>
                  </a:cubicBezTo>
                  <a:cubicBezTo>
                    <a:pt x="88" y="52"/>
                    <a:pt x="89" y="51"/>
                    <a:pt x="91" y="51"/>
                  </a:cubicBezTo>
                  <a:cubicBezTo>
                    <a:pt x="88" y="54"/>
                    <a:pt x="86" y="58"/>
                    <a:pt x="84" y="61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3" y="62"/>
                    <a:pt x="81" y="63"/>
                    <a:pt x="80" y="63"/>
                  </a:cubicBezTo>
                  <a:moveTo>
                    <a:pt x="87" y="61"/>
                  </a:moveTo>
                  <a:cubicBezTo>
                    <a:pt x="89" y="57"/>
                    <a:pt x="91" y="54"/>
                    <a:pt x="93" y="51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94" y="50"/>
                    <a:pt x="95" y="50"/>
                    <a:pt x="96" y="49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3" y="53"/>
                    <a:pt x="91" y="56"/>
                    <a:pt x="89" y="60"/>
                  </a:cubicBezTo>
                  <a:cubicBezTo>
                    <a:pt x="88" y="60"/>
                    <a:pt x="87" y="60"/>
                    <a:pt x="87" y="61"/>
                  </a:cubicBezTo>
                  <a:moveTo>
                    <a:pt x="76" y="55"/>
                  </a:moveTo>
                  <a:cubicBezTo>
                    <a:pt x="76" y="54"/>
                    <a:pt x="75" y="53"/>
                    <a:pt x="75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1"/>
                    <a:pt x="76" y="50"/>
                    <a:pt x="77" y="48"/>
                  </a:cubicBezTo>
                  <a:cubicBezTo>
                    <a:pt x="77" y="49"/>
                    <a:pt x="76" y="50"/>
                    <a:pt x="76" y="50"/>
                  </a:cubicBezTo>
                  <a:cubicBezTo>
                    <a:pt x="76" y="51"/>
                    <a:pt x="76" y="51"/>
                    <a:pt x="76" y="52"/>
                  </a:cubicBezTo>
                  <a:cubicBezTo>
                    <a:pt x="76" y="53"/>
                    <a:pt x="76" y="54"/>
                    <a:pt x="76" y="55"/>
                  </a:cubicBezTo>
                  <a:cubicBezTo>
                    <a:pt x="76" y="55"/>
                    <a:pt x="76" y="55"/>
                    <a:pt x="76" y="55"/>
                  </a:cubicBezTo>
                  <a:moveTo>
                    <a:pt x="98" y="57"/>
                  </a:moveTo>
                  <a:cubicBezTo>
                    <a:pt x="100" y="54"/>
                    <a:pt x="102" y="52"/>
                    <a:pt x="104" y="49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4" y="50"/>
                    <a:pt x="104" y="51"/>
                    <a:pt x="104" y="52"/>
                  </a:cubicBezTo>
                  <a:cubicBezTo>
                    <a:pt x="104" y="52"/>
                    <a:pt x="103" y="52"/>
                    <a:pt x="103" y="52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1" y="54"/>
                    <a:pt x="100" y="55"/>
                    <a:pt x="99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7"/>
                    <a:pt x="98" y="57"/>
                    <a:pt x="98" y="57"/>
                  </a:cubicBezTo>
                  <a:moveTo>
                    <a:pt x="92" y="59"/>
                  </a:moveTo>
                  <a:cubicBezTo>
                    <a:pt x="93" y="56"/>
                    <a:pt x="95" y="53"/>
                    <a:pt x="97" y="51"/>
                  </a:cubicBezTo>
                  <a:cubicBezTo>
                    <a:pt x="97" y="50"/>
                    <a:pt x="97" y="50"/>
                    <a:pt x="97" y="49"/>
                  </a:cubicBezTo>
                  <a:cubicBezTo>
                    <a:pt x="96" y="49"/>
                    <a:pt x="96" y="49"/>
                    <a:pt x="96" y="49"/>
                  </a:cubicBezTo>
                  <a:cubicBezTo>
                    <a:pt x="98" y="49"/>
                    <a:pt x="100" y="48"/>
                    <a:pt x="103" y="47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0" y="51"/>
                    <a:pt x="97" y="55"/>
                    <a:pt x="95" y="58"/>
                  </a:cubicBezTo>
                  <a:cubicBezTo>
                    <a:pt x="94" y="58"/>
                    <a:pt x="93" y="59"/>
                    <a:pt x="92" y="59"/>
                  </a:cubicBezTo>
                  <a:moveTo>
                    <a:pt x="73" y="50"/>
                  </a:moveTo>
                  <a:cubicBezTo>
                    <a:pt x="73" y="50"/>
                    <a:pt x="72" y="49"/>
                    <a:pt x="72" y="48"/>
                  </a:cubicBezTo>
                  <a:cubicBezTo>
                    <a:pt x="73" y="46"/>
                    <a:pt x="75" y="43"/>
                    <a:pt x="76" y="41"/>
                  </a:cubicBezTo>
                  <a:cubicBezTo>
                    <a:pt x="76" y="42"/>
                    <a:pt x="77" y="43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5" y="47"/>
                    <a:pt x="74" y="48"/>
                    <a:pt x="73" y="50"/>
                  </a:cubicBezTo>
                  <a:moveTo>
                    <a:pt x="52" y="50"/>
                  </a:moveTo>
                  <a:cubicBezTo>
                    <a:pt x="52" y="49"/>
                    <a:pt x="52" y="49"/>
                    <a:pt x="52" y="48"/>
                  </a:cubicBezTo>
                  <a:cubicBezTo>
                    <a:pt x="52" y="47"/>
                    <a:pt x="52" y="47"/>
                    <a:pt x="53" y="46"/>
                  </a:cubicBezTo>
                  <a:cubicBezTo>
                    <a:pt x="53" y="43"/>
                    <a:pt x="54" y="41"/>
                    <a:pt x="56" y="40"/>
                  </a:cubicBezTo>
                  <a:cubicBezTo>
                    <a:pt x="55" y="43"/>
                    <a:pt x="54" y="46"/>
                    <a:pt x="53" y="50"/>
                  </a:cubicBezTo>
                  <a:cubicBezTo>
                    <a:pt x="52" y="50"/>
                    <a:pt x="52" y="50"/>
                    <a:pt x="52" y="50"/>
                  </a:cubicBezTo>
                  <a:moveTo>
                    <a:pt x="70" y="47"/>
                  </a:moveTo>
                  <a:cubicBezTo>
                    <a:pt x="69" y="47"/>
                    <a:pt x="69" y="47"/>
                    <a:pt x="68" y="47"/>
                  </a:cubicBezTo>
                  <a:cubicBezTo>
                    <a:pt x="68" y="47"/>
                    <a:pt x="67" y="46"/>
                    <a:pt x="67" y="46"/>
                  </a:cubicBezTo>
                  <a:cubicBezTo>
                    <a:pt x="69" y="43"/>
                    <a:pt x="71" y="40"/>
                    <a:pt x="73" y="37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4" y="37"/>
                    <a:pt x="75" y="38"/>
                    <a:pt x="75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3" y="42"/>
                    <a:pt x="71" y="45"/>
                    <a:pt x="70" y="47"/>
                  </a:cubicBezTo>
                  <a:moveTo>
                    <a:pt x="53" y="54"/>
                  </a:moveTo>
                  <a:cubicBezTo>
                    <a:pt x="53" y="54"/>
                    <a:pt x="53" y="54"/>
                    <a:pt x="53" y="54"/>
                  </a:cubicBezTo>
                  <a:cubicBezTo>
                    <a:pt x="53" y="53"/>
                    <a:pt x="54" y="52"/>
                    <a:pt x="54" y="50"/>
                  </a:cubicBezTo>
                  <a:cubicBezTo>
                    <a:pt x="56" y="47"/>
                    <a:pt x="58" y="43"/>
                    <a:pt x="58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60" y="37"/>
                    <a:pt x="62" y="36"/>
                    <a:pt x="64" y="36"/>
                  </a:cubicBezTo>
                  <a:cubicBezTo>
                    <a:pt x="61" y="40"/>
                    <a:pt x="58" y="45"/>
                    <a:pt x="57" y="50"/>
                  </a:cubicBezTo>
                  <a:cubicBezTo>
                    <a:pt x="55" y="51"/>
                    <a:pt x="54" y="52"/>
                    <a:pt x="53" y="54"/>
                  </a:cubicBezTo>
                  <a:moveTo>
                    <a:pt x="59" y="48"/>
                  </a:moveTo>
                  <a:cubicBezTo>
                    <a:pt x="61" y="44"/>
                    <a:pt x="63" y="40"/>
                    <a:pt x="66" y="3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8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5"/>
                    <a:pt x="70" y="35"/>
                    <a:pt x="71" y="36"/>
                  </a:cubicBezTo>
                  <a:cubicBezTo>
                    <a:pt x="69" y="39"/>
                    <a:pt x="67" y="43"/>
                    <a:pt x="65" y="46"/>
                  </a:cubicBezTo>
                  <a:cubicBezTo>
                    <a:pt x="64" y="46"/>
                    <a:pt x="63" y="46"/>
                    <a:pt x="63" y="47"/>
                  </a:cubicBezTo>
                  <a:cubicBezTo>
                    <a:pt x="62" y="47"/>
                    <a:pt x="60" y="47"/>
                    <a:pt x="59" y="48"/>
                  </a:cubicBezTo>
                  <a:moveTo>
                    <a:pt x="10" y="98"/>
                  </a:moveTo>
                  <a:cubicBezTo>
                    <a:pt x="10" y="92"/>
                    <a:pt x="10" y="85"/>
                    <a:pt x="10" y="79"/>
                  </a:cubicBezTo>
                  <a:cubicBezTo>
                    <a:pt x="17" y="79"/>
                    <a:pt x="23" y="79"/>
                    <a:pt x="29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1" y="78"/>
                    <a:pt x="32" y="77"/>
                    <a:pt x="32" y="76"/>
                  </a:cubicBezTo>
                  <a:cubicBezTo>
                    <a:pt x="29" y="66"/>
                    <a:pt x="26" y="50"/>
                    <a:pt x="26" y="38"/>
                  </a:cubicBezTo>
                  <a:cubicBezTo>
                    <a:pt x="26" y="35"/>
                    <a:pt x="26" y="33"/>
                    <a:pt x="26" y="31"/>
                  </a:cubicBezTo>
                  <a:cubicBezTo>
                    <a:pt x="27" y="26"/>
                    <a:pt x="29" y="21"/>
                    <a:pt x="33" y="17"/>
                  </a:cubicBezTo>
                  <a:cubicBezTo>
                    <a:pt x="36" y="13"/>
                    <a:pt x="41" y="9"/>
                    <a:pt x="45" y="7"/>
                  </a:cubicBezTo>
                  <a:cubicBezTo>
                    <a:pt x="48" y="6"/>
                    <a:pt x="55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71" y="4"/>
                    <a:pt x="81" y="6"/>
                    <a:pt x="89" y="12"/>
                  </a:cubicBezTo>
                  <a:cubicBezTo>
                    <a:pt x="97" y="18"/>
                    <a:pt x="103" y="27"/>
                    <a:pt x="104" y="43"/>
                  </a:cubicBezTo>
                  <a:cubicBezTo>
                    <a:pt x="94" y="46"/>
                    <a:pt x="90" y="47"/>
                    <a:pt x="80" y="50"/>
                  </a:cubicBezTo>
                  <a:cubicBezTo>
                    <a:pt x="81" y="48"/>
                    <a:pt x="81" y="47"/>
                    <a:pt x="81" y="45"/>
                  </a:cubicBezTo>
                  <a:cubicBezTo>
                    <a:pt x="81" y="43"/>
                    <a:pt x="80" y="41"/>
                    <a:pt x="80" y="39"/>
                  </a:cubicBezTo>
                  <a:cubicBezTo>
                    <a:pt x="79" y="37"/>
                    <a:pt x="77" y="35"/>
                    <a:pt x="75" y="33"/>
                  </a:cubicBezTo>
                  <a:cubicBezTo>
                    <a:pt x="73" y="32"/>
                    <a:pt x="70" y="31"/>
                    <a:pt x="68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59" y="33"/>
                    <a:pt x="56" y="35"/>
                  </a:cubicBezTo>
                  <a:cubicBezTo>
                    <a:pt x="52" y="37"/>
                    <a:pt x="50" y="41"/>
                    <a:pt x="49" y="45"/>
                  </a:cubicBezTo>
                  <a:cubicBezTo>
                    <a:pt x="48" y="46"/>
                    <a:pt x="48" y="47"/>
                    <a:pt x="48" y="48"/>
                  </a:cubicBezTo>
                  <a:cubicBezTo>
                    <a:pt x="48" y="50"/>
                    <a:pt x="49" y="52"/>
                    <a:pt x="49" y="54"/>
                  </a:cubicBezTo>
                  <a:cubicBezTo>
                    <a:pt x="49" y="55"/>
                    <a:pt x="49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50" y="58"/>
                  </a:cubicBezTo>
                  <a:cubicBezTo>
                    <a:pt x="50" y="60"/>
                    <a:pt x="51" y="63"/>
                    <a:pt x="51" y="67"/>
                  </a:cubicBezTo>
                  <a:cubicBezTo>
                    <a:pt x="52" y="72"/>
                    <a:pt x="53" y="76"/>
                    <a:pt x="55" y="79"/>
                  </a:cubicBezTo>
                  <a:cubicBezTo>
                    <a:pt x="55" y="80"/>
                    <a:pt x="55" y="80"/>
                    <a:pt x="56" y="80"/>
                  </a:cubicBezTo>
                  <a:cubicBezTo>
                    <a:pt x="56" y="81"/>
                    <a:pt x="57" y="81"/>
                    <a:pt x="57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68" y="81"/>
                    <a:pt x="78" y="81"/>
                    <a:pt x="88" y="81"/>
                  </a:cubicBezTo>
                  <a:cubicBezTo>
                    <a:pt x="87" y="86"/>
                    <a:pt x="86" y="90"/>
                    <a:pt x="86" y="95"/>
                  </a:cubicBezTo>
                  <a:cubicBezTo>
                    <a:pt x="86" y="96"/>
                    <a:pt x="87" y="98"/>
                    <a:pt x="87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78" y="98"/>
                    <a:pt x="66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6" y="99"/>
                    <a:pt x="56" y="100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6" y="105"/>
                    <a:pt x="56" y="109"/>
                    <a:pt x="54" y="113"/>
                  </a:cubicBezTo>
                  <a:cubicBezTo>
                    <a:pt x="54" y="113"/>
                    <a:pt x="54" y="113"/>
                    <a:pt x="54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2" y="120"/>
                    <a:pt x="49" y="125"/>
                    <a:pt x="46" y="129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45" y="129"/>
                    <a:pt x="45" y="130"/>
                    <a:pt x="45" y="130"/>
                  </a:cubicBezTo>
                  <a:cubicBezTo>
                    <a:pt x="45" y="131"/>
                    <a:pt x="45" y="131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7" y="133"/>
                    <a:pt x="48" y="134"/>
                    <a:pt x="50" y="135"/>
                  </a:cubicBezTo>
                  <a:cubicBezTo>
                    <a:pt x="56" y="137"/>
                    <a:pt x="67" y="142"/>
                    <a:pt x="83" y="142"/>
                  </a:cubicBezTo>
                  <a:cubicBezTo>
                    <a:pt x="90" y="142"/>
                    <a:pt x="98" y="141"/>
                    <a:pt x="107" y="138"/>
                  </a:cubicBezTo>
                  <a:cubicBezTo>
                    <a:pt x="108" y="142"/>
                    <a:pt x="108" y="145"/>
                    <a:pt x="109" y="147"/>
                  </a:cubicBezTo>
                  <a:cubicBezTo>
                    <a:pt x="110" y="150"/>
                    <a:pt x="111" y="153"/>
                    <a:pt x="112" y="156"/>
                  </a:cubicBezTo>
                  <a:cubicBezTo>
                    <a:pt x="107" y="159"/>
                    <a:pt x="98" y="162"/>
                    <a:pt x="87" y="162"/>
                  </a:cubicBezTo>
                  <a:cubicBezTo>
                    <a:pt x="81" y="162"/>
                    <a:pt x="75" y="161"/>
                    <a:pt x="68" y="159"/>
                  </a:cubicBezTo>
                  <a:cubicBezTo>
                    <a:pt x="52" y="154"/>
                    <a:pt x="42" y="153"/>
                    <a:pt x="34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28" y="153"/>
                    <a:pt x="24" y="154"/>
                    <a:pt x="21" y="156"/>
                  </a:cubicBezTo>
                  <a:cubicBezTo>
                    <a:pt x="20" y="156"/>
                    <a:pt x="20" y="157"/>
                    <a:pt x="19" y="158"/>
                  </a:cubicBezTo>
                  <a:cubicBezTo>
                    <a:pt x="18" y="154"/>
                    <a:pt x="16" y="151"/>
                    <a:pt x="14" y="148"/>
                  </a:cubicBezTo>
                  <a:cubicBezTo>
                    <a:pt x="12" y="144"/>
                    <a:pt x="9" y="141"/>
                    <a:pt x="7" y="136"/>
                  </a:cubicBezTo>
                  <a:cubicBezTo>
                    <a:pt x="7" y="136"/>
                    <a:pt x="7" y="135"/>
                    <a:pt x="7" y="135"/>
                  </a:cubicBezTo>
                  <a:cubicBezTo>
                    <a:pt x="7" y="135"/>
                    <a:pt x="7" y="135"/>
                    <a:pt x="8" y="134"/>
                  </a:cubicBezTo>
                  <a:cubicBezTo>
                    <a:pt x="14" y="131"/>
                    <a:pt x="20" y="126"/>
                    <a:pt x="25" y="120"/>
                  </a:cubicBezTo>
                  <a:cubicBezTo>
                    <a:pt x="26" y="118"/>
                    <a:pt x="27" y="117"/>
                    <a:pt x="28" y="115"/>
                  </a:cubicBezTo>
                  <a:cubicBezTo>
                    <a:pt x="31" y="110"/>
                    <a:pt x="33" y="105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24" y="97"/>
                    <a:pt x="20" y="98"/>
                    <a:pt x="10" y="98"/>
                  </a:cubicBezTo>
                  <a:moveTo>
                    <a:pt x="62" y="0"/>
                  </a:moveTo>
                  <a:cubicBezTo>
                    <a:pt x="54" y="0"/>
                    <a:pt x="47" y="2"/>
                    <a:pt x="44" y="4"/>
                  </a:cubicBezTo>
                  <a:cubicBezTo>
                    <a:pt x="38" y="6"/>
                    <a:pt x="33" y="10"/>
                    <a:pt x="30" y="15"/>
                  </a:cubicBezTo>
                  <a:cubicBezTo>
                    <a:pt x="26" y="19"/>
                    <a:pt x="23" y="25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0" y="37"/>
                    <a:pt x="20" y="43"/>
                    <a:pt x="20" y="49"/>
                  </a:cubicBezTo>
                  <a:cubicBezTo>
                    <a:pt x="20" y="58"/>
                    <a:pt x="21" y="68"/>
                    <a:pt x="23" y="75"/>
                  </a:cubicBezTo>
                  <a:cubicBezTo>
                    <a:pt x="18" y="75"/>
                    <a:pt x="13" y="75"/>
                    <a:pt x="8" y="75"/>
                  </a:cubicBezTo>
                  <a:cubicBezTo>
                    <a:pt x="7" y="75"/>
                    <a:pt x="7" y="76"/>
                    <a:pt x="7" y="77"/>
                  </a:cubicBezTo>
                  <a:cubicBezTo>
                    <a:pt x="6" y="84"/>
                    <a:pt x="6" y="91"/>
                    <a:pt x="6" y="99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6" y="105"/>
                    <a:pt x="7" y="109"/>
                    <a:pt x="7" y="115"/>
                  </a:cubicBezTo>
                  <a:cubicBezTo>
                    <a:pt x="7" y="116"/>
                    <a:pt x="7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4" y="116"/>
                    <a:pt x="18" y="116"/>
                    <a:pt x="22" y="116"/>
                  </a:cubicBezTo>
                  <a:cubicBezTo>
                    <a:pt x="22" y="117"/>
                    <a:pt x="22" y="117"/>
                    <a:pt x="22" y="117"/>
                  </a:cubicBezTo>
                  <a:cubicBezTo>
                    <a:pt x="17" y="123"/>
                    <a:pt x="11" y="128"/>
                    <a:pt x="6" y="131"/>
                  </a:cubicBezTo>
                  <a:cubicBezTo>
                    <a:pt x="5" y="131"/>
                    <a:pt x="5" y="132"/>
                    <a:pt x="4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3" y="132"/>
                    <a:pt x="2" y="133"/>
                    <a:pt x="2" y="134"/>
                  </a:cubicBezTo>
                  <a:cubicBezTo>
                    <a:pt x="2" y="135"/>
                    <a:pt x="2" y="136"/>
                    <a:pt x="2" y="137"/>
                  </a:cubicBezTo>
                  <a:cubicBezTo>
                    <a:pt x="2" y="140"/>
                    <a:pt x="2" y="142"/>
                    <a:pt x="1" y="146"/>
                  </a:cubicBezTo>
                  <a:cubicBezTo>
                    <a:pt x="1" y="147"/>
                    <a:pt x="0" y="149"/>
                    <a:pt x="0" y="152"/>
                  </a:cubicBezTo>
                  <a:cubicBezTo>
                    <a:pt x="0" y="152"/>
                    <a:pt x="0" y="153"/>
                    <a:pt x="0" y="153"/>
                  </a:cubicBezTo>
                  <a:cubicBezTo>
                    <a:pt x="0" y="155"/>
                    <a:pt x="1" y="157"/>
                    <a:pt x="2" y="159"/>
                  </a:cubicBezTo>
                  <a:cubicBezTo>
                    <a:pt x="4" y="164"/>
                    <a:pt x="6" y="167"/>
                    <a:pt x="8" y="170"/>
                  </a:cubicBezTo>
                  <a:cubicBezTo>
                    <a:pt x="9" y="172"/>
                    <a:pt x="11" y="175"/>
                    <a:pt x="13" y="179"/>
                  </a:cubicBezTo>
                  <a:cubicBezTo>
                    <a:pt x="13" y="180"/>
                    <a:pt x="14" y="180"/>
                    <a:pt x="14" y="180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16" y="181"/>
                    <a:pt x="17" y="181"/>
                    <a:pt x="17" y="180"/>
                  </a:cubicBezTo>
                  <a:cubicBezTo>
                    <a:pt x="19" y="178"/>
                    <a:pt x="22" y="176"/>
                    <a:pt x="25" y="175"/>
                  </a:cubicBezTo>
                  <a:cubicBezTo>
                    <a:pt x="28" y="174"/>
                    <a:pt x="32" y="174"/>
                    <a:pt x="36" y="173"/>
                  </a:cubicBezTo>
                  <a:cubicBezTo>
                    <a:pt x="38" y="173"/>
                    <a:pt x="41" y="173"/>
                    <a:pt x="43" y="173"/>
                  </a:cubicBezTo>
                  <a:cubicBezTo>
                    <a:pt x="43" y="173"/>
                    <a:pt x="43" y="173"/>
                    <a:pt x="43" y="173"/>
                  </a:cubicBezTo>
                  <a:cubicBezTo>
                    <a:pt x="44" y="173"/>
                    <a:pt x="46" y="173"/>
                    <a:pt x="47" y="173"/>
                  </a:cubicBezTo>
                  <a:cubicBezTo>
                    <a:pt x="47" y="173"/>
                    <a:pt x="47" y="173"/>
                    <a:pt x="47" y="173"/>
                  </a:cubicBezTo>
                  <a:cubicBezTo>
                    <a:pt x="52" y="174"/>
                    <a:pt x="58" y="176"/>
                    <a:pt x="64" y="178"/>
                  </a:cubicBezTo>
                  <a:cubicBezTo>
                    <a:pt x="72" y="181"/>
                    <a:pt x="81" y="183"/>
                    <a:pt x="91" y="183"/>
                  </a:cubicBezTo>
                  <a:cubicBezTo>
                    <a:pt x="97" y="183"/>
                    <a:pt x="104" y="182"/>
                    <a:pt x="111" y="180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12" y="180"/>
                    <a:pt x="113" y="179"/>
                    <a:pt x="113" y="178"/>
                  </a:cubicBezTo>
                  <a:cubicBezTo>
                    <a:pt x="113" y="177"/>
                    <a:pt x="113" y="177"/>
                    <a:pt x="113" y="177"/>
                  </a:cubicBezTo>
                  <a:cubicBezTo>
                    <a:pt x="115" y="170"/>
                    <a:pt x="116" y="165"/>
                    <a:pt x="117" y="158"/>
                  </a:cubicBezTo>
                  <a:cubicBezTo>
                    <a:pt x="117" y="157"/>
                    <a:pt x="117" y="157"/>
                    <a:pt x="116" y="156"/>
                  </a:cubicBezTo>
                  <a:cubicBezTo>
                    <a:pt x="115" y="152"/>
                    <a:pt x="114" y="149"/>
                    <a:pt x="113" y="146"/>
                  </a:cubicBezTo>
                  <a:cubicBezTo>
                    <a:pt x="112" y="143"/>
                    <a:pt x="111" y="140"/>
                    <a:pt x="111" y="136"/>
                  </a:cubicBezTo>
                  <a:cubicBezTo>
                    <a:pt x="111" y="135"/>
                    <a:pt x="111" y="134"/>
                    <a:pt x="110" y="134"/>
                  </a:cubicBezTo>
                  <a:cubicBezTo>
                    <a:pt x="110" y="134"/>
                    <a:pt x="110" y="134"/>
                    <a:pt x="109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99" y="137"/>
                    <a:pt x="90" y="138"/>
                    <a:pt x="83" y="138"/>
                  </a:cubicBezTo>
                  <a:cubicBezTo>
                    <a:pt x="72" y="138"/>
                    <a:pt x="63" y="136"/>
                    <a:pt x="57" y="133"/>
                  </a:cubicBezTo>
                  <a:cubicBezTo>
                    <a:pt x="54" y="132"/>
                    <a:pt x="52" y="131"/>
                    <a:pt x="51" y="130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53" y="126"/>
                    <a:pt x="56" y="121"/>
                    <a:pt x="58" y="116"/>
                  </a:cubicBezTo>
                  <a:cubicBezTo>
                    <a:pt x="68" y="116"/>
                    <a:pt x="77" y="116"/>
                    <a:pt x="85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9" y="111"/>
                    <a:pt x="90" y="107"/>
                    <a:pt x="90" y="103"/>
                  </a:cubicBezTo>
                  <a:cubicBezTo>
                    <a:pt x="91" y="103"/>
                    <a:pt x="91" y="102"/>
                    <a:pt x="91" y="102"/>
                  </a:cubicBezTo>
                  <a:cubicBezTo>
                    <a:pt x="91" y="99"/>
                    <a:pt x="90" y="97"/>
                    <a:pt x="90" y="95"/>
                  </a:cubicBezTo>
                  <a:cubicBezTo>
                    <a:pt x="90" y="90"/>
                    <a:pt x="91" y="85"/>
                    <a:pt x="92" y="79"/>
                  </a:cubicBezTo>
                  <a:cubicBezTo>
                    <a:pt x="92" y="79"/>
                    <a:pt x="92" y="78"/>
                    <a:pt x="92" y="78"/>
                  </a:cubicBezTo>
                  <a:cubicBezTo>
                    <a:pt x="91" y="77"/>
                    <a:pt x="91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0" y="77"/>
                    <a:pt x="69" y="77"/>
                    <a:pt x="58" y="77"/>
                  </a:cubicBezTo>
                  <a:cubicBezTo>
                    <a:pt x="57" y="75"/>
                    <a:pt x="56" y="71"/>
                    <a:pt x="55" y="66"/>
                  </a:cubicBezTo>
                  <a:cubicBezTo>
                    <a:pt x="55" y="65"/>
                    <a:pt x="55" y="65"/>
                    <a:pt x="55" y="64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3"/>
                    <a:pt x="55" y="62"/>
                    <a:pt x="55" y="62"/>
                  </a:cubicBezTo>
                  <a:cubicBezTo>
                    <a:pt x="55" y="57"/>
                    <a:pt x="59" y="51"/>
                    <a:pt x="64" y="50"/>
                  </a:cubicBezTo>
                  <a:cubicBezTo>
                    <a:pt x="64" y="50"/>
                    <a:pt x="65" y="50"/>
                    <a:pt x="66" y="50"/>
                  </a:cubicBezTo>
                  <a:cubicBezTo>
                    <a:pt x="66" y="50"/>
                    <a:pt x="67" y="50"/>
                    <a:pt x="67" y="50"/>
                  </a:cubicBezTo>
                  <a:cubicBezTo>
                    <a:pt x="69" y="51"/>
                    <a:pt x="70" y="52"/>
                    <a:pt x="71" y="54"/>
                  </a:cubicBezTo>
                  <a:cubicBezTo>
                    <a:pt x="72" y="56"/>
                    <a:pt x="73" y="58"/>
                    <a:pt x="73" y="60"/>
                  </a:cubicBezTo>
                  <a:cubicBezTo>
                    <a:pt x="74" y="62"/>
                    <a:pt x="74" y="64"/>
                    <a:pt x="74" y="66"/>
                  </a:cubicBezTo>
                  <a:cubicBezTo>
                    <a:pt x="75" y="67"/>
                    <a:pt x="76" y="67"/>
                    <a:pt x="76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8" y="68"/>
                    <a:pt x="78" y="68"/>
                    <a:pt x="79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87" y="64"/>
                    <a:pt x="96" y="61"/>
                    <a:pt x="104" y="59"/>
                  </a:cubicBezTo>
                  <a:cubicBezTo>
                    <a:pt x="105" y="59"/>
                    <a:pt x="105" y="59"/>
                    <a:pt x="105" y="59"/>
                  </a:cubicBezTo>
                  <a:cubicBezTo>
                    <a:pt x="106" y="59"/>
                    <a:pt x="106" y="59"/>
                    <a:pt x="106" y="58"/>
                  </a:cubicBezTo>
                  <a:cubicBezTo>
                    <a:pt x="108" y="53"/>
                    <a:pt x="109" y="49"/>
                    <a:pt x="109" y="44"/>
                  </a:cubicBezTo>
                  <a:cubicBezTo>
                    <a:pt x="109" y="43"/>
                    <a:pt x="109" y="42"/>
                    <a:pt x="108" y="42"/>
                  </a:cubicBezTo>
                  <a:cubicBezTo>
                    <a:pt x="107" y="26"/>
                    <a:pt x="100" y="15"/>
                    <a:pt x="92" y="9"/>
                  </a:cubicBezTo>
                  <a:cubicBezTo>
                    <a:pt x="83" y="2"/>
                    <a:pt x="72" y="0"/>
                    <a:pt x="62" y="0"/>
                  </a:cubicBezTo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1514260" y="1446947"/>
            <a:ext cx="1052110" cy="3062821"/>
            <a:chOff x="5162550" y="368300"/>
            <a:chExt cx="1866900" cy="5436746"/>
          </a:xfrm>
          <a:solidFill>
            <a:schemeClr val="bg1"/>
          </a:solidFill>
          <a:effectLst>
            <a:outerShdw blurRad="2032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33" name="任意多边形 232"/>
            <p:cNvSpPr/>
            <p:nvPr/>
          </p:nvSpPr>
          <p:spPr>
            <a:xfrm>
              <a:off x="5162550" y="368300"/>
              <a:ext cx="1866900" cy="2450803"/>
            </a:xfrm>
            <a:custGeom>
              <a:avLst/>
              <a:gdLst>
                <a:gd name="connsiteX0" fmla="*/ 703729 w 1866900"/>
                <a:gd name="connsiteY0" fmla="*/ 2328771 h 2450803"/>
                <a:gd name="connsiteX1" fmla="*/ 1163171 w 1866900"/>
                <a:gd name="connsiteY1" fmla="*/ 2328771 h 2450803"/>
                <a:gd name="connsiteX2" fmla="*/ 1224187 w 1866900"/>
                <a:gd name="connsiteY2" fmla="*/ 2389787 h 2450803"/>
                <a:gd name="connsiteX3" fmla="*/ 1163171 w 1866900"/>
                <a:gd name="connsiteY3" fmla="*/ 2450803 h 2450803"/>
                <a:gd name="connsiteX4" fmla="*/ 703729 w 1866900"/>
                <a:gd name="connsiteY4" fmla="*/ 2450803 h 2450803"/>
                <a:gd name="connsiteX5" fmla="*/ 642713 w 1866900"/>
                <a:gd name="connsiteY5" fmla="*/ 2389787 h 2450803"/>
                <a:gd name="connsiteX6" fmla="*/ 703729 w 1866900"/>
                <a:gd name="connsiteY6" fmla="*/ 2328771 h 2450803"/>
                <a:gd name="connsiteX7" fmla="*/ 646157 w 1866900"/>
                <a:gd name="connsiteY7" fmla="*/ 2177104 h 2450803"/>
                <a:gd name="connsiteX8" fmla="*/ 1220743 w 1866900"/>
                <a:gd name="connsiteY8" fmla="*/ 2177104 h 2450803"/>
                <a:gd name="connsiteX9" fmla="*/ 1281759 w 1866900"/>
                <a:gd name="connsiteY9" fmla="*/ 2238120 h 2450803"/>
                <a:gd name="connsiteX10" fmla="*/ 1220743 w 1866900"/>
                <a:gd name="connsiteY10" fmla="*/ 2299136 h 2450803"/>
                <a:gd name="connsiteX11" fmla="*/ 646157 w 1866900"/>
                <a:gd name="connsiteY11" fmla="*/ 2299136 h 2450803"/>
                <a:gd name="connsiteX12" fmla="*/ 585141 w 1866900"/>
                <a:gd name="connsiteY12" fmla="*/ 2238120 h 2450803"/>
                <a:gd name="connsiteX13" fmla="*/ 646157 w 1866900"/>
                <a:gd name="connsiteY13" fmla="*/ 2177104 h 2450803"/>
                <a:gd name="connsiteX14" fmla="*/ 601983 w 1866900"/>
                <a:gd name="connsiteY14" fmla="*/ 2025437 h 2450803"/>
                <a:gd name="connsiteX15" fmla="*/ 1264918 w 1866900"/>
                <a:gd name="connsiteY15" fmla="*/ 2025437 h 2450803"/>
                <a:gd name="connsiteX16" fmla="*/ 1325934 w 1866900"/>
                <a:gd name="connsiteY16" fmla="*/ 2086453 h 2450803"/>
                <a:gd name="connsiteX17" fmla="*/ 1264918 w 1866900"/>
                <a:gd name="connsiteY17" fmla="*/ 2147469 h 2450803"/>
                <a:gd name="connsiteX18" fmla="*/ 601983 w 1866900"/>
                <a:gd name="connsiteY18" fmla="*/ 2147469 h 2450803"/>
                <a:gd name="connsiteX19" fmla="*/ 540967 w 1866900"/>
                <a:gd name="connsiteY19" fmla="*/ 2086453 h 2450803"/>
                <a:gd name="connsiteX20" fmla="*/ 601983 w 1866900"/>
                <a:gd name="connsiteY20" fmla="*/ 2025437 h 2450803"/>
                <a:gd name="connsiteX21" fmla="*/ 933450 w 1866900"/>
                <a:gd name="connsiteY21" fmla="*/ 0 h 2450803"/>
                <a:gd name="connsiteX22" fmla="*/ 1866900 w 1866900"/>
                <a:gd name="connsiteY22" fmla="*/ 933450 h 2450803"/>
                <a:gd name="connsiteX23" fmla="*/ 1296791 w 1866900"/>
                <a:gd name="connsiteY23" fmla="*/ 1793545 h 2450803"/>
                <a:gd name="connsiteX24" fmla="*/ 1232555 w 1866900"/>
                <a:gd name="connsiteY24" fmla="*/ 1999556 h 2450803"/>
                <a:gd name="connsiteX25" fmla="*/ 634346 w 1866900"/>
                <a:gd name="connsiteY25" fmla="*/ 1999556 h 2450803"/>
                <a:gd name="connsiteX26" fmla="*/ 570109 w 1866900"/>
                <a:gd name="connsiteY26" fmla="*/ 1793545 h 2450803"/>
                <a:gd name="connsiteX27" fmla="*/ 0 w 1866900"/>
                <a:gd name="connsiteY27" fmla="*/ 933450 h 2450803"/>
                <a:gd name="connsiteX28" fmla="*/ 933450 w 1866900"/>
                <a:gd name="connsiteY28" fmla="*/ 0 h 245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66900" h="2450803">
                  <a:moveTo>
                    <a:pt x="703729" y="2328771"/>
                  </a:moveTo>
                  <a:lnTo>
                    <a:pt x="1163171" y="2328771"/>
                  </a:lnTo>
                  <a:cubicBezTo>
                    <a:pt x="1196869" y="2328771"/>
                    <a:pt x="1224187" y="2356089"/>
                    <a:pt x="1224187" y="2389787"/>
                  </a:cubicBezTo>
                  <a:cubicBezTo>
                    <a:pt x="1224187" y="2423485"/>
                    <a:pt x="1196869" y="2450803"/>
                    <a:pt x="1163171" y="2450803"/>
                  </a:cubicBezTo>
                  <a:lnTo>
                    <a:pt x="703729" y="2450803"/>
                  </a:lnTo>
                  <a:cubicBezTo>
                    <a:pt x="670031" y="2450803"/>
                    <a:pt x="642713" y="2423485"/>
                    <a:pt x="642713" y="2389787"/>
                  </a:cubicBezTo>
                  <a:cubicBezTo>
                    <a:pt x="642713" y="2356089"/>
                    <a:pt x="670031" y="2328771"/>
                    <a:pt x="703729" y="2328771"/>
                  </a:cubicBezTo>
                  <a:close/>
                  <a:moveTo>
                    <a:pt x="646157" y="2177104"/>
                  </a:moveTo>
                  <a:lnTo>
                    <a:pt x="1220743" y="2177104"/>
                  </a:lnTo>
                  <a:cubicBezTo>
                    <a:pt x="1254441" y="2177104"/>
                    <a:pt x="1281759" y="2204422"/>
                    <a:pt x="1281759" y="2238120"/>
                  </a:cubicBezTo>
                  <a:cubicBezTo>
                    <a:pt x="1281759" y="2271818"/>
                    <a:pt x="1254441" y="2299136"/>
                    <a:pt x="1220743" y="2299136"/>
                  </a:cubicBezTo>
                  <a:lnTo>
                    <a:pt x="646157" y="2299136"/>
                  </a:lnTo>
                  <a:cubicBezTo>
                    <a:pt x="612459" y="2299136"/>
                    <a:pt x="585141" y="2271818"/>
                    <a:pt x="585141" y="2238120"/>
                  </a:cubicBezTo>
                  <a:cubicBezTo>
                    <a:pt x="585141" y="2204422"/>
                    <a:pt x="612459" y="2177104"/>
                    <a:pt x="646157" y="2177104"/>
                  </a:cubicBezTo>
                  <a:close/>
                  <a:moveTo>
                    <a:pt x="601983" y="2025437"/>
                  </a:moveTo>
                  <a:lnTo>
                    <a:pt x="1264918" y="2025437"/>
                  </a:lnTo>
                  <a:cubicBezTo>
                    <a:pt x="1298616" y="2025437"/>
                    <a:pt x="1325934" y="2052755"/>
                    <a:pt x="1325934" y="2086453"/>
                  </a:cubicBezTo>
                  <a:cubicBezTo>
                    <a:pt x="1325934" y="2120151"/>
                    <a:pt x="1298616" y="2147469"/>
                    <a:pt x="1264918" y="2147469"/>
                  </a:cubicBezTo>
                  <a:lnTo>
                    <a:pt x="601983" y="2147469"/>
                  </a:lnTo>
                  <a:cubicBezTo>
                    <a:pt x="568285" y="2147469"/>
                    <a:pt x="540967" y="2120151"/>
                    <a:pt x="540967" y="2086453"/>
                  </a:cubicBezTo>
                  <a:cubicBezTo>
                    <a:pt x="540967" y="2052755"/>
                    <a:pt x="568285" y="2025437"/>
                    <a:pt x="601983" y="2025437"/>
                  </a:cubicBezTo>
                  <a:close/>
                  <a:moveTo>
                    <a:pt x="933450" y="0"/>
                  </a:moveTo>
                  <a:cubicBezTo>
                    <a:pt x="1448980" y="0"/>
                    <a:pt x="1866900" y="417920"/>
                    <a:pt x="1866900" y="933450"/>
                  </a:cubicBezTo>
                  <a:cubicBezTo>
                    <a:pt x="1866900" y="1320098"/>
                    <a:pt x="1631820" y="1651839"/>
                    <a:pt x="1296791" y="1793545"/>
                  </a:cubicBezTo>
                  <a:cubicBezTo>
                    <a:pt x="1203942" y="1852691"/>
                    <a:pt x="1287305" y="1930886"/>
                    <a:pt x="1232555" y="1999556"/>
                  </a:cubicBezTo>
                  <a:lnTo>
                    <a:pt x="634346" y="1999556"/>
                  </a:lnTo>
                  <a:cubicBezTo>
                    <a:pt x="565309" y="1902311"/>
                    <a:pt x="667721" y="1838403"/>
                    <a:pt x="570109" y="1793545"/>
                  </a:cubicBezTo>
                  <a:cubicBezTo>
                    <a:pt x="235080" y="1651839"/>
                    <a:pt x="0" y="1320098"/>
                    <a:pt x="0" y="933450"/>
                  </a:cubicBezTo>
                  <a:cubicBezTo>
                    <a:pt x="0" y="417920"/>
                    <a:pt x="417920" y="0"/>
                    <a:pt x="9334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任意多边形 233"/>
            <p:cNvSpPr/>
            <p:nvPr/>
          </p:nvSpPr>
          <p:spPr>
            <a:xfrm rot="5400000">
              <a:off x="4622610" y="3468979"/>
              <a:ext cx="2946783" cy="1725351"/>
            </a:xfrm>
            <a:custGeom>
              <a:avLst/>
              <a:gdLst>
                <a:gd name="connsiteX0" fmla="*/ 0 w 2946783"/>
                <a:gd name="connsiteY0" fmla="*/ 1579299 h 1725351"/>
                <a:gd name="connsiteX1" fmla="*/ 0 w 2946783"/>
                <a:gd name="connsiteY1" fmla="*/ 146052 h 1725351"/>
                <a:gd name="connsiteX2" fmla="*/ 146052 w 2946783"/>
                <a:gd name="connsiteY2" fmla="*/ 0 h 1725351"/>
                <a:gd name="connsiteX3" fmla="*/ 273048 w 2946783"/>
                <a:gd name="connsiteY3" fmla="*/ 0 h 1725351"/>
                <a:gd name="connsiteX4" fmla="*/ 276917 w 2946783"/>
                <a:gd name="connsiteY4" fmla="*/ 781 h 1725351"/>
                <a:gd name="connsiteX5" fmla="*/ 284665 w 2946783"/>
                <a:gd name="connsiteY5" fmla="*/ 0 h 1725351"/>
                <a:gd name="connsiteX6" fmla="*/ 1262891 w 2946783"/>
                <a:gd name="connsiteY6" fmla="*/ 0 h 1725351"/>
                <a:gd name="connsiteX7" fmla="*/ 1472441 w 2946783"/>
                <a:gd name="connsiteY7" fmla="*/ 209550 h 1725351"/>
                <a:gd name="connsiteX8" fmla="*/ 1371551 w 2946783"/>
                <a:gd name="connsiteY8" fmla="*/ 388763 h 1725351"/>
                <a:gd name="connsiteX9" fmla="*/ 1317424 w 2946783"/>
                <a:gd name="connsiteY9" fmla="*/ 410014 h 1725351"/>
                <a:gd name="connsiteX10" fmla="*/ 449527 w 2946783"/>
                <a:gd name="connsiteY10" fmla="*/ 410013 h 1725351"/>
                <a:gd name="connsiteX11" fmla="*/ 419437 w 2946783"/>
                <a:gd name="connsiteY11" fmla="*/ 440103 h 1725351"/>
                <a:gd name="connsiteX12" fmla="*/ 449527 w 2946783"/>
                <a:gd name="connsiteY12" fmla="*/ 470193 h 1725351"/>
                <a:gd name="connsiteX13" fmla="*/ 2130333 w 2946783"/>
                <a:gd name="connsiteY13" fmla="*/ 470193 h 1725351"/>
                <a:gd name="connsiteX14" fmla="*/ 2946783 w 2946783"/>
                <a:gd name="connsiteY14" fmla="*/ 862677 h 1725351"/>
                <a:gd name="connsiteX15" fmla="*/ 2130333 w 2946783"/>
                <a:gd name="connsiteY15" fmla="*/ 1255161 h 1725351"/>
                <a:gd name="connsiteX16" fmla="*/ 2130333 w 2946783"/>
                <a:gd name="connsiteY16" fmla="*/ 1255160 h 1725351"/>
                <a:gd name="connsiteX17" fmla="*/ 449527 w 2946783"/>
                <a:gd name="connsiteY17" fmla="*/ 1255159 h 1725351"/>
                <a:gd name="connsiteX18" fmla="*/ 419437 w 2946783"/>
                <a:gd name="connsiteY18" fmla="*/ 1285249 h 1725351"/>
                <a:gd name="connsiteX19" fmla="*/ 449527 w 2946783"/>
                <a:gd name="connsiteY19" fmla="*/ 1315339 h 1725351"/>
                <a:gd name="connsiteX20" fmla="*/ 1320685 w 2946783"/>
                <a:gd name="connsiteY20" fmla="*/ 1315339 h 1725351"/>
                <a:gd name="connsiteX21" fmla="*/ 1344457 w 2946783"/>
                <a:gd name="connsiteY21" fmla="*/ 1322719 h 1725351"/>
                <a:gd name="connsiteX22" fmla="*/ 1472441 w 2946783"/>
                <a:gd name="connsiteY22" fmla="*/ 1515801 h 1725351"/>
                <a:gd name="connsiteX23" fmla="*/ 1262891 w 2946783"/>
                <a:gd name="connsiteY23" fmla="*/ 1725351 h 1725351"/>
                <a:gd name="connsiteX24" fmla="*/ 284663 w 2946783"/>
                <a:gd name="connsiteY24" fmla="*/ 1725351 h 1725351"/>
                <a:gd name="connsiteX25" fmla="*/ 276916 w 2946783"/>
                <a:gd name="connsiteY25" fmla="*/ 1724570 h 1725351"/>
                <a:gd name="connsiteX26" fmla="*/ 273048 w 2946783"/>
                <a:gd name="connsiteY26" fmla="*/ 1725351 h 1725351"/>
                <a:gd name="connsiteX27" fmla="*/ 146052 w 2946783"/>
                <a:gd name="connsiteY27" fmla="*/ 1725351 h 1725351"/>
                <a:gd name="connsiteX28" fmla="*/ 0 w 2946783"/>
                <a:gd name="connsiteY28" fmla="*/ 1579299 h 172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46783" h="1725351">
                  <a:moveTo>
                    <a:pt x="0" y="1579299"/>
                  </a:moveTo>
                  <a:lnTo>
                    <a:pt x="0" y="146052"/>
                  </a:lnTo>
                  <a:cubicBezTo>
                    <a:pt x="0" y="65390"/>
                    <a:pt x="65390" y="0"/>
                    <a:pt x="146052" y="0"/>
                  </a:cubicBezTo>
                  <a:lnTo>
                    <a:pt x="273048" y="0"/>
                  </a:lnTo>
                  <a:lnTo>
                    <a:pt x="276917" y="781"/>
                  </a:lnTo>
                  <a:lnTo>
                    <a:pt x="284665" y="0"/>
                  </a:lnTo>
                  <a:lnTo>
                    <a:pt x="1262891" y="0"/>
                  </a:lnTo>
                  <a:cubicBezTo>
                    <a:pt x="1378622" y="0"/>
                    <a:pt x="1472441" y="93819"/>
                    <a:pt x="1472441" y="209550"/>
                  </a:cubicBezTo>
                  <a:cubicBezTo>
                    <a:pt x="1472441" y="285499"/>
                    <a:pt x="1432037" y="352011"/>
                    <a:pt x="1371551" y="388763"/>
                  </a:cubicBezTo>
                  <a:lnTo>
                    <a:pt x="1317424" y="410014"/>
                  </a:lnTo>
                  <a:lnTo>
                    <a:pt x="449527" y="410013"/>
                  </a:lnTo>
                  <a:cubicBezTo>
                    <a:pt x="432909" y="410013"/>
                    <a:pt x="419437" y="423485"/>
                    <a:pt x="419437" y="440103"/>
                  </a:cubicBezTo>
                  <a:cubicBezTo>
                    <a:pt x="419437" y="456721"/>
                    <a:pt x="432909" y="470193"/>
                    <a:pt x="449527" y="470193"/>
                  </a:cubicBezTo>
                  <a:lnTo>
                    <a:pt x="2130333" y="470193"/>
                  </a:lnTo>
                  <a:lnTo>
                    <a:pt x="2946783" y="862677"/>
                  </a:lnTo>
                  <a:lnTo>
                    <a:pt x="2130333" y="1255161"/>
                  </a:lnTo>
                  <a:lnTo>
                    <a:pt x="2130333" y="1255160"/>
                  </a:lnTo>
                  <a:lnTo>
                    <a:pt x="449527" y="1255159"/>
                  </a:lnTo>
                  <a:cubicBezTo>
                    <a:pt x="432909" y="1255159"/>
                    <a:pt x="419437" y="1268631"/>
                    <a:pt x="419437" y="1285249"/>
                  </a:cubicBezTo>
                  <a:cubicBezTo>
                    <a:pt x="419437" y="1301867"/>
                    <a:pt x="432909" y="1315339"/>
                    <a:pt x="449527" y="1315339"/>
                  </a:cubicBezTo>
                  <a:lnTo>
                    <a:pt x="1320685" y="1315339"/>
                  </a:lnTo>
                  <a:lnTo>
                    <a:pt x="1344457" y="1322719"/>
                  </a:lnTo>
                  <a:cubicBezTo>
                    <a:pt x="1419668" y="1354530"/>
                    <a:pt x="1472441" y="1429003"/>
                    <a:pt x="1472441" y="1515801"/>
                  </a:cubicBezTo>
                  <a:cubicBezTo>
                    <a:pt x="1472441" y="1631532"/>
                    <a:pt x="1378622" y="1725351"/>
                    <a:pt x="1262891" y="1725351"/>
                  </a:cubicBezTo>
                  <a:lnTo>
                    <a:pt x="284663" y="1725351"/>
                  </a:lnTo>
                  <a:lnTo>
                    <a:pt x="276916" y="1724570"/>
                  </a:lnTo>
                  <a:lnTo>
                    <a:pt x="273048" y="1725351"/>
                  </a:lnTo>
                  <a:lnTo>
                    <a:pt x="146052" y="1725351"/>
                  </a:lnTo>
                  <a:cubicBezTo>
                    <a:pt x="65390" y="1725351"/>
                    <a:pt x="0" y="1659961"/>
                    <a:pt x="0" y="1579299"/>
                  </a:cubicBezTo>
                  <a:close/>
                </a:path>
              </a:pathLst>
            </a:custGeom>
            <a:gradFill>
              <a:gsLst>
                <a:gs pos="73000">
                  <a:schemeClr val="bg1">
                    <a:lumMod val="85000"/>
                  </a:schemeClr>
                </a:gs>
                <a:gs pos="72000">
                  <a:schemeClr val="bg1">
                    <a:lumMod val="95000"/>
                  </a:schemeClr>
                </a:gs>
                <a:gs pos="94000">
                  <a:schemeClr val="bg1">
                    <a:lumMod val="85000"/>
                  </a:schemeClr>
                </a:gs>
                <a:gs pos="94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任意多边形 234"/>
            <p:cNvSpPr/>
            <p:nvPr/>
          </p:nvSpPr>
          <p:spPr>
            <a:xfrm flipV="1">
              <a:off x="6010155" y="2865785"/>
              <a:ext cx="171690" cy="540499"/>
            </a:xfrm>
            <a:custGeom>
              <a:avLst/>
              <a:gdLst>
                <a:gd name="connsiteX0" fmla="*/ 0 w 171689"/>
                <a:gd name="connsiteY0" fmla="*/ 1081000 h 1081000"/>
                <a:gd name="connsiteX1" fmla="*/ 171689 w 171689"/>
                <a:gd name="connsiteY1" fmla="*/ 1081000 h 1081000"/>
                <a:gd name="connsiteX2" fmla="*/ 116621 w 171689"/>
                <a:gd name="connsiteY2" fmla="*/ 966447 h 1081000"/>
                <a:gd name="connsiteX3" fmla="*/ 144455 w 171689"/>
                <a:gd name="connsiteY3" fmla="*/ 83306 h 1081000"/>
                <a:gd name="connsiteX4" fmla="*/ 148442 w 171689"/>
                <a:gd name="connsiteY4" fmla="*/ 83306 h 1081000"/>
                <a:gd name="connsiteX5" fmla="*/ 85843 w 171689"/>
                <a:gd name="connsiteY5" fmla="*/ 0 h 1081000"/>
                <a:gd name="connsiteX6" fmla="*/ 23243 w 171689"/>
                <a:gd name="connsiteY6" fmla="*/ 83306 h 1081000"/>
                <a:gd name="connsiteX7" fmla="*/ 27232 w 171689"/>
                <a:gd name="connsiteY7" fmla="*/ 83306 h 1081000"/>
                <a:gd name="connsiteX8" fmla="*/ 28696 w 171689"/>
                <a:gd name="connsiteY8" fmla="*/ 256922 h 1081000"/>
                <a:gd name="connsiteX9" fmla="*/ 54846 w 171689"/>
                <a:gd name="connsiteY9" fmla="*/ 966909 h 10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689" h="1081000">
                  <a:moveTo>
                    <a:pt x="0" y="1081000"/>
                  </a:moveTo>
                  <a:lnTo>
                    <a:pt x="171689" y="1081000"/>
                  </a:lnTo>
                  <a:lnTo>
                    <a:pt x="116621" y="966447"/>
                  </a:lnTo>
                  <a:lnTo>
                    <a:pt x="144455" y="83306"/>
                  </a:lnTo>
                  <a:lnTo>
                    <a:pt x="148442" y="83306"/>
                  </a:lnTo>
                  <a:lnTo>
                    <a:pt x="85843" y="0"/>
                  </a:lnTo>
                  <a:lnTo>
                    <a:pt x="23243" y="83306"/>
                  </a:lnTo>
                  <a:lnTo>
                    <a:pt x="27232" y="83306"/>
                  </a:lnTo>
                  <a:lnTo>
                    <a:pt x="28696" y="256922"/>
                  </a:lnTo>
                  <a:lnTo>
                    <a:pt x="54846" y="96690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6" name="圆角矩形 235"/>
          <p:cNvSpPr/>
          <p:nvPr/>
        </p:nvSpPr>
        <p:spPr>
          <a:xfrm>
            <a:off x="1010258" y="1980448"/>
            <a:ext cx="297219" cy="9869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37" name="圆角矩形 236"/>
          <p:cNvSpPr/>
          <p:nvPr/>
        </p:nvSpPr>
        <p:spPr>
          <a:xfrm rot="2700000">
            <a:off x="1269797" y="1354203"/>
            <a:ext cx="297111" cy="9872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38" name="圆角矩形 237"/>
          <p:cNvSpPr/>
          <p:nvPr/>
        </p:nvSpPr>
        <p:spPr>
          <a:xfrm rot="5400000">
            <a:off x="1896252" y="1094811"/>
            <a:ext cx="297111" cy="9872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39" name="圆角矩形 238"/>
          <p:cNvSpPr/>
          <p:nvPr/>
        </p:nvSpPr>
        <p:spPr>
          <a:xfrm rot="8100000">
            <a:off x="2522653" y="1354220"/>
            <a:ext cx="297219" cy="9869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0" name="圆角矩形 239"/>
          <p:cNvSpPr/>
          <p:nvPr/>
        </p:nvSpPr>
        <p:spPr>
          <a:xfrm rot="10800000">
            <a:off x="2782139" y="1980448"/>
            <a:ext cx="297219" cy="9869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41" name="组合 240"/>
          <p:cNvGrpSpPr/>
          <p:nvPr/>
        </p:nvGrpSpPr>
        <p:grpSpPr>
          <a:xfrm>
            <a:off x="1743426" y="1552999"/>
            <a:ext cx="593846" cy="824852"/>
            <a:chOff x="3932746" y="2019238"/>
            <a:chExt cx="412048" cy="572542"/>
          </a:xfrm>
        </p:grpSpPr>
        <p:sp>
          <p:nvSpPr>
            <p:cNvPr id="242" name="任意多边形 241"/>
            <p:cNvSpPr/>
            <p:nvPr/>
          </p:nvSpPr>
          <p:spPr>
            <a:xfrm>
              <a:off x="3977574" y="2367381"/>
              <a:ext cx="224399" cy="224399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4176993" y="2308657"/>
              <a:ext cx="167801" cy="16780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rgbClr val="00A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4" name="组合 243"/>
            <p:cNvGrpSpPr/>
            <p:nvPr/>
          </p:nvGrpSpPr>
          <p:grpSpPr>
            <a:xfrm>
              <a:off x="3932746" y="2019238"/>
              <a:ext cx="359524" cy="359526"/>
              <a:chOff x="1325410" y="1372730"/>
              <a:chExt cx="1251559" cy="1251561"/>
            </a:xfrm>
            <a:effectLst>
              <a:outerShdw blurRad="762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6" name="任意多边形 245"/>
              <p:cNvSpPr/>
              <p:nvPr/>
            </p:nvSpPr>
            <p:spPr>
              <a:xfrm>
                <a:off x="1325410" y="1372730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E870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任意多边形 246"/>
              <p:cNvSpPr/>
              <p:nvPr/>
            </p:nvSpPr>
            <p:spPr>
              <a:xfrm rot="5400000">
                <a:off x="1951189" y="137273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8" name="任意多边形 247"/>
              <p:cNvSpPr/>
              <p:nvPr/>
            </p:nvSpPr>
            <p:spPr>
              <a:xfrm rot="10800000">
                <a:off x="1951187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任意多边形 248"/>
              <p:cNvSpPr/>
              <p:nvPr/>
            </p:nvSpPr>
            <p:spPr>
              <a:xfrm rot="16200000">
                <a:off x="1325411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5" name="椭圆 244"/>
            <p:cNvSpPr/>
            <p:nvPr/>
          </p:nvSpPr>
          <p:spPr>
            <a:xfrm rot="1860000">
              <a:off x="4135467" y="2301762"/>
              <a:ext cx="9909" cy="990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3092450" y="508635"/>
            <a:ext cx="1184275" cy="1125855"/>
            <a:chOff x="5413874" y="3214954"/>
            <a:chExt cx="776427" cy="776427"/>
          </a:xfrm>
        </p:grpSpPr>
        <p:grpSp>
          <p:nvGrpSpPr>
            <p:cNvPr id="263" name="组合 262"/>
            <p:cNvGrpSpPr/>
            <p:nvPr/>
          </p:nvGrpSpPr>
          <p:grpSpPr>
            <a:xfrm>
              <a:off x="5413874" y="3214954"/>
              <a:ext cx="776427" cy="776427"/>
              <a:chOff x="6462420" y="1971403"/>
              <a:chExt cx="776427" cy="776427"/>
            </a:xfrm>
          </p:grpSpPr>
          <p:grpSp>
            <p:nvGrpSpPr>
              <p:cNvPr id="270" name="组合 269"/>
              <p:cNvGrpSpPr/>
              <p:nvPr/>
            </p:nvGrpSpPr>
            <p:grpSpPr>
              <a:xfrm>
                <a:off x="6462420" y="1971403"/>
                <a:ext cx="776427" cy="776427"/>
                <a:chOff x="5443219" y="1567820"/>
                <a:chExt cx="1664342" cy="1664342"/>
              </a:xfrm>
              <a:effectLst>
                <a:outerShdw blurRad="101600" dist="508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72" name="任意多边形 271"/>
                <p:cNvSpPr/>
                <p:nvPr/>
              </p:nvSpPr>
              <p:spPr>
                <a:xfrm>
                  <a:off x="5443219" y="1567820"/>
                  <a:ext cx="1664342" cy="1664342"/>
                </a:xfrm>
                <a:custGeom>
                  <a:avLst/>
                  <a:gdLst>
                    <a:gd name="connsiteX0" fmla="*/ 1589098 w 3178196"/>
                    <a:gd name="connsiteY0" fmla="*/ 425696 h 3178196"/>
                    <a:gd name="connsiteX1" fmla="*/ 425696 w 3178196"/>
                    <a:gd name="connsiteY1" fmla="*/ 1589098 h 3178196"/>
                    <a:gd name="connsiteX2" fmla="*/ 1589098 w 3178196"/>
                    <a:gd name="connsiteY2" fmla="*/ 2752500 h 3178196"/>
                    <a:gd name="connsiteX3" fmla="*/ 2752500 w 3178196"/>
                    <a:gd name="connsiteY3" fmla="*/ 1589098 h 3178196"/>
                    <a:gd name="connsiteX4" fmla="*/ 1589098 w 3178196"/>
                    <a:gd name="connsiteY4" fmla="*/ 425696 h 3178196"/>
                    <a:gd name="connsiteX5" fmla="*/ 1408737 w 3178196"/>
                    <a:gd name="connsiteY5" fmla="*/ 0 h 3178196"/>
                    <a:gd name="connsiteX6" fmla="*/ 1769461 w 3178196"/>
                    <a:gd name="connsiteY6" fmla="*/ 0 h 3178196"/>
                    <a:gd name="connsiteX7" fmla="*/ 1839795 w 3178196"/>
                    <a:gd name="connsiteY7" fmla="*/ 328139 h 3178196"/>
                    <a:gd name="connsiteX8" fmla="*/ 1856789 w 3178196"/>
                    <a:gd name="connsiteY8" fmla="*/ 330732 h 3178196"/>
                    <a:gd name="connsiteX9" fmla="*/ 2000849 w 3178196"/>
                    <a:gd name="connsiteY9" fmla="*/ 373520 h 3178196"/>
                    <a:gd name="connsiteX10" fmla="*/ 2227451 w 3178196"/>
                    <a:gd name="connsiteY10" fmla="*/ 122720 h 3178196"/>
                    <a:gd name="connsiteX11" fmla="*/ 2539846 w 3178196"/>
                    <a:gd name="connsiteY11" fmla="*/ 303080 h 3178196"/>
                    <a:gd name="connsiteX12" fmla="*/ 2439451 w 3178196"/>
                    <a:gd name="connsiteY12" fmla="*/ 613872 h 3178196"/>
                    <a:gd name="connsiteX13" fmla="*/ 2458340 w 3178196"/>
                    <a:gd name="connsiteY13" fmla="*/ 627645 h 3178196"/>
                    <a:gd name="connsiteX14" fmla="*/ 2558787 w 3178196"/>
                    <a:gd name="connsiteY14" fmla="*/ 724273 h 3178196"/>
                    <a:gd name="connsiteX15" fmla="*/ 2569563 w 3178196"/>
                    <a:gd name="connsiteY15" fmla="*/ 737054 h 3178196"/>
                    <a:gd name="connsiteX16" fmla="*/ 2875118 w 3178196"/>
                    <a:gd name="connsiteY16" fmla="*/ 638354 h 3178196"/>
                    <a:gd name="connsiteX17" fmla="*/ 3055480 w 3178196"/>
                    <a:gd name="connsiteY17" fmla="*/ 950748 h 3178196"/>
                    <a:gd name="connsiteX18" fmla="*/ 2827830 w 3178196"/>
                    <a:gd name="connsiteY18" fmla="*/ 1156432 h 3178196"/>
                    <a:gd name="connsiteX19" fmla="*/ 2846251 w 3178196"/>
                    <a:gd name="connsiteY19" fmla="*/ 1202137 h 3178196"/>
                    <a:gd name="connsiteX20" fmla="*/ 2882440 w 3178196"/>
                    <a:gd name="connsiteY20" fmla="*/ 1345342 h 3178196"/>
                    <a:gd name="connsiteX21" fmla="*/ 3178196 w 3178196"/>
                    <a:gd name="connsiteY21" fmla="*/ 1408739 h 3178196"/>
                    <a:gd name="connsiteX22" fmla="*/ 3178196 w 3178196"/>
                    <a:gd name="connsiteY22" fmla="*/ 1769460 h 3178196"/>
                    <a:gd name="connsiteX23" fmla="*/ 2901180 w 3178196"/>
                    <a:gd name="connsiteY23" fmla="*/ 1828838 h 3178196"/>
                    <a:gd name="connsiteX24" fmla="*/ 2890366 w 3178196"/>
                    <a:gd name="connsiteY24" fmla="*/ 1899689 h 3178196"/>
                    <a:gd name="connsiteX25" fmla="*/ 2862393 w 3178196"/>
                    <a:gd name="connsiteY25" fmla="*/ 2011345 h 3178196"/>
                    <a:gd name="connsiteX26" fmla="*/ 2851433 w 3178196"/>
                    <a:gd name="connsiteY26" fmla="*/ 2043093 h 3178196"/>
                    <a:gd name="connsiteX27" fmla="*/ 3055480 w 3178196"/>
                    <a:gd name="connsiteY27" fmla="*/ 2227452 h 3178196"/>
                    <a:gd name="connsiteX28" fmla="*/ 2875118 w 3178196"/>
                    <a:gd name="connsiteY28" fmla="*/ 2539844 h 3178196"/>
                    <a:gd name="connsiteX29" fmla="*/ 2624366 w 3178196"/>
                    <a:gd name="connsiteY29" fmla="*/ 2458846 h 3178196"/>
                    <a:gd name="connsiteX30" fmla="*/ 2593452 w 3178196"/>
                    <a:gd name="connsiteY30" fmla="*/ 2501242 h 3178196"/>
                    <a:gd name="connsiteX31" fmla="*/ 2496828 w 3178196"/>
                    <a:gd name="connsiteY31" fmla="*/ 2601689 h 3178196"/>
                    <a:gd name="connsiteX32" fmla="*/ 2461217 w 3178196"/>
                    <a:gd name="connsiteY32" fmla="*/ 2631705 h 3178196"/>
                    <a:gd name="connsiteX33" fmla="*/ 2539846 w 3178196"/>
                    <a:gd name="connsiteY33" fmla="*/ 2875117 h 3178196"/>
                    <a:gd name="connsiteX34" fmla="*/ 2227451 w 3178196"/>
                    <a:gd name="connsiteY34" fmla="*/ 3055478 h 3178196"/>
                    <a:gd name="connsiteX35" fmla="*/ 2061632 w 3178196"/>
                    <a:gd name="connsiteY35" fmla="*/ 2871954 h 3178196"/>
                    <a:gd name="connsiteX36" fmla="*/ 2018961 w 3178196"/>
                    <a:gd name="connsiteY36" fmla="*/ 2889155 h 3178196"/>
                    <a:gd name="connsiteX37" fmla="*/ 1820676 w 3178196"/>
                    <a:gd name="connsiteY37" fmla="*/ 2939260 h 3178196"/>
                    <a:gd name="connsiteX38" fmla="*/ 1769461 w 3178196"/>
                    <a:gd name="connsiteY38" fmla="*/ 3178196 h 3178196"/>
                    <a:gd name="connsiteX39" fmla="*/ 1408737 w 3178196"/>
                    <a:gd name="connsiteY39" fmla="*/ 3178196 h 3178196"/>
                    <a:gd name="connsiteX40" fmla="*/ 1357415 w 3178196"/>
                    <a:gd name="connsiteY40" fmla="*/ 2938761 h 3178196"/>
                    <a:gd name="connsiteX41" fmla="*/ 1321409 w 3178196"/>
                    <a:gd name="connsiteY41" fmla="*/ 2933267 h 3178196"/>
                    <a:gd name="connsiteX42" fmla="*/ 1116228 w 3178196"/>
                    <a:gd name="connsiteY42" fmla="*/ 2872328 h 3178196"/>
                    <a:gd name="connsiteX43" fmla="*/ 950747 w 3178196"/>
                    <a:gd name="connsiteY43" fmla="*/ 3055478 h 3178196"/>
                    <a:gd name="connsiteX44" fmla="*/ 638354 w 3178196"/>
                    <a:gd name="connsiteY44" fmla="*/ 2875117 h 3178196"/>
                    <a:gd name="connsiteX45" fmla="*/ 716567 w 3178196"/>
                    <a:gd name="connsiteY45" fmla="*/ 2632987 h 3178196"/>
                    <a:gd name="connsiteX46" fmla="*/ 564155 w 3178196"/>
                    <a:gd name="connsiteY46" fmla="*/ 2476891 h 3178196"/>
                    <a:gd name="connsiteX47" fmla="*/ 552049 w 3178196"/>
                    <a:gd name="connsiteY47" fmla="*/ 2459421 h 3178196"/>
                    <a:gd name="connsiteX48" fmla="*/ 303082 w 3178196"/>
                    <a:gd name="connsiteY48" fmla="*/ 2539844 h 3178196"/>
                    <a:gd name="connsiteX49" fmla="*/ 122720 w 3178196"/>
                    <a:gd name="connsiteY49" fmla="*/ 2227452 h 3178196"/>
                    <a:gd name="connsiteX50" fmla="*/ 326913 w 3178196"/>
                    <a:gd name="connsiteY50" fmla="*/ 2042960 h 3178196"/>
                    <a:gd name="connsiteX51" fmla="*/ 306855 w 3178196"/>
                    <a:gd name="connsiteY51" fmla="*/ 1979828 h 3178196"/>
                    <a:gd name="connsiteX52" fmla="*/ 276470 w 3178196"/>
                    <a:gd name="connsiteY52" fmla="*/ 1828721 h 3178196"/>
                    <a:gd name="connsiteX53" fmla="*/ 0 w 3178196"/>
                    <a:gd name="connsiteY53" fmla="*/ 1769460 h 3178196"/>
                    <a:gd name="connsiteX54" fmla="*/ 0 w 3178196"/>
                    <a:gd name="connsiteY54" fmla="*/ 1408739 h 3178196"/>
                    <a:gd name="connsiteX55" fmla="*/ 293010 w 3178196"/>
                    <a:gd name="connsiteY55" fmla="*/ 1345931 h 3178196"/>
                    <a:gd name="connsiteX56" fmla="*/ 306855 w 3178196"/>
                    <a:gd name="connsiteY56" fmla="*/ 1284173 h 3178196"/>
                    <a:gd name="connsiteX57" fmla="*/ 351046 w 3178196"/>
                    <a:gd name="connsiteY57" fmla="*/ 1157043 h 3178196"/>
                    <a:gd name="connsiteX58" fmla="*/ 122720 w 3178196"/>
                    <a:gd name="connsiteY58" fmla="*/ 950748 h 3178196"/>
                    <a:gd name="connsiteX59" fmla="*/ 303082 w 3178196"/>
                    <a:gd name="connsiteY59" fmla="*/ 638354 h 3178196"/>
                    <a:gd name="connsiteX60" fmla="*/ 611017 w 3178196"/>
                    <a:gd name="connsiteY60" fmla="*/ 737822 h 3178196"/>
                    <a:gd name="connsiteX61" fmla="*/ 678469 w 3178196"/>
                    <a:gd name="connsiteY61" fmla="*/ 665039 h 3178196"/>
                    <a:gd name="connsiteX62" fmla="*/ 739168 w 3178196"/>
                    <a:gd name="connsiteY62" fmla="*/ 615179 h 3178196"/>
                    <a:gd name="connsiteX63" fmla="*/ 638354 w 3178196"/>
                    <a:gd name="connsiteY63" fmla="*/ 303080 h 3178196"/>
                    <a:gd name="connsiteX64" fmla="*/ 950747 w 3178196"/>
                    <a:gd name="connsiteY64" fmla="*/ 122720 h 3178196"/>
                    <a:gd name="connsiteX65" fmla="*/ 1175530 w 3178196"/>
                    <a:gd name="connsiteY65" fmla="*/ 371507 h 3178196"/>
                    <a:gd name="connsiteX66" fmla="*/ 1321409 w 3178196"/>
                    <a:gd name="connsiteY66" fmla="*/ 330732 h 3178196"/>
                    <a:gd name="connsiteX67" fmla="*/ 1338401 w 3178196"/>
                    <a:gd name="connsiteY67" fmla="*/ 328139 h 3178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178196" h="3178196">
                      <a:moveTo>
                        <a:pt x="1589098" y="425696"/>
                      </a:moveTo>
                      <a:cubicBezTo>
                        <a:pt x="946569" y="425696"/>
                        <a:pt x="425696" y="946569"/>
                        <a:pt x="425696" y="1589098"/>
                      </a:cubicBezTo>
                      <a:cubicBezTo>
                        <a:pt x="425696" y="2231627"/>
                        <a:pt x="946569" y="2752500"/>
                        <a:pt x="1589098" y="2752500"/>
                      </a:cubicBezTo>
                      <a:cubicBezTo>
                        <a:pt x="2231627" y="2752500"/>
                        <a:pt x="2752500" y="2231627"/>
                        <a:pt x="2752500" y="1589098"/>
                      </a:cubicBezTo>
                      <a:cubicBezTo>
                        <a:pt x="2752500" y="946569"/>
                        <a:pt x="2231627" y="425696"/>
                        <a:pt x="1589098" y="425696"/>
                      </a:cubicBezTo>
                      <a:close/>
                      <a:moveTo>
                        <a:pt x="1408737" y="0"/>
                      </a:moveTo>
                      <a:lnTo>
                        <a:pt x="1769461" y="0"/>
                      </a:lnTo>
                      <a:lnTo>
                        <a:pt x="1839795" y="328139"/>
                      </a:lnTo>
                      <a:lnTo>
                        <a:pt x="1856789" y="330732"/>
                      </a:lnTo>
                      <a:lnTo>
                        <a:pt x="2000849" y="373520"/>
                      </a:lnTo>
                      <a:lnTo>
                        <a:pt x="2227451" y="122720"/>
                      </a:lnTo>
                      <a:lnTo>
                        <a:pt x="2539846" y="303080"/>
                      </a:lnTo>
                      <a:lnTo>
                        <a:pt x="2439451" y="613872"/>
                      </a:lnTo>
                      <a:lnTo>
                        <a:pt x="2458340" y="627645"/>
                      </a:lnTo>
                      <a:cubicBezTo>
                        <a:pt x="2493487" y="658090"/>
                        <a:pt x="2527017" y="690346"/>
                        <a:pt x="2558787" y="724273"/>
                      </a:cubicBezTo>
                      <a:lnTo>
                        <a:pt x="2569563" y="737054"/>
                      </a:lnTo>
                      <a:lnTo>
                        <a:pt x="2875118" y="638354"/>
                      </a:lnTo>
                      <a:lnTo>
                        <a:pt x="3055480" y="950748"/>
                      </a:lnTo>
                      <a:lnTo>
                        <a:pt x="2827830" y="1156432"/>
                      </a:lnTo>
                      <a:lnTo>
                        <a:pt x="2846251" y="1202137"/>
                      </a:lnTo>
                      <a:lnTo>
                        <a:pt x="2882440" y="1345342"/>
                      </a:lnTo>
                      <a:lnTo>
                        <a:pt x="3178196" y="1408739"/>
                      </a:lnTo>
                      <a:lnTo>
                        <a:pt x="3178196" y="1769460"/>
                      </a:lnTo>
                      <a:lnTo>
                        <a:pt x="2901180" y="1828838"/>
                      </a:lnTo>
                      <a:lnTo>
                        <a:pt x="2890366" y="1899689"/>
                      </a:lnTo>
                      <a:cubicBezTo>
                        <a:pt x="2882626" y="1937518"/>
                        <a:pt x="2873276" y="1974762"/>
                        <a:pt x="2862393" y="2011345"/>
                      </a:cubicBezTo>
                      <a:lnTo>
                        <a:pt x="2851433" y="2043093"/>
                      </a:lnTo>
                      <a:lnTo>
                        <a:pt x="3055480" y="2227452"/>
                      </a:lnTo>
                      <a:lnTo>
                        <a:pt x="2875118" y="2539844"/>
                      </a:lnTo>
                      <a:lnTo>
                        <a:pt x="2624366" y="2458846"/>
                      </a:lnTo>
                      <a:lnTo>
                        <a:pt x="2593452" y="2501242"/>
                      </a:lnTo>
                      <a:cubicBezTo>
                        <a:pt x="2563009" y="2536388"/>
                        <a:pt x="2530753" y="2569918"/>
                        <a:pt x="2496828" y="2601689"/>
                      </a:cubicBezTo>
                      <a:lnTo>
                        <a:pt x="2461217" y="2631705"/>
                      </a:lnTo>
                      <a:lnTo>
                        <a:pt x="2539846" y="2875117"/>
                      </a:lnTo>
                      <a:lnTo>
                        <a:pt x="2227451" y="3055478"/>
                      </a:lnTo>
                      <a:lnTo>
                        <a:pt x="2061632" y="2871954"/>
                      </a:lnTo>
                      <a:lnTo>
                        <a:pt x="2018961" y="2889155"/>
                      </a:lnTo>
                      <a:lnTo>
                        <a:pt x="1820676" y="2939260"/>
                      </a:lnTo>
                      <a:lnTo>
                        <a:pt x="1769461" y="3178196"/>
                      </a:lnTo>
                      <a:lnTo>
                        <a:pt x="1408737" y="3178196"/>
                      </a:lnTo>
                      <a:lnTo>
                        <a:pt x="1357415" y="2938761"/>
                      </a:lnTo>
                      <a:lnTo>
                        <a:pt x="1321409" y="2933267"/>
                      </a:lnTo>
                      <a:lnTo>
                        <a:pt x="1116228" y="2872328"/>
                      </a:lnTo>
                      <a:lnTo>
                        <a:pt x="950747" y="3055478"/>
                      </a:lnTo>
                      <a:lnTo>
                        <a:pt x="638354" y="2875117"/>
                      </a:lnTo>
                      <a:lnTo>
                        <a:pt x="716567" y="2632987"/>
                      </a:lnTo>
                      <a:lnTo>
                        <a:pt x="564155" y="2476891"/>
                      </a:lnTo>
                      <a:lnTo>
                        <a:pt x="552049" y="2459421"/>
                      </a:lnTo>
                      <a:lnTo>
                        <a:pt x="303082" y="2539844"/>
                      </a:lnTo>
                      <a:lnTo>
                        <a:pt x="122720" y="2227452"/>
                      </a:lnTo>
                      <a:lnTo>
                        <a:pt x="326913" y="2042960"/>
                      </a:lnTo>
                      <a:lnTo>
                        <a:pt x="306855" y="1979828"/>
                      </a:lnTo>
                      <a:lnTo>
                        <a:pt x="276470" y="1828721"/>
                      </a:lnTo>
                      <a:lnTo>
                        <a:pt x="0" y="1769460"/>
                      </a:lnTo>
                      <a:lnTo>
                        <a:pt x="0" y="1408739"/>
                      </a:lnTo>
                      <a:lnTo>
                        <a:pt x="293010" y="1345931"/>
                      </a:lnTo>
                      <a:lnTo>
                        <a:pt x="306855" y="1284173"/>
                      </a:lnTo>
                      <a:lnTo>
                        <a:pt x="351046" y="1157043"/>
                      </a:lnTo>
                      <a:lnTo>
                        <a:pt x="122720" y="950748"/>
                      </a:lnTo>
                      <a:lnTo>
                        <a:pt x="303082" y="638354"/>
                      </a:lnTo>
                      <a:lnTo>
                        <a:pt x="611017" y="737822"/>
                      </a:lnTo>
                      <a:lnTo>
                        <a:pt x="678469" y="665039"/>
                      </a:lnTo>
                      <a:lnTo>
                        <a:pt x="739168" y="615179"/>
                      </a:lnTo>
                      <a:lnTo>
                        <a:pt x="638354" y="303080"/>
                      </a:lnTo>
                      <a:lnTo>
                        <a:pt x="950747" y="122720"/>
                      </a:lnTo>
                      <a:lnTo>
                        <a:pt x="1175530" y="371507"/>
                      </a:lnTo>
                      <a:lnTo>
                        <a:pt x="1321409" y="330732"/>
                      </a:lnTo>
                      <a:lnTo>
                        <a:pt x="1338401" y="3281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2E2E2"/>
                    </a:gs>
                  </a:gsLst>
                  <a:lin ang="27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3" name="椭圆 272"/>
                <p:cNvSpPr/>
                <p:nvPr/>
              </p:nvSpPr>
              <p:spPr>
                <a:xfrm>
                  <a:off x="5666553" y="1791154"/>
                  <a:ext cx="1217673" cy="1217673"/>
                </a:xfrm>
                <a:prstGeom prst="ellipse">
                  <a:avLst/>
                </a:prstGeom>
                <a:noFill/>
                <a:ln w="1905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4" name="椭圆 273"/>
                <p:cNvSpPr/>
                <p:nvPr/>
              </p:nvSpPr>
              <p:spPr>
                <a:xfrm>
                  <a:off x="5731080" y="1855683"/>
                  <a:ext cx="1088616" cy="1088616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2E2E2"/>
                    </a:gs>
                  </a:gsLst>
                  <a:lin ang="2700000" scaled="1"/>
                </a:gra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1" name="椭圆 270"/>
              <p:cNvSpPr/>
              <p:nvPr/>
            </p:nvSpPr>
            <p:spPr>
              <a:xfrm>
                <a:off x="6625503" y="2134485"/>
                <a:ext cx="450263" cy="450263"/>
              </a:xfrm>
              <a:prstGeom prst="ellipse">
                <a:avLst/>
              </a:prstGeom>
              <a:solidFill>
                <a:srgbClr val="0DAC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4" name="Group 18"/>
            <p:cNvGrpSpPr>
              <a:grpSpLocks noChangeAspect="1"/>
            </p:cNvGrpSpPr>
            <p:nvPr/>
          </p:nvGrpSpPr>
          <p:grpSpPr bwMode="auto">
            <a:xfrm>
              <a:off x="5696918" y="3507112"/>
              <a:ext cx="213964" cy="199375"/>
              <a:chOff x="3802" y="2858"/>
              <a:chExt cx="616" cy="574"/>
            </a:xfrm>
            <a:solidFill>
              <a:schemeClr val="bg1"/>
            </a:solidFill>
            <a:effectLst/>
          </p:grpSpPr>
          <p:sp>
            <p:nvSpPr>
              <p:cNvPr id="265" name="Rectangle 19"/>
              <p:cNvSpPr>
                <a:spLocks noChangeArrowheads="1"/>
              </p:cNvSpPr>
              <p:nvPr/>
            </p:nvSpPr>
            <p:spPr bwMode="auto">
              <a:xfrm>
                <a:off x="3802" y="3205"/>
                <a:ext cx="129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Rectangle 20"/>
              <p:cNvSpPr>
                <a:spLocks noChangeArrowheads="1"/>
              </p:cNvSpPr>
              <p:nvPr/>
            </p:nvSpPr>
            <p:spPr bwMode="auto">
              <a:xfrm>
                <a:off x="3964" y="3174"/>
                <a:ext cx="129" cy="2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7" name="Rectangle 21"/>
              <p:cNvSpPr>
                <a:spLocks noChangeArrowheads="1"/>
              </p:cNvSpPr>
              <p:nvPr/>
            </p:nvSpPr>
            <p:spPr bwMode="auto">
              <a:xfrm>
                <a:off x="4129" y="3131"/>
                <a:ext cx="129" cy="3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Rectangle 22"/>
              <p:cNvSpPr>
                <a:spLocks noChangeArrowheads="1"/>
              </p:cNvSpPr>
              <p:nvPr/>
            </p:nvSpPr>
            <p:spPr bwMode="auto">
              <a:xfrm>
                <a:off x="4289" y="3078"/>
                <a:ext cx="129" cy="3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9" name="Freeform 23"/>
              <p:cNvSpPr/>
              <p:nvPr/>
            </p:nvSpPr>
            <p:spPr bwMode="auto">
              <a:xfrm>
                <a:off x="3888" y="2858"/>
                <a:ext cx="370" cy="270"/>
              </a:xfrm>
              <a:custGeom>
                <a:avLst/>
                <a:gdLst>
                  <a:gd name="T0" fmla="*/ 94 w 155"/>
                  <a:gd name="T1" fmla="*/ 21 h 113"/>
                  <a:gd name="T2" fmla="*/ 0 w 155"/>
                  <a:gd name="T3" fmla="*/ 72 h 113"/>
                  <a:gd name="T4" fmla="*/ 114 w 155"/>
                  <a:gd name="T5" fmla="*/ 63 h 113"/>
                  <a:gd name="T6" fmla="*/ 122 w 155"/>
                  <a:gd name="T7" fmla="*/ 82 h 113"/>
                  <a:gd name="T8" fmla="*/ 155 w 155"/>
                  <a:gd name="T9" fmla="*/ 0 h 113"/>
                  <a:gd name="T10" fmla="*/ 85 w 155"/>
                  <a:gd name="T11" fmla="*/ 2 h 113"/>
                  <a:gd name="T12" fmla="*/ 94 w 155"/>
                  <a:gd name="T13" fmla="*/ 2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13">
                    <a:moveTo>
                      <a:pt x="94" y="21"/>
                    </a:moveTo>
                    <a:cubicBezTo>
                      <a:pt x="85" y="33"/>
                      <a:pt x="53" y="68"/>
                      <a:pt x="0" y="72"/>
                    </a:cubicBezTo>
                    <a:cubicBezTo>
                      <a:pt x="0" y="72"/>
                      <a:pt x="31" y="113"/>
                      <a:pt x="114" y="63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85" y="2"/>
                      <a:pt x="85" y="2"/>
                      <a:pt x="85" y="2"/>
                    </a:cubicBezTo>
                    <a:lnTo>
                      <a:pt x="9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5" name="组合 284"/>
          <p:cNvGrpSpPr/>
          <p:nvPr/>
        </p:nvGrpSpPr>
        <p:grpSpPr>
          <a:xfrm>
            <a:off x="3251200" y="3919220"/>
            <a:ext cx="992505" cy="939165"/>
            <a:chOff x="5413874" y="5272354"/>
            <a:chExt cx="776427" cy="776427"/>
          </a:xfrm>
        </p:grpSpPr>
        <p:grpSp>
          <p:nvGrpSpPr>
            <p:cNvPr id="286" name="组合 285"/>
            <p:cNvGrpSpPr/>
            <p:nvPr/>
          </p:nvGrpSpPr>
          <p:grpSpPr>
            <a:xfrm>
              <a:off x="5413874" y="5272354"/>
              <a:ext cx="776427" cy="776427"/>
              <a:chOff x="6462420" y="1971403"/>
              <a:chExt cx="776427" cy="776427"/>
            </a:xfrm>
          </p:grpSpPr>
          <p:grpSp>
            <p:nvGrpSpPr>
              <p:cNvPr id="288" name="组合 287"/>
              <p:cNvGrpSpPr/>
              <p:nvPr/>
            </p:nvGrpSpPr>
            <p:grpSpPr>
              <a:xfrm>
                <a:off x="6462420" y="1971403"/>
                <a:ext cx="776427" cy="776427"/>
                <a:chOff x="5443219" y="1567820"/>
                <a:chExt cx="1664342" cy="1664342"/>
              </a:xfrm>
              <a:effectLst>
                <a:outerShdw blurRad="101600" dist="508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290" name="任意多边形 289"/>
                <p:cNvSpPr/>
                <p:nvPr/>
              </p:nvSpPr>
              <p:spPr>
                <a:xfrm>
                  <a:off x="5443219" y="1567820"/>
                  <a:ext cx="1664342" cy="1664342"/>
                </a:xfrm>
                <a:custGeom>
                  <a:avLst/>
                  <a:gdLst>
                    <a:gd name="connsiteX0" fmla="*/ 1589098 w 3178196"/>
                    <a:gd name="connsiteY0" fmla="*/ 425696 h 3178196"/>
                    <a:gd name="connsiteX1" fmla="*/ 425696 w 3178196"/>
                    <a:gd name="connsiteY1" fmla="*/ 1589098 h 3178196"/>
                    <a:gd name="connsiteX2" fmla="*/ 1589098 w 3178196"/>
                    <a:gd name="connsiteY2" fmla="*/ 2752500 h 3178196"/>
                    <a:gd name="connsiteX3" fmla="*/ 2752500 w 3178196"/>
                    <a:gd name="connsiteY3" fmla="*/ 1589098 h 3178196"/>
                    <a:gd name="connsiteX4" fmla="*/ 1589098 w 3178196"/>
                    <a:gd name="connsiteY4" fmla="*/ 425696 h 3178196"/>
                    <a:gd name="connsiteX5" fmla="*/ 1408737 w 3178196"/>
                    <a:gd name="connsiteY5" fmla="*/ 0 h 3178196"/>
                    <a:gd name="connsiteX6" fmla="*/ 1769461 w 3178196"/>
                    <a:gd name="connsiteY6" fmla="*/ 0 h 3178196"/>
                    <a:gd name="connsiteX7" fmla="*/ 1839795 w 3178196"/>
                    <a:gd name="connsiteY7" fmla="*/ 328139 h 3178196"/>
                    <a:gd name="connsiteX8" fmla="*/ 1856789 w 3178196"/>
                    <a:gd name="connsiteY8" fmla="*/ 330732 h 3178196"/>
                    <a:gd name="connsiteX9" fmla="*/ 2000849 w 3178196"/>
                    <a:gd name="connsiteY9" fmla="*/ 373520 h 3178196"/>
                    <a:gd name="connsiteX10" fmla="*/ 2227451 w 3178196"/>
                    <a:gd name="connsiteY10" fmla="*/ 122720 h 3178196"/>
                    <a:gd name="connsiteX11" fmla="*/ 2539846 w 3178196"/>
                    <a:gd name="connsiteY11" fmla="*/ 303080 h 3178196"/>
                    <a:gd name="connsiteX12" fmla="*/ 2439451 w 3178196"/>
                    <a:gd name="connsiteY12" fmla="*/ 613872 h 3178196"/>
                    <a:gd name="connsiteX13" fmla="*/ 2458340 w 3178196"/>
                    <a:gd name="connsiteY13" fmla="*/ 627645 h 3178196"/>
                    <a:gd name="connsiteX14" fmla="*/ 2558787 w 3178196"/>
                    <a:gd name="connsiteY14" fmla="*/ 724273 h 3178196"/>
                    <a:gd name="connsiteX15" fmla="*/ 2569563 w 3178196"/>
                    <a:gd name="connsiteY15" fmla="*/ 737054 h 3178196"/>
                    <a:gd name="connsiteX16" fmla="*/ 2875118 w 3178196"/>
                    <a:gd name="connsiteY16" fmla="*/ 638354 h 3178196"/>
                    <a:gd name="connsiteX17" fmla="*/ 3055480 w 3178196"/>
                    <a:gd name="connsiteY17" fmla="*/ 950748 h 3178196"/>
                    <a:gd name="connsiteX18" fmla="*/ 2827830 w 3178196"/>
                    <a:gd name="connsiteY18" fmla="*/ 1156432 h 3178196"/>
                    <a:gd name="connsiteX19" fmla="*/ 2846251 w 3178196"/>
                    <a:gd name="connsiteY19" fmla="*/ 1202137 h 3178196"/>
                    <a:gd name="connsiteX20" fmla="*/ 2882440 w 3178196"/>
                    <a:gd name="connsiteY20" fmla="*/ 1345342 h 3178196"/>
                    <a:gd name="connsiteX21" fmla="*/ 3178196 w 3178196"/>
                    <a:gd name="connsiteY21" fmla="*/ 1408739 h 3178196"/>
                    <a:gd name="connsiteX22" fmla="*/ 3178196 w 3178196"/>
                    <a:gd name="connsiteY22" fmla="*/ 1769460 h 3178196"/>
                    <a:gd name="connsiteX23" fmla="*/ 2901180 w 3178196"/>
                    <a:gd name="connsiteY23" fmla="*/ 1828838 h 3178196"/>
                    <a:gd name="connsiteX24" fmla="*/ 2890366 w 3178196"/>
                    <a:gd name="connsiteY24" fmla="*/ 1899689 h 3178196"/>
                    <a:gd name="connsiteX25" fmla="*/ 2862393 w 3178196"/>
                    <a:gd name="connsiteY25" fmla="*/ 2011345 h 3178196"/>
                    <a:gd name="connsiteX26" fmla="*/ 2851433 w 3178196"/>
                    <a:gd name="connsiteY26" fmla="*/ 2043093 h 3178196"/>
                    <a:gd name="connsiteX27" fmla="*/ 3055480 w 3178196"/>
                    <a:gd name="connsiteY27" fmla="*/ 2227452 h 3178196"/>
                    <a:gd name="connsiteX28" fmla="*/ 2875118 w 3178196"/>
                    <a:gd name="connsiteY28" fmla="*/ 2539844 h 3178196"/>
                    <a:gd name="connsiteX29" fmla="*/ 2624366 w 3178196"/>
                    <a:gd name="connsiteY29" fmla="*/ 2458846 h 3178196"/>
                    <a:gd name="connsiteX30" fmla="*/ 2593452 w 3178196"/>
                    <a:gd name="connsiteY30" fmla="*/ 2501242 h 3178196"/>
                    <a:gd name="connsiteX31" fmla="*/ 2496828 w 3178196"/>
                    <a:gd name="connsiteY31" fmla="*/ 2601689 h 3178196"/>
                    <a:gd name="connsiteX32" fmla="*/ 2461217 w 3178196"/>
                    <a:gd name="connsiteY32" fmla="*/ 2631705 h 3178196"/>
                    <a:gd name="connsiteX33" fmla="*/ 2539846 w 3178196"/>
                    <a:gd name="connsiteY33" fmla="*/ 2875117 h 3178196"/>
                    <a:gd name="connsiteX34" fmla="*/ 2227451 w 3178196"/>
                    <a:gd name="connsiteY34" fmla="*/ 3055478 h 3178196"/>
                    <a:gd name="connsiteX35" fmla="*/ 2061632 w 3178196"/>
                    <a:gd name="connsiteY35" fmla="*/ 2871954 h 3178196"/>
                    <a:gd name="connsiteX36" fmla="*/ 2018961 w 3178196"/>
                    <a:gd name="connsiteY36" fmla="*/ 2889155 h 3178196"/>
                    <a:gd name="connsiteX37" fmla="*/ 1820676 w 3178196"/>
                    <a:gd name="connsiteY37" fmla="*/ 2939260 h 3178196"/>
                    <a:gd name="connsiteX38" fmla="*/ 1769461 w 3178196"/>
                    <a:gd name="connsiteY38" fmla="*/ 3178196 h 3178196"/>
                    <a:gd name="connsiteX39" fmla="*/ 1408737 w 3178196"/>
                    <a:gd name="connsiteY39" fmla="*/ 3178196 h 3178196"/>
                    <a:gd name="connsiteX40" fmla="*/ 1357415 w 3178196"/>
                    <a:gd name="connsiteY40" fmla="*/ 2938761 h 3178196"/>
                    <a:gd name="connsiteX41" fmla="*/ 1321409 w 3178196"/>
                    <a:gd name="connsiteY41" fmla="*/ 2933267 h 3178196"/>
                    <a:gd name="connsiteX42" fmla="*/ 1116228 w 3178196"/>
                    <a:gd name="connsiteY42" fmla="*/ 2872328 h 3178196"/>
                    <a:gd name="connsiteX43" fmla="*/ 950747 w 3178196"/>
                    <a:gd name="connsiteY43" fmla="*/ 3055478 h 3178196"/>
                    <a:gd name="connsiteX44" fmla="*/ 638354 w 3178196"/>
                    <a:gd name="connsiteY44" fmla="*/ 2875117 h 3178196"/>
                    <a:gd name="connsiteX45" fmla="*/ 716567 w 3178196"/>
                    <a:gd name="connsiteY45" fmla="*/ 2632987 h 3178196"/>
                    <a:gd name="connsiteX46" fmla="*/ 564155 w 3178196"/>
                    <a:gd name="connsiteY46" fmla="*/ 2476891 h 3178196"/>
                    <a:gd name="connsiteX47" fmla="*/ 552049 w 3178196"/>
                    <a:gd name="connsiteY47" fmla="*/ 2459421 h 3178196"/>
                    <a:gd name="connsiteX48" fmla="*/ 303082 w 3178196"/>
                    <a:gd name="connsiteY48" fmla="*/ 2539844 h 3178196"/>
                    <a:gd name="connsiteX49" fmla="*/ 122720 w 3178196"/>
                    <a:gd name="connsiteY49" fmla="*/ 2227452 h 3178196"/>
                    <a:gd name="connsiteX50" fmla="*/ 326913 w 3178196"/>
                    <a:gd name="connsiteY50" fmla="*/ 2042960 h 3178196"/>
                    <a:gd name="connsiteX51" fmla="*/ 306855 w 3178196"/>
                    <a:gd name="connsiteY51" fmla="*/ 1979828 h 3178196"/>
                    <a:gd name="connsiteX52" fmla="*/ 276470 w 3178196"/>
                    <a:gd name="connsiteY52" fmla="*/ 1828721 h 3178196"/>
                    <a:gd name="connsiteX53" fmla="*/ 0 w 3178196"/>
                    <a:gd name="connsiteY53" fmla="*/ 1769460 h 3178196"/>
                    <a:gd name="connsiteX54" fmla="*/ 0 w 3178196"/>
                    <a:gd name="connsiteY54" fmla="*/ 1408739 h 3178196"/>
                    <a:gd name="connsiteX55" fmla="*/ 293010 w 3178196"/>
                    <a:gd name="connsiteY55" fmla="*/ 1345931 h 3178196"/>
                    <a:gd name="connsiteX56" fmla="*/ 306855 w 3178196"/>
                    <a:gd name="connsiteY56" fmla="*/ 1284173 h 3178196"/>
                    <a:gd name="connsiteX57" fmla="*/ 351046 w 3178196"/>
                    <a:gd name="connsiteY57" fmla="*/ 1157043 h 3178196"/>
                    <a:gd name="connsiteX58" fmla="*/ 122720 w 3178196"/>
                    <a:gd name="connsiteY58" fmla="*/ 950748 h 3178196"/>
                    <a:gd name="connsiteX59" fmla="*/ 303082 w 3178196"/>
                    <a:gd name="connsiteY59" fmla="*/ 638354 h 3178196"/>
                    <a:gd name="connsiteX60" fmla="*/ 611017 w 3178196"/>
                    <a:gd name="connsiteY60" fmla="*/ 737822 h 3178196"/>
                    <a:gd name="connsiteX61" fmla="*/ 678469 w 3178196"/>
                    <a:gd name="connsiteY61" fmla="*/ 665039 h 3178196"/>
                    <a:gd name="connsiteX62" fmla="*/ 739168 w 3178196"/>
                    <a:gd name="connsiteY62" fmla="*/ 615179 h 3178196"/>
                    <a:gd name="connsiteX63" fmla="*/ 638354 w 3178196"/>
                    <a:gd name="connsiteY63" fmla="*/ 303080 h 3178196"/>
                    <a:gd name="connsiteX64" fmla="*/ 950747 w 3178196"/>
                    <a:gd name="connsiteY64" fmla="*/ 122720 h 3178196"/>
                    <a:gd name="connsiteX65" fmla="*/ 1175530 w 3178196"/>
                    <a:gd name="connsiteY65" fmla="*/ 371507 h 3178196"/>
                    <a:gd name="connsiteX66" fmla="*/ 1321409 w 3178196"/>
                    <a:gd name="connsiteY66" fmla="*/ 330732 h 3178196"/>
                    <a:gd name="connsiteX67" fmla="*/ 1338401 w 3178196"/>
                    <a:gd name="connsiteY67" fmla="*/ 328139 h 3178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178196" h="3178196">
                      <a:moveTo>
                        <a:pt x="1589098" y="425696"/>
                      </a:moveTo>
                      <a:cubicBezTo>
                        <a:pt x="946569" y="425696"/>
                        <a:pt x="425696" y="946569"/>
                        <a:pt x="425696" y="1589098"/>
                      </a:cubicBezTo>
                      <a:cubicBezTo>
                        <a:pt x="425696" y="2231627"/>
                        <a:pt x="946569" y="2752500"/>
                        <a:pt x="1589098" y="2752500"/>
                      </a:cubicBezTo>
                      <a:cubicBezTo>
                        <a:pt x="2231627" y="2752500"/>
                        <a:pt x="2752500" y="2231627"/>
                        <a:pt x="2752500" y="1589098"/>
                      </a:cubicBezTo>
                      <a:cubicBezTo>
                        <a:pt x="2752500" y="946569"/>
                        <a:pt x="2231627" y="425696"/>
                        <a:pt x="1589098" y="425696"/>
                      </a:cubicBezTo>
                      <a:close/>
                      <a:moveTo>
                        <a:pt x="1408737" y="0"/>
                      </a:moveTo>
                      <a:lnTo>
                        <a:pt x="1769461" y="0"/>
                      </a:lnTo>
                      <a:lnTo>
                        <a:pt x="1839795" y="328139"/>
                      </a:lnTo>
                      <a:lnTo>
                        <a:pt x="1856789" y="330732"/>
                      </a:lnTo>
                      <a:lnTo>
                        <a:pt x="2000849" y="373520"/>
                      </a:lnTo>
                      <a:lnTo>
                        <a:pt x="2227451" y="122720"/>
                      </a:lnTo>
                      <a:lnTo>
                        <a:pt x="2539846" y="303080"/>
                      </a:lnTo>
                      <a:lnTo>
                        <a:pt x="2439451" y="613872"/>
                      </a:lnTo>
                      <a:lnTo>
                        <a:pt x="2458340" y="627645"/>
                      </a:lnTo>
                      <a:cubicBezTo>
                        <a:pt x="2493487" y="658090"/>
                        <a:pt x="2527017" y="690346"/>
                        <a:pt x="2558787" y="724273"/>
                      </a:cubicBezTo>
                      <a:lnTo>
                        <a:pt x="2569563" y="737054"/>
                      </a:lnTo>
                      <a:lnTo>
                        <a:pt x="2875118" y="638354"/>
                      </a:lnTo>
                      <a:lnTo>
                        <a:pt x="3055480" y="950748"/>
                      </a:lnTo>
                      <a:lnTo>
                        <a:pt x="2827830" y="1156432"/>
                      </a:lnTo>
                      <a:lnTo>
                        <a:pt x="2846251" y="1202137"/>
                      </a:lnTo>
                      <a:lnTo>
                        <a:pt x="2882440" y="1345342"/>
                      </a:lnTo>
                      <a:lnTo>
                        <a:pt x="3178196" y="1408739"/>
                      </a:lnTo>
                      <a:lnTo>
                        <a:pt x="3178196" y="1769460"/>
                      </a:lnTo>
                      <a:lnTo>
                        <a:pt x="2901180" y="1828838"/>
                      </a:lnTo>
                      <a:lnTo>
                        <a:pt x="2890366" y="1899689"/>
                      </a:lnTo>
                      <a:cubicBezTo>
                        <a:pt x="2882626" y="1937518"/>
                        <a:pt x="2873276" y="1974762"/>
                        <a:pt x="2862393" y="2011345"/>
                      </a:cubicBezTo>
                      <a:lnTo>
                        <a:pt x="2851433" y="2043093"/>
                      </a:lnTo>
                      <a:lnTo>
                        <a:pt x="3055480" y="2227452"/>
                      </a:lnTo>
                      <a:lnTo>
                        <a:pt x="2875118" y="2539844"/>
                      </a:lnTo>
                      <a:lnTo>
                        <a:pt x="2624366" y="2458846"/>
                      </a:lnTo>
                      <a:lnTo>
                        <a:pt x="2593452" y="2501242"/>
                      </a:lnTo>
                      <a:cubicBezTo>
                        <a:pt x="2563009" y="2536388"/>
                        <a:pt x="2530753" y="2569918"/>
                        <a:pt x="2496828" y="2601689"/>
                      </a:cubicBezTo>
                      <a:lnTo>
                        <a:pt x="2461217" y="2631705"/>
                      </a:lnTo>
                      <a:lnTo>
                        <a:pt x="2539846" y="2875117"/>
                      </a:lnTo>
                      <a:lnTo>
                        <a:pt x="2227451" y="3055478"/>
                      </a:lnTo>
                      <a:lnTo>
                        <a:pt x="2061632" y="2871954"/>
                      </a:lnTo>
                      <a:lnTo>
                        <a:pt x="2018961" y="2889155"/>
                      </a:lnTo>
                      <a:lnTo>
                        <a:pt x="1820676" y="2939260"/>
                      </a:lnTo>
                      <a:lnTo>
                        <a:pt x="1769461" y="3178196"/>
                      </a:lnTo>
                      <a:lnTo>
                        <a:pt x="1408737" y="3178196"/>
                      </a:lnTo>
                      <a:lnTo>
                        <a:pt x="1357415" y="2938761"/>
                      </a:lnTo>
                      <a:lnTo>
                        <a:pt x="1321409" y="2933267"/>
                      </a:lnTo>
                      <a:lnTo>
                        <a:pt x="1116228" y="2872328"/>
                      </a:lnTo>
                      <a:lnTo>
                        <a:pt x="950747" y="3055478"/>
                      </a:lnTo>
                      <a:lnTo>
                        <a:pt x="638354" y="2875117"/>
                      </a:lnTo>
                      <a:lnTo>
                        <a:pt x="716567" y="2632987"/>
                      </a:lnTo>
                      <a:lnTo>
                        <a:pt x="564155" y="2476891"/>
                      </a:lnTo>
                      <a:lnTo>
                        <a:pt x="552049" y="2459421"/>
                      </a:lnTo>
                      <a:lnTo>
                        <a:pt x="303082" y="2539844"/>
                      </a:lnTo>
                      <a:lnTo>
                        <a:pt x="122720" y="2227452"/>
                      </a:lnTo>
                      <a:lnTo>
                        <a:pt x="326913" y="2042960"/>
                      </a:lnTo>
                      <a:lnTo>
                        <a:pt x="306855" y="1979828"/>
                      </a:lnTo>
                      <a:lnTo>
                        <a:pt x="276470" y="1828721"/>
                      </a:lnTo>
                      <a:lnTo>
                        <a:pt x="0" y="1769460"/>
                      </a:lnTo>
                      <a:lnTo>
                        <a:pt x="0" y="1408739"/>
                      </a:lnTo>
                      <a:lnTo>
                        <a:pt x="293010" y="1345931"/>
                      </a:lnTo>
                      <a:lnTo>
                        <a:pt x="306855" y="1284173"/>
                      </a:lnTo>
                      <a:lnTo>
                        <a:pt x="351046" y="1157043"/>
                      </a:lnTo>
                      <a:lnTo>
                        <a:pt x="122720" y="950748"/>
                      </a:lnTo>
                      <a:lnTo>
                        <a:pt x="303082" y="638354"/>
                      </a:lnTo>
                      <a:lnTo>
                        <a:pt x="611017" y="737822"/>
                      </a:lnTo>
                      <a:lnTo>
                        <a:pt x="678469" y="665039"/>
                      </a:lnTo>
                      <a:lnTo>
                        <a:pt x="739168" y="615179"/>
                      </a:lnTo>
                      <a:lnTo>
                        <a:pt x="638354" y="303080"/>
                      </a:lnTo>
                      <a:lnTo>
                        <a:pt x="950747" y="122720"/>
                      </a:lnTo>
                      <a:lnTo>
                        <a:pt x="1175530" y="371507"/>
                      </a:lnTo>
                      <a:lnTo>
                        <a:pt x="1321409" y="330732"/>
                      </a:lnTo>
                      <a:lnTo>
                        <a:pt x="1338401" y="3281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2E2E2"/>
                    </a:gs>
                  </a:gsLst>
                  <a:lin ang="27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1" name="椭圆 290"/>
                <p:cNvSpPr/>
                <p:nvPr/>
              </p:nvSpPr>
              <p:spPr>
                <a:xfrm>
                  <a:off x="5666553" y="1791154"/>
                  <a:ext cx="1217673" cy="1217673"/>
                </a:xfrm>
                <a:prstGeom prst="ellipse">
                  <a:avLst/>
                </a:prstGeom>
                <a:noFill/>
                <a:ln w="1905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2" name="椭圆 291"/>
                <p:cNvSpPr/>
                <p:nvPr/>
              </p:nvSpPr>
              <p:spPr>
                <a:xfrm>
                  <a:off x="5731080" y="1855683"/>
                  <a:ext cx="1088616" cy="1088616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2E2E2"/>
                    </a:gs>
                  </a:gsLst>
                  <a:lin ang="2700000" scaled="1"/>
                </a:gra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9" name="椭圆 288"/>
              <p:cNvSpPr/>
              <p:nvPr/>
            </p:nvSpPr>
            <p:spPr>
              <a:xfrm>
                <a:off x="6625503" y="2134485"/>
                <a:ext cx="450263" cy="450263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7" name="Freeform 108"/>
            <p:cNvSpPr>
              <a:spLocks noEditPoints="1"/>
            </p:cNvSpPr>
            <p:nvPr/>
          </p:nvSpPr>
          <p:spPr bwMode="auto">
            <a:xfrm>
              <a:off x="5663245" y="5507540"/>
              <a:ext cx="297059" cy="307106"/>
            </a:xfrm>
            <a:custGeom>
              <a:avLst/>
              <a:gdLst>
                <a:gd name="T0" fmla="*/ 97 w 115"/>
                <a:gd name="T1" fmla="*/ 48 h 115"/>
                <a:gd name="T2" fmla="*/ 91 w 115"/>
                <a:gd name="T3" fmla="*/ 41 h 115"/>
                <a:gd name="T4" fmla="*/ 102 w 115"/>
                <a:gd name="T5" fmla="*/ 26 h 115"/>
                <a:gd name="T6" fmla="*/ 94 w 115"/>
                <a:gd name="T7" fmla="*/ 13 h 115"/>
                <a:gd name="T8" fmla="*/ 79 w 115"/>
                <a:gd name="T9" fmla="*/ 23 h 115"/>
                <a:gd name="T10" fmla="*/ 70 w 115"/>
                <a:gd name="T11" fmla="*/ 22 h 115"/>
                <a:gd name="T12" fmla="*/ 67 w 115"/>
                <a:gd name="T13" fmla="*/ 3 h 115"/>
                <a:gd name="T14" fmla="*/ 52 w 115"/>
                <a:gd name="T15" fmla="*/ 0 h 115"/>
                <a:gd name="T16" fmla="*/ 48 w 115"/>
                <a:gd name="T17" fmla="*/ 18 h 115"/>
                <a:gd name="T18" fmla="*/ 41 w 115"/>
                <a:gd name="T19" fmla="*/ 24 h 115"/>
                <a:gd name="T20" fmla="*/ 26 w 115"/>
                <a:gd name="T21" fmla="*/ 13 h 115"/>
                <a:gd name="T22" fmla="*/ 13 w 115"/>
                <a:gd name="T23" fmla="*/ 21 h 115"/>
                <a:gd name="T24" fmla="*/ 23 w 115"/>
                <a:gd name="T25" fmla="*/ 36 h 115"/>
                <a:gd name="T26" fmla="*/ 22 w 115"/>
                <a:gd name="T27" fmla="*/ 45 h 115"/>
                <a:gd name="T28" fmla="*/ 4 w 115"/>
                <a:gd name="T29" fmla="*/ 48 h 115"/>
                <a:gd name="T30" fmla="*/ 0 w 115"/>
                <a:gd name="T31" fmla="*/ 63 h 115"/>
                <a:gd name="T32" fmla="*/ 18 w 115"/>
                <a:gd name="T33" fmla="*/ 66 h 115"/>
                <a:gd name="T34" fmla="*/ 24 w 115"/>
                <a:gd name="T35" fmla="*/ 73 h 115"/>
                <a:gd name="T36" fmla="*/ 13 w 115"/>
                <a:gd name="T37" fmla="*/ 89 h 115"/>
                <a:gd name="T38" fmla="*/ 21 w 115"/>
                <a:gd name="T39" fmla="*/ 102 h 115"/>
                <a:gd name="T40" fmla="*/ 36 w 115"/>
                <a:gd name="T41" fmla="*/ 92 h 115"/>
                <a:gd name="T42" fmla="*/ 45 w 115"/>
                <a:gd name="T43" fmla="*/ 92 h 115"/>
                <a:gd name="T44" fmla="*/ 48 w 115"/>
                <a:gd name="T45" fmla="*/ 111 h 115"/>
                <a:gd name="T46" fmla="*/ 63 w 115"/>
                <a:gd name="T47" fmla="*/ 115 h 115"/>
                <a:gd name="T48" fmla="*/ 67 w 115"/>
                <a:gd name="T49" fmla="*/ 97 h 115"/>
                <a:gd name="T50" fmla="*/ 74 w 115"/>
                <a:gd name="T51" fmla="*/ 91 h 115"/>
                <a:gd name="T52" fmla="*/ 89 w 115"/>
                <a:gd name="T53" fmla="*/ 102 h 115"/>
                <a:gd name="T54" fmla="*/ 102 w 115"/>
                <a:gd name="T55" fmla="*/ 94 h 115"/>
                <a:gd name="T56" fmla="*/ 92 w 115"/>
                <a:gd name="T57" fmla="*/ 79 h 115"/>
                <a:gd name="T58" fmla="*/ 93 w 115"/>
                <a:gd name="T59" fmla="*/ 70 h 115"/>
                <a:gd name="T60" fmla="*/ 112 w 115"/>
                <a:gd name="T61" fmla="*/ 66 h 115"/>
                <a:gd name="T62" fmla="*/ 115 w 115"/>
                <a:gd name="T63" fmla="*/ 52 h 115"/>
                <a:gd name="T64" fmla="*/ 58 w 115"/>
                <a:gd name="T65" fmla="*/ 79 h 115"/>
                <a:gd name="T66" fmla="*/ 58 w 115"/>
                <a:gd name="T67" fmla="*/ 36 h 115"/>
                <a:gd name="T68" fmla="*/ 58 w 115"/>
                <a:gd name="T69" fmla="*/ 79 h 115"/>
                <a:gd name="T70" fmla="*/ 49 w 115"/>
                <a:gd name="T71" fmla="*/ 57 h 115"/>
                <a:gd name="T72" fmla="*/ 67 w 115"/>
                <a:gd name="T73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115">
                  <a:moveTo>
                    <a:pt x="112" y="48"/>
                  </a:moveTo>
                  <a:cubicBezTo>
                    <a:pt x="97" y="48"/>
                    <a:pt x="97" y="48"/>
                    <a:pt x="97" y="48"/>
                  </a:cubicBezTo>
                  <a:cubicBezTo>
                    <a:pt x="95" y="48"/>
                    <a:pt x="93" y="47"/>
                    <a:pt x="93" y="45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0"/>
                    <a:pt x="91" y="37"/>
                    <a:pt x="92" y="36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4" y="24"/>
                    <a:pt x="104" y="22"/>
                    <a:pt x="102" y="21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3" y="11"/>
                    <a:pt x="91" y="11"/>
                    <a:pt x="89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4"/>
                    <a:pt x="75" y="25"/>
                    <a:pt x="74" y="24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8" y="22"/>
                    <a:pt x="67" y="20"/>
                    <a:pt x="67" y="18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1"/>
                    <a:pt x="65" y="0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1"/>
                    <a:pt x="48" y="3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20"/>
                    <a:pt x="47" y="22"/>
                    <a:pt x="45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5"/>
                    <a:pt x="37" y="24"/>
                    <a:pt x="3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1"/>
                    <a:pt x="22" y="11"/>
                    <a:pt x="21" y="13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4"/>
                    <a:pt x="13" y="2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37"/>
                    <a:pt x="25" y="40"/>
                    <a:pt x="24" y="41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7"/>
                    <a:pt x="20" y="48"/>
                    <a:pt x="1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50"/>
                    <a:pt x="0" y="5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6"/>
                    <a:pt x="4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0" y="66"/>
                    <a:pt x="22" y="68"/>
                    <a:pt x="22" y="70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5"/>
                    <a:pt x="24" y="78"/>
                    <a:pt x="23" y="79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2" y="90"/>
                    <a:pt x="12" y="93"/>
                    <a:pt x="13" y="9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2" y="103"/>
                    <a:pt x="25" y="103"/>
                    <a:pt x="26" y="10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0"/>
                    <a:pt x="40" y="90"/>
                    <a:pt x="41" y="91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7" y="93"/>
                    <a:pt x="48" y="95"/>
                    <a:pt x="48" y="97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8" y="113"/>
                    <a:pt x="50" y="115"/>
                    <a:pt x="52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5" y="115"/>
                    <a:pt x="67" y="113"/>
                    <a:pt x="67" y="111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5"/>
                    <a:pt x="68" y="93"/>
                    <a:pt x="70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0"/>
                    <a:pt x="78" y="90"/>
                    <a:pt x="79" y="9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91" y="103"/>
                    <a:pt x="93" y="103"/>
                    <a:pt x="94" y="102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4" y="93"/>
                    <a:pt x="104" y="90"/>
                    <a:pt x="102" y="89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1" y="78"/>
                    <a:pt x="90" y="75"/>
                    <a:pt x="91" y="73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68"/>
                    <a:pt x="95" y="66"/>
                    <a:pt x="97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3" y="66"/>
                    <a:pt x="115" y="65"/>
                    <a:pt x="115" y="63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0"/>
                    <a:pt x="113" y="48"/>
                    <a:pt x="112" y="48"/>
                  </a:cubicBezTo>
                  <a:close/>
                  <a:moveTo>
                    <a:pt x="58" y="79"/>
                  </a:moveTo>
                  <a:cubicBezTo>
                    <a:pt x="46" y="79"/>
                    <a:pt x="36" y="69"/>
                    <a:pt x="36" y="57"/>
                  </a:cubicBezTo>
                  <a:cubicBezTo>
                    <a:pt x="36" y="46"/>
                    <a:pt x="46" y="36"/>
                    <a:pt x="58" y="36"/>
                  </a:cubicBezTo>
                  <a:cubicBezTo>
                    <a:pt x="69" y="36"/>
                    <a:pt x="79" y="46"/>
                    <a:pt x="79" y="57"/>
                  </a:cubicBezTo>
                  <a:cubicBezTo>
                    <a:pt x="79" y="69"/>
                    <a:pt x="69" y="79"/>
                    <a:pt x="58" y="79"/>
                  </a:cubicBezTo>
                  <a:close/>
                  <a:moveTo>
                    <a:pt x="58" y="48"/>
                  </a:moveTo>
                  <a:cubicBezTo>
                    <a:pt x="53" y="48"/>
                    <a:pt x="49" y="52"/>
                    <a:pt x="49" y="57"/>
                  </a:cubicBezTo>
                  <a:cubicBezTo>
                    <a:pt x="49" y="62"/>
                    <a:pt x="53" y="66"/>
                    <a:pt x="58" y="66"/>
                  </a:cubicBezTo>
                  <a:cubicBezTo>
                    <a:pt x="63" y="66"/>
                    <a:pt x="67" y="62"/>
                    <a:pt x="67" y="57"/>
                  </a:cubicBezTo>
                  <a:cubicBezTo>
                    <a:pt x="67" y="52"/>
                    <a:pt x="63" y="48"/>
                    <a:pt x="5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3" name="文本框 117"/>
          <p:cNvSpPr txBox="1"/>
          <p:nvPr/>
        </p:nvSpPr>
        <p:spPr>
          <a:xfrm>
            <a:off x="1724773" y="3203739"/>
            <a:ext cx="650201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1ACBE"/>
                </a:solidFill>
                <a:latin typeface="LiHei Pro" panose="02010601030101010101" pitchFamily="34" charset="-122"/>
                <a:ea typeface="LiHei Pro" panose="02010601030101010101" pitchFamily="34" charset="-122"/>
              </a:rPr>
              <a:t>思路</a:t>
            </a:r>
            <a:endParaRPr lang="en-US" altLang="zh-CN" dirty="0" smtClean="0">
              <a:solidFill>
                <a:srgbClr val="01ACBE"/>
              </a:solidFill>
              <a:latin typeface="LiHei Pro" panose="02010601030101010101" pitchFamily="34" charset="-122"/>
              <a:ea typeface="LiHei Pro" panose="02010601030101010101" pitchFamily="34" charset="-122"/>
            </a:endParaRPr>
          </a:p>
          <a:p>
            <a:pPr algn="ctr"/>
            <a:r>
              <a:rPr lang="zh-CN" altLang="en-US" dirty="0" smtClean="0">
                <a:solidFill>
                  <a:srgbClr val="01ACBE"/>
                </a:solidFill>
                <a:latin typeface="LiHei Pro" panose="02010601030101010101" pitchFamily="34" charset="-122"/>
                <a:ea typeface="LiHei Pro" panose="02010601030101010101" pitchFamily="34" charset="-122"/>
              </a:rPr>
              <a:t>决定</a:t>
            </a:r>
            <a:endParaRPr lang="en-US" altLang="zh-CN" dirty="0" smtClean="0">
              <a:solidFill>
                <a:srgbClr val="01ACBE"/>
              </a:solidFill>
              <a:latin typeface="LiHei Pro" panose="02010601030101010101" pitchFamily="34" charset="-122"/>
              <a:ea typeface="LiHei Pro" panose="02010601030101010101" pitchFamily="34" charset="-122"/>
            </a:endParaRPr>
          </a:p>
          <a:p>
            <a:pPr algn="ctr"/>
            <a:r>
              <a:rPr lang="zh-CN" altLang="en-US" dirty="0" smtClean="0">
                <a:solidFill>
                  <a:srgbClr val="01ACBE"/>
                </a:solidFill>
                <a:latin typeface="LiHei Pro" panose="02010601030101010101" pitchFamily="34" charset="-122"/>
                <a:ea typeface="LiHei Pro" panose="02010601030101010101" pitchFamily="34" charset="-122"/>
              </a:rPr>
              <a:t>出路</a:t>
            </a:r>
            <a:endParaRPr lang="zh-CN" altLang="en-US" dirty="0">
              <a:solidFill>
                <a:srgbClr val="01ACBE"/>
              </a:solidFill>
              <a:latin typeface="LiHei Pro" panose="02010601030101010101" pitchFamily="34" charset="-122"/>
              <a:ea typeface="LiHei Pro" panose="02010601030101010101" pitchFamily="34" charset="-122"/>
            </a:endParaRPr>
          </a:p>
        </p:txBody>
      </p:sp>
      <p:sp>
        <p:nvSpPr>
          <p:cNvPr id="295" name="矩形 294"/>
          <p:cNvSpPr/>
          <p:nvPr/>
        </p:nvSpPr>
        <p:spPr>
          <a:xfrm>
            <a:off x="4427855" y="384175"/>
            <a:ext cx="4540885" cy="1292225"/>
          </a:xfrm>
          <a:prstGeom prst="rect">
            <a:avLst/>
          </a:prstGeom>
          <a:solidFill>
            <a:srgbClr val="E6E6E6"/>
          </a:solidFill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9" name="矩形 298"/>
          <p:cNvSpPr/>
          <p:nvPr/>
        </p:nvSpPr>
        <p:spPr>
          <a:xfrm>
            <a:off x="4427220" y="1919605"/>
            <a:ext cx="4540885" cy="1481455"/>
          </a:xfrm>
          <a:prstGeom prst="rect">
            <a:avLst/>
          </a:prstGeom>
          <a:solidFill>
            <a:srgbClr val="E6E6E6"/>
          </a:solidFill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2" name="文本框 87"/>
          <p:cNvSpPr txBox="1"/>
          <p:nvPr/>
        </p:nvSpPr>
        <p:spPr>
          <a:xfrm>
            <a:off x="4535170" y="645160"/>
            <a:ext cx="4324350" cy="9544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sz="2400" dirty="0">
                <a:solidFill>
                  <a:srgbClr val="01ACB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教法：情境教学法、活动探究      法、小组合作法等</a:t>
            </a:r>
            <a:endParaRPr lang="zh-CN" sz="2400" dirty="0">
              <a:solidFill>
                <a:srgbClr val="01ACB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304" name="文本框 102"/>
          <p:cNvSpPr txBox="1"/>
          <p:nvPr/>
        </p:nvSpPr>
        <p:spPr>
          <a:xfrm>
            <a:off x="4473575" y="2003425"/>
            <a:ext cx="4448810" cy="13976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sz="2400" dirty="0">
                <a:solidFill>
                  <a:srgbClr val="663A77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学法：观察想象法、操作探究法、比较筛选法、分析归纳法、实验验证法等</a:t>
            </a:r>
            <a:endParaRPr lang="zh-CN" sz="2400" dirty="0">
              <a:solidFill>
                <a:srgbClr val="663A77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14700" y="2206625"/>
            <a:ext cx="992505" cy="939165"/>
            <a:chOff x="5413874" y="5272354"/>
            <a:chExt cx="776427" cy="776427"/>
          </a:xfrm>
        </p:grpSpPr>
        <p:grpSp>
          <p:nvGrpSpPr>
            <p:cNvPr id="4" name="组合 3"/>
            <p:cNvGrpSpPr/>
            <p:nvPr/>
          </p:nvGrpSpPr>
          <p:grpSpPr>
            <a:xfrm>
              <a:off x="5413874" y="5272354"/>
              <a:ext cx="776427" cy="776427"/>
              <a:chOff x="6462420" y="1971403"/>
              <a:chExt cx="776427" cy="776427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6462420" y="1971403"/>
                <a:ext cx="776427" cy="776427"/>
                <a:chOff x="5443219" y="1567820"/>
                <a:chExt cx="1664342" cy="1664342"/>
              </a:xfrm>
              <a:effectLst>
                <a:outerShdw blurRad="101600" dist="508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6" name="任意多边形 5"/>
                <p:cNvSpPr/>
                <p:nvPr/>
              </p:nvSpPr>
              <p:spPr>
                <a:xfrm>
                  <a:off x="5443219" y="1567820"/>
                  <a:ext cx="1664342" cy="1664342"/>
                </a:xfrm>
                <a:custGeom>
                  <a:avLst/>
                  <a:gdLst>
                    <a:gd name="connsiteX0" fmla="*/ 1589098 w 3178196"/>
                    <a:gd name="connsiteY0" fmla="*/ 425696 h 3178196"/>
                    <a:gd name="connsiteX1" fmla="*/ 425696 w 3178196"/>
                    <a:gd name="connsiteY1" fmla="*/ 1589098 h 3178196"/>
                    <a:gd name="connsiteX2" fmla="*/ 1589098 w 3178196"/>
                    <a:gd name="connsiteY2" fmla="*/ 2752500 h 3178196"/>
                    <a:gd name="connsiteX3" fmla="*/ 2752500 w 3178196"/>
                    <a:gd name="connsiteY3" fmla="*/ 1589098 h 3178196"/>
                    <a:gd name="connsiteX4" fmla="*/ 1589098 w 3178196"/>
                    <a:gd name="connsiteY4" fmla="*/ 425696 h 3178196"/>
                    <a:gd name="connsiteX5" fmla="*/ 1408737 w 3178196"/>
                    <a:gd name="connsiteY5" fmla="*/ 0 h 3178196"/>
                    <a:gd name="connsiteX6" fmla="*/ 1769461 w 3178196"/>
                    <a:gd name="connsiteY6" fmla="*/ 0 h 3178196"/>
                    <a:gd name="connsiteX7" fmla="*/ 1839795 w 3178196"/>
                    <a:gd name="connsiteY7" fmla="*/ 328139 h 3178196"/>
                    <a:gd name="connsiteX8" fmla="*/ 1856789 w 3178196"/>
                    <a:gd name="connsiteY8" fmla="*/ 330732 h 3178196"/>
                    <a:gd name="connsiteX9" fmla="*/ 2000849 w 3178196"/>
                    <a:gd name="connsiteY9" fmla="*/ 373520 h 3178196"/>
                    <a:gd name="connsiteX10" fmla="*/ 2227451 w 3178196"/>
                    <a:gd name="connsiteY10" fmla="*/ 122720 h 3178196"/>
                    <a:gd name="connsiteX11" fmla="*/ 2539846 w 3178196"/>
                    <a:gd name="connsiteY11" fmla="*/ 303080 h 3178196"/>
                    <a:gd name="connsiteX12" fmla="*/ 2439451 w 3178196"/>
                    <a:gd name="connsiteY12" fmla="*/ 613872 h 3178196"/>
                    <a:gd name="connsiteX13" fmla="*/ 2458340 w 3178196"/>
                    <a:gd name="connsiteY13" fmla="*/ 627645 h 3178196"/>
                    <a:gd name="connsiteX14" fmla="*/ 2558787 w 3178196"/>
                    <a:gd name="connsiteY14" fmla="*/ 724273 h 3178196"/>
                    <a:gd name="connsiteX15" fmla="*/ 2569563 w 3178196"/>
                    <a:gd name="connsiteY15" fmla="*/ 737054 h 3178196"/>
                    <a:gd name="connsiteX16" fmla="*/ 2875118 w 3178196"/>
                    <a:gd name="connsiteY16" fmla="*/ 638354 h 3178196"/>
                    <a:gd name="connsiteX17" fmla="*/ 3055480 w 3178196"/>
                    <a:gd name="connsiteY17" fmla="*/ 950748 h 3178196"/>
                    <a:gd name="connsiteX18" fmla="*/ 2827830 w 3178196"/>
                    <a:gd name="connsiteY18" fmla="*/ 1156432 h 3178196"/>
                    <a:gd name="connsiteX19" fmla="*/ 2846251 w 3178196"/>
                    <a:gd name="connsiteY19" fmla="*/ 1202137 h 3178196"/>
                    <a:gd name="connsiteX20" fmla="*/ 2882440 w 3178196"/>
                    <a:gd name="connsiteY20" fmla="*/ 1345342 h 3178196"/>
                    <a:gd name="connsiteX21" fmla="*/ 3178196 w 3178196"/>
                    <a:gd name="connsiteY21" fmla="*/ 1408739 h 3178196"/>
                    <a:gd name="connsiteX22" fmla="*/ 3178196 w 3178196"/>
                    <a:gd name="connsiteY22" fmla="*/ 1769460 h 3178196"/>
                    <a:gd name="connsiteX23" fmla="*/ 2901180 w 3178196"/>
                    <a:gd name="connsiteY23" fmla="*/ 1828838 h 3178196"/>
                    <a:gd name="connsiteX24" fmla="*/ 2890366 w 3178196"/>
                    <a:gd name="connsiteY24" fmla="*/ 1899689 h 3178196"/>
                    <a:gd name="connsiteX25" fmla="*/ 2862393 w 3178196"/>
                    <a:gd name="connsiteY25" fmla="*/ 2011345 h 3178196"/>
                    <a:gd name="connsiteX26" fmla="*/ 2851433 w 3178196"/>
                    <a:gd name="connsiteY26" fmla="*/ 2043093 h 3178196"/>
                    <a:gd name="connsiteX27" fmla="*/ 3055480 w 3178196"/>
                    <a:gd name="connsiteY27" fmla="*/ 2227452 h 3178196"/>
                    <a:gd name="connsiteX28" fmla="*/ 2875118 w 3178196"/>
                    <a:gd name="connsiteY28" fmla="*/ 2539844 h 3178196"/>
                    <a:gd name="connsiteX29" fmla="*/ 2624366 w 3178196"/>
                    <a:gd name="connsiteY29" fmla="*/ 2458846 h 3178196"/>
                    <a:gd name="connsiteX30" fmla="*/ 2593452 w 3178196"/>
                    <a:gd name="connsiteY30" fmla="*/ 2501242 h 3178196"/>
                    <a:gd name="connsiteX31" fmla="*/ 2496828 w 3178196"/>
                    <a:gd name="connsiteY31" fmla="*/ 2601689 h 3178196"/>
                    <a:gd name="connsiteX32" fmla="*/ 2461217 w 3178196"/>
                    <a:gd name="connsiteY32" fmla="*/ 2631705 h 3178196"/>
                    <a:gd name="connsiteX33" fmla="*/ 2539846 w 3178196"/>
                    <a:gd name="connsiteY33" fmla="*/ 2875117 h 3178196"/>
                    <a:gd name="connsiteX34" fmla="*/ 2227451 w 3178196"/>
                    <a:gd name="connsiteY34" fmla="*/ 3055478 h 3178196"/>
                    <a:gd name="connsiteX35" fmla="*/ 2061632 w 3178196"/>
                    <a:gd name="connsiteY35" fmla="*/ 2871954 h 3178196"/>
                    <a:gd name="connsiteX36" fmla="*/ 2018961 w 3178196"/>
                    <a:gd name="connsiteY36" fmla="*/ 2889155 h 3178196"/>
                    <a:gd name="connsiteX37" fmla="*/ 1820676 w 3178196"/>
                    <a:gd name="connsiteY37" fmla="*/ 2939260 h 3178196"/>
                    <a:gd name="connsiteX38" fmla="*/ 1769461 w 3178196"/>
                    <a:gd name="connsiteY38" fmla="*/ 3178196 h 3178196"/>
                    <a:gd name="connsiteX39" fmla="*/ 1408737 w 3178196"/>
                    <a:gd name="connsiteY39" fmla="*/ 3178196 h 3178196"/>
                    <a:gd name="connsiteX40" fmla="*/ 1357415 w 3178196"/>
                    <a:gd name="connsiteY40" fmla="*/ 2938761 h 3178196"/>
                    <a:gd name="connsiteX41" fmla="*/ 1321409 w 3178196"/>
                    <a:gd name="connsiteY41" fmla="*/ 2933267 h 3178196"/>
                    <a:gd name="connsiteX42" fmla="*/ 1116228 w 3178196"/>
                    <a:gd name="connsiteY42" fmla="*/ 2872328 h 3178196"/>
                    <a:gd name="connsiteX43" fmla="*/ 950747 w 3178196"/>
                    <a:gd name="connsiteY43" fmla="*/ 3055478 h 3178196"/>
                    <a:gd name="connsiteX44" fmla="*/ 638354 w 3178196"/>
                    <a:gd name="connsiteY44" fmla="*/ 2875117 h 3178196"/>
                    <a:gd name="connsiteX45" fmla="*/ 716567 w 3178196"/>
                    <a:gd name="connsiteY45" fmla="*/ 2632987 h 3178196"/>
                    <a:gd name="connsiteX46" fmla="*/ 564155 w 3178196"/>
                    <a:gd name="connsiteY46" fmla="*/ 2476891 h 3178196"/>
                    <a:gd name="connsiteX47" fmla="*/ 552049 w 3178196"/>
                    <a:gd name="connsiteY47" fmla="*/ 2459421 h 3178196"/>
                    <a:gd name="connsiteX48" fmla="*/ 303082 w 3178196"/>
                    <a:gd name="connsiteY48" fmla="*/ 2539844 h 3178196"/>
                    <a:gd name="connsiteX49" fmla="*/ 122720 w 3178196"/>
                    <a:gd name="connsiteY49" fmla="*/ 2227452 h 3178196"/>
                    <a:gd name="connsiteX50" fmla="*/ 326913 w 3178196"/>
                    <a:gd name="connsiteY50" fmla="*/ 2042960 h 3178196"/>
                    <a:gd name="connsiteX51" fmla="*/ 306855 w 3178196"/>
                    <a:gd name="connsiteY51" fmla="*/ 1979828 h 3178196"/>
                    <a:gd name="connsiteX52" fmla="*/ 276470 w 3178196"/>
                    <a:gd name="connsiteY52" fmla="*/ 1828721 h 3178196"/>
                    <a:gd name="connsiteX53" fmla="*/ 0 w 3178196"/>
                    <a:gd name="connsiteY53" fmla="*/ 1769460 h 3178196"/>
                    <a:gd name="connsiteX54" fmla="*/ 0 w 3178196"/>
                    <a:gd name="connsiteY54" fmla="*/ 1408739 h 3178196"/>
                    <a:gd name="connsiteX55" fmla="*/ 293010 w 3178196"/>
                    <a:gd name="connsiteY55" fmla="*/ 1345931 h 3178196"/>
                    <a:gd name="connsiteX56" fmla="*/ 306855 w 3178196"/>
                    <a:gd name="connsiteY56" fmla="*/ 1284173 h 3178196"/>
                    <a:gd name="connsiteX57" fmla="*/ 351046 w 3178196"/>
                    <a:gd name="connsiteY57" fmla="*/ 1157043 h 3178196"/>
                    <a:gd name="connsiteX58" fmla="*/ 122720 w 3178196"/>
                    <a:gd name="connsiteY58" fmla="*/ 950748 h 3178196"/>
                    <a:gd name="connsiteX59" fmla="*/ 303082 w 3178196"/>
                    <a:gd name="connsiteY59" fmla="*/ 638354 h 3178196"/>
                    <a:gd name="connsiteX60" fmla="*/ 611017 w 3178196"/>
                    <a:gd name="connsiteY60" fmla="*/ 737822 h 3178196"/>
                    <a:gd name="connsiteX61" fmla="*/ 678469 w 3178196"/>
                    <a:gd name="connsiteY61" fmla="*/ 665039 h 3178196"/>
                    <a:gd name="connsiteX62" fmla="*/ 739168 w 3178196"/>
                    <a:gd name="connsiteY62" fmla="*/ 615179 h 3178196"/>
                    <a:gd name="connsiteX63" fmla="*/ 638354 w 3178196"/>
                    <a:gd name="connsiteY63" fmla="*/ 303080 h 3178196"/>
                    <a:gd name="connsiteX64" fmla="*/ 950747 w 3178196"/>
                    <a:gd name="connsiteY64" fmla="*/ 122720 h 3178196"/>
                    <a:gd name="connsiteX65" fmla="*/ 1175530 w 3178196"/>
                    <a:gd name="connsiteY65" fmla="*/ 371507 h 3178196"/>
                    <a:gd name="connsiteX66" fmla="*/ 1321409 w 3178196"/>
                    <a:gd name="connsiteY66" fmla="*/ 330732 h 3178196"/>
                    <a:gd name="connsiteX67" fmla="*/ 1338401 w 3178196"/>
                    <a:gd name="connsiteY67" fmla="*/ 328139 h 3178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178196" h="3178196">
                      <a:moveTo>
                        <a:pt x="1589098" y="425696"/>
                      </a:moveTo>
                      <a:cubicBezTo>
                        <a:pt x="946569" y="425696"/>
                        <a:pt x="425696" y="946569"/>
                        <a:pt x="425696" y="1589098"/>
                      </a:cubicBezTo>
                      <a:cubicBezTo>
                        <a:pt x="425696" y="2231627"/>
                        <a:pt x="946569" y="2752500"/>
                        <a:pt x="1589098" y="2752500"/>
                      </a:cubicBezTo>
                      <a:cubicBezTo>
                        <a:pt x="2231627" y="2752500"/>
                        <a:pt x="2752500" y="2231627"/>
                        <a:pt x="2752500" y="1589098"/>
                      </a:cubicBezTo>
                      <a:cubicBezTo>
                        <a:pt x="2752500" y="946569"/>
                        <a:pt x="2231627" y="425696"/>
                        <a:pt x="1589098" y="425696"/>
                      </a:cubicBezTo>
                      <a:close/>
                      <a:moveTo>
                        <a:pt x="1408737" y="0"/>
                      </a:moveTo>
                      <a:lnTo>
                        <a:pt x="1769461" y="0"/>
                      </a:lnTo>
                      <a:lnTo>
                        <a:pt x="1839795" y="328139"/>
                      </a:lnTo>
                      <a:lnTo>
                        <a:pt x="1856789" y="330732"/>
                      </a:lnTo>
                      <a:lnTo>
                        <a:pt x="2000849" y="373520"/>
                      </a:lnTo>
                      <a:lnTo>
                        <a:pt x="2227451" y="122720"/>
                      </a:lnTo>
                      <a:lnTo>
                        <a:pt x="2539846" y="303080"/>
                      </a:lnTo>
                      <a:lnTo>
                        <a:pt x="2439451" y="613872"/>
                      </a:lnTo>
                      <a:lnTo>
                        <a:pt x="2458340" y="627645"/>
                      </a:lnTo>
                      <a:cubicBezTo>
                        <a:pt x="2493487" y="658090"/>
                        <a:pt x="2527017" y="690346"/>
                        <a:pt x="2558787" y="724273"/>
                      </a:cubicBezTo>
                      <a:lnTo>
                        <a:pt x="2569563" y="737054"/>
                      </a:lnTo>
                      <a:lnTo>
                        <a:pt x="2875118" y="638354"/>
                      </a:lnTo>
                      <a:lnTo>
                        <a:pt x="3055480" y="950748"/>
                      </a:lnTo>
                      <a:lnTo>
                        <a:pt x="2827830" y="1156432"/>
                      </a:lnTo>
                      <a:lnTo>
                        <a:pt x="2846251" y="1202137"/>
                      </a:lnTo>
                      <a:lnTo>
                        <a:pt x="2882440" y="1345342"/>
                      </a:lnTo>
                      <a:lnTo>
                        <a:pt x="3178196" y="1408739"/>
                      </a:lnTo>
                      <a:lnTo>
                        <a:pt x="3178196" y="1769460"/>
                      </a:lnTo>
                      <a:lnTo>
                        <a:pt x="2901180" y="1828838"/>
                      </a:lnTo>
                      <a:lnTo>
                        <a:pt x="2890366" y="1899689"/>
                      </a:lnTo>
                      <a:cubicBezTo>
                        <a:pt x="2882626" y="1937518"/>
                        <a:pt x="2873276" y="1974762"/>
                        <a:pt x="2862393" y="2011345"/>
                      </a:cubicBezTo>
                      <a:lnTo>
                        <a:pt x="2851433" y="2043093"/>
                      </a:lnTo>
                      <a:lnTo>
                        <a:pt x="3055480" y="2227452"/>
                      </a:lnTo>
                      <a:lnTo>
                        <a:pt x="2875118" y="2539844"/>
                      </a:lnTo>
                      <a:lnTo>
                        <a:pt x="2624366" y="2458846"/>
                      </a:lnTo>
                      <a:lnTo>
                        <a:pt x="2593452" y="2501242"/>
                      </a:lnTo>
                      <a:cubicBezTo>
                        <a:pt x="2563009" y="2536388"/>
                        <a:pt x="2530753" y="2569918"/>
                        <a:pt x="2496828" y="2601689"/>
                      </a:cubicBezTo>
                      <a:lnTo>
                        <a:pt x="2461217" y="2631705"/>
                      </a:lnTo>
                      <a:lnTo>
                        <a:pt x="2539846" y="2875117"/>
                      </a:lnTo>
                      <a:lnTo>
                        <a:pt x="2227451" y="3055478"/>
                      </a:lnTo>
                      <a:lnTo>
                        <a:pt x="2061632" y="2871954"/>
                      </a:lnTo>
                      <a:lnTo>
                        <a:pt x="2018961" y="2889155"/>
                      </a:lnTo>
                      <a:lnTo>
                        <a:pt x="1820676" y="2939260"/>
                      </a:lnTo>
                      <a:lnTo>
                        <a:pt x="1769461" y="3178196"/>
                      </a:lnTo>
                      <a:lnTo>
                        <a:pt x="1408737" y="3178196"/>
                      </a:lnTo>
                      <a:lnTo>
                        <a:pt x="1357415" y="2938761"/>
                      </a:lnTo>
                      <a:lnTo>
                        <a:pt x="1321409" y="2933267"/>
                      </a:lnTo>
                      <a:lnTo>
                        <a:pt x="1116228" y="2872328"/>
                      </a:lnTo>
                      <a:lnTo>
                        <a:pt x="950747" y="3055478"/>
                      </a:lnTo>
                      <a:lnTo>
                        <a:pt x="638354" y="2875117"/>
                      </a:lnTo>
                      <a:lnTo>
                        <a:pt x="716567" y="2632987"/>
                      </a:lnTo>
                      <a:lnTo>
                        <a:pt x="564155" y="2476891"/>
                      </a:lnTo>
                      <a:lnTo>
                        <a:pt x="552049" y="2459421"/>
                      </a:lnTo>
                      <a:lnTo>
                        <a:pt x="303082" y="2539844"/>
                      </a:lnTo>
                      <a:lnTo>
                        <a:pt x="122720" y="2227452"/>
                      </a:lnTo>
                      <a:lnTo>
                        <a:pt x="326913" y="2042960"/>
                      </a:lnTo>
                      <a:lnTo>
                        <a:pt x="306855" y="1979828"/>
                      </a:lnTo>
                      <a:lnTo>
                        <a:pt x="276470" y="1828721"/>
                      </a:lnTo>
                      <a:lnTo>
                        <a:pt x="0" y="1769460"/>
                      </a:lnTo>
                      <a:lnTo>
                        <a:pt x="0" y="1408739"/>
                      </a:lnTo>
                      <a:lnTo>
                        <a:pt x="293010" y="1345931"/>
                      </a:lnTo>
                      <a:lnTo>
                        <a:pt x="306855" y="1284173"/>
                      </a:lnTo>
                      <a:lnTo>
                        <a:pt x="351046" y="1157043"/>
                      </a:lnTo>
                      <a:lnTo>
                        <a:pt x="122720" y="950748"/>
                      </a:lnTo>
                      <a:lnTo>
                        <a:pt x="303082" y="638354"/>
                      </a:lnTo>
                      <a:lnTo>
                        <a:pt x="611017" y="737822"/>
                      </a:lnTo>
                      <a:lnTo>
                        <a:pt x="678469" y="665039"/>
                      </a:lnTo>
                      <a:lnTo>
                        <a:pt x="739168" y="615179"/>
                      </a:lnTo>
                      <a:lnTo>
                        <a:pt x="638354" y="303080"/>
                      </a:lnTo>
                      <a:lnTo>
                        <a:pt x="950747" y="122720"/>
                      </a:lnTo>
                      <a:lnTo>
                        <a:pt x="1175530" y="371507"/>
                      </a:lnTo>
                      <a:lnTo>
                        <a:pt x="1321409" y="330732"/>
                      </a:lnTo>
                      <a:lnTo>
                        <a:pt x="1338401" y="32813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2E2E2"/>
                    </a:gs>
                  </a:gsLst>
                  <a:lin ang="27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5666553" y="1791154"/>
                  <a:ext cx="1217673" cy="1217673"/>
                </a:xfrm>
                <a:prstGeom prst="ellipse">
                  <a:avLst/>
                </a:prstGeom>
                <a:noFill/>
                <a:ln w="1905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8" name="椭圆 7"/>
                <p:cNvSpPr/>
                <p:nvPr/>
              </p:nvSpPr>
              <p:spPr>
                <a:xfrm>
                  <a:off x="5731080" y="1855683"/>
                  <a:ext cx="1088616" cy="1088616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2E2E2"/>
                    </a:gs>
                  </a:gsLst>
                  <a:lin ang="2700000" scaled="1"/>
                </a:gra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" name="椭圆 8"/>
              <p:cNvSpPr/>
              <p:nvPr/>
            </p:nvSpPr>
            <p:spPr>
              <a:xfrm>
                <a:off x="6625503" y="2134485"/>
                <a:ext cx="450263" cy="450263"/>
              </a:xfrm>
              <a:prstGeom prst="ellipse">
                <a:avLst/>
              </a:prstGeom>
              <a:solidFill>
                <a:srgbClr val="8F5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0" name="Freeform 108"/>
            <p:cNvSpPr>
              <a:spLocks noEditPoints="1"/>
            </p:cNvSpPr>
            <p:nvPr/>
          </p:nvSpPr>
          <p:spPr bwMode="auto">
            <a:xfrm>
              <a:off x="5655470" y="5515237"/>
              <a:ext cx="296859" cy="297925"/>
            </a:xfrm>
            <a:custGeom>
              <a:avLst/>
              <a:gdLst>
                <a:gd name="T0" fmla="*/ 97 w 115"/>
                <a:gd name="T1" fmla="*/ 48 h 115"/>
                <a:gd name="T2" fmla="*/ 91 w 115"/>
                <a:gd name="T3" fmla="*/ 41 h 115"/>
                <a:gd name="T4" fmla="*/ 102 w 115"/>
                <a:gd name="T5" fmla="*/ 26 h 115"/>
                <a:gd name="T6" fmla="*/ 94 w 115"/>
                <a:gd name="T7" fmla="*/ 13 h 115"/>
                <a:gd name="T8" fmla="*/ 79 w 115"/>
                <a:gd name="T9" fmla="*/ 23 h 115"/>
                <a:gd name="T10" fmla="*/ 70 w 115"/>
                <a:gd name="T11" fmla="*/ 22 h 115"/>
                <a:gd name="T12" fmla="*/ 67 w 115"/>
                <a:gd name="T13" fmla="*/ 3 h 115"/>
                <a:gd name="T14" fmla="*/ 52 w 115"/>
                <a:gd name="T15" fmla="*/ 0 h 115"/>
                <a:gd name="T16" fmla="*/ 48 w 115"/>
                <a:gd name="T17" fmla="*/ 18 h 115"/>
                <a:gd name="T18" fmla="*/ 41 w 115"/>
                <a:gd name="T19" fmla="*/ 24 h 115"/>
                <a:gd name="T20" fmla="*/ 26 w 115"/>
                <a:gd name="T21" fmla="*/ 13 h 115"/>
                <a:gd name="T22" fmla="*/ 13 w 115"/>
                <a:gd name="T23" fmla="*/ 21 h 115"/>
                <a:gd name="T24" fmla="*/ 23 w 115"/>
                <a:gd name="T25" fmla="*/ 36 h 115"/>
                <a:gd name="T26" fmla="*/ 22 w 115"/>
                <a:gd name="T27" fmla="*/ 45 h 115"/>
                <a:gd name="T28" fmla="*/ 4 w 115"/>
                <a:gd name="T29" fmla="*/ 48 h 115"/>
                <a:gd name="T30" fmla="*/ 0 w 115"/>
                <a:gd name="T31" fmla="*/ 63 h 115"/>
                <a:gd name="T32" fmla="*/ 18 w 115"/>
                <a:gd name="T33" fmla="*/ 66 h 115"/>
                <a:gd name="T34" fmla="*/ 24 w 115"/>
                <a:gd name="T35" fmla="*/ 73 h 115"/>
                <a:gd name="T36" fmla="*/ 13 w 115"/>
                <a:gd name="T37" fmla="*/ 89 h 115"/>
                <a:gd name="T38" fmla="*/ 21 w 115"/>
                <a:gd name="T39" fmla="*/ 102 h 115"/>
                <a:gd name="T40" fmla="*/ 36 w 115"/>
                <a:gd name="T41" fmla="*/ 92 h 115"/>
                <a:gd name="T42" fmla="*/ 45 w 115"/>
                <a:gd name="T43" fmla="*/ 92 h 115"/>
                <a:gd name="T44" fmla="*/ 48 w 115"/>
                <a:gd name="T45" fmla="*/ 111 h 115"/>
                <a:gd name="T46" fmla="*/ 63 w 115"/>
                <a:gd name="T47" fmla="*/ 115 h 115"/>
                <a:gd name="T48" fmla="*/ 67 w 115"/>
                <a:gd name="T49" fmla="*/ 97 h 115"/>
                <a:gd name="T50" fmla="*/ 74 w 115"/>
                <a:gd name="T51" fmla="*/ 91 h 115"/>
                <a:gd name="T52" fmla="*/ 89 w 115"/>
                <a:gd name="T53" fmla="*/ 102 h 115"/>
                <a:gd name="T54" fmla="*/ 102 w 115"/>
                <a:gd name="T55" fmla="*/ 94 h 115"/>
                <a:gd name="T56" fmla="*/ 92 w 115"/>
                <a:gd name="T57" fmla="*/ 79 h 115"/>
                <a:gd name="T58" fmla="*/ 93 w 115"/>
                <a:gd name="T59" fmla="*/ 70 h 115"/>
                <a:gd name="T60" fmla="*/ 112 w 115"/>
                <a:gd name="T61" fmla="*/ 66 h 115"/>
                <a:gd name="T62" fmla="*/ 115 w 115"/>
                <a:gd name="T63" fmla="*/ 52 h 115"/>
                <a:gd name="T64" fmla="*/ 58 w 115"/>
                <a:gd name="T65" fmla="*/ 79 h 115"/>
                <a:gd name="T66" fmla="*/ 58 w 115"/>
                <a:gd name="T67" fmla="*/ 36 h 115"/>
                <a:gd name="T68" fmla="*/ 58 w 115"/>
                <a:gd name="T69" fmla="*/ 79 h 115"/>
                <a:gd name="T70" fmla="*/ 49 w 115"/>
                <a:gd name="T71" fmla="*/ 57 h 115"/>
                <a:gd name="T72" fmla="*/ 67 w 115"/>
                <a:gd name="T73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115">
                  <a:moveTo>
                    <a:pt x="112" y="48"/>
                  </a:moveTo>
                  <a:cubicBezTo>
                    <a:pt x="97" y="48"/>
                    <a:pt x="97" y="48"/>
                    <a:pt x="97" y="48"/>
                  </a:cubicBezTo>
                  <a:cubicBezTo>
                    <a:pt x="95" y="48"/>
                    <a:pt x="93" y="47"/>
                    <a:pt x="93" y="45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0"/>
                    <a:pt x="91" y="37"/>
                    <a:pt x="92" y="36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4" y="24"/>
                    <a:pt x="104" y="22"/>
                    <a:pt x="102" y="21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3" y="11"/>
                    <a:pt x="91" y="11"/>
                    <a:pt x="89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4"/>
                    <a:pt x="75" y="25"/>
                    <a:pt x="74" y="24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8" y="22"/>
                    <a:pt x="67" y="20"/>
                    <a:pt x="67" y="18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1"/>
                    <a:pt x="65" y="0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1"/>
                    <a:pt x="48" y="3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20"/>
                    <a:pt x="47" y="22"/>
                    <a:pt x="45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5"/>
                    <a:pt x="37" y="24"/>
                    <a:pt x="3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1"/>
                    <a:pt x="22" y="11"/>
                    <a:pt x="21" y="13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4"/>
                    <a:pt x="13" y="2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37"/>
                    <a:pt x="25" y="40"/>
                    <a:pt x="24" y="41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7"/>
                    <a:pt x="20" y="48"/>
                    <a:pt x="1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50"/>
                    <a:pt x="0" y="5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6"/>
                    <a:pt x="4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0" y="66"/>
                    <a:pt x="22" y="68"/>
                    <a:pt x="22" y="70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5"/>
                    <a:pt x="24" y="78"/>
                    <a:pt x="23" y="79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2" y="90"/>
                    <a:pt x="12" y="93"/>
                    <a:pt x="13" y="9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2" y="103"/>
                    <a:pt x="25" y="103"/>
                    <a:pt x="26" y="10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0"/>
                    <a:pt x="40" y="90"/>
                    <a:pt x="41" y="91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7" y="93"/>
                    <a:pt x="48" y="95"/>
                    <a:pt x="48" y="97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8" y="113"/>
                    <a:pt x="50" y="115"/>
                    <a:pt x="52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5" y="115"/>
                    <a:pt x="67" y="113"/>
                    <a:pt x="67" y="111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5"/>
                    <a:pt x="68" y="93"/>
                    <a:pt x="70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0"/>
                    <a:pt x="78" y="90"/>
                    <a:pt x="79" y="9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91" y="103"/>
                    <a:pt x="93" y="103"/>
                    <a:pt x="94" y="102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4" y="93"/>
                    <a:pt x="104" y="90"/>
                    <a:pt x="102" y="89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1" y="78"/>
                    <a:pt x="90" y="75"/>
                    <a:pt x="91" y="73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68"/>
                    <a:pt x="95" y="66"/>
                    <a:pt x="97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3" y="66"/>
                    <a:pt x="115" y="65"/>
                    <a:pt x="115" y="63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0"/>
                    <a:pt x="113" y="48"/>
                    <a:pt x="112" y="48"/>
                  </a:cubicBezTo>
                  <a:close/>
                  <a:moveTo>
                    <a:pt x="58" y="79"/>
                  </a:moveTo>
                  <a:cubicBezTo>
                    <a:pt x="46" y="79"/>
                    <a:pt x="36" y="69"/>
                    <a:pt x="36" y="57"/>
                  </a:cubicBezTo>
                  <a:cubicBezTo>
                    <a:pt x="36" y="46"/>
                    <a:pt x="46" y="36"/>
                    <a:pt x="58" y="36"/>
                  </a:cubicBezTo>
                  <a:cubicBezTo>
                    <a:pt x="69" y="36"/>
                    <a:pt x="79" y="46"/>
                    <a:pt x="79" y="57"/>
                  </a:cubicBezTo>
                  <a:cubicBezTo>
                    <a:pt x="79" y="69"/>
                    <a:pt x="69" y="79"/>
                    <a:pt x="58" y="79"/>
                  </a:cubicBezTo>
                  <a:close/>
                  <a:moveTo>
                    <a:pt x="58" y="48"/>
                  </a:moveTo>
                  <a:cubicBezTo>
                    <a:pt x="53" y="48"/>
                    <a:pt x="49" y="52"/>
                    <a:pt x="49" y="57"/>
                  </a:cubicBezTo>
                  <a:cubicBezTo>
                    <a:pt x="49" y="62"/>
                    <a:pt x="53" y="66"/>
                    <a:pt x="58" y="66"/>
                  </a:cubicBezTo>
                  <a:cubicBezTo>
                    <a:pt x="63" y="66"/>
                    <a:pt x="67" y="62"/>
                    <a:pt x="67" y="57"/>
                  </a:cubicBezTo>
                  <a:cubicBezTo>
                    <a:pt x="67" y="52"/>
                    <a:pt x="63" y="48"/>
                    <a:pt x="5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381500" y="3742055"/>
            <a:ext cx="4540885" cy="1292225"/>
          </a:xfrm>
          <a:prstGeom prst="rect">
            <a:avLst/>
          </a:prstGeom>
          <a:solidFill>
            <a:srgbClr val="E6E6E6"/>
          </a:solidFill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algn="ctr"/>
            <a:endParaRPr lang="zh-CN" altLang="en-US"/>
          </a:p>
        </p:txBody>
      </p:sp>
      <p:sp>
        <p:nvSpPr>
          <p:cNvPr id="12" name="文本框 87"/>
          <p:cNvSpPr txBox="1"/>
          <p:nvPr/>
        </p:nvSpPr>
        <p:spPr>
          <a:xfrm>
            <a:off x="4490085" y="3903980"/>
            <a:ext cx="4324350" cy="9544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>
              <a:lnSpc>
                <a:spcPct val="120000"/>
              </a:lnSpc>
            </a:pPr>
            <a:r>
              <a:rPr lang="zh-CN" sz="2400" dirty="0">
                <a:solidFill>
                  <a:srgbClr val="002060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资源：教师圆规、卷尺、小旗、学生圆规、三角板、尺子等</a:t>
            </a:r>
            <a:endParaRPr lang="zh-CN" sz="2400" dirty="0">
              <a:solidFill>
                <a:srgbClr val="002060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6" grpId="0" animBg="1"/>
      <p:bldP spid="237" grpId="0" animBg="1"/>
      <p:bldP spid="238" grpId="0" animBg="1"/>
      <p:bldP spid="239" grpId="0" animBg="1"/>
      <p:bldP spid="240" grpId="0" animBg="1"/>
      <p:bldP spid="293" grpId="0"/>
      <p:bldP spid="295" grpId="0" bldLvl="0" animBg="1"/>
      <p:bldP spid="299" grpId="0" bldLvl="0" animBg="1"/>
      <p:bldP spid="302" grpId="0"/>
      <p:bldP spid="304" grpId="0"/>
      <p:bldP spid="11" grpId="0" bldLvl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smtClean="0">
                <a:latin typeface="站酷快乐体2016修订版" panose="02010600030101010101" charset="-122"/>
                <a:ea typeface="站酷快乐体2016修订版" panose="02010600030101010101" charset="-122"/>
              </a:rPr>
              <a:t>学 习 目 标</a:t>
            </a:r>
            <a:endParaRPr lang="zh-CN" altLang="en-US" sz="2800" dirty="0" smtClean="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361950" y="584835"/>
            <a:ext cx="2544445" cy="5104765"/>
            <a:chOff x="1298939" y="1760538"/>
            <a:chExt cx="2057036" cy="4310059"/>
          </a:xfrm>
        </p:grpSpPr>
        <p:sp>
          <p:nvSpPr>
            <p:cNvPr id="130" name="直角三角形 129"/>
            <p:cNvSpPr/>
            <p:nvPr/>
          </p:nvSpPr>
          <p:spPr>
            <a:xfrm flipV="1">
              <a:off x="1731963" y="5491030"/>
              <a:ext cx="1624012" cy="579567"/>
            </a:xfrm>
            <a:prstGeom prst="rtTriangle">
              <a:avLst/>
            </a:prstGeom>
            <a:gradFill>
              <a:gsLst>
                <a:gs pos="60000">
                  <a:srgbClr val="797979">
                    <a:alpha val="34000"/>
                  </a:srgbClr>
                </a:gs>
                <a:gs pos="100000">
                  <a:schemeClr val="tx1">
                    <a:alpha val="31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直角三角形 130"/>
            <p:cNvSpPr/>
            <p:nvPr/>
          </p:nvSpPr>
          <p:spPr>
            <a:xfrm>
              <a:off x="1725613" y="1760538"/>
              <a:ext cx="1454903" cy="526353"/>
            </a:xfrm>
            <a:prstGeom prst="rtTriangle">
              <a:avLst/>
            </a:prstGeom>
            <a:gradFill>
              <a:gsLst>
                <a:gs pos="49000">
                  <a:srgbClr val="797979">
                    <a:alpha val="30000"/>
                  </a:srgbClr>
                </a:gs>
                <a:gs pos="100000">
                  <a:schemeClr val="tx1">
                    <a:alpha val="2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2" name="同侧圆角矩形 131"/>
            <p:cNvSpPr/>
            <p:nvPr/>
          </p:nvSpPr>
          <p:spPr>
            <a:xfrm rot="16200000">
              <a:off x="356128" y="2771008"/>
              <a:ext cx="3674202" cy="1788580"/>
            </a:xfrm>
            <a:prstGeom prst="round2SameRect">
              <a:avLst>
                <a:gd name="adj1" fmla="val 23877"/>
                <a:gd name="adj2" fmla="val 0"/>
              </a:avLst>
            </a:prstGeom>
            <a:gradFill flip="none" rotWithShape="1">
              <a:gsLst>
                <a:gs pos="0">
                  <a:srgbClr val="E87071"/>
                </a:gs>
                <a:gs pos="100000">
                  <a:srgbClr val="E03C3C"/>
                </a:gs>
              </a:gsLst>
              <a:lin ang="8100000" scaled="1"/>
              <a:tileRect/>
            </a:gradFill>
            <a:ln w="15875">
              <a:gradFill flip="none" rotWithShape="1">
                <a:gsLst>
                  <a:gs pos="49000">
                    <a:srgbClr val="E87071"/>
                  </a:gs>
                  <a:gs pos="0">
                    <a:srgbClr val="F5C3C3"/>
                  </a:gs>
                  <a:gs pos="100000">
                    <a:srgbClr val="D7232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3431540" y="661670"/>
            <a:ext cx="2282825" cy="4358005"/>
            <a:chOff x="1318843" y="1443889"/>
            <a:chExt cx="2037393" cy="4844143"/>
          </a:xfrm>
        </p:grpSpPr>
        <p:sp>
          <p:nvSpPr>
            <p:cNvPr id="135" name="直角三角形 134"/>
            <p:cNvSpPr/>
            <p:nvPr/>
          </p:nvSpPr>
          <p:spPr>
            <a:xfrm flipV="1">
              <a:off x="1731963" y="5491030"/>
              <a:ext cx="1624012" cy="579567"/>
            </a:xfrm>
            <a:prstGeom prst="rtTriangle">
              <a:avLst/>
            </a:prstGeom>
            <a:gradFill>
              <a:gsLst>
                <a:gs pos="60000">
                  <a:srgbClr val="797979">
                    <a:alpha val="34000"/>
                  </a:srgbClr>
                </a:gs>
                <a:gs pos="100000">
                  <a:schemeClr val="tx1">
                    <a:alpha val="31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6" name="直角三角形 135"/>
            <p:cNvSpPr/>
            <p:nvPr/>
          </p:nvSpPr>
          <p:spPr>
            <a:xfrm>
              <a:off x="1725613" y="1760538"/>
              <a:ext cx="1454903" cy="526353"/>
            </a:xfrm>
            <a:prstGeom prst="rtTriangle">
              <a:avLst/>
            </a:prstGeom>
            <a:gradFill>
              <a:gsLst>
                <a:gs pos="49000">
                  <a:srgbClr val="797979">
                    <a:alpha val="30000"/>
                  </a:srgbClr>
                </a:gs>
                <a:gs pos="100000">
                  <a:schemeClr val="tx1">
                    <a:alpha val="2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7" name="同侧圆角矩形 136"/>
            <p:cNvSpPr/>
            <p:nvPr/>
          </p:nvSpPr>
          <p:spPr>
            <a:xfrm rot="16200000">
              <a:off x="-84532" y="2847264"/>
              <a:ext cx="4844143" cy="2037393"/>
            </a:xfrm>
            <a:prstGeom prst="round2SameRect">
              <a:avLst>
                <a:gd name="adj1" fmla="val 23877"/>
                <a:gd name="adj2" fmla="val 0"/>
              </a:avLst>
            </a:prstGeom>
            <a:gradFill flip="none" rotWithShape="1">
              <a:gsLst>
                <a:gs pos="0">
                  <a:srgbClr val="FFC671"/>
                </a:gs>
                <a:gs pos="100000">
                  <a:srgbClr val="FF9B09"/>
                </a:gs>
              </a:gsLst>
              <a:lin ang="8100000" scaled="1"/>
              <a:tileRect/>
            </a:gradFill>
            <a:ln w="15875">
              <a:gradFill flip="none" rotWithShape="1">
                <a:gsLst>
                  <a:gs pos="50000">
                    <a:srgbClr val="F3B65D"/>
                  </a:gs>
                  <a:gs pos="0">
                    <a:srgbClr val="FFE3B9"/>
                  </a:gs>
                  <a:gs pos="100000">
                    <a:srgbClr val="E68900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6460490" y="661670"/>
            <a:ext cx="2216785" cy="4251325"/>
            <a:chOff x="1318944" y="1444792"/>
            <a:chExt cx="2178377" cy="4944268"/>
          </a:xfrm>
        </p:grpSpPr>
        <p:sp>
          <p:nvSpPr>
            <p:cNvPr id="140" name="直角三角形 139"/>
            <p:cNvSpPr/>
            <p:nvPr/>
          </p:nvSpPr>
          <p:spPr>
            <a:xfrm flipV="1">
              <a:off x="1731963" y="5491030"/>
              <a:ext cx="1624012" cy="579567"/>
            </a:xfrm>
            <a:prstGeom prst="rtTriangle">
              <a:avLst/>
            </a:prstGeom>
            <a:gradFill>
              <a:gsLst>
                <a:gs pos="60000">
                  <a:srgbClr val="797979">
                    <a:alpha val="34000"/>
                  </a:srgbClr>
                </a:gs>
                <a:gs pos="100000">
                  <a:schemeClr val="tx1">
                    <a:alpha val="31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1" name="直角三角形 140"/>
            <p:cNvSpPr/>
            <p:nvPr/>
          </p:nvSpPr>
          <p:spPr>
            <a:xfrm>
              <a:off x="1725613" y="1760538"/>
              <a:ext cx="1454903" cy="526353"/>
            </a:xfrm>
            <a:prstGeom prst="rtTriangle">
              <a:avLst/>
            </a:prstGeom>
            <a:gradFill>
              <a:gsLst>
                <a:gs pos="49000">
                  <a:srgbClr val="797979">
                    <a:alpha val="30000"/>
                  </a:srgbClr>
                </a:gs>
                <a:gs pos="100000">
                  <a:schemeClr val="tx1">
                    <a:alpha val="2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2" name="同侧圆角矩形 141"/>
            <p:cNvSpPr/>
            <p:nvPr/>
          </p:nvSpPr>
          <p:spPr>
            <a:xfrm rot="16200000">
              <a:off x="-64002" y="2827737"/>
              <a:ext cx="4944268" cy="2178377"/>
            </a:xfrm>
            <a:prstGeom prst="round2SameRect">
              <a:avLst>
                <a:gd name="adj1" fmla="val 23877"/>
                <a:gd name="adj2" fmla="val 0"/>
              </a:avLst>
            </a:prstGeom>
            <a:gradFill flip="none" rotWithShape="1">
              <a:gsLst>
                <a:gs pos="0">
                  <a:srgbClr val="01C4D9"/>
                </a:gs>
                <a:gs pos="100000">
                  <a:srgbClr val="0194A3"/>
                </a:gs>
              </a:gsLst>
              <a:lin ang="8100000" scaled="1"/>
              <a:tileRect/>
            </a:gradFill>
            <a:ln w="15875">
              <a:gradFill flip="none" rotWithShape="1">
                <a:gsLst>
                  <a:gs pos="49000">
                    <a:srgbClr val="5DBAC4"/>
                  </a:gs>
                  <a:gs pos="0">
                    <a:srgbClr val="B9F8FF"/>
                  </a:gs>
                  <a:gs pos="100000">
                    <a:srgbClr val="017C89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9" name="椭圆 148"/>
          <p:cNvSpPr/>
          <p:nvPr/>
        </p:nvSpPr>
        <p:spPr>
          <a:xfrm>
            <a:off x="599571" y="919538"/>
            <a:ext cx="505830" cy="5058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gradFill flip="none" rotWithShape="1">
              <a:gsLst>
                <a:gs pos="0">
                  <a:srgbClr val="D12121"/>
                </a:gs>
                <a:gs pos="100000">
                  <a:srgbClr val="F0A6A6"/>
                </a:gs>
              </a:gsLst>
              <a:lin ang="2700000" scaled="1"/>
              <a:tileRect/>
            </a:gradFill>
          </a:ln>
          <a:effectLst>
            <a:innerShdw blurRad="63500" dist="25400" dir="13500000">
              <a:prstClr val="black">
                <a:alpha val="50000"/>
              </a:prst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0" name="椭圆 149"/>
          <p:cNvSpPr/>
          <p:nvPr/>
        </p:nvSpPr>
        <p:spPr>
          <a:xfrm>
            <a:off x="3700956" y="885124"/>
            <a:ext cx="505830" cy="5058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gradFill flip="none" rotWithShape="1">
              <a:gsLst>
                <a:gs pos="0">
                  <a:srgbClr val="FFA41F"/>
                </a:gs>
                <a:gs pos="100000">
                  <a:srgbClr val="FFD597"/>
                </a:gs>
              </a:gsLst>
              <a:lin ang="2700000" scaled="1"/>
              <a:tileRect/>
            </a:gradFill>
          </a:ln>
          <a:effectLst>
            <a:innerShdw blurRad="63500" dist="25400" dir="13500000">
              <a:prstClr val="black">
                <a:alpha val="50000"/>
              </a:prst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1" name="椭圆 150"/>
          <p:cNvSpPr/>
          <p:nvPr/>
        </p:nvSpPr>
        <p:spPr>
          <a:xfrm>
            <a:off x="6676601" y="848929"/>
            <a:ext cx="505830" cy="5058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gradFill flip="none" rotWithShape="1">
              <a:gsLst>
                <a:gs pos="0">
                  <a:srgbClr val="019DAD"/>
                </a:gs>
                <a:gs pos="100000">
                  <a:srgbClr val="2AEAFE"/>
                </a:gs>
              </a:gsLst>
              <a:lin ang="2700000" scaled="1"/>
              <a:tileRect/>
            </a:gradFill>
          </a:ln>
          <a:effectLst>
            <a:innerShdw blurRad="63500" dist="25400" dir="13500000">
              <a:prstClr val="black">
                <a:alpha val="50000"/>
              </a:prst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3" name="文本框 63"/>
          <p:cNvSpPr txBox="1"/>
          <p:nvPr/>
        </p:nvSpPr>
        <p:spPr>
          <a:xfrm flipH="1">
            <a:off x="670560" y="885190"/>
            <a:ext cx="363855" cy="575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300" dirty="0">
                <a:solidFill>
                  <a:srgbClr val="E87071"/>
                </a:solidFill>
                <a:latin typeface="Impact" panose="020B0806030902050204" pitchFamily="34" charset="0"/>
              </a:rPr>
              <a:t>1</a:t>
            </a:r>
            <a:endParaRPr lang="zh-CN" altLang="en-US" sz="3300" dirty="0">
              <a:solidFill>
                <a:srgbClr val="E87071"/>
              </a:solidFill>
              <a:latin typeface="Impact" panose="020B0806030902050204" pitchFamily="34" charset="0"/>
            </a:endParaRPr>
          </a:p>
        </p:txBody>
      </p:sp>
      <p:sp>
        <p:nvSpPr>
          <p:cNvPr id="154" name="文本框 64"/>
          <p:cNvSpPr txBox="1"/>
          <p:nvPr/>
        </p:nvSpPr>
        <p:spPr>
          <a:xfrm>
            <a:off x="3743234" y="810183"/>
            <a:ext cx="421274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300" dirty="0">
                <a:solidFill>
                  <a:srgbClr val="FFB850"/>
                </a:solidFill>
                <a:latin typeface="Impact" panose="020B0806030902050204" pitchFamily="34" charset="0"/>
              </a:rPr>
              <a:t>2</a:t>
            </a:r>
            <a:endParaRPr lang="zh-CN" altLang="en-US" sz="3300" dirty="0">
              <a:solidFill>
                <a:srgbClr val="FFB850"/>
              </a:solidFill>
              <a:latin typeface="Impact" panose="020B0806030902050204" pitchFamily="34" charset="0"/>
            </a:endParaRPr>
          </a:p>
        </p:txBody>
      </p:sp>
      <p:sp>
        <p:nvSpPr>
          <p:cNvPr id="155" name="文本框 65"/>
          <p:cNvSpPr txBox="1"/>
          <p:nvPr/>
        </p:nvSpPr>
        <p:spPr>
          <a:xfrm>
            <a:off x="6719107" y="810128"/>
            <a:ext cx="421274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300" dirty="0">
                <a:solidFill>
                  <a:srgbClr val="01ACBE"/>
                </a:solidFill>
                <a:latin typeface="Impact" panose="020B0806030902050204" pitchFamily="34" charset="0"/>
              </a:rPr>
              <a:t>3</a:t>
            </a:r>
            <a:endParaRPr lang="zh-CN" altLang="en-US" sz="3300" dirty="0">
              <a:solidFill>
                <a:srgbClr val="01ACBE"/>
              </a:solidFill>
              <a:latin typeface="Impact" panose="020B0806030902050204" pitchFamily="34" charset="0"/>
            </a:endParaRPr>
          </a:p>
        </p:txBody>
      </p:sp>
      <p:sp>
        <p:nvSpPr>
          <p:cNvPr id="158" name="文本框 68"/>
          <p:cNvSpPr txBox="1"/>
          <p:nvPr/>
        </p:nvSpPr>
        <p:spPr>
          <a:xfrm>
            <a:off x="312420" y="1615440"/>
            <a:ext cx="2212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近期战术目标</a:t>
            </a:r>
            <a:endParaRPr lang="zh-CN" altLang="en-US" sz="18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" name="右箭头 1"/>
          <p:cNvSpPr/>
          <p:nvPr/>
        </p:nvSpPr>
        <p:spPr>
          <a:xfrm rot="5400000">
            <a:off x="1197610" y="2096135"/>
            <a:ext cx="516890" cy="29146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75005" y="2500630"/>
            <a:ext cx="15855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知识与技能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5" name="文本框 68"/>
          <p:cNvSpPr txBox="1"/>
          <p:nvPr/>
        </p:nvSpPr>
        <p:spPr>
          <a:xfrm>
            <a:off x="3467100" y="1615440"/>
            <a:ext cx="2212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8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中期战役目标</a:t>
            </a:r>
            <a:endParaRPr lang="zh-CN" altLang="en-US" sz="18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6" name="右箭头 5"/>
          <p:cNvSpPr/>
          <p:nvPr/>
        </p:nvSpPr>
        <p:spPr>
          <a:xfrm rot="5400000">
            <a:off x="4286885" y="2070100"/>
            <a:ext cx="569595" cy="291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780790" y="2500630"/>
            <a:ext cx="15855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过程与方法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8" name="文本框 68"/>
          <p:cNvSpPr txBox="1"/>
          <p:nvPr/>
        </p:nvSpPr>
        <p:spPr>
          <a:xfrm>
            <a:off x="6460490" y="1420495"/>
            <a:ext cx="2212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8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长期战略目标</a:t>
            </a:r>
            <a:endParaRPr lang="zh-CN" altLang="en-US" sz="18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9" name="右箭头 8"/>
          <p:cNvSpPr/>
          <p:nvPr/>
        </p:nvSpPr>
        <p:spPr>
          <a:xfrm rot="5400000">
            <a:off x="7285990" y="1856740"/>
            <a:ext cx="561975" cy="29146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456045" y="2372360"/>
            <a:ext cx="2002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情感态度价值观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1" name="右箭头 10"/>
          <p:cNvSpPr/>
          <p:nvPr/>
        </p:nvSpPr>
        <p:spPr>
          <a:xfrm rot="5400000">
            <a:off x="1174115" y="2997200"/>
            <a:ext cx="487680" cy="29146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50545" y="3387090"/>
            <a:ext cx="1736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圆的本质特征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30295" y="3419475"/>
            <a:ext cx="1736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培养空间观念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6" name="右箭头 15"/>
          <p:cNvSpPr/>
          <p:nvPr/>
        </p:nvSpPr>
        <p:spPr>
          <a:xfrm rot="5400000">
            <a:off x="4219575" y="2997200"/>
            <a:ext cx="553085" cy="291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右箭头 22"/>
          <p:cNvSpPr/>
          <p:nvPr/>
        </p:nvSpPr>
        <p:spPr>
          <a:xfrm rot="5400000">
            <a:off x="7245350" y="2881630"/>
            <a:ext cx="644525" cy="29146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699250" y="3349625"/>
            <a:ext cx="1736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形成数学智慧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5" name="右箭头 24"/>
          <p:cNvSpPr/>
          <p:nvPr/>
        </p:nvSpPr>
        <p:spPr>
          <a:xfrm rot="5400000">
            <a:off x="1174115" y="3846195"/>
            <a:ext cx="487680" cy="29146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00075" y="4236085"/>
            <a:ext cx="1736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重  点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7" name="右箭头 26"/>
          <p:cNvSpPr/>
          <p:nvPr/>
        </p:nvSpPr>
        <p:spPr>
          <a:xfrm rot="5400000">
            <a:off x="4221480" y="3916680"/>
            <a:ext cx="553085" cy="291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627755" y="4338955"/>
            <a:ext cx="1736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难  点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9" name="右箭头 28"/>
          <p:cNvSpPr/>
          <p:nvPr/>
        </p:nvSpPr>
        <p:spPr>
          <a:xfrm rot="5400000">
            <a:off x="7242175" y="3834765"/>
            <a:ext cx="644525" cy="29146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722745" y="4302760"/>
            <a:ext cx="1736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latin typeface="站酷快乐体2016修订版" panose="02010600030101010101" charset="-122"/>
                <a:ea typeface="站酷快乐体2016修订版" panose="02010600030101010101" charset="-122"/>
              </a:rPr>
              <a:t>关  键</a:t>
            </a:r>
            <a:endParaRPr lang="zh-CN" altLang="en-US" sz="200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2689225" y="2866390"/>
            <a:ext cx="640080" cy="291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811520" y="2881630"/>
            <a:ext cx="644525" cy="29146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9" grpId="0" bldLvl="0" animBg="1"/>
      <p:bldP spid="150" grpId="0" bldLvl="0" animBg="1"/>
      <p:bldP spid="151" grpId="0" bldLvl="0" animBg="1"/>
      <p:bldP spid="153" grpId="0"/>
      <p:bldP spid="154" grpId="0"/>
      <p:bldP spid="155" grpId="0"/>
      <p:bldP spid="158" grpId="0"/>
      <p:bldP spid="2" grpId="0" bldLvl="0" animBg="1"/>
      <p:bldP spid="4" grpId="0"/>
      <p:bldP spid="11" grpId="0" bldLvl="0" animBg="1"/>
      <p:bldP spid="12" grpId="0"/>
      <p:bldP spid="5" grpId="0"/>
      <p:bldP spid="6" grpId="0" bldLvl="0" animBg="1"/>
      <p:bldP spid="7" grpId="0"/>
      <p:bldP spid="16" grpId="0" bldLvl="0" animBg="1"/>
      <p:bldP spid="15" grpId="0"/>
      <p:bldP spid="8" grpId="0"/>
      <p:bldP spid="9" grpId="0" bldLvl="0" animBg="1"/>
      <p:bldP spid="10" grpId="0"/>
      <p:bldP spid="23" grpId="0" bldLvl="0" animBg="1"/>
      <p:bldP spid="24" grpId="0"/>
      <p:bldP spid="25" grpId="0" bldLvl="0" animBg="1"/>
      <p:bldP spid="26" grpId="0"/>
      <p:bldP spid="27" grpId="0" bldLvl="0" animBg="1"/>
      <p:bldP spid="28" grpId="0"/>
      <p:bldP spid="29" grpId="0" bldLvl="0" animBg="1"/>
      <p:bldP spid="30" grpId="0"/>
      <p:bldP spid="13" grpId="0" bldLvl="0" animBg="1"/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smtClean="0">
                <a:latin typeface="站酷快乐体2016修订版" panose="02010600030101010101" charset="-122"/>
                <a:ea typeface="站酷快乐体2016修订版" panose="02010600030101010101" charset="-122"/>
              </a:rPr>
              <a:t>重点难点关键</a:t>
            </a:r>
            <a:endParaRPr lang="zh-CN" altLang="en-US" sz="2800" dirty="0" smtClean="0"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81" name="Freeform 5"/>
          <p:cNvSpPr/>
          <p:nvPr/>
        </p:nvSpPr>
        <p:spPr bwMode="auto">
          <a:xfrm rot="5400000">
            <a:off x="989330" y="735330"/>
            <a:ext cx="1271905" cy="123634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2" name="Freeform 5"/>
          <p:cNvSpPr/>
          <p:nvPr/>
        </p:nvSpPr>
        <p:spPr bwMode="auto">
          <a:xfrm rot="5400000">
            <a:off x="1198880" y="829945"/>
            <a:ext cx="908685" cy="9518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4" name="Freeform 5"/>
          <p:cNvSpPr/>
          <p:nvPr/>
        </p:nvSpPr>
        <p:spPr bwMode="auto">
          <a:xfrm rot="5400000">
            <a:off x="1351280" y="962660"/>
            <a:ext cx="631825" cy="6445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01ACBE"/>
          </a:solidFill>
          <a:ln w="15875">
            <a:noFill/>
          </a:ln>
          <a:effectLst>
            <a:innerShdw blurRad="63500" dist="25400" dir="81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5" name="文本框 15"/>
          <p:cNvSpPr txBox="1"/>
          <p:nvPr/>
        </p:nvSpPr>
        <p:spPr>
          <a:xfrm>
            <a:off x="1449070" y="1097280"/>
            <a:ext cx="436880" cy="3759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01</a:t>
            </a:r>
            <a:endParaRPr lang="en-US" altLang="zh-CN" sz="2000" b="1" dirty="0">
              <a:solidFill>
                <a:prstClr val="whit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86" name="Freeform 5"/>
          <p:cNvSpPr/>
          <p:nvPr/>
        </p:nvSpPr>
        <p:spPr bwMode="auto">
          <a:xfrm rot="5400000">
            <a:off x="1002665" y="2085340"/>
            <a:ext cx="1330325" cy="12541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7" name="Freeform 5"/>
          <p:cNvSpPr/>
          <p:nvPr/>
        </p:nvSpPr>
        <p:spPr bwMode="auto">
          <a:xfrm rot="5400000">
            <a:off x="1127760" y="2241550"/>
            <a:ext cx="1078865" cy="94107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8" name="Freeform 5"/>
          <p:cNvSpPr/>
          <p:nvPr/>
        </p:nvSpPr>
        <p:spPr bwMode="auto">
          <a:xfrm rot="5400000">
            <a:off x="1287780" y="2344420"/>
            <a:ext cx="758190" cy="66865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6615B"/>
          </a:solidFill>
          <a:ln w="15875">
            <a:noFill/>
          </a:ln>
          <a:effectLst>
            <a:innerShdw blurRad="63500" dist="25400" dir="81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9" name="文本框 54"/>
          <p:cNvSpPr txBox="1"/>
          <p:nvPr/>
        </p:nvSpPr>
        <p:spPr>
          <a:xfrm>
            <a:off x="1397000" y="2491105"/>
            <a:ext cx="488950" cy="3759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02</a:t>
            </a:r>
            <a:endParaRPr lang="zh-CN" altLang="en-US" sz="2000" b="1" dirty="0">
              <a:solidFill>
                <a:prstClr val="whit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94" name="Freeform 5"/>
          <p:cNvSpPr/>
          <p:nvPr/>
        </p:nvSpPr>
        <p:spPr bwMode="auto">
          <a:xfrm rot="5400000">
            <a:off x="989330" y="3455670"/>
            <a:ext cx="1270635" cy="13284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5" name="Freeform 5"/>
          <p:cNvSpPr/>
          <p:nvPr/>
        </p:nvSpPr>
        <p:spPr bwMode="auto">
          <a:xfrm rot="5400000">
            <a:off x="1106170" y="3616960"/>
            <a:ext cx="984250" cy="10617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6" name="Freeform 5"/>
          <p:cNvSpPr/>
          <p:nvPr/>
        </p:nvSpPr>
        <p:spPr bwMode="auto">
          <a:xfrm rot="5400000">
            <a:off x="1213485" y="3803650"/>
            <a:ext cx="723265" cy="70231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653A76"/>
          </a:solidFill>
          <a:ln w="15875">
            <a:noFill/>
          </a:ln>
          <a:effectLst>
            <a:innerShdw blurRad="63500" dist="25400" dir="81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7" name="文本框 87"/>
          <p:cNvSpPr txBox="1"/>
          <p:nvPr/>
        </p:nvSpPr>
        <p:spPr>
          <a:xfrm>
            <a:off x="1344930" y="3967480"/>
            <a:ext cx="472440" cy="3759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0</a:t>
            </a:r>
            <a:r>
              <a:rPr lang="en-US" sz="2000" b="1" dirty="0">
                <a:solidFill>
                  <a:prstClr val="white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3</a:t>
            </a:r>
            <a:endParaRPr lang="en-US" sz="2000" b="1" dirty="0">
              <a:solidFill>
                <a:prstClr val="white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98" name="Freeform 5"/>
          <p:cNvSpPr/>
          <p:nvPr/>
        </p:nvSpPr>
        <p:spPr bwMode="auto">
          <a:xfrm rot="5400000">
            <a:off x="5221605" y="-156210"/>
            <a:ext cx="1312545" cy="597217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9" name="Freeform 5"/>
          <p:cNvSpPr/>
          <p:nvPr/>
        </p:nvSpPr>
        <p:spPr bwMode="auto">
          <a:xfrm rot="5400000">
            <a:off x="5209540" y="-1701165"/>
            <a:ext cx="1294130" cy="60147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0" name="Freeform 5"/>
          <p:cNvSpPr/>
          <p:nvPr/>
        </p:nvSpPr>
        <p:spPr bwMode="auto">
          <a:xfrm rot="5400000">
            <a:off x="5187315" y="1227455"/>
            <a:ext cx="1249045" cy="610489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3D3D3"/>
              </a:gs>
            </a:gsLst>
            <a:lin ang="8100000" scaled="0"/>
          </a:gradFill>
          <a:ln w="19050">
            <a:gradFill>
              <a:gsLst>
                <a:gs pos="0">
                  <a:srgbClr val="ADADAD"/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260089" y="3994785"/>
            <a:ext cx="4759326" cy="645160"/>
            <a:chOff x="6544347" y="4674212"/>
            <a:chExt cx="1417186" cy="966395"/>
          </a:xfrm>
        </p:grpSpPr>
        <p:sp>
          <p:nvSpPr>
            <p:cNvPr id="103" name="文本框 38"/>
            <p:cNvSpPr txBox="1"/>
            <p:nvPr/>
          </p:nvSpPr>
          <p:spPr>
            <a:xfrm>
              <a:off x="6544347" y="4674212"/>
              <a:ext cx="140868" cy="966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</a:t>
              </a:r>
              <a:endParaRPr lang="zh-CN" altLang="en-US" sz="18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</a:t>
              </a:r>
              <a:endParaRPr lang="zh-CN" altLang="en-US" sz="18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矩形 47"/>
            <p:cNvSpPr>
              <a:spLocks noChangeArrowheads="1"/>
            </p:cNvSpPr>
            <p:nvPr/>
          </p:nvSpPr>
          <p:spPr bwMode="auto">
            <a:xfrm>
              <a:off x="6689942" y="4807376"/>
              <a:ext cx="1271591" cy="70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2000" spc="15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培养学生的数学智慧</a:t>
              </a:r>
              <a:endParaRPr lang="zh-CN" altLang="en-US" sz="2000" spc="15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094355" y="2530475"/>
            <a:ext cx="5135880" cy="645160"/>
            <a:chOff x="1597250" y="4500400"/>
            <a:chExt cx="856655" cy="860505"/>
          </a:xfrm>
        </p:grpSpPr>
        <p:sp>
          <p:nvSpPr>
            <p:cNvPr id="106" name="文本框 27"/>
            <p:cNvSpPr txBox="1"/>
            <p:nvPr/>
          </p:nvSpPr>
          <p:spPr>
            <a:xfrm>
              <a:off x="1597250" y="4500400"/>
              <a:ext cx="65268" cy="860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难</a:t>
              </a:r>
              <a:endParaRPr lang="zh-CN" altLang="en-US" sz="1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</a:t>
              </a:r>
              <a:endParaRPr lang="zh-CN" altLang="en-US" sz="1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矩形 47"/>
            <p:cNvSpPr>
              <a:spLocks noChangeArrowheads="1"/>
            </p:cNvSpPr>
            <p:nvPr/>
          </p:nvSpPr>
          <p:spPr bwMode="auto">
            <a:xfrm>
              <a:off x="1676456" y="4635066"/>
              <a:ext cx="777449" cy="569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800" spc="15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圆的特征的认识及空间观念的发展</a:t>
              </a:r>
              <a:endParaRPr lang="zh-CN" altLang="en-US" sz="1800" spc="15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185795" y="884555"/>
            <a:ext cx="5305425" cy="786130"/>
            <a:chOff x="4197133" y="2246967"/>
            <a:chExt cx="1503424" cy="3256158"/>
          </a:xfrm>
        </p:grpSpPr>
        <p:sp>
          <p:nvSpPr>
            <p:cNvPr id="109" name="文本框 29"/>
            <p:cNvSpPr txBox="1"/>
            <p:nvPr/>
          </p:nvSpPr>
          <p:spPr>
            <a:xfrm>
              <a:off x="4197133" y="2538917"/>
              <a:ext cx="104727" cy="2672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</a:t>
              </a:r>
              <a:endParaRPr lang="zh-CN" altLang="en-US" sz="1800" b="1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</a:t>
              </a:r>
              <a:endParaRPr lang="zh-CN" altLang="en-US" sz="1800" b="1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矩形 47"/>
            <p:cNvSpPr>
              <a:spLocks noChangeArrowheads="1"/>
            </p:cNvSpPr>
            <p:nvPr/>
          </p:nvSpPr>
          <p:spPr bwMode="auto">
            <a:xfrm>
              <a:off x="4363692" y="2246967"/>
              <a:ext cx="1336865" cy="3256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</a:t>
              </a:r>
              <a:r>
                <a:rPr lang="zh-CN" altLang="en-US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在观察、操作中体会圆的特征；知道半径和直径的概念及关系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80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2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89" dur="5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10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3" dur="5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5" dur="500" fill="hold"/>
                                        <p:tgtEl>
                                          <p:spTgt spid="10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4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6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7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1" grpId="0" bldLvl="0" animBg="1"/>
      <p:bldP spid="82" grpId="0" bldLvl="0" animBg="1"/>
      <p:bldP spid="84" grpId="0" bldLvl="0" animBg="1"/>
      <p:bldP spid="85" grpId="0"/>
      <p:bldP spid="86" grpId="0" bldLvl="0" animBg="1"/>
      <p:bldP spid="87" grpId="0" bldLvl="0" animBg="1"/>
      <p:bldP spid="88" grpId="0" bldLvl="0" animBg="1"/>
      <p:bldP spid="89" grpId="0"/>
      <p:bldP spid="94" grpId="0" bldLvl="0" animBg="1"/>
      <p:bldP spid="95" grpId="0" bldLvl="0" animBg="1"/>
      <p:bldP spid="96" grpId="0" bldLvl="0" animBg="1"/>
      <p:bldP spid="97" grpId="0"/>
      <p:bldP spid="98" grpId="0" bldLvl="0" animBg="1"/>
      <p:bldP spid="98" grpId="1" bldLvl="0" animBg="1"/>
      <p:bldP spid="98" grpId="2" bldLvl="0" animBg="1"/>
      <p:bldP spid="98" grpId="3" bldLvl="0" animBg="1"/>
      <p:bldP spid="98" grpId="4" bldLvl="0" animBg="1"/>
      <p:bldP spid="99" grpId="0" bldLvl="0" animBg="1"/>
      <p:bldP spid="99" grpId="1" bldLvl="0" animBg="1"/>
      <p:bldP spid="99" grpId="2" bldLvl="0" animBg="1"/>
      <p:bldP spid="99" grpId="3" bldLvl="0" animBg="1"/>
      <p:bldP spid="99" grpId="4" bldLvl="0" animBg="1"/>
      <p:bldP spid="100" grpId="0" bldLvl="0" animBg="1"/>
      <p:bldP spid="100" grpId="1" bldLvl="0" animBg="1"/>
      <p:bldP spid="100" grpId="2" bldLvl="0" animBg="1"/>
      <p:bldP spid="100" grpId="3" bldLvl="0" animBg="1"/>
      <p:bldP spid="100" grpId="4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/>
          <p:nvPr/>
        </p:nvSpPr>
        <p:spPr>
          <a:xfrm flipH="1">
            <a:off x="6611977" y="1440891"/>
            <a:ext cx="120983" cy="2705183"/>
          </a:xfrm>
          <a:prstGeom prst="rect">
            <a:avLst/>
          </a:prstGeom>
          <a:gradFill>
            <a:gsLst>
              <a:gs pos="4500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  <a:gs pos="0">
                <a:srgbClr val="E2E2E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5" name="Freeform 5"/>
          <p:cNvSpPr/>
          <p:nvPr/>
        </p:nvSpPr>
        <p:spPr bwMode="auto">
          <a:xfrm>
            <a:off x="5323329" y="1440974"/>
            <a:ext cx="1962150" cy="2705100"/>
          </a:xfrm>
          <a:custGeom>
            <a:avLst/>
            <a:gdLst>
              <a:gd name="T0" fmla="*/ 791 w 791"/>
              <a:gd name="T1" fmla="*/ 546 h 1092"/>
              <a:gd name="T2" fmla="*/ 512 w 791"/>
              <a:gd name="T3" fmla="*/ 186 h 1092"/>
              <a:gd name="T4" fmla="*/ 512 w 791"/>
              <a:gd name="T5" fmla="*/ 0 h 1092"/>
              <a:gd name="T6" fmla="*/ 0 w 791"/>
              <a:gd name="T7" fmla="*/ 0 h 1092"/>
              <a:gd name="T8" fmla="*/ 0 w 791"/>
              <a:gd name="T9" fmla="*/ 1092 h 1092"/>
              <a:gd name="T10" fmla="*/ 512 w 791"/>
              <a:gd name="T11" fmla="*/ 1092 h 1092"/>
              <a:gd name="T12" fmla="*/ 512 w 791"/>
              <a:gd name="T13" fmla="*/ 907 h 1092"/>
              <a:gd name="T14" fmla="*/ 791 w 791"/>
              <a:gd name="T15" fmla="*/ 546 h 10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1" h="1092">
                <a:moveTo>
                  <a:pt x="791" y="546"/>
                </a:moveTo>
                <a:cubicBezTo>
                  <a:pt x="791" y="373"/>
                  <a:pt x="672" y="227"/>
                  <a:pt x="512" y="186"/>
                </a:cubicBezTo>
                <a:cubicBezTo>
                  <a:pt x="512" y="0"/>
                  <a:pt x="512" y="0"/>
                  <a:pt x="5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92"/>
                  <a:pt x="0" y="1092"/>
                  <a:pt x="0" y="1092"/>
                </a:cubicBezTo>
                <a:cubicBezTo>
                  <a:pt x="512" y="1092"/>
                  <a:pt x="512" y="1092"/>
                  <a:pt x="512" y="1092"/>
                </a:cubicBezTo>
                <a:cubicBezTo>
                  <a:pt x="512" y="907"/>
                  <a:pt x="512" y="907"/>
                  <a:pt x="512" y="907"/>
                </a:cubicBezTo>
                <a:cubicBezTo>
                  <a:pt x="672" y="865"/>
                  <a:pt x="791" y="720"/>
                  <a:pt x="791" y="546"/>
                </a:cubicBezTo>
                <a:close/>
              </a:path>
            </a:pathLst>
          </a:custGeom>
          <a:gradFill>
            <a:gsLst>
              <a:gs pos="0">
                <a:srgbClr val="663A77"/>
              </a:gs>
              <a:gs pos="100000">
                <a:srgbClr val="A26CB8"/>
              </a:gs>
            </a:gsLst>
            <a:lin ang="2700000" scaled="1"/>
          </a:gra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5400000">
            <a:off x="3348619" y="2611760"/>
            <a:ext cx="3984023" cy="214752"/>
          </a:xfrm>
          <a:prstGeom prst="rect">
            <a:avLst/>
          </a:prstGeom>
        </p:spPr>
      </p:pic>
      <p:grpSp>
        <p:nvGrpSpPr>
          <p:cNvPr id="87" name="组合 86"/>
          <p:cNvGrpSpPr/>
          <p:nvPr/>
        </p:nvGrpSpPr>
        <p:grpSpPr>
          <a:xfrm>
            <a:off x="5731827" y="3160012"/>
            <a:ext cx="650301" cy="648203"/>
            <a:chOff x="6462235" y="1620217"/>
            <a:chExt cx="1872944" cy="1866900"/>
          </a:xfrm>
        </p:grpSpPr>
        <p:sp>
          <p:nvSpPr>
            <p:cNvPr id="96" name="任意多边形 95"/>
            <p:cNvSpPr/>
            <p:nvPr/>
          </p:nvSpPr>
          <p:spPr>
            <a:xfrm>
              <a:off x="6462235" y="1620217"/>
              <a:ext cx="1866900" cy="1866900"/>
            </a:xfrm>
            <a:custGeom>
              <a:avLst/>
              <a:gdLst>
                <a:gd name="connsiteX0" fmla="*/ 933450 w 1866900"/>
                <a:gd name="connsiteY0" fmla="*/ 160062 h 1866900"/>
                <a:gd name="connsiteX1" fmla="*/ 160062 w 1866900"/>
                <a:gd name="connsiteY1" fmla="*/ 933450 h 1866900"/>
                <a:gd name="connsiteX2" fmla="*/ 933450 w 1866900"/>
                <a:gd name="connsiteY2" fmla="*/ 1706838 h 1866900"/>
                <a:gd name="connsiteX3" fmla="*/ 1706838 w 1866900"/>
                <a:gd name="connsiteY3" fmla="*/ 933450 h 1866900"/>
                <a:gd name="connsiteX4" fmla="*/ 933450 w 1866900"/>
                <a:gd name="connsiteY4" fmla="*/ 160062 h 1866900"/>
                <a:gd name="connsiteX5" fmla="*/ 933450 w 1866900"/>
                <a:gd name="connsiteY5" fmla="*/ 0 h 1866900"/>
                <a:gd name="connsiteX6" fmla="*/ 1866900 w 1866900"/>
                <a:gd name="connsiteY6" fmla="*/ 933450 h 1866900"/>
                <a:gd name="connsiteX7" fmla="*/ 933450 w 1866900"/>
                <a:gd name="connsiteY7" fmla="*/ 1866900 h 1866900"/>
                <a:gd name="connsiteX8" fmla="*/ 0 w 1866900"/>
                <a:gd name="connsiteY8" fmla="*/ 933450 h 1866900"/>
                <a:gd name="connsiteX9" fmla="*/ 933450 w 1866900"/>
                <a:gd name="connsiteY9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6900" h="1866900">
                  <a:moveTo>
                    <a:pt x="933450" y="160062"/>
                  </a:moveTo>
                  <a:cubicBezTo>
                    <a:pt x="506320" y="160062"/>
                    <a:pt x="160062" y="506320"/>
                    <a:pt x="160062" y="933450"/>
                  </a:cubicBezTo>
                  <a:cubicBezTo>
                    <a:pt x="160062" y="1360580"/>
                    <a:pt x="506320" y="1706838"/>
                    <a:pt x="933450" y="1706838"/>
                  </a:cubicBezTo>
                  <a:cubicBezTo>
                    <a:pt x="1360580" y="1706838"/>
                    <a:pt x="1706838" y="1360580"/>
                    <a:pt x="1706838" y="933450"/>
                  </a:cubicBezTo>
                  <a:cubicBezTo>
                    <a:pt x="1706838" y="506320"/>
                    <a:pt x="1360580" y="160062"/>
                    <a:pt x="933450" y="160062"/>
                  </a:cubicBezTo>
                  <a:close/>
                  <a:moveTo>
                    <a:pt x="933450" y="0"/>
                  </a:moveTo>
                  <a:cubicBezTo>
                    <a:pt x="1448980" y="0"/>
                    <a:pt x="1866900" y="417920"/>
                    <a:pt x="1866900" y="933450"/>
                  </a:cubicBezTo>
                  <a:cubicBezTo>
                    <a:pt x="1866900" y="1448980"/>
                    <a:pt x="1448980" y="1866900"/>
                    <a:pt x="933450" y="1866900"/>
                  </a:cubicBezTo>
                  <a:cubicBezTo>
                    <a:pt x="417920" y="1866900"/>
                    <a:pt x="0" y="1448980"/>
                    <a:pt x="0" y="933450"/>
                  </a:cubicBezTo>
                  <a:cubicBezTo>
                    <a:pt x="0" y="417920"/>
                    <a:pt x="417920" y="0"/>
                    <a:pt x="933450" y="0"/>
                  </a:cubicBezTo>
                  <a:close/>
                </a:path>
              </a:pathLst>
            </a:custGeom>
            <a:solidFill>
              <a:srgbClr val="F2F2F2"/>
            </a:solidFill>
            <a:ln w="22225"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6468279" y="1620217"/>
              <a:ext cx="1866900" cy="186690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6622297" y="1782251"/>
              <a:ext cx="1546776" cy="1546776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5665318" y="3277468"/>
            <a:ext cx="781220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charset="-122"/>
                <a:ea typeface="站酷快乐体2016修订版" panose="02010600030101010101" charset="-122"/>
              </a:rPr>
              <a:t>4</a:t>
            </a:r>
            <a:endParaRPr lang="zh-CN" altLang="en-US" sz="27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5686425" y="3829050"/>
            <a:ext cx="664845" cy="391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Impact" panose="020B0806030902050204" pitchFamily="34" charset="0"/>
              </a:rPr>
              <a:t>STEP</a:t>
            </a:r>
            <a:endParaRPr lang="zh-CN" altLang="en-US" sz="21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 flipH="1">
            <a:off x="4897447" y="1398346"/>
            <a:ext cx="120983" cy="2705183"/>
          </a:xfrm>
          <a:prstGeom prst="rect">
            <a:avLst/>
          </a:prstGeom>
          <a:gradFill>
            <a:gsLst>
              <a:gs pos="4500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  <a:gs pos="0">
                <a:srgbClr val="E2E2E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9" name="Freeform 5"/>
          <p:cNvSpPr/>
          <p:nvPr/>
        </p:nvSpPr>
        <p:spPr bwMode="auto">
          <a:xfrm>
            <a:off x="3591019" y="1441609"/>
            <a:ext cx="1962150" cy="2705100"/>
          </a:xfrm>
          <a:custGeom>
            <a:avLst/>
            <a:gdLst>
              <a:gd name="T0" fmla="*/ 791 w 791"/>
              <a:gd name="T1" fmla="*/ 546 h 1092"/>
              <a:gd name="T2" fmla="*/ 512 w 791"/>
              <a:gd name="T3" fmla="*/ 186 h 1092"/>
              <a:gd name="T4" fmla="*/ 512 w 791"/>
              <a:gd name="T5" fmla="*/ 0 h 1092"/>
              <a:gd name="T6" fmla="*/ 0 w 791"/>
              <a:gd name="T7" fmla="*/ 0 h 1092"/>
              <a:gd name="T8" fmla="*/ 0 w 791"/>
              <a:gd name="T9" fmla="*/ 1092 h 1092"/>
              <a:gd name="T10" fmla="*/ 512 w 791"/>
              <a:gd name="T11" fmla="*/ 1092 h 1092"/>
              <a:gd name="T12" fmla="*/ 512 w 791"/>
              <a:gd name="T13" fmla="*/ 907 h 1092"/>
              <a:gd name="T14" fmla="*/ 791 w 791"/>
              <a:gd name="T15" fmla="*/ 546 h 10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1" h="1092">
                <a:moveTo>
                  <a:pt x="791" y="546"/>
                </a:moveTo>
                <a:cubicBezTo>
                  <a:pt x="791" y="373"/>
                  <a:pt x="672" y="227"/>
                  <a:pt x="512" y="186"/>
                </a:cubicBezTo>
                <a:cubicBezTo>
                  <a:pt x="512" y="0"/>
                  <a:pt x="512" y="0"/>
                  <a:pt x="5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92"/>
                  <a:pt x="0" y="1092"/>
                  <a:pt x="0" y="1092"/>
                </a:cubicBezTo>
                <a:cubicBezTo>
                  <a:pt x="512" y="1092"/>
                  <a:pt x="512" y="1092"/>
                  <a:pt x="512" y="1092"/>
                </a:cubicBezTo>
                <a:cubicBezTo>
                  <a:pt x="512" y="907"/>
                  <a:pt x="512" y="907"/>
                  <a:pt x="512" y="907"/>
                </a:cubicBezTo>
                <a:cubicBezTo>
                  <a:pt x="672" y="865"/>
                  <a:pt x="791" y="720"/>
                  <a:pt x="791" y="546"/>
                </a:cubicBezTo>
                <a:close/>
              </a:path>
            </a:pathLst>
          </a:custGeom>
          <a:gradFill>
            <a:gsLst>
              <a:gs pos="0">
                <a:srgbClr val="E87272"/>
              </a:gs>
              <a:gs pos="100000">
                <a:srgbClr val="F2B0B0"/>
              </a:gs>
            </a:gsLst>
            <a:lin ang="2700000" scaled="1"/>
          </a:gra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5400000">
            <a:off x="1592178" y="2483490"/>
            <a:ext cx="3984023" cy="214752"/>
          </a:xfrm>
          <a:prstGeom prst="rect">
            <a:avLst/>
          </a:prstGeom>
        </p:spPr>
      </p:pic>
      <p:grpSp>
        <p:nvGrpSpPr>
          <p:cNvPr id="71" name="组合 70"/>
          <p:cNvGrpSpPr/>
          <p:nvPr/>
        </p:nvGrpSpPr>
        <p:grpSpPr>
          <a:xfrm>
            <a:off x="4033171" y="3113657"/>
            <a:ext cx="650301" cy="648203"/>
            <a:chOff x="6462235" y="1620217"/>
            <a:chExt cx="1872944" cy="1866900"/>
          </a:xfrm>
        </p:grpSpPr>
        <p:sp>
          <p:nvSpPr>
            <p:cNvPr id="80" name="任意多边形 79"/>
            <p:cNvSpPr/>
            <p:nvPr/>
          </p:nvSpPr>
          <p:spPr>
            <a:xfrm>
              <a:off x="6462235" y="1620217"/>
              <a:ext cx="1866900" cy="1866900"/>
            </a:xfrm>
            <a:custGeom>
              <a:avLst/>
              <a:gdLst>
                <a:gd name="connsiteX0" fmla="*/ 933450 w 1866900"/>
                <a:gd name="connsiteY0" fmla="*/ 160062 h 1866900"/>
                <a:gd name="connsiteX1" fmla="*/ 160062 w 1866900"/>
                <a:gd name="connsiteY1" fmla="*/ 933450 h 1866900"/>
                <a:gd name="connsiteX2" fmla="*/ 933450 w 1866900"/>
                <a:gd name="connsiteY2" fmla="*/ 1706838 h 1866900"/>
                <a:gd name="connsiteX3" fmla="*/ 1706838 w 1866900"/>
                <a:gd name="connsiteY3" fmla="*/ 933450 h 1866900"/>
                <a:gd name="connsiteX4" fmla="*/ 933450 w 1866900"/>
                <a:gd name="connsiteY4" fmla="*/ 160062 h 1866900"/>
                <a:gd name="connsiteX5" fmla="*/ 933450 w 1866900"/>
                <a:gd name="connsiteY5" fmla="*/ 0 h 1866900"/>
                <a:gd name="connsiteX6" fmla="*/ 1866900 w 1866900"/>
                <a:gd name="connsiteY6" fmla="*/ 933450 h 1866900"/>
                <a:gd name="connsiteX7" fmla="*/ 933450 w 1866900"/>
                <a:gd name="connsiteY7" fmla="*/ 1866900 h 1866900"/>
                <a:gd name="connsiteX8" fmla="*/ 0 w 1866900"/>
                <a:gd name="connsiteY8" fmla="*/ 933450 h 1866900"/>
                <a:gd name="connsiteX9" fmla="*/ 933450 w 1866900"/>
                <a:gd name="connsiteY9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6900" h="1866900">
                  <a:moveTo>
                    <a:pt x="933450" y="160062"/>
                  </a:moveTo>
                  <a:cubicBezTo>
                    <a:pt x="506320" y="160062"/>
                    <a:pt x="160062" y="506320"/>
                    <a:pt x="160062" y="933450"/>
                  </a:cubicBezTo>
                  <a:cubicBezTo>
                    <a:pt x="160062" y="1360580"/>
                    <a:pt x="506320" y="1706838"/>
                    <a:pt x="933450" y="1706838"/>
                  </a:cubicBezTo>
                  <a:cubicBezTo>
                    <a:pt x="1360580" y="1706838"/>
                    <a:pt x="1706838" y="1360580"/>
                    <a:pt x="1706838" y="933450"/>
                  </a:cubicBezTo>
                  <a:cubicBezTo>
                    <a:pt x="1706838" y="506320"/>
                    <a:pt x="1360580" y="160062"/>
                    <a:pt x="933450" y="160062"/>
                  </a:cubicBezTo>
                  <a:close/>
                  <a:moveTo>
                    <a:pt x="933450" y="0"/>
                  </a:moveTo>
                  <a:cubicBezTo>
                    <a:pt x="1448980" y="0"/>
                    <a:pt x="1866900" y="417920"/>
                    <a:pt x="1866900" y="933450"/>
                  </a:cubicBezTo>
                  <a:cubicBezTo>
                    <a:pt x="1866900" y="1448980"/>
                    <a:pt x="1448980" y="1866900"/>
                    <a:pt x="933450" y="1866900"/>
                  </a:cubicBezTo>
                  <a:cubicBezTo>
                    <a:pt x="417920" y="1866900"/>
                    <a:pt x="0" y="1448980"/>
                    <a:pt x="0" y="933450"/>
                  </a:cubicBezTo>
                  <a:cubicBezTo>
                    <a:pt x="0" y="417920"/>
                    <a:pt x="417920" y="0"/>
                    <a:pt x="933450" y="0"/>
                  </a:cubicBezTo>
                  <a:close/>
                </a:path>
              </a:pathLst>
            </a:custGeom>
            <a:solidFill>
              <a:srgbClr val="F2F2F2"/>
            </a:solidFill>
            <a:ln w="22225"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6468279" y="1620217"/>
              <a:ext cx="1866900" cy="186690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6622297" y="1782251"/>
              <a:ext cx="1546776" cy="1546776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3966028" y="3171423"/>
            <a:ext cx="781220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charset="-122"/>
                <a:ea typeface="站酷快乐体2016修订版" panose="02010600030101010101" charset="-122"/>
              </a:rPr>
              <a:t>3</a:t>
            </a:r>
            <a:endParaRPr lang="en-US" altLang="zh-CN" sz="27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035201" y="3807903"/>
            <a:ext cx="686031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Impact" panose="020B0806030902050204" pitchFamily="34" charset="0"/>
              </a:rPr>
              <a:t>STEP</a:t>
            </a:r>
            <a:endParaRPr lang="zh-CN" altLang="en-US" sz="21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 flipH="1">
            <a:off x="3039184" y="1440891"/>
            <a:ext cx="120983" cy="2705183"/>
          </a:xfrm>
          <a:prstGeom prst="rect">
            <a:avLst/>
          </a:prstGeom>
          <a:gradFill>
            <a:gsLst>
              <a:gs pos="4500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  <a:gs pos="0">
                <a:srgbClr val="E2E2E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Freeform 5"/>
          <p:cNvSpPr/>
          <p:nvPr/>
        </p:nvSpPr>
        <p:spPr bwMode="auto">
          <a:xfrm>
            <a:off x="1729581" y="1440974"/>
            <a:ext cx="1962150" cy="2705100"/>
          </a:xfrm>
          <a:custGeom>
            <a:avLst/>
            <a:gdLst>
              <a:gd name="T0" fmla="*/ 791 w 791"/>
              <a:gd name="T1" fmla="*/ 546 h 1092"/>
              <a:gd name="T2" fmla="*/ 512 w 791"/>
              <a:gd name="T3" fmla="*/ 186 h 1092"/>
              <a:gd name="T4" fmla="*/ 512 w 791"/>
              <a:gd name="T5" fmla="*/ 0 h 1092"/>
              <a:gd name="T6" fmla="*/ 0 w 791"/>
              <a:gd name="T7" fmla="*/ 0 h 1092"/>
              <a:gd name="T8" fmla="*/ 0 w 791"/>
              <a:gd name="T9" fmla="*/ 1092 h 1092"/>
              <a:gd name="T10" fmla="*/ 512 w 791"/>
              <a:gd name="T11" fmla="*/ 1092 h 1092"/>
              <a:gd name="T12" fmla="*/ 512 w 791"/>
              <a:gd name="T13" fmla="*/ 907 h 1092"/>
              <a:gd name="T14" fmla="*/ 791 w 791"/>
              <a:gd name="T15" fmla="*/ 546 h 10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1" h="1092">
                <a:moveTo>
                  <a:pt x="791" y="546"/>
                </a:moveTo>
                <a:cubicBezTo>
                  <a:pt x="791" y="373"/>
                  <a:pt x="672" y="227"/>
                  <a:pt x="512" y="186"/>
                </a:cubicBezTo>
                <a:cubicBezTo>
                  <a:pt x="512" y="0"/>
                  <a:pt x="512" y="0"/>
                  <a:pt x="5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92"/>
                  <a:pt x="0" y="1092"/>
                  <a:pt x="0" y="1092"/>
                </a:cubicBezTo>
                <a:cubicBezTo>
                  <a:pt x="512" y="1092"/>
                  <a:pt x="512" y="1092"/>
                  <a:pt x="512" y="1092"/>
                </a:cubicBezTo>
                <a:cubicBezTo>
                  <a:pt x="512" y="907"/>
                  <a:pt x="512" y="907"/>
                  <a:pt x="512" y="907"/>
                </a:cubicBezTo>
                <a:cubicBezTo>
                  <a:pt x="672" y="865"/>
                  <a:pt x="791" y="720"/>
                  <a:pt x="791" y="546"/>
                </a:cubicBezTo>
                <a:close/>
              </a:path>
            </a:pathLst>
          </a:custGeom>
          <a:gradFill>
            <a:gsLst>
              <a:gs pos="0">
                <a:srgbClr val="FFB850"/>
              </a:gs>
              <a:gs pos="100000">
                <a:srgbClr val="FFD08B"/>
              </a:gs>
            </a:gsLst>
            <a:lin ang="2700000" scaled="1"/>
          </a:gra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5400000">
            <a:off x="-155594" y="2686055"/>
            <a:ext cx="3984023" cy="214752"/>
          </a:xfrm>
          <a:prstGeom prst="rect">
            <a:avLst/>
          </a:prstGeom>
        </p:spPr>
      </p:pic>
      <p:grpSp>
        <p:nvGrpSpPr>
          <p:cNvPr id="55" name="组合 54"/>
          <p:cNvGrpSpPr/>
          <p:nvPr/>
        </p:nvGrpSpPr>
        <p:grpSpPr>
          <a:xfrm>
            <a:off x="2129824" y="3114927"/>
            <a:ext cx="650301" cy="648203"/>
            <a:chOff x="6462235" y="1620217"/>
            <a:chExt cx="1872944" cy="1866900"/>
          </a:xfrm>
        </p:grpSpPr>
        <p:sp>
          <p:nvSpPr>
            <p:cNvPr id="64" name="任意多边形 63"/>
            <p:cNvSpPr/>
            <p:nvPr/>
          </p:nvSpPr>
          <p:spPr>
            <a:xfrm>
              <a:off x="6462235" y="1620217"/>
              <a:ext cx="1866900" cy="1866900"/>
            </a:xfrm>
            <a:custGeom>
              <a:avLst/>
              <a:gdLst>
                <a:gd name="connsiteX0" fmla="*/ 933450 w 1866900"/>
                <a:gd name="connsiteY0" fmla="*/ 160062 h 1866900"/>
                <a:gd name="connsiteX1" fmla="*/ 160062 w 1866900"/>
                <a:gd name="connsiteY1" fmla="*/ 933450 h 1866900"/>
                <a:gd name="connsiteX2" fmla="*/ 933450 w 1866900"/>
                <a:gd name="connsiteY2" fmla="*/ 1706838 h 1866900"/>
                <a:gd name="connsiteX3" fmla="*/ 1706838 w 1866900"/>
                <a:gd name="connsiteY3" fmla="*/ 933450 h 1866900"/>
                <a:gd name="connsiteX4" fmla="*/ 933450 w 1866900"/>
                <a:gd name="connsiteY4" fmla="*/ 160062 h 1866900"/>
                <a:gd name="connsiteX5" fmla="*/ 933450 w 1866900"/>
                <a:gd name="connsiteY5" fmla="*/ 0 h 1866900"/>
                <a:gd name="connsiteX6" fmla="*/ 1866900 w 1866900"/>
                <a:gd name="connsiteY6" fmla="*/ 933450 h 1866900"/>
                <a:gd name="connsiteX7" fmla="*/ 933450 w 1866900"/>
                <a:gd name="connsiteY7" fmla="*/ 1866900 h 1866900"/>
                <a:gd name="connsiteX8" fmla="*/ 0 w 1866900"/>
                <a:gd name="connsiteY8" fmla="*/ 933450 h 1866900"/>
                <a:gd name="connsiteX9" fmla="*/ 933450 w 1866900"/>
                <a:gd name="connsiteY9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6900" h="1866900">
                  <a:moveTo>
                    <a:pt x="933450" y="160062"/>
                  </a:moveTo>
                  <a:cubicBezTo>
                    <a:pt x="506320" y="160062"/>
                    <a:pt x="160062" y="506320"/>
                    <a:pt x="160062" y="933450"/>
                  </a:cubicBezTo>
                  <a:cubicBezTo>
                    <a:pt x="160062" y="1360580"/>
                    <a:pt x="506320" y="1706838"/>
                    <a:pt x="933450" y="1706838"/>
                  </a:cubicBezTo>
                  <a:cubicBezTo>
                    <a:pt x="1360580" y="1706838"/>
                    <a:pt x="1706838" y="1360580"/>
                    <a:pt x="1706838" y="933450"/>
                  </a:cubicBezTo>
                  <a:cubicBezTo>
                    <a:pt x="1706838" y="506320"/>
                    <a:pt x="1360580" y="160062"/>
                    <a:pt x="933450" y="160062"/>
                  </a:cubicBezTo>
                  <a:close/>
                  <a:moveTo>
                    <a:pt x="933450" y="0"/>
                  </a:moveTo>
                  <a:cubicBezTo>
                    <a:pt x="1448980" y="0"/>
                    <a:pt x="1866900" y="417920"/>
                    <a:pt x="1866900" y="933450"/>
                  </a:cubicBezTo>
                  <a:cubicBezTo>
                    <a:pt x="1866900" y="1448980"/>
                    <a:pt x="1448980" y="1866900"/>
                    <a:pt x="933450" y="1866900"/>
                  </a:cubicBezTo>
                  <a:cubicBezTo>
                    <a:pt x="417920" y="1866900"/>
                    <a:pt x="0" y="1448980"/>
                    <a:pt x="0" y="933450"/>
                  </a:cubicBezTo>
                  <a:cubicBezTo>
                    <a:pt x="0" y="417920"/>
                    <a:pt x="417920" y="0"/>
                    <a:pt x="933450" y="0"/>
                  </a:cubicBezTo>
                  <a:close/>
                </a:path>
              </a:pathLst>
            </a:custGeom>
            <a:solidFill>
              <a:srgbClr val="F2F2F2"/>
            </a:solidFill>
            <a:ln w="22225"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6468279" y="1620217"/>
              <a:ext cx="1866900" cy="186690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6622297" y="1782251"/>
              <a:ext cx="1546776" cy="1546776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063950" y="3171423"/>
            <a:ext cx="781220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charset="-122"/>
                <a:ea typeface="站酷快乐体2016修订版" panose="02010600030101010101" charset="-122"/>
              </a:rPr>
              <a:t>2</a:t>
            </a:r>
            <a:endParaRPr lang="en-US" altLang="zh-CN" sz="27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131853" y="3753293"/>
            <a:ext cx="686031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Impact" panose="020B0806030902050204" pitchFamily="34" charset="0"/>
              </a:rPr>
              <a:t>STEP</a:t>
            </a:r>
            <a:endParaRPr lang="zh-CN" altLang="en-US" sz="21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1729179" y="1369136"/>
            <a:ext cx="120983" cy="2705183"/>
          </a:xfrm>
          <a:prstGeom prst="rect">
            <a:avLst/>
          </a:prstGeom>
          <a:gradFill>
            <a:gsLst>
              <a:gs pos="4500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  <a:gs pos="0">
                <a:srgbClr val="E2E2E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Freeform 5"/>
          <p:cNvSpPr/>
          <p:nvPr/>
        </p:nvSpPr>
        <p:spPr bwMode="auto">
          <a:xfrm>
            <a:off x="13176" y="1440974"/>
            <a:ext cx="1962150" cy="2705100"/>
          </a:xfrm>
          <a:custGeom>
            <a:avLst/>
            <a:gdLst>
              <a:gd name="T0" fmla="*/ 791 w 791"/>
              <a:gd name="T1" fmla="*/ 546 h 1092"/>
              <a:gd name="T2" fmla="*/ 512 w 791"/>
              <a:gd name="T3" fmla="*/ 186 h 1092"/>
              <a:gd name="T4" fmla="*/ 512 w 791"/>
              <a:gd name="T5" fmla="*/ 0 h 1092"/>
              <a:gd name="T6" fmla="*/ 0 w 791"/>
              <a:gd name="T7" fmla="*/ 0 h 1092"/>
              <a:gd name="T8" fmla="*/ 0 w 791"/>
              <a:gd name="T9" fmla="*/ 1092 h 1092"/>
              <a:gd name="T10" fmla="*/ 512 w 791"/>
              <a:gd name="T11" fmla="*/ 1092 h 1092"/>
              <a:gd name="T12" fmla="*/ 512 w 791"/>
              <a:gd name="T13" fmla="*/ 907 h 1092"/>
              <a:gd name="T14" fmla="*/ 791 w 791"/>
              <a:gd name="T15" fmla="*/ 546 h 10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1" h="1092">
                <a:moveTo>
                  <a:pt x="791" y="546"/>
                </a:moveTo>
                <a:cubicBezTo>
                  <a:pt x="791" y="373"/>
                  <a:pt x="672" y="227"/>
                  <a:pt x="512" y="186"/>
                </a:cubicBezTo>
                <a:cubicBezTo>
                  <a:pt x="512" y="0"/>
                  <a:pt x="512" y="0"/>
                  <a:pt x="5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92"/>
                  <a:pt x="0" y="1092"/>
                  <a:pt x="0" y="1092"/>
                </a:cubicBezTo>
                <a:cubicBezTo>
                  <a:pt x="512" y="1092"/>
                  <a:pt x="512" y="1092"/>
                  <a:pt x="512" y="1092"/>
                </a:cubicBezTo>
                <a:cubicBezTo>
                  <a:pt x="512" y="907"/>
                  <a:pt x="512" y="907"/>
                  <a:pt x="512" y="907"/>
                </a:cubicBezTo>
                <a:cubicBezTo>
                  <a:pt x="672" y="865"/>
                  <a:pt x="791" y="720"/>
                  <a:pt x="791" y="546"/>
                </a:cubicBezTo>
                <a:close/>
              </a:path>
            </a:pathLst>
          </a:custGeom>
          <a:solidFill>
            <a:srgbClr val="00CC6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5400000">
            <a:off x="-1871364" y="2686690"/>
            <a:ext cx="3984023" cy="214752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16594" y="3062222"/>
            <a:ext cx="650301" cy="648203"/>
            <a:chOff x="6462235" y="1620217"/>
            <a:chExt cx="1872944" cy="1866900"/>
          </a:xfrm>
        </p:grpSpPr>
        <p:sp>
          <p:nvSpPr>
            <p:cNvPr id="31" name="任意多边形 30"/>
            <p:cNvSpPr/>
            <p:nvPr/>
          </p:nvSpPr>
          <p:spPr>
            <a:xfrm>
              <a:off x="6462235" y="1620217"/>
              <a:ext cx="1866900" cy="1866900"/>
            </a:xfrm>
            <a:custGeom>
              <a:avLst/>
              <a:gdLst>
                <a:gd name="connsiteX0" fmla="*/ 933450 w 1866900"/>
                <a:gd name="connsiteY0" fmla="*/ 160062 h 1866900"/>
                <a:gd name="connsiteX1" fmla="*/ 160062 w 1866900"/>
                <a:gd name="connsiteY1" fmla="*/ 933450 h 1866900"/>
                <a:gd name="connsiteX2" fmla="*/ 933450 w 1866900"/>
                <a:gd name="connsiteY2" fmla="*/ 1706838 h 1866900"/>
                <a:gd name="connsiteX3" fmla="*/ 1706838 w 1866900"/>
                <a:gd name="connsiteY3" fmla="*/ 933450 h 1866900"/>
                <a:gd name="connsiteX4" fmla="*/ 933450 w 1866900"/>
                <a:gd name="connsiteY4" fmla="*/ 160062 h 1866900"/>
                <a:gd name="connsiteX5" fmla="*/ 933450 w 1866900"/>
                <a:gd name="connsiteY5" fmla="*/ 0 h 1866900"/>
                <a:gd name="connsiteX6" fmla="*/ 1866900 w 1866900"/>
                <a:gd name="connsiteY6" fmla="*/ 933450 h 1866900"/>
                <a:gd name="connsiteX7" fmla="*/ 933450 w 1866900"/>
                <a:gd name="connsiteY7" fmla="*/ 1866900 h 1866900"/>
                <a:gd name="connsiteX8" fmla="*/ 0 w 1866900"/>
                <a:gd name="connsiteY8" fmla="*/ 933450 h 1866900"/>
                <a:gd name="connsiteX9" fmla="*/ 933450 w 1866900"/>
                <a:gd name="connsiteY9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6900" h="1866900">
                  <a:moveTo>
                    <a:pt x="933450" y="160062"/>
                  </a:moveTo>
                  <a:cubicBezTo>
                    <a:pt x="506320" y="160062"/>
                    <a:pt x="160062" y="506320"/>
                    <a:pt x="160062" y="933450"/>
                  </a:cubicBezTo>
                  <a:cubicBezTo>
                    <a:pt x="160062" y="1360580"/>
                    <a:pt x="506320" y="1706838"/>
                    <a:pt x="933450" y="1706838"/>
                  </a:cubicBezTo>
                  <a:cubicBezTo>
                    <a:pt x="1360580" y="1706838"/>
                    <a:pt x="1706838" y="1360580"/>
                    <a:pt x="1706838" y="933450"/>
                  </a:cubicBezTo>
                  <a:cubicBezTo>
                    <a:pt x="1706838" y="506320"/>
                    <a:pt x="1360580" y="160062"/>
                    <a:pt x="933450" y="160062"/>
                  </a:cubicBezTo>
                  <a:close/>
                  <a:moveTo>
                    <a:pt x="933450" y="0"/>
                  </a:moveTo>
                  <a:cubicBezTo>
                    <a:pt x="1448980" y="0"/>
                    <a:pt x="1866900" y="417920"/>
                    <a:pt x="1866900" y="933450"/>
                  </a:cubicBezTo>
                  <a:cubicBezTo>
                    <a:pt x="1866900" y="1448980"/>
                    <a:pt x="1448980" y="1866900"/>
                    <a:pt x="933450" y="1866900"/>
                  </a:cubicBezTo>
                  <a:cubicBezTo>
                    <a:pt x="417920" y="1866900"/>
                    <a:pt x="0" y="1448980"/>
                    <a:pt x="0" y="933450"/>
                  </a:cubicBezTo>
                  <a:cubicBezTo>
                    <a:pt x="0" y="417920"/>
                    <a:pt x="417920" y="0"/>
                    <a:pt x="933450" y="0"/>
                  </a:cubicBezTo>
                  <a:close/>
                </a:path>
              </a:pathLst>
            </a:custGeom>
            <a:solidFill>
              <a:srgbClr val="F2F2F2"/>
            </a:solidFill>
            <a:ln w="22225"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6468279" y="1620217"/>
              <a:ext cx="1866900" cy="186690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622297" y="1782251"/>
              <a:ext cx="1546776" cy="1546776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350720" y="3144753"/>
            <a:ext cx="781220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charset="-122"/>
                <a:ea typeface="站酷快乐体2016修订版" panose="02010600030101010101" charset="-122"/>
              </a:rPr>
              <a:t>1</a:t>
            </a:r>
            <a:endParaRPr lang="en-US" altLang="zh-CN" sz="27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16718" y="3753293"/>
            <a:ext cx="686031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Impact" panose="020B0806030902050204" pitchFamily="34" charset="0"/>
              </a:rPr>
              <a:t>STEP</a:t>
            </a:r>
            <a:endParaRPr lang="zh-CN" altLang="en-US" sz="21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zh-CN" altLang="en-US" sz="2800" kern="100">
                <a:latin typeface="站酷快乐体2016修订版" panose="02010600030101010101" charset="-122"/>
                <a:ea typeface="站酷快乐体2016修订版" panose="02010600030101010101" charset="-122"/>
                <a:cs typeface="Times New Roman" panose="02020603050405020304" pitchFamily="18" charset="0"/>
              </a:rPr>
              <a:t>探究过程预设</a:t>
            </a:r>
            <a:endParaRPr lang="zh-CN" altLang="en-US" sz="2800" kern="100" dirty="0">
              <a:latin typeface="站酷快乐体2016修订版" panose="02010600030101010101" charset="-122"/>
              <a:ea typeface="站酷快乐体2016修订版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79" name="文本框 68"/>
          <p:cNvSpPr txBox="1"/>
          <p:nvPr/>
        </p:nvSpPr>
        <p:spPr>
          <a:xfrm>
            <a:off x="13335" y="2248535"/>
            <a:ext cx="1786890" cy="6838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天性，激活空间观念的支点</a:t>
            </a:r>
            <a:endParaRPr lang="zh-CN" altLang="en-US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89" name="文本框 68"/>
          <p:cNvSpPr txBox="1"/>
          <p:nvPr/>
        </p:nvSpPr>
        <p:spPr>
          <a:xfrm>
            <a:off x="1859915" y="2248535"/>
            <a:ext cx="1701165" cy="6838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经验，建立空间观念的保障</a:t>
            </a:r>
            <a:endParaRPr lang="zh-CN" altLang="en-US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95" name="文本框 68"/>
          <p:cNvSpPr txBox="1"/>
          <p:nvPr/>
        </p:nvSpPr>
        <p:spPr>
          <a:xfrm>
            <a:off x="3691255" y="2248535"/>
            <a:ext cx="1756410" cy="6838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操作，丰富空间观念的载体</a:t>
            </a:r>
            <a:endParaRPr lang="zh-CN" altLang="en-US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04" name="文本框 68"/>
          <p:cNvSpPr txBox="1"/>
          <p:nvPr/>
        </p:nvSpPr>
        <p:spPr>
          <a:xfrm>
            <a:off x="5448300" y="2310130"/>
            <a:ext cx="1701800" cy="6838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想象，发展空间观念的双翼</a:t>
            </a:r>
            <a:endParaRPr lang="zh-CN" altLang="en-US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7150859" y="1441609"/>
            <a:ext cx="1962150" cy="2705100"/>
          </a:xfrm>
          <a:custGeom>
            <a:avLst/>
            <a:gdLst>
              <a:gd name="T0" fmla="*/ 791 w 791"/>
              <a:gd name="T1" fmla="*/ 546 h 1092"/>
              <a:gd name="T2" fmla="*/ 512 w 791"/>
              <a:gd name="T3" fmla="*/ 186 h 1092"/>
              <a:gd name="T4" fmla="*/ 512 w 791"/>
              <a:gd name="T5" fmla="*/ 0 h 1092"/>
              <a:gd name="T6" fmla="*/ 0 w 791"/>
              <a:gd name="T7" fmla="*/ 0 h 1092"/>
              <a:gd name="T8" fmla="*/ 0 w 791"/>
              <a:gd name="T9" fmla="*/ 1092 h 1092"/>
              <a:gd name="T10" fmla="*/ 512 w 791"/>
              <a:gd name="T11" fmla="*/ 1092 h 1092"/>
              <a:gd name="T12" fmla="*/ 512 w 791"/>
              <a:gd name="T13" fmla="*/ 907 h 1092"/>
              <a:gd name="T14" fmla="*/ 791 w 791"/>
              <a:gd name="T15" fmla="*/ 546 h 10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1" h="1092">
                <a:moveTo>
                  <a:pt x="791" y="546"/>
                </a:moveTo>
                <a:cubicBezTo>
                  <a:pt x="791" y="373"/>
                  <a:pt x="672" y="227"/>
                  <a:pt x="512" y="186"/>
                </a:cubicBezTo>
                <a:cubicBezTo>
                  <a:pt x="512" y="0"/>
                  <a:pt x="512" y="0"/>
                  <a:pt x="5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92"/>
                  <a:pt x="0" y="1092"/>
                  <a:pt x="0" y="1092"/>
                </a:cubicBezTo>
                <a:cubicBezTo>
                  <a:pt x="512" y="1092"/>
                  <a:pt x="512" y="1092"/>
                  <a:pt x="512" y="1092"/>
                </a:cubicBezTo>
                <a:cubicBezTo>
                  <a:pt x="512" y="907"/>
                  <a:pt x="512" y="907"/>
                  <a:pt x="512" y="907"/>
                </a:cubicBezTo>
                <a:cubicBezTo>
                  <a:pt x="672" y="865"/>
                  <a:pt x="791" y="720"/>
                  <a:pt x="791" y="54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8433157" y="1441526"/>
            <a:ext cx="120983" cy="2705183"/>
          </a:xfrm>
          <a:prstGeom prst="rect">
            <a:avLst/>
          </a:prstGeom>
          <a:gradFill>
            <a:gsLst>
              <a:gs pos="4500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  <a:gs pos="0">
                <a:srgbClr val="E2E2E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5400000">
            <a:off x="5265684" y="2909575"/>
            <a:ext cx="3984023" cy="21475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flipH="1">
            <a:off x="1308457" y="1441526"/>
            <a:ext cx="120983" cy="2705183"/>
          </a:xfrm>
          <a:prstGeom prst="rect">
            <a:avLst/>
          </a:prstGeom>
          <a:gradFill>
            <a:gsLst>
              <a:gs pos="4500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  <a:gs pos="0">
                <a:srgbClr val="E2E2E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8"/>
          <p:cNvSpPr txBox="1"/>
          <p:nvPr/>
        </p:nvSpPr>
        <p:spPr>
          <a:xfrm>
            <a:off x="7150735" y="2249170"/>
            <a:ext cx="1701800" cy="6838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20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应用，深化空间观念的引擎</a:t>
            </a:r>
            <a:endParaRPr lang="zh-CN" altLang="en-US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60615" y="3829050"/>
            <a:ext cx="664845" cy="391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algn="ctr"/>
            <a:r>
              <a:rPr lang="en-US" altLang="zh-CN" sz="2100" dirty="0">
                <a:solidFill>
                  <a:prstClr val="white"/>
                </a:solidFill>
                <a:latin typeface="Impact" panose="020B0806030902050204" pitchFamily="34" charset="0"/>
              </a:rPr>
              <a:t>STEP</a:t>
            </a:r>
            <a:endParaRPr lang="zh-CN" altLang="en-US" sz="21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44258" y="3278738"/>
            <a:ext cx="781220" cy="483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algn="ctr"/>
            <a:r>
              <a:rPr lang="en-US" altLang="zh-CN" sz="27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charset="-122"/>
                <a:ea typeface="站酷快乐体2016修订版" panose="02010600030101010101" charset="-122"/>
              </a:rPr>
              <a:t>5</a:t>
            </a:r>
            <a:endParaRPr lang="zh-CN" altLang="en-US" sz="27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410767" y="3195572"/>
            <a:ext cx="650301" cy="648203"/>
            <a:chOff x="6462235" y="1620217"/>
            <a:chExt cx="1872944" cy="1866900"/>
          </a:xfrm>
        </p:grpSpPr>
        <p:sp>
          <p:nvSpPr>
            <p:cNvPr id="11" name="任意多边形 10"/>
            <p:cNvSpPr/>
            <p:nvPr/>
          </p:nvSpPr>
          <p:spPr>
            <a:xfrm>
              <a:off x="6462235" y="1620217"/>
              <a:ext cx="1866900" cy="1866900"/>
            </a:xfrm>
            <a:custGeom>
              <a:avLst/>
              <a:gdLst>
                <a:gd name="connsiteX0" fmla="*/ 933450 w 1866900"/>
                <a:gd name="connsiteY0" fmla="*/ 160062 h 1866900"/>
                <a:gd name="connsiteX1" fmla="*/ 160062 w 1866900"/>
                <a:gd name="connsiteY1" fmla="*/ 933450 h 1866900"/>
                <a:gd name="connsiteX2" fmla="*/ 933450 w 1866900"/>
                <a:gd name="connsiteY2" fmla="*/ 1706838 h 1866900"/>
                <a:gd name="connsiteX3" fmla="*/ 1706838 w 1866900"/>
                <a:gd name="connsiteY3" fmla="*/ 933450 h 1866900"/>
                <a:gd name="connsiteX4" fmla="*/ 933450 w 1866900"/>
                <a:gd name="connsiteY4" fmla="*/ 160062 h 1866900"/>
                <a:gd name="connsiteX5" fmla="*/ 933450 w 1866900"/>
                <a:gd name="connsiteY5" fmla="*/ 0 h 1866900"/>
                <a:gd name="connsiteX6" fmla="*/ 1866900 w 1866900"/>
                <a:gd name="connsiteY6" fmla="*/ 933450 h 1866900"/>
                <a:gd name="connsiteX7" fmla="*/ 933450 w 1866900"/>
                <a:gd name="connsiteY7" fmla="*/ 1866900 h 1866900"/>
                <a:gd name="connsiteX8" fmla="*/ 0 w 1866900"/>
                <a:gd name="connsiteY8" fmla="*/ 933450 h 1866900"/>
                <a:gd name="connsiteX9" fmla="*/ 933450 w 1866900"/>
                <a:gd name="connsiteY9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6900" h="1866900">
                  <a:moveTo>
                    <a:pt x="933450" y="160062"/>
                  </a:moveTo>
                  <a:cubicBezTo>
                    <a:pt x="506320" y="160062"/>
                    <a:pt x="160062" y="506320"/>
                    <a:pt x="160062" y="933450"/>
                  </a:cubicBezTo>
                  <a:cubicBezTo>
                    <a:pt x="160062" y="1360580"/>
                    <a:pt x="506320" y="1706838"/>
                    <a:pt x="933450" y="1706838"/>
                  </a:cubicBezTo>
                  <a:cubicBezTo>
                    <a:pt x="1360580" y="1706838"/>
                    <a:pt x="1706838" y="1360580"/>
                    <a:pt x="1706838" y="933450"/>
                  </a:cubicBezTo>
                  <a:cubicBezTo>
                    <a:pt x="1706838" y="506320"/>
                    <a:pt x="1360580" y="160062"/>
                    <a:pt x="933450" y="160062"/>
                  </a:cubicBezTo>
                  <a:close/>
                  <a:moveTo>
                    <a:pt x="933450" y="0"/>
                  </a:moveTo>
                  <a:cubicBezTo>
                    <a:pt x="1448980" y="0"/>
                    <a:pt x="1866900" y="417920"/>
                    <a:pt x="1866900" y="933450"/>
                  </a:cubicBezTo>
                  <a:cubicBezTo>
                    <a:pt x="1866900" y="1448980"/>
                    <a:pt x="1448980" y="1866900"/>
                    <a:pt x="933450" y="1866900"/>
                  </a:cubicBezTo>
                  <a:cubicBezTo>
                    <a:pt x="417920" y="1866900"/>
                    <a:pt x="0" y="1448980"/>
                    <a:pt x="0" y="933450"/>
                  </a:cubicBezTo>
                  <a:cubicBezTo>
                    <a:pt x="0" y="417920"/>
                    <a:pt x="417920" y="0"/>
                    <a:pt x="933450" y="0"/>
                  </a:cubicBezTo>
                  <a:close/>
                </a:path>
              </a:pathLst>
            </a:custGeom>
            <a:solidFill>
              <a:srgbClr val="F2F2F2"/>
            </a:solidFill>
            <a:ln w="22225">
              <a:noFill/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468279" y="1620217"/>
              <a:ext cx="1866900" cy="186690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622297" y="1782251"/>
              <a:ext cx="1546776" cy="1546776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bldLvl="0" animBg="1"/>
      <p:bldP spid="85" grpId="0" bldLvl="0" animBg="1"/>
      <p:bldP spid="88" grpId="0"/>
      <p:bldP spid="90" grpId="0"/>
      <p:bldP spid="68" grpId="0" bldLvl="0" animBg="1"/>
      <p:bldP spid="69" grpId="0" bldLvl="0" animBg="1"/>
      <p:bldP spid="72" grpId="0"/>
      <p:bldP spid="74" grpId="0"/>
      <p:bldP spid="52" grpId="0" bldLvl="0" animBg="1"/>
      <p:bldP spid="53" grpId="0" bldLvl="0" animBg="1"/>
      <p:bldP spid="56" grpId="0"/>
      <p:bldP spid="58" grpId="0"/>
      <p:bldP spid="27" grpId="0" bldLvl="0" animBg="1"/>
      <p:bldP spid="26" grpId="0" bldLvl="0" animBg="1"/>
      <p:bldP spid="34" grpId="0"/>
      <p:bldP spid="45" grpId="0"/>
      <p:bldP spid="2" grpId="0"/>
      <p:bldP spid="79" grpId="0"/>
      <p:bldP spid="89" grpId="0"/>
      <p:bldP spid="95" grpId="0"/>
      <p:bldP spid="104" grpId="0"/>
      <p:bldP spid="3" grpId="0" bldLvl="0" animBg="1"/>
      <p:bldP spid="4" grpId="0" bldLvl="0" animBg="1"/>
      <p:bldP spid="6" grpId="0" bldLvl="0" animBg="1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2420" y="154940"/>
            <a:ext cx="2426970" cy="409575"/>
          </a:xfrm>
        </p:spPr>
        <p:txBody>
          <a:bodyPr>
            <a:normAutofit fontScale="90000"/>
          </a:bodyPr>
          <a:lstStyle/>
          <a:p>
            <a:r>
              <a:rPr lang="zh-CN" altLang="en-US" sz="1800" dirty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天性</a:t>
            </a:r>
            <a:r>
              <a:rPr lang="en-US" altLang="zh-CN" sz="1800" dirty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,</a:t>
            </a:r>
            <a:r>
              <a:rPr lang="zh-CN" altLang="en-US" sz="1800" dirty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激活空间观念的支点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16"/>
          <p:cNvSpPr>
            <a:spLocks noEditPoints="1"/>
          </p:cNvSpPr>
          <p:nvPr/>
        </p:nvSpPr>
        <p:spPr bwMode="auto">
          <a:xfrm>
            <a:off x="4982527" y="4135398"/>
            <a:ext cx="236017" cy="234819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88 w 176"/>
              <a:gd name="T5" fmla="*/ 176 h 176"/>
              <a:gd name="T6" fmla="*/ 176 w 176"/>
              <a:gd name="T7" fmla="*/ 88 h 176"/>
              <a:gd name="T8" fmla="*/ 88 w 176"/>
              <a:gd name="T9" fmla="*/ 0 h 176"/>
              <a:gd name="T10" fmla="*/ 88 w 176"/>
              <a:gd name="T11" fmla="*/ 133 h 176"/>
              <a:gd name="T12" fmla="*/ 42 w 176"/>
              <a:gd name="T13" fmla="*/ 88 h 176"/>
              <a:gd name="T14" fmla="*/ 88 w 176"/>
              <a:gd name="T15" fmla="*/ 42 h 176"/>
              <a:gd name="T16" fmla="*/ 134 w 176"/>
              <a:gd name="T17" fmla="*/ 88 h 176"/>
              <a:gd name="T18" fmla="*/ 88 w 176"/>
              <a:gd name="T19" fmla="*/ 13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6"/>
                  <a:pt x="39" y="176"/>
                  <a:pt x="88" y="176"/>
                </a:cubicBezTo>
                <a:cubicBezTo>
                  <a:pt x="137" y="176"/>
                  <a:pt x="176" y="136"/>
                  <a:pt x="176" y="88"/>
                </a:cubicBezTo>
                <a:cubicBezTo>
                  <a:pt x="176" y="39"/>
                  <a:pt x="137" y="0"/>
                  <a:pt x="88" y="0"/>
                </a:cubicBezTo>
                <a:close/>
                <a:moveTo>
                  <a:pt x="88" y="133"/>
                </a:moveTo>
                <a:cubicBezTo>
                  <a:pt x="63" y="133"/>
                  <a:pt x="42" y="113"/>
                  <a:pt x="42" y="88"/>
                </a:cubicBezTo>
                <a:cubicBezTo>
                  <a:pt x="42" y="63"/>
                  <a:pt x="63" y="42"/>
                  <a:pt x="88" y="42"/>
                </a:cubicBezTo>
                <a:cubicBezTo>
                  <a:pt x="113" y="42"/>
                  <a:pt x="134" y="63"/>
                  <a:pt x="134" y="88"/>
                </a:cubicBezTo>
                <a:cubicBezTo>
                  <a:pt x="134" y="113"/>
                  <a:pt x="113" y="133"/>
                  <a:pt x="88" y="13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843145" y="4498340"/>
            <a:ext cx="2773680" cy="351790"/>
            <a:chOff x="7285702" y="2315256"/>
            <a:chExt cx="3123634" cy="469300"/>
          </a:xfrm>
        </p:grpSpPr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10191576" y="2567822"/>
              <a:ext cx="217760" cy="21673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7285702" y="2315256"/>
              <a:ext cx="2912224" cy="429601"/>
              <a:chOff x="7285702" y="2315256"/>
              <a:chExt cx="2912224" cy="429601"/>
            </a:xfrm>
          </p:grpSpPr>
          <p:sp>
            <p:nvSpPr>
              <p:cNvPr id="67" name="任意多边形 66"/>
              <p:cNvSpPr/>
              <p:nvPr/>
            </p:nvSpPr>
            <p:spPr>
              <a:xfrm rot="2700000" flipH="1">
                <a:off x="7085301" y="2515657"/>
                <a:ext cx="429601" cy="28800"/>
              </a:xfrm>
              <a:custGeom>
                <a:avLst/>
                <a:gdLst>
                  <a:gd name="connsiteX0" fmla="*/ 0 w 429601"/>
                  <a:gd name="connsiteY0" fmla="*/ 18000 h 18000"/>
                  <a:gd name="connsiteX1" fmla="*/ 429601 w 429601"/>
                  <a:gd name="connsiteY1" fmla="*/ 18000 h 18000"/>
                  <a:gd name="connsiteX2" fmla="*/ 411602 w 429601"/>
                  <a:gd name="connsiteY2" fmla="*/ 0 h 18000"/>
                  <a:gd name="connsiteX3" fmla="*/ 0 w 429601"/>
                  <a:gd name="connsiteY3" fmla="*/ 0 h 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9601" h="18000">
                    <a:moveTo>
                      <a:pt x="0" y="18000"/>
                    </a:moveTo>
                    <a:lnTo>
                      <a:pt x="429601" y="18000"/>
                    </a:lnTo>
                    <a:lnTo>
                      <a:pt x="4116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 flipH="1">
                <a:off x="7442294" y="2664258"/>
                <a:ext cx="2755632" cy="28800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1771572" y="631570"/>
            <a:ext cx="2853363" cy="356540"/>
            <a:chOff x="1196926" y="4866578"/>
            <a:chExt cx="3803989" cy="475497"/>
          </a:xfrm>
        </p:grpSpPr>
        <p:grpSp>
          <p:nvGrpSpPr>
            <p:cNvPr id="92" name="组合 91"/>
            <p:cNvGrpSpPr/>
            <p:nvPr/>
          </p:nvGrpSpPr>
          <p:grpSpPr>
            <a:xfrm>
              <a:off x="1414686" y="4912474"/>
              <a:ext cx="3586229" cy="429601"/>
              <a:chOff x="1414686" y="4912474"/>
              <a:chExt cx="3586229" cy="429601"/>
            </a:xfrm>
          </p:grpSpPr>
          <p:sp>
            <p:nvSpPr>
              <p:cNvPr id="94" name="矩形 93"/>
              <p:cNvSpPr/>
              <p:nvPr/>
            </p:nvSpPr>
            <p:spPr>
              <a:xfrm flipV="1">
                <a:off x="1414686" y="4964274"/>
                <a:ext cx="3420000" cy="28800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5" name="任意多边形 94"/>
              <p:cNvSpPr/>
              <p:nvPr/>
            </p:nvSpPr>
            <p:spPr>
              <a:xfrm rot="2700000" flipV="1">
                <a:off x="4771714" y="5112875"/>
                <a:ext cx="429601" cy="28800"/>
              </a:xfrm>
              <a:custGeom>
                <a:avLst/>
                <a:gdLst>
                  <a:gd name="connsiteX0" fmla="*/ 0 w 429601"/>
                  <a:gd name="connsiteY0" fmla="*/ 18000 h 18000"/>
                  <a:gd name="connsiteX1" fmla="*/ 429601 w 429601"/>
                  <a:gd name="connsiteY1" fmla="*/ 18000 h 18000"/>
                  <a:gd name="connsiteX2" fmla="*/ 411602 w 429601"/>
                  <a:gd name="connsiteY2" fmla="*/ 0 h 18000"/>
                  <a:gd name="connsiteX3" fmla="*/ 0 w 429601"/>
                  <a:gd name="connsiteY3" fmla="*/ 0 h 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9601" h="18000">
                    <a:moveTo>
                      <a:pt x="0" y="18000"/>
                    </a:moveTo>
                    <a:lnTo>
                      <a:pt x="429601" y="18000"/>
                    </a:lnTo>
                    <a:lnTo>
                      <a:pt x="4116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3" name="Freeform 16"/>
            <p:cNvSpPr>
              <a:spLocks noEditPoints="1"/>
            </p:cNvSpPr>
            <p:nvPr/>
          </p:nvSpPr>
          <p:spPr bwMode="auto">
            <a:xfrm flipH="1" flipV="1">
              <a:off x="1196926" y="4866578"/>
              <a:ext cx="217760" cy="21673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6" name="Freeform 5"/>
          <p:cNvSpPr/>
          <p:nvPr/>
        </p:nvSpPr>
        <p:spPr bwMode="auto">
          <a:xfrm>
            <a:off x="3284830" y="867149"/>
            <a:ext cx="2500874" cy="4170984"/>
          </a:xfrm>
          <a:custGeom>
            <a:avLst/>
            <a:gdLst>
              <a:gd name="T0" fmla="*/ 952 w 1289"/>
              <a:gd name="T1" fmla="*/ 1022 h 2152"/>
              <a:gd name="T2" fmla="*/ 759 w 1289"/>
              <a:gd name="T3" fmla="*/ 1082 h 2152"/>
              <a:gd name="T4" fmla="*/ 722 w 1289"/>
              <a:gd name="T5" fmla="*/ 1071 h 2152"/>
              <a:gd name="T6" fmla="*/ 727 w 1289"/>
              <a:gd name="T7" fmla="*/ 1010 h 2152"/>
              <a:gd name="T8" fmla="*/ 672 w 1289"/>
              <a:gd name="T9" fmla="*/ 817 h 2152"/>
              <a:gd name="T10" fmla="*/ 691 w 1289"/>
              <a:gd name="T11" fmla="*/ 786 h 2152"/>
              <a:gd name="T12" fmla="*/ 770 w 1289"/>
              <a:gd name="T13" fmla="*/ 794 h 2152"/>
              <a:gd name="T14" fmla="*/ 1168 w 1289"/>
              <a:gd name="T15" fmla="*/ 397 h 2152"/>
              <a:gd name="T16" fmla="*/ 770 w 1289"/>
              <a:gd name="T17" fmla="*/ 0 h 2152"/>
              <a:gd name="T18" fmla="*/ 373 w 1289"/>
              <a:gd name="T19" fmla="*/ 397 h 2152"/>
              <a:gd name="T20" fmla="*/ 437 w 1289"/>
              <a:gd name="T21" fmla="*/ 613 h 2152"/>
              <a:gd name="T22" fmla="*/ 418 w 1289"/>
              <a:gd name="T23" fmla="*/ 650 h 2152"/>
              <a:gd name="T24" fmla="*/ 364 w 1289"/>
              <a:gd name="T25" fmla="*/ 646 h 2152"/>
              <a:gd name="T26" fmla="*/ 0 w 1289"/>
              <a:gd name="T27" fmla="*/ 1010 h 2152"/>
              <a:gd name="T28" fmla="*/ 364 w 1289"/>
              <a:gd name="T29" fmla="*/ 1373 h 2152"/>
              <a:gd name="T30" fmla="*/ 587 w 1289"/>
              <a:gd name="T31" fmla="*/ 1297 h 2152"/>
              <a:gd name="T32" fmla="*/ 618 w 1289"/>
              <a:gd name="T33" fmla="*/ 1311 h 2152"/>
              <a:gd name="T34" fmla="*/ 615 w 1289"/>
              <a:gd name="T35" fmla="*/ 1359 h 2152"/>
              <a:gd name="T36" fmla="*/ 665 w 1289"/>
              <a:gd name="T37" fmla="*/ 1536 h 2152"/>
              <a:gd name="T38" fmla="*/ 652 w 1289"/>
              <a:gd name="T39" fmla="*/ 1556 h 2152"/>
              <a:gd name="T40" fmla="*/ 567 w 1289"/>
              <a:gd name="T41" fmla="*/ 1544 h 2152"/>
              <a:gd name="T42" fmla="*/ 263 w 1289"/>
              <a:gd name="T43" fmla="*/ 1848 h 2152"/>
              <a:gd name="T44" fmla="*/ 567 w 1289"/>
              <a:gd name="T45" fmla="*/ 2152 h 2152"/>
              <a:gd name="T46" fmla="*/ 870 w 1289"/>
              <a:gd name="T47" fmla="*/ 1848 h 2152"/>
              <a:gd name="T48" fmla="*/ 832 w 1289"/>
              <a:gd name="T49" fmla="*/ 1700 h 2152"/>
              <a:gd name="T50" fmla="*/ 851 w 1289"/>
              <a:gd name="T51" fmla="*/ 1681 h 2152"/>
              <a:gd name="T52" fmla="*/ 952 w 1289"/>
              <a:gd name="T53" fmla="*/ 1696 h 2152"/>
              <a:gd name="T54" fmla="*/ 1289 w 1289"/>
              <a:gd name="T55" fmla="*/ 1359 h 2152"/>
              <a:gd name="T56" fmla="*/ 952 w 1289"/>
              <a:gd name="T57" fmla="*/ 1022 h 2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9" h="2152">
                <a:moveTo>
                  <a:pt x="952" y="1022"/>
                </a:moveTo>
                <a:cubicBezTo>
                  <a:pt x="880" y="1022"/>
                  <a:pt x="814" y="1044"/>
                  <a:pt x="759" y="1082"/>
                </a:cubicBezTo>
                <a:cubicBezTo>
                  <a:pt x="741" y="1095"/>
                  <a:pt x="719" y="1090"/>
                  <a:pt x="722" y="1071"/>
                </a:cubicBezTo>
                <a:cubicBezTo>
                  <a:pt x="725" y="1051"/>
                  <a:pt x="727" y="1031"/>
                  <a:pt x="727" y="1010"/>
                </a:cubicBezTo>
                <a:cubicBezTo>
                  <a:pt x="727" y="939"/>
                  <a:pt x="707" y="873"/>
                  <a:pt x="672" y="817"/>
                </a:cubicBezTo>
                <a:cubicBezTo>
                  <a:pt x="662" y="801"/>
                  <a:pt x="673" y="783"/>
                  <a:pt x="691" y="786"/>
                </a:cubicBezTo>
                <a:cubicBezTo>
                  <a:pt x="717" y="791"/>
                  <a:pt x="743" y="794"/>
                  <a:pt x="770" y="794"/>
                </a:cubicBezTo>
                <a:cubicBezTo>
                  <a:pt x="990" y="794"/>
                  <a:pt x="1168" y="616"/>
                  <a:pt x="1168" y="397"/>
                </a:cubicBezTo>
                <a:cubicBezTo>
                  <a:pt x="1168" y="177"/>
                  <a:pt x="990" y="0"/>
                  <a:pt x="770" y="0"/>
                </a:cubicBezTo>
                <a:cubicBezTo>
                  <a:pt x="551" y="0"/>
                  <a:pt x="373" y="177"/>
                  <a:pt x="373" y="397"/>
                </a:cubicBezTo>
                <a:cubicBezTo>
                  <a:pt x="373" y="476"/>
                  <a:pt x="396" y="551"/>
                  <a:pt x="437" y="613"/>
                </a:cubicBezTo>
                <a:cubicBezTo>
                  <a:pt x="449" y="631"/>
                  <a:pt x="438" y="653"/>
                  <a:pt x="418" y="650"/>
                </a:cubicBezTo>
                <a:cubicBezTo>
                  <a:pt x="400" y="648"/>
                  <a:pt x="382" y="646"/>
                  <a:pt x="364" y="646"/>
                </a:cubicBezTo>
                <a:cubicBezTo>
                  <a:pt x="163" y="646"/>
                  <a:pt x="0" y="809"/>
                  <a:pt x="0" y="1010"/>
                </a:cubicBezTo>
                <a:cubicBezTo>
                  <a:pt x="0" y="1211"/>
                  <a:pt x="163" y="1373"/>
                  <a:pt x="364" y="1373"/>
                </a:cubicBezTo>
                <a:cubicBezTo>
                  <a:pt x="448" y="1373"/>
                  <a:pt x="525" y="1345"/>
                  <a:pt x="587" y="1297"/>
                </a:cubicBezTo>
                <a:cubicBezTo>
                  <a:pt x="602" y="1285"/>
                  <a:pt x="621" y="1292"/>
                  <a:pt x="618" y="1311"/>
                </a:cubicBezTo>
                <a:cubicBezTo>
                  <a:pt x="616" y="1327"/>
                  <a:pt x="615" y="1343"/>
                  <a:pt x="615" y="1359"/>
                </a:cubicBezTo>
                <a:cubicBezTo>
                  <a:pt x="615" y="1424"/>
                  <a:pt x="633" y="1484"/>
                  <a:pt x="665" y="1536"/>
                </a:cubicBezTo>
                <a:cubicBezTo>
                  <a:pt x="673" y="1548"/>
                  <a:pt x="665" y="1560"/>
                  <a:pt x="652" y="1556"/>
                </a:cubicBezTo>
                <a:cubicBezTo>
                  <a:pt x="625" y="1548"/>
                  <a:pt x="596" y="1544"/>
                  <a:pt x="567" y="1544"/>
                </a:cubicBezTo>
                <a:cubicBezTo>
                  <a:pt x="399" y="1544"/>
                  <a:pt x="263" y="1680"/>
                  <a:pt x="263" y="1848"/>
                </a:cubicBezTo>
                <a:cubicBezTo>
                  <a:pt x="263" y="2016"/>
                  <a:pt x="399" y="2152"/>
                  <a:pt x="567" y="2152"/>
                </a:cubicBezTo>
                <a:cubicBezTo>
                  <a:pt x="734" y="2152"/>
                  <a:pt x="870" y="2016"/>
                  <a:pt x="870" y="1848"/>
                </a:cubicBezTo>
                <a:cubicBezTo>
                  <a:pt x="870" y="1794"/>
                  <a:pt x="856" y="1744"/>
                  <a:pt x="832" y="1700"/>
                </a:cubicBezTo>
                <a:cubicBezTo>
                  <a:pt x="825" y="1687"/>
                  <a:pt x="836" y="1676"/>
                  <a:pt x="851" y="1681"/>
                </a:cubicBezTo>
                <a:cubicBezTo>
                  <a:pt x="883" y="1691"/>
                  <a:pt x="917" y="1696"/>
                  <a:pt x="952" y="1696"/>
                </a:cubicBezTo>
                <a:cubicBezTo>
                  <a:pt x="1138" y="1696"/>
                  <a:pt x="1289" y="1545"/>
                  <a:pt x="1289" y="1359"/>
                </a:cubicBezTo>
                <a:cubicBezTo>
                  <a:pt x="1289" y="1173"/>
                  <a:pt x="1138" y="1022"/>
                  <a:pt x="952" y="1022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4129570" y="990307"/>
            <a:ext cx="1287320" cy="1286855"/>
            <a:chOff x="5505375" y="965032"/>
            <a:chExt cx="1716204" cy="1716204"/>
          </a:xfrm>
        </p:grpSpPr>
        <p:grpSp>
          <p:nvGrpSpPr>
            <p:cNvPr id="98" name="组合 97"/>
            <p:cNvGrpSpPr/>
            <p:nvPr/>
          </p:nvGrpSpPr>
          <p:grpSpPr>
            <a:xfrm>
              <a:off x="5505375" y="965032"/>
              <a:ext cx="1716204" cy="1716204"/>
              <a:chOff x="1200760" y="3842075"/>
              <a:chExt cx="1784148" cy="1784148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1200760" y="3842075"/>
                <a:ext cx="1784148" cy="1784148"/>
              </a:xfrm>
              <a:prstGeom prst="ellipse">
                <a:avLst/>
              </a:prstGeom>
              <a:gradFill flip="none" rotWithShape="1">
                <a:gsLst>
                  <a:gs pos="0">
                    <a:srgbClr val="CBCBCB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 w="31750">
                <a:gradFill flip="none" rotWithShape="1">
                  <a:gsLst>
                    <a:gs pos="0">
                      <a:schemeClr val="bg1"/>
                    </a:gs>
                    <a:gs pos="100000">
                      <a:srgbClr val="CBCBCB"/>
                    </a:gs>
                  </a:gsLst>
                  <a:lin ang="2700000" scaled="1"/>
                  <a:tileRect/>
                </a:gradFill>
              </a:ln>
              <a:effectLst>
                <a:outerShdw blurRad="1270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1475770" y="4117085"/>
                <a:ext cx="1234127" cy="1234127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1016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9" name="文本框 66"/>
            <p:cNvSpPr txBox="1"/>
            <p:nvPr/>
          </p:nvSpPr>
          <p:spPr>
            <a:xfrm>
              <a:off x="5676154" y="1414524"/>
              <a:ext cx="1374644" cy="861974"/>
            </a:xfrm>
            <a:prstGeom prst="rect">
              <a:avLst/>
            </a:prstGeom>
            <a:noFill/>
            <a:effectLst>
              <a:outerShdw blurRad="25400" dist="12700" algn="l" rotWithShape="0">
                <a:prstClr val="black">
                  <a:alpha val="19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prstClr val="white"/>
                  </a:solidFill>
                  <a:effectLst>
                    <a:outerShdw blurRad="76200" dist="63500" dir="2700000" algn="tl" rotWithShape="0">
                      <a:prstClr val="black">
                        <a:lumMod val="65000"/>
                        <a:lumOff val="35000"/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A</a:t>
              </a:r>
              <a:endParaRPr lang="zh-CN" altLang="en-US" sz="3600" dirty="0">
                <a:solidFill>
                  <a:prstClr val="white"/>
                </a:solidFill>
                <a:effectLst>
                  <a:outerShdw blurRad="76200" dist="63500" dir="2700000" algn="tl" rotWithShape="0">
                    <a:prstClr val="black">
                      <a:lumMod val="65000"/>
                      <a:lumOff val="35000"/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 rot="0">
            <a:off x="3407410" y="2230755"/>
            <a:ext cx="1148080" cy="1147445"/>
            <a:chOff x="1200760" y="3842075"/>
            <a:chExt cx="1784148" cy="1784148"/>
          </a:xfrm>
        </p:grpSpPr>
        <p:sp>
          <p:nvSpPr>
            <p:cNvPr id="105" name="椭圆 104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 rot="0">
            <a:off x="4599305" y="2966720"/>
            <a:ext cx="1057910" cy="1057275"/>
            <a:chOff x="1200760" y="3842075"/>
            <a:chExt cx="1784148" cy="1784148"/>
          </a:xfrm>
        </p:grpSpPr>
        <p:sp>
          <p:nvSpPr>
            <p:cNvPr id="116" name="椭圆 115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rgbClr val="F6615B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3863161" y="3984027"/>
            <a:ext cx="1031117" cy="917254"/>
            <a:chOff x="5150211" y="4957584"/>
            <a:chExt cx="1374644" cy="1223288"/>
          </a:xfrm>
        </p:grpSpPr>
        <p:grpSp>
          <p:nvGrpSpPr>
            <p:cNvPr id="143" name="组合 142"/>
            <p:cNvGrpSpPr/>
            <p:nvPr/>
          </p:nvGrpSpPr>
          <p:grpSpPr>
            <a:xfrm>
              <a:off x="5225889" y="4957584"/>
              <a:ext cx="1223288" cy="1223288"/>
              <a:chOff x="1200760" y="3842075"/>
              <a:chExt cx="1784148" cy="1784148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200760" y="3842075"/>
                <a:ext cx="1784148" cy="1784148"/>
              </a:xfrm>
              <a:prstGeom prst="ellipse">
                <a:avLst/>
              </a:prstGeom>
              <a:gradFill flip="none" rotWithShape="1">
                <a:gsLst>
                  <a:gs pos="0">
                    <a:srgbClr val="CBCBCB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 w="31750">
                <a:gradFill flip="none" rotWithShape="1">
                  <a:gsLst>
                    <a:gs pos="0">
                      <a:schemeClr val="bg1"/>
                    </a:gs>
                    <a:gs pos="100000">
                      <a:srgbClr val="CBCBCB"/>
                    </a:gs>
                  </a:gsLst>
                  <a:lin ang="2700000" scaled="1"/>
                  <a:tileRect/>
                </a:gradFill>
              </a:ln>
              <a:effectLst>
                <a:outerShdw blurRad="1270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475770" y="4117085"/>
                <a:ext cx="1234127" cy="1234127"/>
              </a:xfrm>
              <a:prstGeom prst="ellipse">
                <a:avLst/>
              </a:prstGeom>
              <a:solidFill>
                <a:srgbClr val="663A77"/>
              </a:solidFill>
              <a:ln>
                <a:noFill/>
              </a:ln>
              <a:effectLst>
                <a:innerShdw blurRad="228600" dist="889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4" name="文本框 82"/>
            <p:cNvSpPr txBox="1"/>
            <p:nvPr/>
          </p:nvSpPr>
          <p:spPr>
            <a:xfrm>
              <a:off x="5150211" y="5159471"/>
              <a:ext cx="1374644" cy="860412"/>
            </a:xfrm>
            <a:prstGeom prst="rect">
              <a:avLst/>
            </a:prstGeom>
            <a:noFill/>
            <a:effectLst>
              <a:outerShdw blurRad="25400" dist="12700" algn="l" rotWithShape="0">
                <a:prstClr val="black">
                  <a:alpha val="19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prstClr val="white"/>
                  </a:solidFill>
                  <a:effectLst>
                    <a:outerShdw blurRad="76200" dist="63500" dir="2700000" algn="tl" rotWithShape="0">
                      <a:prstClr val="black">
                        <a:lumMod val="65000"/>
                        <a:lumOff val="35000"/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B</a:t>
              </a:r>
              <a:endParaRPr lang="en-US" sz="3600" dirty="0">
                <a:solidFill>
                  <a:prstClr val="white"/>
                </a:solidFill>
                <a:effectLst>
                  <a:outerShdw blurRad="76200" dist="63500" dir="2700000" algn="tl" rotWithShape="0">
                    <a:prstClr val="black">
                      <a:lumMod val="65000"/>
                      <a:lumOff val="35000"/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68580" y="962660"/>
            <a:ext cx="3216275" cy="3938270"/>
            <a:chOff x="1180700" y="1272865"/>
            <a:chExt cx="1736027" cy="5252239"/>
          </a:xfrm>
        </p:grpSpPr>
        <p:sp>
          <p:nvSpPr>
            <p:cNvPr id="154" name="Freeform 979"/>
            <p:cNvSpPr>
              <a:spLocks noEditPoints="1"/>
            </p:cNvSpPr>
            <p:nvPr/>
          </p:nvSpPr>
          <p:spPr bwMode="auto">
            <a:xfrm>
              <a:off x="1180700" y="1272941"/>
              <a:ext cx="409733" cy="428512"/>
            </a:xfrm>
            <a:custGeom>
              <a:avLst/>
              <a:gdLst>
                <a:gd name="T0" fmla="*/ 242 w 364"/>
                <a:gd name="T1" fmla="*/ 177 h 326"/>
                <a:gd name="T2" fmla="*/ 202 w 364"/>
                <a:gd name="T3" fmla="*/ 142 h 326"/>
                <a:gd name="T4" fmla="*/ 188 w 364"/>
                <a:gd name="T5" fmla="*/ 100 h 326"/>
                <a:gd name="T6" fmla="*/ 135 w 364"/>
                <a:gd name="T7" fmla="*/ 104 h 326"/>
                <a:gd name="T8" fmla="*/ 95 w 364"/>
                <a:gd name="T9" fmla="*/ 84 h 326"/>
                <a:gd name="T10" fmla="*/ 60 w 364"/>
                <a:gd name="T11" fmla="*/ 124 h 326"/>
                <a:gd name="T12" fmla="*/ 18 w 364"/>
                <a:gd name="T13" fmla="*/ 138 h 326"/>
                <a:gd name="T14" fmla="*/ 22 w 364"/>
                <a:gd name="T15" fmla="*/ 191 h 326"/>
                <a:gd name="T16" fmla="*/ 2 w 364"/>
                <a:gd name="T17" fmla="*/ 231 h 326"/>
                <a:gd name="T18" fmla="*/ 42 w 364"/>
                <a:gd name="T19" fmla="*/ 266 h 326"/>
                <a:gd name="T20" fmla="*/ 56 w 364"/>
                <a:gd name="T21" fmla="*/ 308 h 326"/>
                <a:gd name="T22" fmla="*/ 109 w 364"/>
                <a:gd name="T23" fmla="*/ 304 h 326"/>
                <a:gd name="T24" fmla="*/ 149 w 364"/>
                <a:gd name="T25" fmla="*/ 324 h 326"/>
                <a:gd name="T26" fmla="*/ 184 w 364"/>
                <a:gd name="T27" fmla="*/ 283 h 326"/>
                <a:gd name="T28" fmla="*/ 226 w 364"/>
                <a:gd name="T29" fmla="*/ 270 h 326"/>
                <a:gd name="T30" fmla="*/ 222 w 364"/>
                <a:gd name="T31" fmla="*/ 216 h 326"/>
                <a:gd name="T32" fmla="*/ 127 w 364"/>
                <a:gd name="T33" fmla="*/ 280 h 326"/>
                <a:gd name="T34" fmla="*/ 117 w 364"/>
                <a:gd name="T35" fmla="*/ 127 h 326"/>
                <a:gd name="T36" fmla="*/ 127 w 364"/>
                <a:gd name="T37" fmla="*/ 280 h 326"/>
                <a:gd name="T38" fmla="*/ 364 w 364"/>
                <a:gd name="T39" fmla="*/ 90 h 326"/>
                <a:gd name="T40" fmla="*/ 348 w 364"/>
                <a:gd name="T41" fmla="*/ 66 h 326"/>
                <a:gd name="T42" fmla="*/ 345 w 364"/>
                <a:gd name="T43" fmla="*/ 29 h 326"/>
                <a:gd name="T44" fmla="*/ 316 w 364"/>
                <a:gd name="T45" fmla="*/ 24 h 326"/>
                <a:gd name="T46" fmla="*/ 289 w 364"/>
                <a:gd name="T47" fmla="*/ 0 h 326"/>
                <a:gd name="T48" fmla="*/ 264 w 364"/>
                <a:gd name="T49" fmla="*/ 16 h 326"/>
                <a:gd name="T50" fmla="*/ 228 w 364"/>
                <a:gd name="T51" fmla="*/ 19 h 326"/>
                <a:gd name="T52" fmla="*/ 222 w 364"/>
                <a:gd name="T53" fmla="*/ 48 h 326"/>
                <a:gd name="T54" fmla="*/ 198 w 364"/>
                <a:gd name="T55" fmla="*/ 75 h 326"/>
                <a:gd name="T56" fmla="*/ 215 w 364"/>
                <a:gd name="T57" fmla="*/ 100 h 326"/>
                <a:gd name="T58" fmla="*/ 217 w 364"/>
                <a:gd name="T59" fmla="*/ 136 h 326"/>
                <a:gd name="T60" fmla="*/ 247 w 364"/>
                <a:gd name="T61" fmla="*/ 142 h 326"/>
                <a:gd name="T62" fmla="*/ 274 w 364"/>
                <a:gd name="T63" fmla="*/ 166 h 326"/>
                <a:gd name="T64" fmla="*/ 299 w 364"/>
                <a:gd name="T65" fmla="*/ 149 h 326"/>
                <a:gd name="T66" fmla="*/ 335 w 364"/>
                <a:gd name="T67" fmla="*/ 147 h 326"/>
                <a:gd name="T68" fmla="*/ 340 w 364"/>
                <a:gd name="T69" fmla="*/ 117 h 326"/>
                <a:gd name="T70" fmla="*/ 285 w 364"/>
                <a:gd name="T71" fmla="*/ 135 h 326"/>
                <a:gd name="T72" fmla="*/ 278 w 364"/>
                <a:gd name="T73" fmla="*/ 31 h 326"/>
                <a:gd name="T74" fmla="*/ 285 w 364"/>
                <a:gd name="T75" fmla="*/ 13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4" h="326">
                  <a:moveTo>
                    <a:pt x="244" y="215"/>
                  </a:moveTo>
                  <a:cubicBezTo>
                    <a:pt x="242" y="177"/>
                    <a:pt x="242" y="177"/>
                    <a:pt x="242" y="177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6" y="165"/>
                    <a:pt x="210" y="153"/>
                    <a:pt x="202" y="142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188" y="100"/>
                    <a:pt x="188" y="100"/>
                    <a:pt x="188" y="100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61" y="110"/>
                    <a:pt x="148" y="106"/>
                    <a:pt x="135" y="10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3" y="110"/>
                    <a:pt x="71" y="116"/>
                    <a:pt x="60" y="12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8" y="164"/>
                    <a:pt x="24" y="177"/>
                    <a:pt x="22" y="191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28" y="243"/>
                    <a:pt x="34" y="255"/>
                    <a:pt x="42" y="266"/>
                  </a:cubicBezTo>
                  <a:cubicBezTo>
                    <a:pt x="28" y="282"/>
                    <a:pt x="28" y="282"/>
                    <a:pt x="28" y="282"/>
                  </a:cubicBezTo>
                  <a:cubicBezTo>
                    <a:pt x="56" y="308"/>
                    <a:pt x="56" y="308"/>
                    <a:pt x="56" y="308"/>
                  </a:cubicBezTo>
                  <a:cubicBezTo>
                    <a:pt x="71" y="291"/>
                    <a:pt x="71" y="291"/>
                    <a:pt x="71" y="291"/>
                  </a:cubicBezTo>
                  <a:cubicBezTo>
                    <a:pt x="83" y="297"/>
                    <a:pt x="96" y="302"/>
                    <a:pt x="109" y="304"/>
                  </a:cubicBezTo>
                  <a:cubicBezTo>
                    <a:pt x="111" y="326"/>
                    <a:pt x="111" y="326"/>
                    <a:pt x="111" y="326"/>
                  </a:cubicBezTo>
                  <a:cubicBezTo>
                    <a:pt x="149" y="324"/>
                    <a:pt x="149" y="324"/>
                    <a:pt x="149" y="324"/>
                  </a:cubicBezTo>
                  <a:cubicBezTo>
                    <a:pt x="147" y="301"/>
                    <a:pt x="147" y="301"/>
                    <a:pt x="147" y="301"/>
                  </a:cubicBezTo>
                  <a:cubicBezTo>
                    <a:pt x="161" y="298"/>
                    <a:pt x="173" y="292"/>
                    <a:pt x="184" y="283"/>
                  </a:cubicBezTo>
                  <a:cubicBezTo>
                    <a:pt x="201" y="298"/>
                    <a:pt x="201" y="298"/>
                    <a:pt x="201" y="298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16" y="243"/>
                    <a:pt x="220" y="230"/>
                    <a:pt x="222" y="216"/>
                  </a:cubicBezTo>
                  <a:lnTo>
                    <a:pt x="244" y="215"/>
                  </a:lnTo>
                  <a:close/>
                  <a:moveTo>
                    <a:pt x="127" y="280"/>
                  </a:moveTo>
                  <a:cubicBezTo>
                    <a:pt x="85" y="283"/>
                    <a:pt x="48" y="251"/>
                    <a:pt x="45" y="209"/>
                  </a:cubicBezTo>
                  <a:cubicBezTo>
                    <a:pt x="43" y="167"/>
                    <a:pt x="75" y="130"/>
                    <a:pt x="117" y="127"/>
                  </a:cubicBezTo>
                  <a:cubicBezTo>
                    <a:pt x="159" y="124"/>
                    <a:pt x="196" y="157"/>
                    <a:pt x="199" y="199"/>
                  </a:cubicBezTo>
                  <a:cubicBezTo>
                    <a:pt x="201" y="241"/>
                    <a:pt x="169" y="278"/>
                    <a:pt x="127" y="280"/>
                  </a:cubicBezTo>
                  <a:close/>
                  <a:moveTo>
                    <a:pt x="349" y="91"/>
                  </a:moveTo>
                  <a:cubicBezTo>
                    <a:pt x="364" y="90"/>
                    <a:pt x="364" y="90"/>
                    <a:pt x="364" y="90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48" y="66"/>
                    <a:pt x="348" y="66"/>
                    <a:pt x="348" y="66"/>
                  </a:cubicBezTo>
                  <a:cubicBezTo>
                    <a:pt x="345" y="56"/>
                    <a:pt x="341" y="48"/>
                    <a:pt x="335" y="41"/>
                  </a:cubicBezTo>
                  <a:cubicBezTo>
                    <a:pt x="345" y="29"/>
                    <a:pt x="345" y="29"/>
                    <a:pt x="345" y="29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16" y="24"/>
                    <a:pt x="316" y="24"/>
                    <a:pt x="316" y="24"/>
                  </a:cubicBezTo>
                  <a:cubicBezTo>
                    <a:pt x="308" y="19"/>
                    <a:pt x="299" y="16"/>
                    <a:pt x="290" y="15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3" y="1"/>
                    <a:pt x="263" y="1"/>
                    <a:pt x="263" y="1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55" y="19"/>
                    <a:pt x="247" y="23"/>
                    <a:pt x="239" y="29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18" y="56"/>
                    <a:pt x="215" y="65"/>
                    <a:pt x="213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15" y="100"/>
                    <a:pt x="215" y="100"/>
                    <a:pt x="215" y="100"/>
                  </a:cubicBezTo>
                  <a:cubicBezTo>
                    <a:pt x="218" y="109"/>
                    <a:pt x="222" y="117"/>
                    <a:pt x="227" y="125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55" y="146"/>
                    <a:pt x="263" y="149"/>
                    <a:pt x="273" y="151"/>
                  </a:cubicBezTo>
                  <a:cubicBezTo>
                    <a:pt x="274" y="166"/>
                    <a:pt x="274" y="166"/>
                    <a:pt x="274" y="166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308" y="147"/>
                    <a:pt x="316" y="142"/>
                    <a:pt x="323" y="137"/>
                  </a:cubicBezTo>
                  <a:cubicBezTo>
                    <a:pt x="335" y="147"/>
                    <a:pt x="335" y="147"/>
                    <a:pt x="335" y="147"/>
                  </a:cubicBezTo>
                  <a:cubicBezTo>
                    <a:pt x="352" y="127"/>
                    <a:pt x="352" y="127"/>
                    <a:pt x="352" y="127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5" y="110"/>
                    <a:pt x="348" y="101"/>
                    <a:pt x="349" y="91"/>
                  </a:cubicBezTo>
                  <a:close/>
                  <a:moveTo>
                    <a:pt x="285" y="135"/>
                  </a:moveTo>
                  <a:cubicBezTo>
                    <a:pt x="256" y="137"/>
                    <a:pt x="231" y="115"/>
                    <a:pt x="229" y="86"/>
                  </a:cubicBezTo>
                  <a:cubicBezTo>
                    <a:pt x="227" y="57"/>
                    <a:pt x="249" y="32"/>
                    <a:pt x="278" y="31"/>
                  </a:cubicBezTo>
                  <a:cubicBezTo>
                    <a:pt x="307" y="29"/>
                    <a:pt x="332" y="51"/>
                    <a:pt x="333" y="79"/>
                  </a:cubicBezTo>
                  <a:cubicBezTo>
                    <a:pt x="335" y="108"/>
                    <a:pt x="313" y="133"/>
                    <a:pt x="285" y="135"/>
                  </a:cubicBez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文本框 118"/>
            <p:cNvSpPr txBox="1"/>
            <p:nvPr/>
          </p:nvSpPr>
          <p:spPr>
            <a:xfrm>
              <a:off x="1180700" y="1272865"/>
              <a:ext cx="1736027" cy="5252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      </a:t>
              </a:r>
              <a:r>
                <a:rPr lang="en-US" altLang="zh-CN" sz="1600" b="1" dirty="0">
                  <a:solidFill>
                    <a:schemeClr val="tx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 </a:t>
              </a:r>
              <a:r>
                <a:rPr lang="zh-CN" altLang="en-US" sz="1600" b="1" dirty="0">
                  <a:solidFill>
                    <a:schemeClr val="tx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活动一：生活中的圆</a:t>
              </a:r>
              <a:endPara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  <a:p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endParaRPr>
            </a:p>
            <a:p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义启粗楷体" panose="02010601030101010101" charset="-128"/>
                  <a:ea typeface="义启粗楷体" panose="02010601030101010101" charset="-128"/>
                  <a:cs typeface="义启粗楷体" panose="02010601030101010101" charset="-128"/>
                </a:rPr>
                <a:t>     师：同学们喜欢猜谜语吗？（喜欢）老师说，大家猜，好吗？（好奇）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endParaRPr>
            </a:p>
            <a:p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义启粗楷体" panose="02010601030101010101" charset="-128"/>
                  <a:ea typeface="义启粗楷体" panose="02010601030101010101" charset="-128"/>
                  <a:cs typeface="义启粗楷体" panose="02010601030101010101" charset="-128"/>
                </a:rPr>
                <a:t>师：一中同长，无棱无方。身处中央，四顾同样（打一平面图形名称）（圆）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endParaRPr>
            </a:p>
            <a:p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义启粗楷体" panose="02010601030101010101" charset="-128"/>
                  <a:ea typeface="义启粗楷体" panose="02010601030101010101" charset="-128"/>
                  <a:cs typeface="义启粗楷体" panose="02010601030101010101" charset="-128"/>
                </a:rPr>
                <a:t>师：生活中你还见过那些圆？（生会踊跃的说）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endParaRPr>
            </a:p>
            <a:p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义启粗楷体" panose="02010601030101010101" charset="-128"/>
                  <a:ea typeface="义启粗楷体" panose="02010601030101010101" charset="-128"/>
                  <a:cs typeface="义启粗楷体" panose="02010601030101010101" charset="-128"/>
                </a:rPr>
                <a:t>师：生活中有这么多圆，它有什么独特的优点吗？大家想不想探究呀！（想）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endParaRPr>
            </a:p>
            <a:p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义启粗楷体" panose="02010601030101010101" charset="-128"/>
                  <a:ea typeface="义启粗楷体" panose="02010601030101010101" charset="-128"/>
                  <a:cs typeface="义启粗楷体" panose="02010601030101010101" charset="-128"/>
                </a:rPr>
                <a:t>出示课件，板书课题。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913755" y="1066800"/>
            <a:ext cx="2967990" cy="3476625"/>
            <a:chOff x="7606779" y="764365"/>
            <a:chExt cx="1845735" cy="4636574"/>
          </a:xfrm>
        </p:grpSpPr>
        <p:sp>
          <p:nvSpPr>
            <p:cNvPr id="159" name="Freeform 975"/>
            <p:cNvSpPr>
              <a:spLocks noEditPoints="1"/>
            </p:cNvSpPr>
            <p:nvPr/>
          </p:nvSpPr>
          <p:spPr bwMode="auto">
            <a:xfrm>
              <a:off x="7606779" y="867682"/>
              <a:ext cx="215217" cy="404800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文本框 96"/>
            <p:cNvSpPr txBox="1"/>
            <p:nvPr/>
          </p:nvSpPr>
          <p:spPr>
            <a:xfrm>
              <a:off x="7673121" y="764365"/>
              <a:ext cx="1779393" cy="4636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    </a:t>
              </a:r>
              <a:r>
                <a:rPr lang="zh-CN" altLang="en-US" sz="2000" dirty="0">
                  <a:solidFill>
                    <a:schemeClr val="tx1"/>
                  </a:solidFill>
                  <a:latin typeface="站酷快乐体2016修订版" panose="02010600030101010101" charset="-122"/>
                  <a:ea typeface="站酷快乐体2016修订版" panose="02010600030101010101" charset="-122"/>
                  <a:cs typeface="站酷快乐体2016修订版" panose="02010600030101010101" charset="-122"/>
                </a:rPr>
                <a:t>思考：小学生都有“好奇、好探究、好分享”的天性。利用学生原有认知和好奇心，引发对圆的想象和思考，制造认知冲突，使学生产生探究欲望。这样顺势而为，客观而科学的激活学生头脑中的空间思维。给学生一个支点，让他们去撬动地球。</a:t>
              </a:r>
              <a:endParaRPr lang="zh-CN" altLang="en-US" sz="2000" dirty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3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3" grpId="0" bldLvl="0" animBg="1"/>
      <p:bldP spid="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标题 1"/>
          <p:cNvSpPr>
            <a:spLocks noGrp="1"/>
          </p:cNvSpPr>
          <p:nvPr>
            <p:ph type="title"/>
          </p:nvPr>
        </p:nvSpPr>
        <p:spPr>
          <a:xfrm>
            <a:off x="312420" y="154940"/>
            <a:ext cx="2489835" cy="410210"/>
          </a:xfrm>
        </p:spPr>
        <p:txBody>
          <a:bodyPr>
            <a:normAutofit fontScale="90000"/>
          </a:bodyPr>
          <a:lstStyle/>
          <a:p>
            <a:r>
              <a:rPr lang="zh-CN" altLang="en-US" sz="1800" dirty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经验</a:t>
            </a:r>
            <a:r>
              <a:rPr lang="en-US" altLang="zh-CN" sz="1800" dirty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,</a:t>
            </a:r>
            <a:r>
              <a:rPr lang="zh-CN" altLang="en-US" sz="1800" dirty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建立空间观念的保障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1863440" y="2392992"/>
            <a:ext cx="756137" cy="602289"/>
            <a:chOff x="2583377" y="3043452"/>
            <a:chExt cx="1008183" cy="803052"/>
          </a:xfrm>
        </p:grpSpPr>
        <p:sp>
          <p:nvSpPr>
            <p:cNvPr id="136" name="椭圆 135"/>
            <p:cNvSpPr/>
            <p:nvPr/>
          </p:nvSpPr>
          <p:spPr>
            <a:xfrm>
              <a:off x="2687994" y="3771159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椭圆 137"/>
            <p:cNvSpPr/>
            <p:nvPr/>
          </p:nvSpPr>
          <p:spPr>
            <a:xfrm>
              <a:off x="3418074" y="3043452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9" name="直接连接符 138"/>
            <p:cNvCxnSpPr/>
            <p:nvPr/>
          </p:nvCxnSpPr>
          <p:spPr>
            <a:xfrm rot="-2700000">
              <a:off x="2583377" y="3450877"/>
              <a:ext cx="1008183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4145005" y="2392992"/>
            <a:ext cx="756137" cy="602289"/>
            <a:chOff x="2583377" y="3043452"/>
            <a:chExt cx="1008183" cy="803052"/>
          </a:xfrm>
        </p:grpSpPr>
        <p:sp>
          <p:nvSpPr>
            <p:cNvPr id="141" name="椭圆 140"/>
            <p:cNvSpPr/>
            <p:nvPr/>
          </p:nvSpPr>
          <p:spPr>
            <a:xfrm>
              <a:off x="2687994" y="3771159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3418074" y="3043452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5" name="直接连接符 144"/>
            <p:cNvCxnSpPr/>
            <p:nvPr/>
          </p:nvCxnSpPr>
          <p:spPr>
            <a:xfrm rot="-2700000">
              <a:off x="2583377" y="3450877"/>
              <a:ext cx="1008183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组合 145"/>
          <p:cNvGrpSpPr/>
          <p:nvPr/>
        </p:nvGrpSpPr>
        <p:grpSpPr>
          <a:xfrm>
            <a:off x="6456582" y="2392992"/>
            <a:ext cx="756137" cy="602289"/>
            <a:chOff x="2583377" y="3043452"/>
            <a:chExt cx="1008183" cy="803052"/>
          </a:xfrm>
        </p:grpSpPr>
        <p:sp>
          <p:nvSpPr>
            <p:cNvPr id="147" name="椭圆 146"/>
            <p:cNvSpPr/>
            <p:nvPr/>
          </p:nvSpPr>
          <p:spPr>
            <a:xfrm>
              <a:off x="2687994" y="3771159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3418074" y="3043452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9" name="直接连接符 148"/>
            <p:cNvCxnSpPr/>
            <p:nvPr/>
          </p:nvCxnSpPr>
          <p:spPr>
            <a:xfrm rot="-2700000">
              <a:off x="2583377" y="3450877"/>
              <a:ext cx="1008183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组合 149"/>
          <p:cNvGrpSpPr/>
          <p:nvPr/>
        </p:nvGrpSpPr>
        <p:grpSpPr>
          <a:xfrm flipH="1">
            <a:off x="3067487" y="2392992"/>
            <a:ext cx="756137" cy="602289"/>
            <a:chOff x="2583377" y="3043452"/>
            <a:chExt cx="1008183" cy="803052"/>
          </a:xfrm>
        </p:grpSpPr>
        <p:sp>
          <p:nvSpPr>
            <p:cNvPr id="151" name="椭圆 150"/>
            <p:cNvSpPr/>
            <p:nvPr/>
          </p:nvSpPr>
          <p:spPr>
            <a:xfrm>
              <a:off x="2687994" y="3771159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3418074" y="3043452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" name="直接连接符 152"/>
            <p:cNvCxnSpPr/>
            <p:nvPr/>
          </p:nvCxnSpPr>
          <p:spPr>
            <a:xfrm rot="-2700000">
              <a:off x="2583377" y="3450877"/>
              <a:ext cx="1008183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组合 153"/>
          <p:cNvGrpSpPr/>
          <p:nvPr/>
        </p:nvGrpSpPr>
        <p:grpSpPr>
          <a:xfrm flipH="1">
            <a:off x="5380510" y="2392992"/>
            <a:ext cx="756137" cy="602289"/>
            <a:chOff x="2583377" y="3043452"/>
            <a:chExt cx="1008183" cy="803052"/>
          </a:xfrm>
        </p:grpSpPr>
        <p:sp>
          <p:nvSpPr>
            <p:cNvPr id="155" name="椭圆 154"/>
            <p:cNvSpPr/>
            <p:nvPr/>
          </p:nvSpPr>
          <p:spPr>
            <a:xfrm>
              <a:off x="2687994" y="3771159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3418074" y="3043452"/>
              <a:ext cx="75345" cy="753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7" name="直接连接符 156"/>
            <p:cNvCxnSpPr/>
            <p:nvPr/>
          </p:nvCxnSpPr>
          <p:spPr>
            <a:xfrm rot="-2700000">
              <a:off x="2583377" y="3450877"/>
              <a:ext cx="1008183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组合 161"/>
          <p:cNvGrpSpPr/>
          <p:nvPr/>
        </p:nvGrpSpPr>
        <p:grpSpPr>
          <a:xfrm>
            <a:off x="2374091" y="1681696"/>
            <a:ext cx="943628" cy="943628"/>
            <a:chOff x="3165455" y="1994612"/>
            <a:chExt cx="1258170" cy="1258170"/>
          </a:xfrm>
        </p:grpSpPr>
        <p:sp>
          <p:nvSpPr>
            <p:cNvPr id="163" name="椭圆 162"/>
            <p:cNvSpPr/>
            <p:nvPr/>
          </p:nvSpPr>
          <p:spPr>
            <a:xfrm>
              <a:off x="3165455" y="1994612"/>
              <a:ext cx="1258170" cy="125817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>
              <a:off x="3308965" y="2138122"/>
              <a:ext cx="971150" cy="97115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5" name="椭圆 164"/>
          <p:cNvSpPr/>
          <p:nvPr/>
        </p:nvSpPr>
        <p:spPr>
          <a:xfrm>
            <a:off x="2574238" y="1881843"/>
            <a:ext cx="543335" cy="543335"/>
          </a:xfrm>
          <a:prstGeom prst="ellipse">
            <a:avLst/>
          </a:prstGeom>
          <a:solidFill>
            <a:srgbClr val="E87071"/>
          </a:solidFill>
          <a:ln w="19050">
            <a:gradFill flip="none" rotWithShape="1">
              <a:gsLst>
                <a:gs pos="0">
                  <a:schemeClr val="bg1">
                    <a:lumMod val="60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4657670" y="1681696"/>
            <a:ext cx="943628" cy="943628"/>
            <a:chOff x="6210227" y="1994612"/>
            <a:chExt cx="1258170" cy="1258170"/>
          </a:xfrm>
        </p:grpSpPr>
        <p:sp>
          <p:nvSpPr>
            <p:cNvPr id="167" name="椭圆 166"/>
            <p:cNvSpPr/>
            <p:nvPr/>
          </p:nvSpPr>
          <p:spPr>
            <a:xfrm>
              <a:off x="6210227" y="1994612"/>
              <a:ext cx="1258170" cy="125817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6353737" y="2138122"/>
              <a:ext cx="971150" cy="97115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9" name="椭圆 168"/>
          <p:cNvSpPr/>
          <p:nvPr/>
        </p:nvSpPr>
        <p:spPr>
          <a:xfrm>
            <a:off x="4857817" y="1881843"/>
            <a:ext cx="543335" cy="543335"/>
          </a:xfrm>
          <a:prstGeom prst="ellipse">
            <a:avLst/>
          </a:prstGeom>
          <a:solidFill>
            <a:srgbClr val="00AF92"/>
          </a:solidFill>
          <a:ln w="19050">
            <a:gradFill flip="none" rotWithShape="1">
              <a:gsLst>
                <a:gs pos="0">
                  <a:schemeClr val="bg1">
                    <a:lumMod val="60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0" name="组合 169"/>
          <p:cNvGrpSpPr/>
          <p:nvPr/>
        </p:nvGrpSpPr>
        <p:grpSpPr>
          <a:xfrm>
            <a:off x="3515881" y="2823485"/>
            <a:ext cx="943628" cy="943628"/>
            <a:chOff x="4687841" y="3516997"/>
            <a:chExt cx="1258170" cy="1258170"/>
          </a:xfrm>
        </p:grpSpPr>
        <p:sp>
          <p:nvSpPr>
            <p:cNvPr id="171" name="椭圆 170"/>
            <p:cNvSpPr/>
            <p:nvPr/>
          </p:nvSpPr>
          <p:spPr>
            <a:xfrm>
              <a:off x="4687841" y="3516997"/>
              <a:ext cx="1258170" cy="125817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4831351" y="3660507"/>
              <a:ext cx="971150" cy="97115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3" name="椭圆 172"/>
          <p:cNvSpPr/>
          <p:nvPr/>
        </p:nvSpPr>
        <p:spPr>
          <a:xfrm>
            <a:off x="3716027" y="3023632"/>
            <a:ext cx="543335" cy="543335"/>
          </a:xfrm>
          <a:prstGeom prst="ellipse">
            <a:avLst/>
          </a:prstGeom>
          <a:solidFill>
            <a:srgbClr val="FFB850"/>
          </a:solidFill>
          <a:ln w="19050">
            <a:gradFill flip="none" rotWithShape="1">
              <a:gsLst>
                <a:gs pos="0">
                  <a:schemeClr val="bg1">
                    <a:lumMod val="60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5827084" y="2823485"/>
            <a:ext cx="943628" cy="943628"/>
            <a:chOff x="7769445" y="3516997"/>
            <a:chExt cx="1258170" cy="1258170"/>
          </a:xfrm>
        </p:grpSpPr>
        <p:sp>
          <p:nvSpPr>
            <p:cNvPr id="179" name="椭圆 178"/>
            <p:cNvSpPr/>
            <p:nvPr/>
          </p:nvSpPr>
          <p:spPr>
            <a:xfrm>
              <a:off x="7769445" y="3516997"/>
              <a:ext cx="1258170" cy="125817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>
              <a:off x="7912955" y="3660507"/>
              <a:ext cx="971150" cy="97115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1" name="椭圆 180"/>
          <p:cNvSpPr/>
          <p:nvPr/>
        </p:nvSpPr>
        <p:spPr>
          <a:xfrm>
            <a:off x="6027230" y="3023632"/>
            <a:ext cx="543335" cy="543335"/>
          </a:xfrm>
          <a:prstGeom prst="ellipse">
            <a:avLst/>
          </a:prstGeom>
          <a:solidFill>
            <a:srgbClr val="C65885"/>
          </a:solidFill>
          <a:ln w="19050">
            <a:gradFill flip="none" rotWithShape="1">
              <a:gsLst>
                <a:gs pos="0">
                  <a:schemeClr val="bg1">
                    <a:lumMod val="60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文本框 32"/>
          <p:cNvSpPr txBox="1"/>
          <p:nvPr/>
        </p:nvSpPr>
        <p:spPr>
          <a:xfrm>
            <a:off x="196215" y="762000"/>
            <a:ext cx="20707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活动二：套圈游戏</a:t>
            </a:r>
            <a:r>
              <a:rPr lang="zh-CN" altLang="en-US" sz="18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哪种方式更公平？</a:t>
            </a:r>
            <a:endParaRPr lang="zh-CN" altLang="en-US" sz="1800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6" name="文本框 39"/>
          <p:cNvSpPr txBox="1"/>
          <p:nvPr/>
        </p:nvSpPr>
        <p:spPr>
          <a:xfrm>
            <a:off x="3266440" y="1193800"/>
            <a:ext cx="144208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rgbClr val="FFB85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2.</a:t>
            </a:r>
            <a:r>
              <a:rPr lang="zh-CN" altLang="en-US" sz="1800" b="1" dirty="0">
                <a:solidFill>
                  <a:srgbClr val="FFB85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说一说：</a:t>
            </a:r>
            <a:r>
              <a:rPr lang="zh-CN" altLang="en-US" sz="1800" dirty="0">
                <a:solidFill>
                  <a:srgbClr val="FFB850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在</a:t>
            </a:r>
            <a:r>
              <a:rPr lang="zh-CN" altLang="en-US" sz="1800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思考、推理、表达中深化空间感知。</a:t>
            </a:r>
            <a:endParaRPr lang="zh-CN" altLang="en-US" sz="18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文本框 42"/>
          <p:cNvSpPr txBox="1"/>
          <p:nvPr/>
        </p:nvSpPr>
        <p:spPr>
          <a:xfrm>
            <a:off x="5539740" y="762000"/>
            <a:ext cx="15792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C65885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4.</a:t>
            </a:r>
            <a:r>
              <a:rPr lang="zh-CN" altLang="en-US" sz="1800" dirty="0">
                <a:solidFill>
                  <a:srgbClr val="C65885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你知道吗？</a:t>
            </a:r>
            <a:r>
              <a:rPr lang="zh-CN" altLang="en-US" sz="1800" dirty="0">
                <a:solidFill>
                  <a:srgbClr val="C65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我国古代名著</a:t>
            </a:r>
            <a:r>
              <a:rPr lang="en-US" altLang="zh-CN" sz="1800" dirty="0">
                <a:solidFill>
                  <a:srgbClr val="C65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dirty="0">
                <a:solidFill>
                  <a:srgbClr val="C65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《墨经》说：</a:t>
            </a:r>
            <a:r>
              <a:rPr lang="en-US" altLang="zh-CN" sz="1800" dirty="0">
                <a:solidFill>
                  <a:srgbClr val="C65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800" dirty="0">
                <a:solidFill>
                  <a:srgbClr val="C658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圆，一中同长也。</a:t>
            </a:r>
            <a:r>
              <a:rPr lang="en-US" altLang="zh-CN" sz="1800" dirty="0">
                <a:solidFill>
                  <a:srgbClr val="C65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b="1" dirty="0">
                <a:solidFill>
                  <a:srgbClr val="C65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（同化空间观念）</a:t>
            </a:r>
            <a:endParaRPr lang="zh-CN" altLang="en-US" sz="1800" b="1" dirty="0">
              <a:solidFill>
                <a:srgbClr val="C658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文本框 45"/>
          <p:cNvSpPr txBox="1"/>
          <p:nvPr/>
        </p:nvSpPr>
        <p:spPr>
          <a:xfrm>
            <a:off x="2072640" y="2916555"/>
            <a:ext cx="129603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E8707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1.</a:t>
            </a:r>
            <a:r>
              <a:rPr lang="zh-CN" altLang="en-US" sz="2000" b="1" dirty="0">
                <a:solidFill>
                  <a:srgbClr val="E8707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想一想：   </a:t>
            </a:r>
            <a:r>
              <a:rPr lang="zh-CN" altLang="en-US" sz="2000" dirty="0">
                <a:solidFill>
                  <a:srgbClr val="E8707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在</a:t>
            </a:r>
            <a:r>
              <a:rPr lang="zh-CN" altLang="en-US" sz="20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观察、思考、想象中构建表象。</a:t>
            </a:r>
            <a:endParaRPr lang="zh-CN" altLang="en-US" sz="2000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文本框 48"/>
          <p:cNvSpPr txBox="1"/>
          <p:nvPr/>
        </p:nvSpPr>
        <p:spPr>
          <a:xfrm>
            <a:off x="4481830" y="3023870"/>
            <a:ext cx="13665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rgbClr val="00AF92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3.</a:t>
            </a:r>
            <a:r>
              <a:rPr lang="zh-CN" altLang="en-US" sz="1800" b="1" dirty="0">
                <a:solidFill>
                  <a:srgbClr val="00AF92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试一试：   </a:t>
            </a:r>
            <a:r>
              <a:rPr lang="zh-CN" altLang="en-US" sz="1800" dirty="0">
                <a:solidFill>
                  <a:srgbClr val="00AF92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在</a:t>
            </a:r>
            <a:r>
              <a:rPr lang="zh-CN" altLang="en-US" sz="1800" dirty="0">
                <a:solidFill>
                  <a:srgbClr val="00A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实验、验证中建立空间观念。</a:t>
            </a:r>
            <a:endParaRPr lang="zh-CN" altLang="en-US" sz="1800" dirty="0">
              <a:solidFill>
                <a:srgbClr val="00A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文本框 51"/>
          <p:cNvSpPr txBox="1"/>
          <p:nvPr/>
        </p:nvSpPr>
        <p:spPr>
          <a:xfrm>
            <a:off x="6992620" y="283210"/>
            <a:ext cx="2078355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2060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思考：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帮助学生将数学知识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生活化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学生在观察生活中的场景时，就会想象出“圆”的画面；在不断思考的同时，会构建出圆的几何图形；学生在“表达”中，不断的思考和推理，对“圆”的空间感知就会更加深刻；在“尝试”中，进一步验证感知“圆”的空间形式, 建立起“圆”的空间观念。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借助生活经验，把抽象的特征变成具体的、可观察的、可操作的，从而促进学生对抽象概念的理解，获得空间感受。这种从具体事物中抽象出空间表象的过程，是培养空间观念的重要保障。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5" name="Group 18"/>
          <p:cNvGrpSpPr>
            <a:grpSpLocks noChangeAspect="1"/>
          </p:cNvGrpSpPr>
          <p:nvPr/>
        </p:nvGrpSpPr>
        <p:grpSpPr bwMode="auto">
          <a:xfrm>
            <a:off x="5012503" y="2035658"/>
            <a:ext cx="240689" cy="224276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206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1" name="Group 13"/>
          <p:cNvGrpSpPr>
            <a:grpSpLocks noChangeAspect="1"/>
          </p:cNvGrpSpPr>
          <p:nvPr/>
        </p:nvGrpSpPr>
        <p:grpSpPr bwMode="auto">
          <a:xfrm>
            <a:off x="3869740" y="3169504"/>
            <a:ext cx="262733" cy="265835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212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2688265" y="2004862"/>
            <a:ext cx="273200" cy="297297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215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8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9" name="Group 41"/>
          <p:cNvGrpSpPr>
            <a:grpSpLocks noChangeAspect="1"/>
          </p:cNvGrpSpPr>
          <p:nvPr/>
        </p:nvGrpSpPr>
        <p:grpSpPr bwMode="auto">
          <a:xfrm>
            <a:off x="6173111" y="3122073"/>
            <a:ext cx="260669" cy="313594"/>
            <a:chOff x="3783" y="2089"/>
            <a:chExt cx="116" cy="142"/>
          </a:xfrm>
          <a:solidFill>
            <a:schemeClr val="bg1"/>
          </a:solidFill>
          <a:effectLst/>
        </p:grpSpPr>
        <p:sp>
          <p:nvSpPr>
            <p:cNvPr id="220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1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2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3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4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6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7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5" descr="F:\2019冬令营圆的认识（一）\六年级冬令营阅读\media\image16.jpe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0524"/>
          <a:stretch>
            <a:fillRect/>
          </a:stretch>
        </p:blipFill>
        <p:spPr>
          <a:xfrm>
            <a:off x="392430" y="1372870"/>
            <a:ext cx="1169670" cy="101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5" descr="F:\2019冬令营圆的认识（一）\六年级冬令营阅读\media\image16.jpe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9262" r="33343"/>
          <a:stretch>
            <a:fillRect/>
          </a:stretch>
        </p:blipFill>
        <p:spPr>
          <a:xfrm>
            <a:off x="196215" y="2477135"/>
            <a:ext cx="1561465" cy="146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5" descr="F:\2019冬令营圆的认识（一）\六年级冬令营阅读\media\image16.jpe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BFF">
                  <a:alpha val="100000"/>
                </a:srgbClr>
              </a:clrFrom>
              <a:clrTo>
                <a:srgbClr val="FFFBFF">
                  <a:alpha val="100000"/>
                  <a:alpha val="0"/>
                </a:srgbClr>
              </a:clrTo>
            </a:clrChange>
          </a:blip>
          <a:srcRect l="73191"/>
          <a:stretch>
            <a:fillRect/>
          </a:stretch>
        </p:blipFill>
        <p:spPr>
          <a:xfrm>
            <a:off x="196215" y="3766820"/>
            <a:ext cx="1466215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73742916" name="组合 1"/>
          <p:cNvGrpSpPr/>
          <p:nvPr/>
        </p:nvGrpSpPr>
        <p:grpSpPr>
          <a:xfrm>
            <a:off x="3787140" y="4308475"/>
            <a:ext cx="694690" cy="687070"/>
            <a:chOff x="2225" y="1603"/>
            <a:chExt cx="10052" cy="7540"/>
          </a:xfrm>
        </p:grpSpPr>
        <p:pic>
          <p:nvPicPr>
            <p:cNvPr id="1073742910" name="图片 27" descr="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25" y="1603"/>
              <a:ext cx="10053" cy="754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73742911" name="直接连接符 24"/>
            <p:cNvSpPr/>
            <p:nvPr/>
          </p:nvSpPr>
          <p:spPr>
            <a:xfrm rot="-10800000" flipV="1">
              <a:off x="3620" y="7153"/>
              <a:ext cx="2890" cy="900"/>
            </a:xfrm>
            <a:prstGeom prst="line">
              <a:avLst/>
            </a:prstGeom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12" name="直接连接符 29"/>
            <p:cNvSpPr/>
            <p:nvPr/>
          </p:nvSpPr>
          <p:spPr>
            <a:xfrm rot="10800000">
              <a:off x="3600" y="8078"/>
              <a:ext cx="4615" cy="22"/>
            </a:xfrm>
            <a:prstGeom prst="line">
              <a:avLst/>
            </a:prstGeom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13" name="直接连接符 37"/>
            <p:cNvSpPr/>
            <p:nvPr/>
          </p:nvSpPr>
          <p:spPr>
            <a:xfrm rot="-10800000" flipV="1">
              <a:off x="3670" y="7628"/>
              <a:ext cx="3653" cy="425"/>
            </a:xfrm>
            <a:prstGeom prst="line">
              <a:avLst/>
            </a:prstGeom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14" name="直接连接符 39"/>
            <p:cNvSpPr/>
            <p:nvPr/>
          </p:nvSpPr>
          <p:spPr>
            <a:xfrm flipV="1">
              <a:off x="3613" y="6703"/>
              <a:ext cx="2097" cy="1327"/>
            </a:xfrm>
            <a:prstGeom prst="line">
              <a:avLst/>
            </a:prstGeom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15" name="直接连接符 42"/>
            <p:cNvSpPr/>
            <p:nvPr/>
          </p:nvSpPr>
          <p:spPr>
            <a:xfrm rot="5400000">
              <a:off x="2858" y="6683"/>
              <a:ext cx="2160" cy="675"/>
            </a:xfrm>
            <a:prstGeom prst="line">
              <a:avLst/>
            </a:prstGeom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073742909" name="组合 1073742908"/>
          <p:cNvGrpSpPr/>
          <p:nvPr/>
        </p:nvGrpSpPr>
        <p:grpSpPr>
          <a:xfrm>
            <a:off x="4733290" y="4368800"/>
            <a:ext cx="598170" cy="626110"/>
            <a:chOff x="6367" y="48124"/>
            <a:chExt cx="1678" cy="1826"/>
          </a:xfrm>
        </p:grpSpPr>
        <p:grpSp>
          <p:nvGrpSpPr>
            <p:cNvPr id="1073742906" name="组合 4"/>
            <p:cNvGrpSpPr/>
            <p:nvPr/>
          </p:nvGrpSpPr>
          <p:grpSpPr>
            <a:xfrm>
              <a:off x="6367" y="48124"/>
              <a:ext cx="1678" cy="1827"/>
              <a:chOff x="3233" y="1053"/>
              <a:chExt cx="7436" cy="8906"/>
            </a:xfrm>
          </p:grpSpPr>
          <p:grpSp>
            <p:nvGrpSpPr>
              <p:cNvPr id="1073742901" name="组合 1"/>
              <p:cNvGrpSpPr/>
              <p:nvPr/>
            </p:nvGrpSpPr>
            <p:grpSpPr>
              <a:xfrm>
                <a:off x="3233" y="1053"/>
                <a:ext cx="7436" cy="8906"/>
                <a:chOff x="3233" y="1053"/>
                <a:chExt cx="7436" cy="8906"/>
              </a:xfrm>
            </p:grpSpPr>
            <p:pic>
              <p:nvPicPr>
                <p:cNvPr id="1073742899" name="图片 29" descr="4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233" y="1053"/>
                  <a:ext cx="7437" cy="89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1073742900" name="直接连接符 25"/>
                <p:cNvSpPr/>
                <p:nvPr/>
              </p:nvSpPr>
              <p:spPr>
                <a:xfrm>
                  <a:off x="4593" y="3580"/>
                  <a:ext cx="2325" cy="2268"/>
                </a:xfrm>
                <a:prstGeom prst="line">
                  <a:avLst/>
                </a:prstGeom>
                <a:ln w="38100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73742905" name="组合 3"/>
              <p:cNvGrpSpPr/>
              <p:nvPr/>
            </p:nvGrpSpPr>
            <p:grpSpPr>
              <a:xfrm>
                <a:off x="4593" y="3580"/>
                <a:ext cx="4869" cy="4745"/>
                <a:chOff x="4593" y="3580"/>
                <a:chExt cx="4869" cy="4745"/>
              </a:xfrm>
            </p:grpSpPr>
            <p:sp>
              <p:nvSpPr>
                <p:cNvPr id="1073742902" name="直接连接符 27"/>
                <p:cNvSpPr/>
                <p:nvPr/>
              </p:nvSpPr>
              <p:spPr>
                <a:xfrm rot="-10800000" flipV="1">
                  <a:off x="6990" y="3580"/>
                  <a:ext cx="2380" cy="2270"/>
                </a:xfrm>
                <a:prstGeom prst="line">
                  <a:avLst/>
                </a:prstGeom>
                <a:ln w="38100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073742903" name="直接连接符 30"/>
                <p:cNvSpPr/>
                <p:nvPr/>
              </p:nvSpPr>
              <p:spPr>
                <a:xfrm rot="5400000" flipH="1" flipV="1">
                  <a:off x="4570" y="5890"/>
                  <a:ext cx="2420" cy="2375"/>
                </a:xfrm>
                <a:prstGeom prst="line">
                  <a:avLst/>
                </a:prstGeom>
                <a:ln w="38100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073742904" name="直接连接符 38"/>
                <p:cNvSpPr/>
                <p:nvPr/>
              </p:nvSpPr>
              <p:spPr>
                <a:xfrm rot="10800000">
                  <a:off x="6968" y="5905"/>
                  <a:ext cx="2495" cy="2420"/>
                </a:xfrm>
                <a:prstGeom prst="line">
                  <a:avLst/>
                </a:prstGeom>
                <a:ln w="38100" cap="flat" cmpd="sng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1073742907" name="直接连接符 1073742906"/>
            <p:cNvSpPr/>
            <p:nvPr/>
          </p:nvSpPr>
          <p:spPr>
            <a:xfrm flipV="1">
              <a:off x="6630" y="49100"/>
              <a:ext cx="1125" cy="3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73742908" name="直接连接符 1073742907"/>
            <p:cNvSpPr/>
            <p:nvPr/>
          </p:nvSpPr>
          <p:spPr>
            <a:xfrm>
              <a:off x="7170" y="48590"/>
              <a:ext cx="30" cy="108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73742926" name="组合 1073742925"/>
          <p:cNvGrpSpPr/>
          <p:nvPr/>
        </p:nvGrpSpPr>
        <p:grpSpPr>
          <a:xfrm>
            <a:off x="5592445" y="4370070"/>
            <a:ext cx="708660" cy="737870"/>
            <a:chOff x="2480" y="793"/>
            <a:chExt cx="9144" cy="9070"/>
          </a:xfrm>
        </p:grpSpPr>
        <p:pic>
          <p:nvPicPr>
            <p:cNvPr id="1073742917" name="图片 28" descr="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0" y="793"/>
              <a:ext cx="9145" cy="90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73742918" name="直接连接符 24"/>
            <p:cNvSpPr/>
            <p:nvPr/>
          </p:nvSpPr>
          <p:spPr>
            <a:xfrm rot="-5400000" flipH="1">
              <a:off x="5093" y="3903"/>
              <a:ext cx="2885" cy="702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19" name="直接连接符 26"/>
            <p:cNvSpPr/>
            <p:nvPr/>
          </p:nvSpPr>
          <p:spPr>
            <a:xfrm rot="5400000">
              <a:off x="6240" y="3700"/>
              <a:ext cx="2610" cy="1305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20" name="直接连接符 30"/>
            <p:cNvSpPr/>
            <p:nvPr/>
          </p:nvSpPr>
          <p:spPr>
            <a:xfrm rot="-10800000" flipV="1">
              <a:off x="6888" y="4440"/>
              <a:ext cx="2692" cy="1258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21" name="直接连接符 34"/>
            <p:cNvSpPr/>
            <p:nvPr/>
          </p:nvSpPr>
          <p:spPr>
            <a:xfrm rot="10800000">
              <a:off x="6900" y="5720"/>
              <a:ext cx="2723" cy="978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22" name="直接连接符 36"/>
            <p:cNvSpPr/>
            <p:nvPr/>
          </p:nvSpPr>
          <p:spPr>
            <a:xfrm rot="-5400000" flipV="1">
              <a:off x="6010" y="6575"/>
              <a:ext cx="2723" cy="965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23" name="直接连接符 38"/>
            <p:cNvSpPr/>
            <p:nvPr/>
          </p:nvSpPr>
          <p:spPr>
            <a:xfrm rot="5400000" flipH="1" flipV="1">
              <a:off x="4840" y="6153"/>
              <a:ext cx="2493" cy="1625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24" name="直接连接符 40"/>
            <p:cNvSpPr/>
            <p:nvPr/>
          </p:nvSpPr>
          <p:spPr>
            <a:xfrm flipV="1">
              <a:off x="4045" y="5720"/>
              <a:ext cx="2843" cy="525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73742925" name="直接连接符 42"/>
            <p:cNvSpPr/>
            <p:nvPr/>
          </p:nvSpPr>
          <p:spPr>
            <a:xfrm>
              <a:off x="4298" y="4410"/>
              <a:ext cx="2590" cy="1310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16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0" dur="500" fill="hold"/>
                                        <p:tgtEl>
                                          <p:spTgt spid="16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2" dur="5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4" dur="500" fill="hold"/>
                                        <p:tgtEl>
                                          <p:spTgt spid="16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1" dur="500" fill="hold"/>
                                        <p:tgtEl>
                                          <p:spTgt spid="17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3" dur="500" fill="hold"/>
                                        <p:tgtEl>
                                          <p:spTgt spid="17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5" dur="500" fill="hold"/>
                                        <p:tgtEl>
                                          <p:spTgt spid="1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7" dur="500" fill="hold"/>
                                        <p:tgtEl>
                                          <p:spTgt spid="1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65" grpId="0" animBg="1"/>
      <p:bldP spid="169" grpId="0" animBg="1"/>
      <p:bldP spid="173" grpId="0" animBg="1"/>
      <p:bldP spid="181" grpId="0" animBg="1"/>
      <p:bldP spid="1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标题 1"/>
          <p:cNvSpPr>
            <a:spLocks noGrp="1"/>
          </p:cNvSpPr>
          <p:nvPr>
            <p:ph type="title"/>
          </p:nvPr>
        </p:nvSpPr>
        <p:spPr>
          <a:xfrm>
            <a:off x="312420" y="154940"/>
            <a:ext cx="2568575" cy="41021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操作，丰富空间观念的载体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任意多边形 146"/>
          <p:cNvSpPr/>
          <p:nvPr/>
        </p:nvSpPr>
        <p:spPr>
          <a:xfrm>
            <a:off x="3842640" y="833074"/>
            <a:ext cx="1459912" cy="666082"/>
          </a:xfrm>
          <a:custGeom>
            <a:avLst/>
            <a:gdLst>
              <a:gd name="connsiteX0" fmla="*/ 1289422 w 2578844"/>
              <a:gd name="connsiteY0" fmla="*/ 0 h 1177018"/>
              <a:gd name="connsiteX1" fmla="*/ 2578134 w 2578844"/>
              <a:gd name="connsiteY1" fmla="*/ 1162953 h 1177018"/>
              <a:gd name="connsiteX2" fmla="*/ 2578844 w 2578844"/>
              <a:gd name="connsiteY2" fmla="*/ 1177018 h 1177018"/>
              <a:gd name="connsiteX3" fmla="*/ 0 w 2578844"/>
              <a:gd name="connsiteY3" fmla="*/ 1177018 h 1177018"/>
              <a:gd name="connsiteX4" fmla="*/ 710 w 2578844"/>
              <a:gd name="connsiteY4" fmla="*/ 1162953 h 1177018"/>
              <a:gd name="connsiteX5" fmla="*/ 1289422 w 2578844"/>
              <a:gd name="connsiteY5" fmla="*/ 0 h 117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8844" h="1177018">
                <a:moveTo>
                  <a:pt x="1289422" y="0"/>
                </a:moveTo>
                <a:cubicBezTo>
                  <a:pt x="1960138" y="0"/>
                  <a:pt x="2511797" y="509739"/>
                  <a:pt x="2578134" y="1162953"/>
                </a:cubicBezTo>
                <a:lnTo>
                  <a:pt x="2578844" y="1177018"/>
                </a:lnTo>
                <a:lnTo>
                  <a:pt x="0" y="1177018"/>
                </a:lnTo>
                <a:lnTo>
                  <a:pt x="710" y="1162953"/>
                </a:lnTo>
                <a:cubicBezTo>
                  <a:pt x="67048" y="509739"/>
                  <a:pt x="618707" y="0"/>
                  <a:pt x="1289422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0000"/>
                </a:schemeClr>
              </a:gs>
            </a:gsLst>
            <a:lin ang="2700000" scaled="1"/>
          </a:gra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8" name="梯形 147"/>
          <p:cNvSpPr/>
          <p:nvPr/>
        </p:nvSpPr>
        <p:spPr>
          <a:xfrm flipV="1">
            <a:off x="3842640" y="1559825"/>
            <a:ext cx="1459912" cy="604643"/>
          </a:xfrm>
          <a:prstGeom prst="trapezoid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96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9" name="梯形 148"/>
          <p:cNvSpPr/>
          <p:nvPr/>
        </p:nvSpPr>
        <p:spPr>
          <a:xfrm flipV="1">
            <a:off x="4005799" y="2225137"/>
            <a:ext cx="1139553" cy="604643"/>
          </a:xfrm>
          <a:prstGeom prst="trapezoid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96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0" name="任意多边形 149"/>
          <p:cNvSpPr/>
          <p:nvPr/>
        </p:nvSpPr>
        <p:spPr>
          <a:xfrm flipV="1">
            <a:off x="4165768" y="2890448"/>
            <a:ext cx="819615" cy="807062"/>
          </a:xfrm>
          <a:custGeom>
            <a:avLst/>
            <a:gdLst>
              <a:gd name="connsiteX0" fmla="*/ 0 w 1447800"/>
              <a:gd name="connsiteY0" fmla="*/ 1426140 h 1426140"/>
              <a:gd name="connsiteX1" fmla="*/ 1447800 w 1447800"/>
              <a:gd name="connsiteY1" fmla="*/ 1426140 h 1426140"/>
              <a:gd name="connsiteX2" fmla="*/ 1180688 w 1447800"/>
              <a:gd name="connsiteY2" fmla="*/ 357690 h 1426140"/>
              <a:gd name="connsiteX3" fmla="*/ 1177247 w 1447800"/>
              <a:gd name="connsiteY3" fmla="*/ 357690 h 1426140"/>
              <a:gd name="connsiteX4" fmla="*/ 1174880 w 1447800"/>
              <a:gd name="connsiteY4" fmla="*/ 336305 h 1426140"/>
              <a:gd name="connsiteX5" fmla="*/ 721810 w 1447800"/>
              <a:gd name="connsiteY5" fmla="*/ 0 h 1426140"/>
              <a:gd name="connsiteX6" fmla="*/ 268741 w 1447800"/>
              <a:gd name="connsiteY6" fmla="*/ 336305 h 1426140"/>
              <a:gd name="connsiteX7" fmla="*/ 265786 w 1447800"/>
              <a:gd name="connsiteY7" fmla="*/ 362997 h 1426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800" h="1426140">
                <a:moveTo>
                  <a:pt x="0" y="1426140"/>
                </a:moveTo>
                <a:lnTo>
                  <a:pt x="1447800" y="1426140"/>
                </a:lnTo>
                <a:lnTo>
                  <a:pt x="1180688" y="357690"/>
                </a:lnTo>
                <a:lnTo>
                  <a:pt x="1177247" y="357690"/>
                </a:lnTo>
                <a:lnTo>
                  <a:pt x="1174880" y="336305"/>
                </a:lnTo>
                <a:cubicBezTo>
                  <a:pt x="1131756" y="144376"/>
                  <a:pt x="945296" y="0"/>
                  <a:pt x="721810" y="0"/>
                </a:cubicBezTo>
                <a:cubicBezTo>
                  <a:pt x="498325" y="0"/>
                  <a:pt x="311864" y="144376"/>
                  <a:pt x="268741" y="336305"/>
                </a:cubicBezTo>
                <a:lnTo>
                  <a:pt x="265786" y="362997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96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2" name="椭圆 151"/>
          <p:cNvSpPr/>
          <p:nvPr/>
        </p:nvSpPr>
        <p:spPr>
          <a:xfrm>
            <a:off x="4180205" y="3808095"/>
            <a:ext cx="784225" cy="784225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4" name="Group 4"/>
          <p:cNvGrpSpPr>
            <a:grpSpLocks noChangeAspect="1"/>
          </p:cNvGrpSpPr>
          <p:nvPr/>
        </p:nvGrpSpPr>
        <p:grpSpPr bwMode="auto">
          <a:xfrm>
            <a:off x="4397046" y="1008549"/>
            <a:ext cx="315481" cy="369574"/>
            <a:chOff x="1776" y="1776"/>
            <a:chExt cx="64" cy="75"/>
          </a:xfrm>
          <a:solidFill>
            <a:srgbClr val="01ACBE"/>
          </a:solidFill>
        </p:grpSpPr>
        <p:sp>
          <p:nvSpPr>
            <p:cNvPr id="15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9" name="Group 18"/>
          <p:cNvGrpSpPr>
            <a:grpSpLocks noChangeAspect="1"/>
          </p:cNvGrpSpPr>
          <p:nvPr/>
        </p:nvGrpSpPr>
        <p:grpSpPr bwMode="auto">
          <a:xfrm>
            <a:off x="4414144" y="3086348"/>
            <a:ext cx="320398" cy="298443"/>
            <a:chOff x="3802" y="2858"/>
            <a:chExt cx="616" cy="574"/>
          </a:xfrm>
          <a:solidFill>
            <a:srgbClr val="7B4690"/>
          </a:solidFill>
        </p:grpSpPr>
        <p:sp>
          <p:nvSpPr>
            <p:cNvPr id="16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5" name="Group 13"/>
          <p:cNvGrpSpPr>
            <a:grpSpLocks noChangeAspect="1"/>
          </p:cNvGrpSpPr>
          <p:nvPr/>
        </p:nvGrpSpPr>
        <p:grpSpPr bwMode="auto">
          <a:xfrm>
            <a:off x="4380236" y="1676426"/>
            <a:ext cx="384719" cy="389120"/>
            <a:chOff x="2426" y="2781"/>
            <a:chExt cx="593" cy="600"/>
          </a:xfrm>
          <a:solidFill>
            <a:srgbClr val="FFB850"/>
          </a:solidFill>
        </p:grpSpPr>
        <p:sp>
          <p:nvSpPr>
            <p:cNvPr id="166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4412482" y="2349530"/>
            <a:ext cx="330607" cy="359647"/>
            <a:chOff x="4873626" y="1965325"/>
            <a:chExt cx="269876" cy="293688"/>
          </a:xfrm>
          <a:solidFill>
            <a:srgbClr val="E87071"/>
          </a:solidFill>
        </p:grpSpPr>
        <p:sp>
          <p:nvSpPr>
            <p:cNvPr id="169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9" name="文本框 52"/>
          <p:cNvSpPr txBox="1"/>
          <p:nvPr/>
        </p:nvSpPr>
        <p:spPr>
          <a:xfrm>
            <a:off x="76200" y="645795"/>
            <a:ext cx="4548505" cy="299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活动三：画一画，你能想办法画一个圆吗？  认一认。</a:t>
            </a:r>
            <a:endParaRPr lang="zh-CN" altLang="en-US" sz="15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54"/>
          <p:cNvSpPr txBox="1"/>
          <p:nvPr/>
        </p:nvSpPr>
        <p:spPr>
          <a:xfrm>
            <a:off x="5367020" y="645795"/>
            <a:ext cx="3705225" cy="42233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思考：数学中是将实物体进行了“数学化”，学生刚刚在脑海中建立了圆的大致空间感知，对于细节的理解还是模糊的，这就需要让学生通过思考、操作、交流、反思、比较等活动感受到数学中的“圆”与生活中的实物“圆”的差别；将错误或者模糊的地方进行修正，并且从圆这一基本图形中，寻找出圆心和半径这两个基本元素及其位置关系。引导学生动手做出空间观念，有利于学生在头脑中建立圆的正确表象，培养学生的空间想象力。成为丰富学生的空间观念及创造性的坚实载体。 </a:t>
            </a:r>
            <a:endParaRPr lang="zh-CN" altLang="en-US" sz="1800" dirty="0">
              <a:solidFill>
                <a:schemeClr val="tx1">
                  <a:lumMod val="95000"/>
                  <a:lumOff val="5000"/>
                </a:schemeClr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83" name="文本框 129"/>
          <p:cNvSpPr txBox="1"/>
          <p:nvPr/>
        </p:nvSpPr>
        <p:spPr>
          <a:xfrm>
            <a:off x="153670" y="1008380"/>
            <a:ext cx="3603625" cy="41313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1．思考：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怎样画圆？   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2．操作：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小组合作，用不同的方法画圆。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3．交流：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和大家分享一下画法吧！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4．反思：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有的同学画得不圆为什么呢？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5．比较：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你发现画法有什么相同之处吗？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6．认一认：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圆心、半径、直径。（出示课件：直观演示、讲解）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7. 操作：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画一个半径是1.5 cm的圆，并 用字母o、r、d标出它的圆心、 半径和直径。（视具体情况教师指导圆规的用法。）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147" grpId="0" animBg="1"/>
      <p:bldP spid="148" grpId="0" animBg="1"/>
      <p:bldP spid="149" grpId="0" animBg="1"/>
      <p:bldP spid="150" grpId="0" animBg="1"/>
      <p:bldP spid="179" grpId="0"/>
      <p:bldP spid="181" grpId="0"/>
      <p:bldP spid="1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 43"/>
          <p:cNvSpPr/>
          <p:nvPr/>
        </p:nvSpPr>
        <p:spPr bwMode="auto">
          <a:xfrm>
            <a:off x="57785" y="772160"/>
            <a:ext cx="4838065" cy="4263390"/>
          </a:xfrm>
          <a:custGeom>
            <a:avLst/>
            <a:gdLst>
              <a:gd name="connsiteX0" fmla="*/ 352810 w 4452260"/>
              <a:gd name="connsiteY0" fmla="*/ 0 h 1068867"/>
              <a:gd name="connsiteX1" fmla="*/ 636768 w 4452260"/>
              <a:gd name="connsiteY1" fmla="*/ 0 h 1068867"/>
              <a:gd name="connsiteX2" fmla="*/ 647700 w 4452260"/>
              <a:gd name="connsiteY2" fmla="*/ 0 h 1068867"/>
              <a:gd name="connsiteX3" fmla="*/ 724065 w 4452260"/>
              <a:gd name="connsiteY3" fmla="*/ 0 h 1068867"/>
              <a:gd name="connsiteX4" fmla="*/ 782584 w 4452260"/>
              <a:gd name="connsiteY4" fmla="*/ 0 h 1068867"/>
              <a:gd name="connsiteX5" fmla="*/ 799455 w 4452260"/>
              <a:gd name="connsiteY5" fmla="*/ 0 h 1068867"/>
              <a:gd name="connsiteX6" fmla="*/ 809825 w 4452260"/>
              <a:gd name="connsiteY6" fmla="*/ 0 h 1068867"/>
              <a:gd name="connsiteX7" fmla="*/ 818078 w 4452260"/>
              <a:gd name="connsiteY7" fmla="*/ 0 h 1068867"/>
              <a:gd name="connsiteX8" fmla="*/ 843980 w 4452260"/>
              <a:gd name="connsiteY8" fmla="*/ 0 h 1068867"/>
              <a:gd name="connsiteX9" fmla="*/ 931658 w 4452260"/>
              <a:gd name="connsiteY9" fmla="*/ 0 h 1068867"/>
              <a:gd name="connsiteX10" fmla="*/ 961580 w 4452260"/>
              <a:gd name="connsiteY10" fmla="*/ 0 h 1068867"/>
              <a:gd name="connsiteX11" fmla="*/ 1000055 w 4452260"/>
              <a:gd name="connsiteY11" fmla="*/ 0 h 1068867"/>
              <a:gd name="connsiteX12" fmla="*/ 1040537 w 4452260"/>
              <a:gd name="connsiteY12" fmla="*/ 0 h 1068867"/>
              <a:gd name="connsiteX13" fmla="*/ 1051453 w 4452260"/>
              <a:gd name="connsiteY13" fmla="*/ 0 h 1068867"/>
              <a:gd name="connsiteX14" fmla="*/ 1083414 w 4452260"/>
              <a:gd name="connsiteY14" fmla="*/ 0 h 1068867"/>
              <a:gd name="connsiteX15" fmla="*/ 1112969 w 4452260"/>
              <a:gd name="connsiteY15" fmla="*/ 0 h 1068867"/>
              <a:gd name="connsiteX16" fmla="*/ 1138871 w 4452260"/>
              <a:gd name="connsiteY16" fmla="*/ 0 h 1068867"/>
              <a:gd name="connsiteX17" fmla="*/ 1170224 w 4452260"/>
              <a:gd name="connsiteY17" fmla="*/ 0 h 1068867"/>
              <a:gd name="connsiteX18" fmla="*/ 1170711 w 4452260"/>
              <a:gd name="connsiteY18" fmla="*/ 0 h 1068867"/>
              <a:gd name="connsiteX19" fmla="*/ 1202662 w 4452260"/>
              <a:gd name="connsiteY19" fmla="*/ 0 h 1068867"/>
              <a:gd name="connsiteX20" fmla="*/ 1240037 w 4452260"/>
              <a:gd name="connsiteY20" fmla="*/ 0 h 1068867"/>
              <a:gd name="connsiteX21" fmla="*/ 1290626 w 4452260"/>
              <a:gd name="connsiteY21" fmla="*/ 0 h 1068867"/>
              <a:gd name="connsiteX22" fmla="*/ 1324496 w 4452260"/>
              <a:gd name="connsiteY22" fmla="*/ 0 h 1068867"/>
              <a:gd name="connsiteX23" fmla="*/ 1332348 w 4452260"/>
              <a:gd name="connsiteY23" fmla="*/ 0 h 1068867"/>
              <a:gd name="connsiteX24" fmla="*/ 1335428 w 4452260"/>
              <a:gd name="connsiteY24" fmla="*/ 0 h 1068867"/>
              <a:gd name="connsiteX25" fmla="*/ 1411793 w 4452260"/>
              <a:gd name="connsiteY25" fmla="*/ 0 h 1068867"/>
              <a:gd name="connsiteX26" fmla="*/ 1454182 w 4452260"/>
              <a:gd name="connsiteY26" fmla="*/ 0 h 1068867"/>
              <a:gd name="connsiteX27" fmla="*/ 1470312 w 4452260"/>
              <a:gd name="connsiteY27" fmla="*/ 0 h 1068867"/>
              <a:gd name="connsiteX28" fmla="*/ 1487183 w 4452260"/>
              <a:gd name="connsiteY28" fmla="*/ 0 h 1068867"/>
              <a:gd name="connsiteX29" fmla="*/ 1497552 w 4452260"/>
              <a:gd name="connsiteY29" fmla="*/ 0 h 1068867"/>
              <a:gd name="connsiteX30" fmla="*/ 1505806 w 4452260"/>
              <a:gd name="connsiteY30" fmla="*/ 0 h 1068867"/>
              <a:gd name="connsiteX31" fmla="*/ 1528471 w 4452260"/>
              <a:gd name="connsiteY31" fmla="*/ 0 h 1068867"/>
              <a:gd name="connsiteX32" fmla="*/ 1531708 w 4452260"/>
              <a:gd name="connsiteY32" fmla="*/ 0 h 1068867"/>
              <a:gd name="connsiteX33" fmla="*/ 1540992 w 4452260"/>
              <a:gd name="connsiteY33" fmla="*/ 0 h 1068867"/>
              <a:gd name="connsiteX34" fmla="*/ 1541479 w 4452260"/>
              <a:gd name="connsiteY34" fmla="*/ 0 h 1068867"/>
              <a:gd name="connsiteX35" fmla="*/ 1599998 w 4452260"/>
              <a:gd name="connsiteY35" fmla="*/ 0 h 1068867"/>
              <a:gd name="connsiteX36" fmla="*/ 1619386 w 4452260"/>
              <a:gd name="connsiteY36" fmla="*/ 0 h 1068867"/>
              <a:gd name="connsiteX37" fmla="*/ 1635492 w 4452260"/>
              <a:gd name="connsiteY37" fmla="*/ 0 h 1068867"/>
              <a:gd name="connsiteX38" fmla="*/ 1649308 w 4452260"/>
              <a:gd name="connsiteY38" fmla="*/ 0 h 1068867"/>
              <a:gd name="connsiteX39" fmla="*/ 1653720 w 4452260"/>
              <a:gd name="connsiteY39" fmla="*/ 0 h 1068867"/>
              <a:gd name="connsiteX40" fmla="*/ 1661394 w 4452260"/>
              <a:gd name="connsiteY40" fmla="*/ 0 h 1068867"/>
              <a:gd name="connsiteX41" fmla="*/ 1687782 w 4452260"/>
              <a:gd name="connsiteY41" fmla="*/ 0 h 1068867"/>
              <a:gd name="connsiteX42" fmla="*/ 1703116 w 4452260"/>
              <a:gd name="connsiteY42" fmla="*/ 0 h 1068867"/>
              <a:gd name="connsiteX43" fmla="*/ 1739181 w 4452260"/>
              <a:gd name="connsiteY43" fmla="*/ 0 h 1068867"/>
              <a:gd name="connsiteX44" fmla="*/ 1771141 w 4452260"/>
              <a:gd name="connsiteY44" fmla="*/ 0 h 1068867"/>
              <a:gd name="connsiteX45" fmla="*/ 1800697 w 4452260"/>
              <a:gd name="connsiteY45" fmla="*/ 0 h 1068867"/>
              <a:gd name="connsiteX46" fmla="*/ 1811727 w 4452260"/>
              <a:gd name="connsiteY46" fmla="*/ 0 h 1068867"/>
              <a:gd name="connsiteX47" fmla="*/ 1823361 w 4452260"/>
              <a:gd name="connsiteY47" fmla="*/ 0 h 1068867"/>
              <a:gd name="connsiteX48" fmla="*/ 1826599 w 4452260"/>
              <a:gd name="connsiteY48" fmla="*/ 0 h 1068867"/>
              <a:gd name="connsiteX49" fmla="*/ 1857951 w 4452260"/>
              <a:gd name="connsiteY49" fmla="*/ 0 h 1068867"/>
              <a:gd name="connsiteX50" fmla="*/ 1858439 w 4452260"/>
              <a:gd name="connsiteY50" fmla="*/ 0 h 1068867"/>
              <a:gd name="connsiteX51" fmla="*/ 1859676 w 4452260"/>
              <a:gd name="connsiteY51" fmla="*/ 0 h 1068867"/>
              <a:gd name="connsiteX52" fmla="*/ 1893346 w 4452260"/>
              <a:gd name="connsiteY52" fmla="*/ 0 h 1068867"/>
              <a:gd name="connsiteX53" fmla="*/ 1927765 w 4452260"/>
              <a:gd name="connsiteY53" fmla="*/ 0 h 1068867"/>
              <a:gd name="connsiteX54" fmla="*/ 1963365 w 4452260"/>
              <a:gd name="connsiteY54" fmla="*/ 0 h 1068867"/>
              <a:gd name="connsiteX55" fmla="*/ 1978354 w 4452260"/>
              <a:gd name="connsiteY55" fmla="*/ 0 h 1068867"/>
              <a:gd name="connsiteX56" fmla="*/ 1991032 w 4452260"/>
              <a:gd name="connsiteY56" fmla="*/ 0 h 1068867"/>
              <a:gd name="connsiteX57" fmla="*/ 2020076 w 4452260"/>
              <a:gd name="connsiteY57" fmla="*/ 0 h 1068867"/>
              <a:gd name="connsiteX58" fmla="*/ 2021800 w 4452260"/>
              <a:gd name="connsiteY58" fmla="*/ 0 h 1068867"/>
              <a:gd name="connsiteX59" fmla="*/ 2027021 w 4452260"/>
              <a:gd name="connsiteY59" fmla="*/ 0 h 1068867"/>
              <a:gd name="connsiteX60" fmla="*/ 2032162 w 4452260"/>
              <a:gd name="connsiteY60" fmla="*/ 0 h 1068867"/>
              <a:gd name="connsiteX61" fmla="*/ 2141909 w 4452260"/>
              <a:gd name="connsiteY61" fmla="*/ 0 h 1068867"/>
              <a:gd name="connsiteX62" fmla="*/ 2143633 w 4452260"/>
              <a:gd name="connsiteY62" fmla="*/ 0 h 1068867"/>
              <a:gd name="connsiteX63" fmla="*/ 2178359 w 4452260"/>
              <a:gd name="connsiteY63" fmla="*/ 0 h 1068867"/>
              <a:gd name="connsiteX64" fmla="*/ 2228719 w 4452260"/>
              <a:gd name="connsiteY64" fmla="*/ 0 h 1068867"/>
              <a:gd name="connsiteX65" fmla="*/ 2229207 w 4452260"/>
              <a:gd name="connsiteY65" fmla="*/ 0 h 1068867"/>
              <a:gd name="connsiteX66" fmla="*/ 2230931 w 4452260"/>
              <a:gd name="connsiteY66" fmla="*/ 0 h 1068867"/>
              <a:gd name="connsiteX67" fmla="*/ 2287725 w 4452260"/>
              <a:gd name="connsiteY67" fmla="*/ 0 h 1068867"/>
              <a:gd name="connsiteX68" fmla="*/ 2289450 w 4452260"/>
              <a:gd name="connsiteY68" fmla="*/ 0 h 1068867"/>
              <a:gd name="connsiteX69" fmla="*/ 2323220 w 4452260"/>
              <a:gd name="connsiteY69" fmla="*/ 0 h 1068867"/>
              <a:gd name="connsiteX70" fmla="*/ 2324944 w 4452260"/>
              <a:gd name="connsiteY70" fmla="*/ 0 h 1068867"/>
              <a:gd name="connsiteX71" fmla="*/ 2340483 w 4452260"/>
              <a:gd name="connsiteY71" fmla="*/ 0 h 1068867"/>
              <a:gd name="connsiteX72" fmla="*/ 2341447 w 4452260"/>
              <a:gd name="connsiteY72" fmla="*/ 0 h 1068867"/>
              <a:gd name="connsiteX73" fmla="*/ 2343172 w 4452260"/>
              <a:gd name="connsiteY73" fmla="*/ 0 h 1068867"/>
              <a:gd name="connsiteX74" fmla="*/ 2349122 w 4452260"/>
              <a:gd name="connsiteY74" fmla="*/ 0 h 1068867"/>
              <a:gd name="connsiteX75" fmla="*/ 2350846 w 4452260"/>
              <a:gd name="connsiteY75" fmla="*/ 0 h 1068867"/>
              <a:gd name="connsiteX76" fmla="*/ 2390844 w 4452260"/>
              <a:gd name="connsiteY76" fmla="*/ 0 h 1068867"/>
              <a:gd name="connsiteX77" fmla="*/ 2462317 w 4452260"/>
              <a:gd name="connsiteY77" fmla="*/ 0 h 1068867"/>
              <a:gd name="connsiteX78" fmla="*/ 2499455 w 4452260"/>
              <a:gd name="connsiteY78" fmla="*/ 0 h 1068867"/>
              <a:gd name="connsiteX79" fmla="*/ 2530713 w 4452260"/>
              <a:gd name="connsiteY79" fmla="*/ 0 h 1068867"/>
              <a:gd name="connsiteX80" fmla="*/ 2547403 w 4452260"/>
              <a:gd name="connsiteY80" fmla="*/ 0 h 1068867"/>
              <a:gd name="connsiteX81" fmla="*/ 2549127 w 4452260"/>
              <a:gd name="connsiteY81" fmla="*/ 0 h 1068867"/>
              <a:gd name="connsiteX82" fmla="*/ 2581074 w 4452260"/>
              <a:gd name="connsiteY82" fmla="*/ 0 h 1068867"/>
              <a:gd name="connsiteX83" fmla="*/ 2582112 w 4452260"/>
              <a:gd name="connsiteY83" fmla="*/ 0 h 1068867"/>
              <a:gd name="connsiteX84" fmla="*/ 2669530 w 4452260"/>
              <a:gd name="connsiteY84" fmla="*/ 0 h 1068867"/>
              <a:gd name="connsiteX85" fmla="*/ 2678759 w 4452260"/>
              <a:gd name="connsiteY85" fmla="*/ 0 h 1068867"/>
              <a:gd name="connsiteX86" fmla="*/ 2709527 w 4452260"/>
              <a:gd name="connsiteY86" fmla="*/ 0 h 1068867"/>
              <a:gd name="connsiteX87" fmla="*/ 2711252 w 4452260"/>
              <a:gd name="connsiteY87" fmla="*/ 0 h 1068867"/>
              <a:gd name="connsiteX88" fmla="*/ 2714748 w 4452260"/>
              <a:gd name="connsiteY88" fmla="*/ 0 h 1068867"/>
              <a:gd name="connsiteX89" fmla="*/ 2719890 w 4452260"/>
              <a:gd name="connsiteY89" fmla="*/ 0 h 1068867"/>
              <a:gd name="connsiteX90" fmla="*/ 2831360 w 4452260"/>
              <a:gd name="connsiteY90" fmla="*/ 0 h 1068867"/>
              <a:gd name="connsiteX91" fmla="*/ 2833086 w 4452260"/>
              <a:gd name="connsiteY91" fmla="*/ 0 h 1068867"/>
              <a:gd name="connsiteX92" fmla="*/ 2866087 w 4452260"/>
              <a:gd name="connsiteY92" fmla="*/ 0 h 1068867"/>
              <a:gd name="connsiteX93" fmla="*/ 2918659 w 4452260"/>
              <a:gd name="connsiteY93" fmla="*/ 0 h 1068867"/>
              <a:gd name="connsiteX94" fmla="*/ 2919896 w 4452260"/>
              <a:gd name="connsiteY94" fmla="*/ 0 h 1068867"/>
              <a:gd name="connsiteX95" fmla="*/ 2920383 w 4452260"/>
              <a:gd name="connsiteY95" fmla="*/ 0 h 1068867"/>
              <a:gd name="connsiteX96" fmla="*/ 2977177 w 4452260"/>
              <a:gd name="connsiteY96" fmla="*/ 0 h 1068867"/>
              <a:gd name="connsiteX97" fmla="*/ 2978902 w 4452260"/>
              <a:gd name="connsiteY97" fmla="*/ 0 h 1068867"/>
              <a:gd name="connsiteX98" fmla="*/ 3012671 w 4452260"/>
              <a:gd name="connsiteY98" fmla="*/ 0 h 1068867"/>
              <a:gd name="connsiteX99" fmla="*/ 3014397 w 4452260"/>
              <a:gd name="connsiteY99" fmla="*/ 0 h 1068867"/>
              <a:gd name="connsiteX100" fmla="*/ 3028211 w 4452260"/>
              <a:gd name="connsiteY100" fmla="*/ 0 h 1068867"/>
              <a:gd name="connsiteX101" fmla="*/ 3030899 w 4452260"/>
              <a:gd name="connsiteY101" fmla="*/ 0 h 1068867"/>
              <a:gd name="connsiteX102" fmla="*/ 3032624 w 4452260"/>
              <a:gd name="connsiteY102" fmla="*/ 0 h 1068867"/>
              <a:gd name="connsiteX103" fmla="*/ 3038573 w 4452260"/>
              <a:gd name="connsiteY103" fmla="*/ 0 h 1068867"/>
              <a:gd name="connsiteX104" fmla="*/ 3040298 w 4452260"/>
              <a:gd name="connsiteY104" fmla="*/ 0 h 1068867"/>
              <a:gd name="connsiteX105" fmla="*/ 3082021 w 4452260"/>
              <a:gd name="connsiteY105" fmla="*/ 0 h 1068867"/>
              <a:gd name="connsiteX106" fmla="*/ 3150044 w 4452260"/>
              <a:gd name="connsiteY106" fmla="*/ 0 h 1068867"/>
              <a:gd name="connsiteX107" fmla="*/ 3218441 w 4452260"/>
              <a:gd name="connsiteY107" fmla="*/ 0 h 1068867"/>
              <a:gd name="connsiteX108" fmla="*/ 3236855 w 4452260"/>
              <a:gd name="connsiteY108" fmla="*/ 0 h 1068867"/>
              <a:gd name="connsiteX109" fmla="*/ 3269839 w 4452260"/>
              <a:gd name="connsiteY109" fmla="*/ 0 h 1068867"/>
              <a:gd name="connsiteX110" fmla="*/ 3272250 w 4452260"/>
              <a:gd name="connsiteY110" fmla="*/ 0 h 1068867"/>
              <a:gd name="connsiteX111" fmla="*/ 3320378 w 4452260"/>
              <a:gd name="connsiteY111" fmla="*/ 0 h 1068867"/>
              <a:gd name="connsiteX112" fmla="*/ 3346330 w 4452260"/>
              <a:gd name="connsiteY112" fmla="*/ 0 h 1068867"/>
              <a:gd name="connsiteX113" fmla="*/ 3357257 w 4452260"/>
              <a:gd name="connsiteY113" fmla="*/ 0 h 1068867"/>
              <a:gd name="connsiteX114" fmla="*/ 3369936 w 4452260"/>
              <a:gd name="connsiteY114" fmla="*/ 0 h 1068867"/>
              <a:gd name="connsiteX115" fmla="*/ 3398980 w 4452260"/>
              <a:gd name="connsiteY115" fmla="*/ 0 h 1068867"/>
              <a:gd name="connsiteX116" fmla="*/ 3405925 w 4452260"/>
              <a:gd name="connsiteY116" fmla="*/ 0 h 1068867"/>
              <a:gd name="connsiteX117" fmla="*/ 3411066 w 4452260"/>
              <a:gd name="connsiteY117" fmla="*/ 0 h 1068867"/>
              <a:gd name="connsiteX118" fmla="*/ 3520813 w 4452260"/>
              <a:gd name="connsiteY118" fmla="*/ 0 h 1068867"/>
              <a:gd name="connsiteX119" fmla="*/ 3607623 w 4452260"/>
              <a:gd name="connsiteY119" fmla="*/ 0 h 1068867"/>
              <a:gd name="connsiteX120" fmla="*/ 3608111 w 4452260"/>
              <a:gd name="connsiteY120" fmla="*/ 0 h 1068867"/>
              <a:gd name="connsiteX121" fmla="*/ 3666629 w 4452260"/>
              <a:gd name="connsiteY121" fmla="*/ 0 h 1068867"/>
              <a:gd name="connsiteX122" fmla="*/ 3702124 w 4452260"/>
              <a:gd name="connsiteY122" fmla="*/ 0 h 1068867"/>
              <a:gd name="connsiteX123" fmla="*/ 3720351 w 4452260"/>
              <a:gd name="connsiteY123" fmla="*/ 0 h 1068867"/>
              <a:gd name="connsiteX124" fmla="*/ 3728025 w 4452260"/>
              <a:gd name="connsiteY124" fmla="*/ 0 h 1068867"/>
              <a:gd name="connsiteX125" fmla="*/ 3769748 w 4452260"/>
              <a:gd name="connsiteY125" fmla="*/ 0 h 1068867"/>
              <a:gd name="connsiteX126" fmla="*/ 4098793 w 4452260"/>
              <a:gd name="connsiteY126" fmla="*/ 0 h 1068867"/>
              <a:gd name="connsiteX127" fmla="*/ 4193519 w 4452260"/>
              <a:gd name="connsiteY127" fmla="*/ 54408 h 1068867"/>
              <a:gd name="connsiteX128" fmla="*/ 4439104 w 4452260"/>
              <a:gd name="connsiteY128" fmla="*/ 480025 h 1068867"/>
              <a:gd name="connsiteX129" fmla="*/ 4439104 w 4452260"/>
              <a:gd name="connsiteY129" fmla="*/ 588843 h 1068867"/>
              <a:gd name="connsiteX130" fmla="*/ 4193519 w 4452260"/>
              <a:gd name="connsiteY130" fmla="*/ 1014459 h 1068867"/>
              <a:gd name="connsiteX131" fmla="*/ 4098793 w 4452260"/>
              <a:gd name="connsiteY131" fmla="*/ 1068867 h 1068867"/>
              <a:gd name="connsiteX132" fmla="*/ 3728025 w 4452260"/>
              <a:gd name="connsiteY132" fmla="*/ 1068867 h 1068867"/>
              <a:gd name="connsiteX133" fmla="*/ 3607623 w 4452260"/>
              <a:gd name="connsiteY133" fmla="*/ 1068867 h 1068867"/>
              <a:gd name="connsiteX134" fmla="*/ 3411066 w 4452260"/>
              <a:gd name="connsiteY134" fmla="*/ 1068867 h 1068867"/>
              <a:gd name="connsiteX135" fmla="*/ 3357257 w 4452260"/>
              <a:gd name="connsiteY135" fmla="*/ 1068867 h 1068867"/>
              <a:gd name="connsiteX136" fmla="*/ 3236855 w 4452260"/>
              <a:gd name="connsiteY136" fmla="*/ 1068867 h 1068867"/>
              <a:gd name="connsiteX137" fmla="*/ 3040298 w 4452260"/>
              <a:gd name="connsiteY137" fmla="*/ 1068867 h 1068867"/>
              <a:gd name="connsiteX138" fmla="*/ 3038573 w 4452260"/>
              <a:gd name="connsiteY138" fmla="*/ 1068867 h 1068867"/>
              <a:gd name="connsiteX139" fmla="*/ 2919896 w 4452260"/>
              <a:gd name="connsiteY139" fmla="*/ 1068867 h 1068867"/>
              <a:gd name="connsiteX140" fmla="*/ 2866087 w 4452260"/>
              <a:gd name="connsiteY140" fmla="*/ 1068867 h 1068867"/>
              <a:gd name="connsiteX141" fmla="*/ 2719890 w 4452260"/>
              <a:gd name="connsiteY141" fmla="*/ 1068867 h 1068867"/>
              <a:gd name="connsiteX142" fmla="*/ 2669530 w 4452260"/>
              <a:gd name="connsiteY142" fmla="*/ 1068867 h 1068867"/>
              <a:gd name="connsiteX143" fmla="*/ 2549127 w 4452260"/>
              <a:gd name="connsiteY143" fmla="*/ 1068867 h 1068867"/>
              <a:gd name="connsiteX144" fmla="*/ 2547403 w 4452260"/>
              <a:gd name="connsiteY144" fmla="*/ 1068867 h 1068867"/>
              <a:gd name="connsiteX145" fmla="*/ 2350846 w 4452260"/>
              <a:gd name="connsiteY145" fmla="*/ 1068867 h 1068867"/>
              <a:gd name="connsiteX146" fmla="*/ 2349122 w 4452260"/>
              <a:gd name="connsiteY146" fmla="*/ 1068867 h 1068867"/>
              <a:gd name="connsiteX147" fmla="*/ 2228719 w 4452260"/>
              <a:gd name="connsiteY147" fmla="*/ 1068867 h 1068867"/>
              <a:gd name="connsiteX148" fmla="*/ 2178359 w 4452260"/>
              <a:gd name="connsiteY148" fmla="*/ 1068867 h 1068867"/>
              <a:gd name="connsiteX149" fmla="*/ 2032162 w 4452260"/>
              <a:gd name="connsiteY149" fmla="*/ 1068867 h 1068867"/>
              <a:gd name="connsiteX150" fmla="*/ 1978354 w 4452260"/>
              <a:gd name="connsiteY150" fmla="*/ 1068867 h 1068867"/>
              <a:gd name="connsiteX151" fmla="*/ 1859676 w 4452260"/>
              <a:gd name="connsiteY151" fmla="*/ 1068867 h 1068867"/>
              <a:gd name="connsiteX152" fmla="*/ 1857951 w 4452260"/>
              <a:gd name="connsiteY152" fmla="*/ 1068867 h 1068867"/>
              <a:gd name="connsiteX153" fmla="*/ 1826599 w 4452260"/>
              <a:gd name="connsiteY153" fmla="*/ 1068867 h 1068867"/>
              <a:gd name="connsiteX154" fmla="*/ 1661394 w 4452260"/>
              <a:gd name="connsiteY154" fmla="*/ 1068867 h 1068867"/>
              <a:gd name="connsiteX155" fmla="*/ 1540992 w 4452260"/>
              <a:gd name="connsiteY155" fmla="*/ 1068867 h 1068867"/>
              <a:gd name="connsiteX156" fmla="*/ 1531708 w 4452260"/>
              <a:gd name="connsiteY156" fmla="*/ 1068867 h 1068867"/>
              <a:gd name="connsiteX157" fmla="*/ 1487183 w 4452260"/>
              <a:gd name="connsiteY157" fmla="*/ 1068867 h 1068867"/>
              <a:gd name="connsiteX158" fmla="*/ 1335428 w 4452260"/>
              <a:gd name="connsiteY158" fmla="*/ 1068867 h 1068867"/>
              <a:gd name="connsiteX159" fmla="*/ 1290626 w 4452260"/>
              <a:gd name="connsiteY159" fmla="*/ 1068867 h 1068867"/>
              <a:gd name="connsiteX160" fmla="*/ 1170224 w 4452260"/>
              <a:gd name="connsiteY160" fmla="*/ 1068867 h 1068867"/>
              <a:gd name="connsiteX161" fmla="*/ 1138871 w 4452260"/>
              <a:gd name="connsiteY161" fmla="*/ 1068867 h 1068867"/>
              <a:gd name="connsiteX162" fmla="*/ 1040537 w 4452260"/>
              <a:gd name="connsiteY162" fmla="*/ 1068867 h 1068867"/>
              <a:gd name="connsiteX163" fmla="*/ 843980 w 4452260"/>
              <a:gd name="connsiteY163" fmla="*/ 1068867 h 1068867"/>
              <a:gd name="connsiteX164" fmla="*/ 799455 w 4452260"/>
              <a:gd name="connsiteY164" fmla="*/ 1068867 h 1068867"/>
              <a:gd name="connsiteX165" fmla="*/ 647700 w 4452260"/>
              <a:gd name="connsiteY165" fmla="*/ 1068867 h 1068867"/>
              <a:gd name="connsiteX166" fmla="*/ 352810 w 4452260"/>
              <a:gd name="connsiteY166" fmla="*/ 1068867 h 1068867"/>
              <a:gd name="connsiteX167" fmla="*/ 258084 w 4452260"/>
              <a:gd name="connsiteY167" fmla="*/ 1014459 h 1068867"/>
              <a:gd name="connsiteX168" fmla="*/ 12498 w 4452260"/>
              <a:gd name="connsiteY168" fmla="*/ 588843 h 1068867"/>
              <a:gd name="connsiteX169" fmla="*/ 12498 w 4452260"/>
              <a:gd name="connsiteY169" fmla="*/ 480025 h 1068867"/>
              <a:gd name="connsiteX170" fmla="*/ 258084 w 4452260"/>
              <a:gd name="connsiteY170" fmla="*/ 54408 h 1068867"/>
              <a:gd name="connsiteX171" fmla="*/ 352810 w 4452260"/>
              <a:gd name="connsiteY171" fmla="*/ 0 h 1068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4452260" h="1068867">
                <a:moveTo>
                  <a:pt x="352810" y="0"/>
                </a:moveTo>
                <a:cubicBezTo>
                  <a:pt x="475602" y="0"/>
                  <a:pt x="567696" y="0"/>
                  <a:pt x="636768" y="0"/>
                </a:cubicBezTo>
                <a:lnTo>
                  <a:pt x="647700" y="0"/>
                </a:lnTo>
                <a:lnTo>
                  <a:pt x="724065" y="0"/>
                </a:lnTo>
                <a:cubicBezTo>
                  <a:pt x="748048" y="0"/>
                  <a:pt x="767235" y="0"/>
                  <a:pt x="782584" y="0"/>
                </a:cubicBezTo>
                <a:lnTo>
                  <a:pt x="799455" y="0"/>
                </a:lnTo>
                <a:lnTo>
                  <a:pt x="809825" y="0"/>
                </a:lnTo>
                <a:lnTo>
                  <a:pt x="818078" y="0"/>
                </a:lnTo>
                <a:cubicBezTo>
                  <a:pt x="843980" y="0"/>
                  <a:pt x="843980" y="0"/>
                  <a:pt x="843980" y="0"/>
                </a:cubicBezTo>
                <a:lnTo>
                  <a:pt x="931658" y="0"/>
                </a:lnTo>
                <a:lnTo>
                  <a:pt x="961580" y="0"/>
                </a:lnTo>
                <a:lnTo>
                  <a:pt x="1000055" y="0"/>
                </a:lnTo>
                <a:lnTo>
                  <a:pt x="1040537" y="0"/>
                </a:lnTo>
                <a:lnTo>
                  <a:pt x="1051453" y="0"/>
                </a:lnTo>
                <a:lnTo>
                  <a:pt x="1083414" y="0"/>
                </a:lnTo>
                <a:lnTo>
                  <a:pt x="1112969" y="0"/>
                </a:lnTo>
                <a:cubicBezTo>
                  <a:pt x="1138871" y="0"/>
                  <a:pt x="1138871" y="0"/>
                  <a:pt x="1138871" y="0"/>
                </a:cubicBezTo>
                <a:lnTo>
                  <a:pt x="1170224" y="0"/>
                </a:lnTo>
                <a:lnTo>
                  <a:pt x="1170711" y="0"/>
                </a:lnTo>
                <a:lnTo>
                  <a:pt x="1202662" y="0"/>
                </a:lnTo>
                <a:lnTo>
                  <a:pt x="1240037" y="0"/>
                </a:lnTo>
                <a:cubicBezTo>
                  <a:pt x="1290626" y="0"/>
                  <a:pt x="1290626" y="0"/>
                  <a:pt x="1290626" y="0"/>
                </a:cubicBezTo>
                <a:lnTo>
                  <a:pt x="1324496" y="0"/>
                </a:lnTo>
                <a:lnTo>
                  <a:pt x="1332348" y="0"/>
                </a:lnTo>
                <a:lnTo>
                  <a:pt x="1335428" y="0"/>
                </a:lnTo>
                <a:lnTo>
                  <a:pt x="1411793" y="0"/>
                </a:lnTo>
                <a:lnTo>
                  <a:pt x="1454182" y="0"/>
                </a:lnTo>
                <a:lnTo>
                  <a:pt x="1470312" y="0"/>
                </a:lnTo>
                <a:lnTo>
                  <a:pt x="1487183" y="0"/>
                </a:lnTo>
                <a:lnTo>
                  <a:pt x="1497552" y="0"/>
                </a:lnTo>
                <a:lnTo>
                  <a:pt x="1505806" y="0"/>
                </a:lnTo>
                <a:lnTo>
                  <a:pt x="1528471" y="0"/>
                </a:lnTo>
                <a:lnTo>
                  <a:pt x="1531708" y="0"/>
                </a:lnTo>
                <a:lnTo>
                  <a:pt x="1540992" y="0"/>
                </a:lnTo>
                <a:lnTo>
                  <a:pt x="1541479" y="0"/>
                </a:lnTo>
                <a:lnTo>
                  <a:pt x="1599998" y="0"/>
                </a:lnTo>
                <a:lnTo>
                  <a:pt x="1619386" y="0"/>
                </a:lnTo>
                <a:lnTo>
                  <a:pt x="1635492" y="0"/>
                </a:lnTo>
                <a:lnTo>
                  <a:pt x="1649308" y="0"/>
                </a:lnTo>
                <a:lnTo>
                  <a:pt x="1653720" y="0"/>
                </a:lnTo>
                <a:lnTo>
                  <a:pt x="1661394" y="0"/>
                </a:lnTo>
                <a:lnTo>
                  <a:pt x="1687782" y="0"/>
                </a:lnTo>
                <a:lnTo>
                  <a:pt x="1703116" y="0"/>
                </a:lnTo>
                <a:lnTo>
                  <a:pt x="1739181" y="0"/>
                </a:lnTo>
                <a:lnTo>
                  <a:pt x="1771141" y="0"/>
                </a:lnTo>
                <a:lnTo>
                  <a:pt x="1800697" y="0"/>
                </a:lnTo>
                <a:lnTo>
                  <a:pt x="1811727" y="0"/>
                </a:lnTo>
                <a:lnTo>
                  <a:pt x="1823361" y="0"/>
                </a:lnTo>
                <a:lnTo>
                  <a:pt x="1826599" y="0"/>
                </a:lnTo>
                <a:lnTo>
                  <a:pt x="1857951" y="0"/>
                </a:lnTo>
                <a:lnTo>
                  <a:pt x="1858439" y="0"/>
                </a:lnTo>
                <a:lnTo>
                  <a:pt x="1859676" y="0"/>
                </a:lnTo>
                <a:lnTo>
                  <a:pt x="1893346" y="0"/>
                </a:lnTo>
                <a:lnTo>
                  <a:pt x="1927765" y="0"/>
                </a:lnTo>
                <a:lnTo>
                  <a:pt x="1963365" y="0"/>
                </a:lnTo>
                <a:lnTo>
                  <a:pt x="1978354" y="0"/>
                </a:lnTo>
                <a:lnTo>
                  <a:pt x="1991032" y="0"/>
                </a:lnTo>
                <a:lnTo>
                  <a:pt x="2020076" y="0"/>
                </a:lnTo>
                <a:lnTo>
                  <a:pt x="2021800" y="0"/>
                </a:lnTo>
                <a:lnTo>
                  <a:pt x="2027021" y="0"/>
                </a:lnTo>
                <a:cubicBezTo>
                  <a:pt x="2032162" y="0"/>
                  <a:pt x="2032162" y="0"/>
                  <a:pt x="2032162" y="0"/>
                </a:cubicBezTo>
                <a:lnTo>
                  <a:pt x="2141909" y="0"/>
                </a:lnTo>
                <a:lnTo>
                  <a:pt x="2143633" y="0"/>
                </a:lnTo>
                <a:lnTo>
                  <a:pt x="2178359" y="0"/>
                </a:lnTo>
                <a:lnTo>
                  <a:pt x="2228719" y="0"/>
                </a:lnTo>
                <a:lnTo>
                  <a:pt x="2229207" y="0"/>
                </a:lnTo>
                <a:lnTo>
                  <a:pt x="2230931" y="0"/>
                </a:lnTo>
                <a:lnTo>
                  <a:pt x="2287725" y="0"/>
                </a:lnTo>
                <a:lnTo>
                  <a:pt x="2289450" y="0"/>
                </a:lnTo>
                <a:lnTo>
                  <a:pt x="2323220" y="0"/>
                </a:lnTo>
                <a:lnTo>
                  <a:pt x="2324944" y="0"/>
                </a:lnTo>
                <a:lnTo>
                  <a:pt x="2340483" y="0"/>
                </a:lnTo>
                <a:lnTo>
                  <a:pt x="2341447" y="0"/>
                </a:lnTo>
                <a:lnTo>
                  <a:pt x="2343172" y="0"/>
                </a:lnTo>
                <a:lnTo>
                  <a:pt x="2349122" y="0"/>
                </a:lnTo>
                <a:lnTo>
                  <a:pt x="2350846" y="0"/>
                </a:lnTo>
                <a:lnTo>
                  <a:pt x="2390844" y="0"/>
                </a:lnTo>
                <a:lnTo>
                  <a:pt x="2462317" y="0"/>
                </a:lnTo>
                <a:lnTo>
                  <a:pt x="2499455" y="0"/>
                </a:lnTo>
                <a:lnTo>
                  <a:pt x="2530713" y="0"/>
                </a:lnTo>
                <a:lnTo>
                  <a:pt x="2547403" y="0"/>
                </a:lnTo>
                <a:lnTo>
                  <a:pt x="2549127" y="0"/>
                </a:lnTo>
                <a:lnTo>
                  <a:pt x="2581074" y="0"/>
                </a:lnTo>
                <a:lnTo>
                  <a:pt x="2582112" y="0"/>
                </a:lnTo>
                <a:cubicBezTo>
                  <a:pt x="2669530" y="0"/>
                  <a:pt x="2669530" y="0"/>
                  <a:pt x="2669530" y="0"/>
                </a:cubicBezTo>
                <a:lnTo>
                  <a:pt x="2678759" y="0"/>
                </a:lnTo>
                <a:lnTo>
                  <a:pt x="2709527" y="0"/>
                </a:lnTo>
                <a:lnTo>
                  <a:pt x="2711252" y="0"/>
                </a:lnTo>
                <a:lnTo>
                  <a:pt x="2714748" y="0"/>
                </a:lnTo>
                <a:lnTo>
                  <a:pt x="2719890" y="0"/>
                </a:lnTo>
                <a:lnTo>
                  <a:pt x="2831360" y="0"/>
                </a:lnTo>
                <a:lnTo>
                  <a:pt x="2833086" y="0"/>
                </a:lnTo>
                <a:lnTo>
                  <a:pt x="2866087" y="0"/>
                </a:lnTo>
                <a:lnTo>
                  <a:pt x="2918659" y="0"/>
                </a:lnTo>
                <a:lnTo>
                  <a:pt x="2919896" y="0"/>
                </a:lnTo>
                <a:lnTo>
                  <a:pt x="2920383" y="0"/>
                </a:lnTo>
                <a:lnTo>
                  <a:pt x="2977177" y="0"/>
                </a:lnTo>
                <a:lnTo>
                  <a:pt x="2978902" y="0"/>
                </a:lnTo>
                <a:lnTo>
                  <a:pt x="3012671" y="0"/>
                </a:lnTo>
                <a:lnTo>
                  <a:pt x="3014397" y="0"/>
                </a:lnTo>
                <a:lnTo>
                  <a:pt x="3028211" y="0"/>
                </a:lnTo>
                <a:lnTo>
                  <a:pt x="3030899" y="0"/>
                </a:lnTo>
                <a:lnTo>
                  <a:pt x="3032624" y="0"/>
                </a:lnTo>
                <a:lnTo>
                  <a:pt x="3038573" y="0"/>
                </a:lnTo>
                <a:lnTo>
                  <a:pt x="3040298" y="0"/>
                </a:lnTo>
                <a:lnTo>
                  <a:pt x="3082021" y="0"/>
                </a:lnTo>
                <a:lnTo>
                  <a:pt x="3150044" y="0"/>
                </a:lnTo>
                <a:lnTo>
                  <a:pt x="3218441" y="0"/>
                </a:lnTo>
                <a:lnTo>
                  <a:pt x="3236855" y="0"/>
                </a:lnTo>
                <a:lnTo>
                  <a:pt x="3269839" y="0"/>
                </a:lnTo>
                <a:lnTo>
                  <a:pt x="3272250" y="0"/>
                </a:lnTo>
                <a:lnTo>
                  <a:pt x="3320378" y="0"/>
                </a:lnTo>
                <a:lnTo>
                  <a:pt x="3346330" y="0"/>
                </a:lnTo>
                <a:lnTo>
                  <a:pt x="3357257" y="0"/>
                </a:lnTo>
                <a:lnTo>
                  <a:pt x="3369936" y="0"/>
                </a:lnTo>
                <a:lnTo>
                  <a:pt x="3398980" y="0"/>
                </a:lnTo>
                <a:lnTo>
                  <a:pt x="3405925" y="0"/>
                </a:lnTo>
                <a:cubicBezTo>
                  <a:pt x="3411066" y="0"/>
                  <a:pt x="3411066" y="0"/>
                  <a:pt x="3411066" y="0"/>
                </a:cubicBezTo>
                <a:lnTo>
                  <a:pt x="3520813" y="0"/>
                </a:lnTo>
                <a:lnTo>
                  <a:pt x="3607623" y="0"/>
                </a:lnTo>
                <a:lnTo>
                  <a:pt x="3608111" y="0"/>
                </a:lnTo>
                <a:lnTo>
                  <a:pt x="3666629" y="0"/>
                </a:lnTo>
                <a:lnTo>
                  <a:pt x="3702124" y="0"/>
                </a:lnTo>
                <a:lnTo>
                  <a:pt x="3720351" y="0"/>
                </a:lnTo>
                <a:lnTo>
                  <a:pt x="3728025" y="0"/>
                </a:lnTo>
                <a:lnTo>
                  <a:pt x="3769748" y="0"/>
                </a:lnTo>
                <a:cubicBezTo>
                  <a:pt x="4098793" y="0"/>
                  <a:pt x="4098793" y="0"/>
                  <a:pt x="4098793" y="0"/>
                </a:cubicBezTo>
                <a:cubicBezTo>
                  <a:pt x="4133877" y="0"/>
                  <a:pt x="4175977" y="24572"/>
                  <a:pt x="4193519" y="54408"/>
                </a:cubicBezTo>
                <a:cubicBezTo>
                  <a:pt x="4439104" y="480025"/>
                  <a:pt x="4439104" y="480025"/>
                  <a:pt x="4439104" y="480025"/>
                </a:cubicBezTo>
                <a:cubicBezTo>
                  <a:pt x="4456646" y="509862"/>
                  <a:pt x="4456646" y="559005"/>
                  <a:pt x="4439104" y="588843"/>
                </a:cubicBezTo>
                <a:cubicBezTo>
                  <a:pt x="4193519" y="1014459"/>
                  <a:pt x="4193519" y="1014459"/>
                  <a:pt x="4193519" y="1014459"/>
                </a:cubicBezTo>
                <a:cubicBezTo>
                  <a:pt x="4175977" y="1044295"/>
                  <a:pt x="4133877" y="1068867"/>
                  <a:pt x="4098793" y="1068867"/>
                </a:cubicBezTo>
                <a:lnTo>
                  <a:pt x="3728025" y="1068867"/>
                </a:lnTo>
                <a:lnTo>
                  <a:pt x="3607623" y="1068867"/>
                </a:lnTo>
                <a:lnTo>
                  <a:pt x="3411066" y="1068867"/>
                </a:lnTo>
                <a:lnTo>
                  <a:pt x="3357257" y="1068867"/>
                </a:lnTo>
                <a:lnTo>
                  <a:pt x="3236855" y="1068867"/>
                </a:lnTo>
                <a:lnTo>
                  <a:pt x="3040298" y="1068867"/>
                </a:lnTo>
                <a:lnTo>
                  <a:pt x="3038573" y="1068867"/>
                </a:lnTo>
                <a:lnTo>
                  <a:pt x="2919896" y="1068867"/>
                </a:lnTo>
                <a:lnTo>
                  <a:pt x="2866087" y="1068867"/>
                </a:lnTo>
                <a:lnTo>
                  <a:pt x="2719890" y="1068867"/>
                </a:lnTo>
                <a:lnTo>
                  <a:pt x="2669530" y="1068867"/>
                </a:lnTo>
                <a:lnTo>
                  <a:pt x="2549127" y="1068867"/>
                </a:lnTo>
                <a:lnTo>
                  <a:pt x="2547403" y="1068867"/>
                </a:lnTo>
                <a:lnTo>
                  <a:pt x="2350846" y="1068867"/>
                </a:lnTo>
                <a:lnTo>
                  <a:pt x="2349122" y="1068867"/>
                </a:lnTo>
                <a:lnTo>
                  <a:pt x="2228719" y="1068867"/>
                </a:lnTo>
                <a:lnTo>
                  <a:pt x="2178359" y="1068867"/>
                </a:lnTo>
                <a:lnTo>
                  <a:pt x="2032162" y="1068867"/>
                </a:lnTo>
                <a:lnTo>
                  <a:pt x="1978354" y="1068867"/>
                </a:lnTo>
                <a:lnTo>
                  <a:pt x="1859676" y="1068867"/>
                </a:lnTo>
                <a:lnTo>
                  <a:pt x="1857951" y="1068867"/>
                </a:lnTo>
                <a:lnTo>
                  <a:pt x="1826599" y="1068867"/>
                </a:lnTo>
                <a:lnTo>
                  <a:pt x="1661394" y="1068867"/>
                </a:lnTo>
                <a:lnTo>
                  <a:pt x="1540992" y="1068867"/>
                </a:lnTo>
                <a:lnTo>
                  <a:pt x="1531708" y="1068867"/>
                </a:lnTo>
                <a:lnTo>
                  <a:pt x="1487183" y="1068867"/>
                </a:lnTo>
                <a:lnTo>
                  <a:pt x="1335428" y="1068867"/>
                </a:lnTo>
                <a:lnTo>
                  <a:pt x="1290626" y="1068867"/>
                </a:lnTo>
                <a:lnTo>
                  <a:pt x="1170224" y="1068867"/>
                </a:lnTo>
                <a:lnTo>
                  <a:pt x="1138871" y="1068867"/>
                </a:lnTo>
                <a:lnTo>
                  <a:pt x="1040537" y="1068867"/>
                </a:lnTo>
                <a:lnTo>
                  <a:pt x="843980" y="1068867"/>
                </a:lnTo>
                <a:lnTo>
                  <a:pt x="799455" y="1068867"/>
                </a:lnTo>
                <a:lnTo>
                  <a:pt x="647700" y="1068867"/>
                </a:lnTo>
                <a:lnTo>
                  <a:pt x="352810" y="1068867"/>
                </a:lnTo>
                <a:cubicBezTo>
                  <a:pt x="318603" y="1068867"/>
                  <a:pt x="275626" y="1044295"/>
                  <a:pt x="258084" y="1014459"/>
                </a:cubicBezTo>
                <a:cubicBezTo>
                  <a:pt x="12498" y="588843"/>
                  <a:pt x="12498" y="588843"/>
                  <a:pt x="12498" y="588843"/>
                </a:cubicBezTo>
                <a:cubicBezTo>
                  <a:pt x="-4166" y="559005"/>
                  <a:pt x="-4166" y="509862"/>
                  <a:pt x="12498" y="480025"/>
                </a:cubicBezTo>
                <a:cubicBezTo>
                  <a:pt x="258084" y="54408"/>
                  <a:pt x="258084" y="54408"/>
                  <a:pt x="258084" y="54408"/>
                </a:cubicBezTo>
                <a:cubicBezTo>
                  <a:pt x="275626" y="24572"/>
                  <a:pt x="318603" y="0"/>
                  <a:pt x="35281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rgbClr val="D3D3D3"/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任意多边形 48"/>
          <p:cNvSpPr/>
          <p:nvPr/>
        </p:nvSpPr>
        <p:spPr bwMode="auto">
          <a:xfrm>
            <a:off x="149860" y="951865"/>
            <a:ext cx="4653280" cy="3853815"/>
          </a:xfrm>
          <a:custGeom>
            <a:avLst/>
            <a:gdLst>
              <a:gd name="connsiteX0" fmla="*/ 305125 w 4603109"/>
              <a:gd name="connsiteY0" fmla="*/ 0 h 924402"/>
              <a:gd name="connsiteX1" fmla="*/ 432894 w 4603109"/>
              <a:gd name="connsiteY1" fmla="*/ 0 h 924402"/>
              <a:gd name="connsiteX2" fmla="*/ 445336 w 4603109"/>
              <a:gd name="connsiteY2" fmla="*/ 0 h 924402"/>
              <a:gd name="connsiteX3" fmla="*/ 550703 w 4603109"/>
              <a:gd name="connsiteY3" fmla="*/ 0 h 924402"/>
              <a:gd name="connsiteX4" fmla="*/ 560158 w 4603109"/>
              <a:gd name="connsiteY4" fmla="*/ 0 h 924402"/>
              <a:gd name="connsiteX5" fmla="*/ 573105 w 4603109"/>
              <a:gd name="connsiteY5" fmla="*/ 0 h 924402"/>
              <a:gd name="connsiteX6" fmla="*/ 626202 w 4603109"/>
              <a:gd name="connsiteY6" fmla="*/ 0 h 924402"/>
              <a:gd name="connsiteX7" fmla="*/ 676811 w 4603109"/>
              <a:gd name="connsiteY7" fmla="*/ 0 h 924402"/>
              <a:gd name="connsiteX8" fmla="*/ 678472 w 4603109"/>
              <a:gd name="connsiteY8" fmla="*/ 0 h 924402"/>
              <a:gd name="connsiteX9" fmla="*/ 687927 w 4603109"/>
              <a:gd name="connsiteY9" fmla="*/ 0 h 924402"/>
              <a:gd name="connsiteX10" fmla="*/ 691402 w 4603109"/>
              <a:gd name="connsiteY10" fmla="*/ 0 h 924402"/>
              <a:gd name="connsiteX11" fmla="*/ 700371 w 4603109"/>
              <a:gd name="connsiteY11" fmla="*/ 0 h 924402"/>
              <a:gd name="connsiteX12" fmla="*/ 707508 w 4603109"/>
              <a:gd name="connsiteY12" fmla="*/ 0 h 924402"/>
              <a:gd name="connsiteX13" fmla="*/ 729909 w 4603109"/>
              <a:gd name="connsiteY13" fmla="*/ 0 h 924402"/>
              <a:gd name="connsiteX14" fmla="*/ 753971 w 4603109"/>
              <a:gd name="connsiteY14" fmla="*/ 0 h 924402"/>
              <a:gd name="connsiteX15" fmla="*/ 804580 w 4603109"/>
              <a:gd name="connsiteY15" fmla="*/ 0 h 924402"/>
              <a:gd name="connsiteX16" fmla="*/ 805737 w 4603109"/>
              <a:gd name="connsiteY16" fmla="*/ 0 h 924402"/>
              <a:gd name="connsiteX17" fmla="*/ 819171 w 4603109"/>
              <a:gd name="connsiteY17" fmla="*/ 0 h 924402"/>
              <a:gd name="connsiteX18" fmla="*/ 828140 w 4603109"/>
              <a:gd name="connsiteY18" fmla="*/ 0 h 924402"/>
              <a:gd name="connsiteX19" fmla="*/ 831615 w 4603109"/>
              <a:gd name="connsiteY19" fmla="*/ 0 h 924402"/>
              <a:gd name="connsiteX20" fmla="*/ 835277 w 4603109"/>
              <a:gd name="connsiteY20" fmla="*/ 0 h 924402"/>
              <a:gd name="connsiteX21" fmla="*/ 857678 w 4603109"/>
              <a:gd name="connsiteY21" fmla="*/ 0 h 924402"/>
              <a:gd name="connsiteX22" fmla="*/ 864889 w 4603109"/>
              <a:gd name="connsiteY22" fmla="*/ 0 h 924402"/>
              <a:gd name="connsiteX23" fmla="*/ 899900 w 4603109"/>
              <a:gd name="connsiteY23" fmla="*/ 0 h 924402"/>
              <a:gd name="connsiteX24" fmla="*/ 909341 w 4603109"/>
              <a:gd name="connsiteY24" fmla="*/ 0 h 924402"/>
              <a:gd name="connsiteX25" fmla="*/ 929965 w 4603109"/>
              <a:gd name="connsiteY25" fmla="*/ 0 h 924402"/>
              <a:gd name="connsiteX26" fmla="*/ 933506 w 4603109"/>
              <a:gd name="connsiteY26" fmla="*/ 0 h 924402"/>
              <a:gd name="connsiteX27" fmla="*/ 936982 w 4603109"/>
              <a:gd name="connsiteY27" fmla="*/ 0 h 924402"/>
              <a:gd name="connsiteX28" fmla="*/ 959384 w 4603109"/>
              <a:gd name="connsiteY28" fmla="*/ 0 h 924402"/>
              <a:gd name="connsiteX29" fmla="*/ 962542 w 4603109"/>
              <a:gd name="connsiteY29" fmla="*/ 0 h 924402"/>
              <a:gd name="connsiteX30" fmla="*/ 984943 w 4603109"/>
              <a:gd name="connsiteY30" fmla="*/ 0 h 924402"/>
              <a:gd name="connsiteX31" fmla="*/ 992658 w 4603109"/>
              <a:gd name="connsiteY31" fmla="*/ 0 h 924402"/>
              <a:gd name="connsiteX32" fmla="*/ 1012059 w 4603109"/>
              <a:gd name="connsiteY32" fmla="*/ 0 h 924402"/>
              <a:gd name="connsiteX33" fmla="*/ 1012480 w 4603109"/>
              <a:gd name="connsiteY33" fmla="*/ 0 h 924402"/>
              <a:gd name="connsiteX34" fmla="*/ 1027669 w 4603109"/>
              <a:gd name="connsiteY34" fmla="*/ 0 h 924402"/>
              <a:gd name="connsiteX35" fmla="*/ 1037110 w 4603109"/>
              <a:gd name="connsiteY35" fmla="*/ 0 h 924402"/>
              <a:gd name="connsiteX36" fmla="*/ 1040112 w 4603109"/>
              <a:gd name="connsiteY36" fmla="*/ 0 h 924402"/>
              <a:gd name="connsiteX37" fmla="*/ 1057734 w 4603109"/>
              <a:gd name="connsiteY37" fmla="*/ 0 h 924402"/>
              <a:gd name="connsiteX38" fmla="*/ 1064751 w 4603109"/>
              <a:gd name="connsiteY38" fmla="*/ 0 h 924402"/>
              <a:gd name="connsiteX39" fmla="*/ 1070177 w 4603109"/>
              <a:gd name="connsiteY39" fmla="*/ 0 h 924402"/>
              <a:gd name="connsiteX40" fmla="*/ 1072436 w 4603109"/>
              <a:gd name="connsiteY40" fmla="*/ 0 h 924402"/>
              <a:gd name="connsiteX41" fmla="*/ 1090311 w 4603109"/>
              <a:gd name="connsiteY41" fmla="*/ 0 h 924402"/>
              <a:gd name="connsiteX42" fmla="*/ 1110718 w 4603109"/>
              <a:gd name="connsiteY42" fmla="*/ 0 h 924402"/>
              <a:gd name="connsiteX43" fmla="*/ 1112712 w 4603109"/>
              <a:gd name="connsiteY43" fmla="*/ 0 h 924402"/>
              <a:gd name="connsiteX44" fmla="*/ 1116187 w 4603109"/>
              <a:gd name="connsiteY44" fmla="*/ 0 h 924402"/>
              <a:gd name="connsiteX45" fmla="*/ 1139828 w 4603109"/>
              <a:gd name="connsiteY45" fmla="*/ 0 h 924402"/>
              <a:gd name="connsiteX46" fmla="*/ 1140249 w 4603109"/>
              <a:gd name="connsiteY46" fmla="*/ 0 h 924402"/>
              <a:gd name="connsiteX47" fmla="*/ 1145480 w 4603109"/>
              <a:gd name="connsiteY47" fmla="*/ 0 h 924402"/>
              <a:gd name="connsiteX48" fmla="*/ 1152270 w 4603109"/>
              <a:gd name="connsiteY48" fmla="*/ 0 h 924402"/>
              <a:gd name="connsiteX49" fmla="*/ 1154934 w 4603109"/>
              <a:gd name="connsiteY49" fmla="*/ 0 h 924402"/>
              <a:gd name="connsiteX50" fmla="*/ 1167881 w 4603109"/>
              <a:gd name="connsiteY50" fmla="*/ 0 h 924402"/>
              <a:gd name="connsiteX51" fmla="*/ 1175544 w 4603109"/>
              <a:gd name="connsiteY51" fmla="*/ 0 h 924402"/>
              <a:gd name="connsiteX52" fmla="*/ 1184998 w 4603109"/>
              <a:gd name="connsiteY52" fmla="*/ 0 h 924402"/>
              <a:gd name="connsiteX53" fmla="*/ 1197946 w 4603109"/>
              <a:gd name="connsiteY53" fmla="*/ 0 h 924402"/>
              <a:gd name="connsiteX54" fmla="*/ 1200205 w 4603109"/>
              <a:gd name="connsiteY54" fmla="*/ 0 h 924402"/>
              <a:gd name="connsiteX55" fmla="*/ 1220978 w 4603109"/>
              <a:gd name="connsiteY55" fmla="*/ 0 h 924402"/>
              <a:gd name="connsiteX56" fmla="*/ 1238487 w 4603109"/>
              <a:gd name="connsiteY56" fmla="*/ 0 h 924402"/>
              <a:gd name="connsiteX57" fmla="*/ 1243956 w 4603109"/>
              <a:gd name="connsiteY57" fmla="*/ 0 h 924402"/>
              <a:gd name="connsiteX58" fmla="*/ 1251042 w 4603109"/>
              <a:gd name="connsiteY58" fmla="*/ 0 h 924402"/>
              <a:gd name="connsiteX59" fmla="*/ 1257637 w 4603109"/>
              <a:gd name="connsiteY59" fmla="*/ 0 h 924402"/>
              <a:gd name="connsiteX60" fmla="*/ 1271587 w 4603109"/>
              <a:gd name="connsiteY60" fmla="*/ 0 h 924402"/>
              <a:gd name="connsiteX61" fmla="*/ 1273249 w 4603109"/>
              <a:gd name="connsiteY61" fmla="*/ 0 h 924402"/>
              <a:gd name="connsiteX62" fmla="*/ 1280039 w 4603109"/>
              <a:gd name="connsiteY62" fmla="*/ 0 h 924402"/>
              <a:gd name="connsiteX63" fmla="*/ 1282703 w 4603109"/>
              <a:gd name="connsiteY63" fmla="*/ 0 h 924402"/>
              <a:gd name="connsiteX64" fmla="*/ 1286178 w 4603109"/>
              <a:gd name="connsiteY64" fmla="*/ 0 h 924402"/>
              <a:gd name="connsiteX65" fmla="*/ 1295146 w 4603109"/>
              <a:gd name="connsiteY65" fmla="*/ 0 h 924402"/>
              <a:gd name="connsiteX66" fmla="*/ 1301651 w 4603109"/>
              <a:gd name="connsiteY66" fmla="*/ 0 h 924402"/>
              <a:gd name="connsiteX67" fmla="*/ 1302284 w 4603109"/>
              <a:gd name="connsiteY67" fmla="*/ 0 h 924402"/>
              <a:gd name="connsiteX68" fmla="*/ 1303313 w 4603109"/>
              <a:gd name="connsiteY68" fmla="*/ 0 h 924402"/>
              <a:gd name="connsiteX69" fmla="*/ 1312767 w 4603109"/>
              <a:gd name="connsiteY69" fmla="*/ 0 h 924402"/>
              <a:gd name="connsiteX70" fmla="*/ 1316242 w 4603109"/>
              <a:gd name="connsiteY70" fmla="*/ 0 h 924402"/>
              <a:gd name="connsiteX71" fmla="*/ 1321886 w 4603109"/>
              <a:gd name="connsiteY71" fmla="*/ 0 h 924402"/>
              <a:gd name="connsiteX72" fmla="*/ 1324685 w 4603109"/>
              <a:gd name="connsiteY72" fmla="*/ 0 h 924402"/>
              <a:gd name="connsiteX73" fmla="*/ 1325211 w 4603109"/>
              <a:gd name="connsiteY73" fmla="*/ 0 h 924402"/>
              <a:gd name="connsiteX74" fmla="*/ 1332348 w 4603109"/>
              <a:gd name="connsiteY74" fmla="*/ 0 h 924402"/>
              <a:gd name="connsiteX75" fmla="*/ 1332714 w 4603109"/>
              <a:gd name="connsiteY75" fmla="*/ 0 h 924402"/>
              <a:gd name="connsiteX76" fmla="*/ 1333135 w 4603109"/>
              <a:gd name="connsiteY76" fmla="*/ 0 h 924402"/>
              <a:gd name="connsiteX77" fmla="*/ 1348747 w 4603109"/>
              <a:gd name="connsiteY77" fmla="*/ 0 h 924402"/>
              <a:gd name="connsiteX78" fmla="*/ 1354749 w 4603109"/>
              <a:gd name="connsiteY78" fmla="*/ 0 h 924402"/>
              <a:gd name="connsiteX79" fmla="*/ 1378811 w 4603109"/>
              <a:gd name="connsiteY79" fmla="*/ 0 h 924402"/>
              <a:gd name="connsiteX80" fmla="*/ 1383745 w 4603109"/>
              <a:gd name="connsiteY80" fmla="*/ 0 h 924402"/>
              <a:gd name="connsiteX81" fmla="*/ 1385406 w 4603109"/>
              <a:gd name="connsiteY81" fmla="*/ 0 h 924402"/>
              <a:gd name="connsiteX82" fmla="*/ 1399356 w 4603109"/>
              <a:gd name="connsiteY82" fmla="*/ 0 h 924402"/>
              <a:gd name="connsiteX83" fmla="*/ 1400513 w 4603109"/>
              <a:gd name="connsiteY83" fmla="*/ 0 h 924402"/>
              <a:gd name="connsiteX84" fmla="*/ 1413947 w 4603109"/>
              <a:gd name="connsiteY84" fmla="*/ 0 h 924402"/>
              <a:gd name="connsiteX85" fmla="*/ 1414442 w 4603109"/>
              <a:gd name="connsiteY85" fmla="*/ 0 h 924402"/>
              <a:gd name="connsiteX86" fmla="*/ 1422915 w 4603109"/>
              <a:gd name="connsiteY86" fmla="*/ 0 h 924402"/>
              <a:gd name="connsiteX87" fmla="*/ 1426390 w 4603109"/>
              <a:gd name="connsiteY87" fmla="*/ 0 h 924402"/>
              <a:gd name="connsiteX88" fmla="*/ 1429420 w 4603109"/>
              <a:gd name="connsiteY88" fmla="*/ 0 h 924402"/>
              <a:gd name="connsiteX89" fmla="*/ 1430053 w 4603109"/>
              <a:gd name="connsiteY89" fmla="*/ 0 h 924402"/>
              <a:gd name="connsiteX90" fmla="*/ 1430206 w 4603109"/>
              <a:gd name="connsiteY90" fmla="*/ 0 h 924402"/>
              <a:gd name="connsiteX91" fmla="*/ 1430577 w 4603109"/>
              <a:gd name="connsiteY91" fmla="*/ 0 h 924402"/>
              <a:gd name="connsiteX92" fmla="*/ 1436843 w 4603109"/>
              <a:gd name="connsiteY92" fmla="*/ 0 h 924402"/>
              <a:gd name="connsiteX93" fmla="*/ 1444011 w 4603109"/>
              <a:gd name="connsiteY93" fmla="*/ 0 h 924402"/>
              <a:gd name="connsiteX94" fmla="*/ 1449655 w 4603109"/>
              <a:gd name="connsiteY94" fmla="*/ 0 h 924402"/>
              <a:gd name="connsiteX95" fmla="*/ 1452454 w 4603109"/>
              <a:gd name="connsiteY95" fmla="*/ 0 h 924402"/>
              <a:gd name="connsiteX96" fmla="*/ 1452980 w 4603109"/>
              <a:gd name="connsiteY96" fmla="*/ 0 h 924402"/>
              <a:gd name="connsiteX97" fmla="*/ 1456455 w 4603109"/>
              <a:gd name="connsiteY97" fmla="*/ 0 h 924402"/>
              <a:gd name="connsiteX98" fmla="*/ 1459664 w 4603109"/>
              <a:gd name="connsiteY98" fmla="*/ 0 h 924402"/>
              <a:gd name="connsiteX99" fmla="*/ 1460117 w 4603109"/>
              <a:gd name="connsiteY99" fmla="*/ 0 h 924402"/>
              <a:gd name="connsiteX100" fmla="*/ 1460483 w 4603109"/>
              <a:gd name="connsiteY100" fmla="*/ 0 h 924402"/>
              <a:gd name="connsiteX101" fmla="*/ 1460904 w 4603109"/>
              <a:gd name="connsiteY101" fmla="*/ 0 h 924402"/>
              <a:gd name="connsiteX102" fmla="*/ 1472926 w 4603109"/>
              <a:gd name="connsiteY102" fmla="*/ 0 h 924402"/>
              <a:gd name="connsiteX103" fmla="*/ 1482518 w 4603109"/>
              <a:gd name="connsiteY103" fmla="*/ 0 h 924402"/>
              <a:gd name="connsiteX104" fmla="*/ 1489729 w 4603109"/>
              <a:gd name="connsiteY104" fmla="*/ 0 h 924402"/>
              <a:gd name="connsiteX105" fmla="*/ 1504116 w 4603109"/>
              <a:gd name="connsiteY105" fmla="*/ 0 h 924402"/>
              <a:gd name="connsiteX106" fmla="*/ 1511514 w 4603109"/>
              <a:gd name="connsiteY106" fmla="*/ 0 h 924402"/>
              <a:gd name="connsiteX107" fmla="*/ 1524740 w 4603109"/>
              <a:gd name="connsiteY107" fmla="*/ 0 h 924402"/>
              <a:gd name="connsiteX108" fmla="*/ 1528282 w 4603109"/>
              <a:gd name="connsiteY108" fmla="*/ 0 h 924402"/>
              <a:gd name="connsiteX109" fmla="*/ 1531757 w 4603109"/>
              <a:gd name="connsiteY109" fmla="*/ 0 h 924402"/>
              <a:gd name="connsiteX110" fmla="*/ 1534181 w 4603109"/>
              <a:gd name="connsiteY110" fmla="*/ 0 h 924402"/>
              <a:gd name="connsiteX111" fmla="*/ 1542211 w 4603109"/>
              <a:gd name="connsiteY111" fmla="*/ 0 h 924402"/>
              <a:gd name="connsiteX112" fmla="*/ 1554159 w 4603109"/>
              <a:gd name="connsiteY112" fmla="*/ 0 h 924402"/>
              <a:gd name="connsiteX113" fmla="*/ 1557318 w 4603109"/>
              <a:gd name="connsiteY113" fmla="*/ 0 h 924402"/>
              <a:gd name="connsiteX114" fmla="*/ 1557975 w 4603109"/>
              <a:gd name="connsiteY114" fmla="*/ 0 h 924402"/>
              <a:gd name="connsiteX115" fmla="*/ 1558346 w 4603109"/>
              <a:gd name="connsiteY115" fmla="*/ 0 h 924402"/>
              <a:gd name="connsiteX116" fmla="*/ 1561822 w 4603109"/>
              <a:gd name="connsiteY116" fmla="*/ 0 h 924402"/>
              <a:gd name="connsiteX117" fmla="*/ 1564612 w 4603109"/>
              <a:gd name="connsiteY117" fmla="*/ 0 h 924402"/>
              <a:gd name="connsiteX118" fmla="*/ 1566857 w 4603109"/>
              <a:gd name="connsiteY118" fmla="*/ 0 h 924402"/>
              <a:gd name="connsiteX119" fmla="*/ 1576919 w 4603109"/>
              <a:gd name="connsiteY119" fmla="*/ 0 h 924402"/>
              <a:gd name="connsiteX120" fmla="*/ 1579719 w 4603109"/>
              <a:gd name="connsiteY120" fmla="*/ 0 h 924402"/>
              <a:gd name="connsiteX121" fmla="*/ 1584224 w 4603109"/>
              <a:gd name="connsiteY121" fmla="*/ 0 h 924402"/>
              <a:gd name="connsiteX122" fmla="*/ 1587382 w 4603109"/>
              <a:gd name="connsiteY122" fmla="*/ 0 h 924402"/>
              <a:gd name="connsiteX123" fmla="*/ 1587433 w 4603109"/>
              <a:gd name="connsiteY123" fmla="*/ 0 h 924402"/>
              <a:gd name="connsiteX124" fmla="*/ 1600695 w 4603109"/>
              <a:gd name="connsiteY124" fmla="*/ 0 h 924402"/>
              <a:gd name="connsiteX125" fmla="*/ 1606834 w 4603109"/>
              <a:gd name="connsiteY125" fmla="*/ 0 h 924402"/>
              <a:gd name="connsiteX126" fmla="*/ 1607256 w 4603109"/>
              <a:gd name="connsiteY126" fmla="*/ 0 h 924402"/>
              <a:gd name="connsiteX127" fmla="*/ 1608325 w 4603109"/>
              <a:gd name="connsiteY127" fmla="*/ 0 h 924402"/>
              <a:gd name="connsiteX128" fmla="*/ 1609783 w 4603109"/>
              <a:gd name="connsiteY128" fmla="*/ 0 h 924402"/>
              <a:gd name="connsiteX129" fmla="*/ 1617498 w 4603109"/>
              <a:gd name="connsiteY129" fmla="*/ 0 h 924402"/>
              <a:gd name="connsiteX130" fmla="*/ 1631885 w 4603109"/>
              <a:gd name="connsiteY130" fmla="*/ 0 h 924402"/>
              <a:gd name="connsiteX131" fmla="*/ 1636899 w 4603109"/>
              <a:gd name="connsiteY131" fmla="*/ 0 h 924402"/>
              <a:gd name="connsiteX132" fmla="*/ 1637320 w 4603109"/>
              <a:gd name="connsiteY132" fmla="*/ 0 h 924402"/>
              <a:gd name="connsiteX133" fmla="*/ 1637445 w 4603109"/>
              <a:gd name="connsiteY133" fmla="*/ 0 h 924402"/>
              <a:gd name="connsiteX134" fmla="*/ 1652509 w 4603109"/>
              <a:gd name="connsiteY134" fmla="*/ 0 h 924402"/>
              <a:gd name="connsiteX135" fmla="*/ 1659526 w 4603109"/>
              <a:gd name="connsiteY135" fmla="*/ 0 h 924402"/>
              <a:gd name="connsiteX136" fmla="*/ 1661950 w 4603109"/>
              <a:gd name="connsiteY136" fmla="*/ 0 h 924402"/>
              <a:gd name="connsiteX137" fmla="*/ 1664952 w 4603109"/>
              <a:gd name="connsiteY137" fmla="*/ 0 h 924402"/>
              <a:gd name="connsiteX138" fmla="*/ 1667212 w 4603109"/>
              <a:gd name="connsiteY138" fmla="*/ 0 h 924402"/>
              <a:gd name="connsiteX139" fmla="*/ 1685087 w 4603109"/>
              <a:gd name="connsiteY139" fmla="*/ 0 h 924402"/>
              <a:gd name="connsiteX140" fmla="*/ 1689591 w 4603109"/>
              <a:gd name="connsiteY140" fmla="*/ 0 h 924402"/>
              <a:gd name="connsiteX141" fmla="*/ 1694626 w 4603109"/>
              <a:gd name="connsiteY141" fmla="*/ 0 h 924402"/>
              <a:gd name="connsiteX142" fmla="*/ 1697276 w 4603109"/>
              <a:gd name="connsiteY142" fmla="*/ 0 h 924402"/>
              <a:gd name="connsiteX143" fmla="*/ 1698000 w 4603109"/>
              <a:gd name="connsiteY143" fmla="*/ 0 h 924402"/>
              <a:gd name="connsiteX144" fmla="*/ 1704688 w 4603109"/>
              <a:gd name="connsiteY144" fmla="*/ 0 h 924402"/>
              <a:gd name="connsiteX145" fmla="*/ 1707488 w 4603109"/>
              <a:gd name="connsiteY145" fmla="*/ 0 h 924402"/>
              <a:gd name="connsiteX146" fmla="*/ 1710963 w 4603109"/>
              <a:gd name="connsiteY146" fmla="*/ 0 h 924402"/>
              <a:gd name="connsiteX147" fmla="*/ 1715151 w 4603109"/>
              <a:gd name="connsiteY147" fmla="*/ 0 h 924402"/>
              <a:gd name="connsiteX148" fmla="*/ 1721928 w 4603109"/>
              <a:gd name="connsiteY148" fmla="*/ 0 h 924402"/>
              <a:gd name="connsiteX149" fmla="*/ 1734603 w 4603109"/>
              <a:gd name="connsiteY149" fmla="*/ 0 h 924402"/>
              <a:gd name="connsiteX150" fmla="*/ 1735025 w 4603109"/>
              <a:gd name="connsiteY150" fmla="*/ 0 h 924402"/>
              <a:gd name="connsiteX151" fmla="*/ 1735558 w 4603109"/>
              <a:gd name="connsiteY151" fmla="*/ 0 h 924402"/>
              <a:gd name="connsiteX152" fmla="*/ 1736094 w 4603109"/>
              <a:gd name="connsiteY152" fmla="*/ 0 h 924402"/>
              <a:gd name="connsiteX153" fmla="*/ 1737552 w 4603109"/>
              <a:gd name="connsiteY153" fmla="*/ 0 h 924402"/>
              <a:gd name="connsiteX154" fmla="*/ 1741027 w 4603109"/>
              <a:gd name="connsiteY154" fmla="*/ 0 h 924402"/>
              <a:gd name="connsiteX155" fmla="*/ 1747046 w 4603109"/>
              <a:gd name="connsiteY155" fmla="*/ 0 h 924402"/>
              <a:gd name="connsiteX156" fmla="*/ 1748537 w 4603109"/>
              <a:gd name="connsiteY156" fmla="*/ 0 h 924402"/>
              <a:gd name="connsiteX157" fmla="*/ 1753052 w 4603109"/>
              <a:gd name="connsiteY157" fmla="*/ 0 h 924402"/>
              <a:gd name="connsiteX158" fmla="*/ 1757499 w 4603109"/>
              <a:gd name="connsiteY158" fmla="*/ 0 h 924402"/>
              <a:gd name="connsiteX159" fmla="*/ 1764668 w 4603109"/>
              <a:gd name="connsiteY159" fmla="*/ 0 h 924402"/>
              <a:gd name="connsiteX160" fmla="*/ 1765089 w 4603109"/>
              <a:gd name="connsiteY160" fmla="*/ 0 h 924402"/>
              <a:gd name="connsiteX161" fmla="*/ 1765214 w 4603109"/>
              <a:gd name="connsiteY161" fmla="*/ 0 h 924402"/>
              <a:gd name="connsiteX162" fmla="*/ 1770320 w 4603109"/>
              <a:gd name="connsiteY162" fmla="*/ 0 h 924402"/>
              <a:gd name="connsiteX163" fmla="*/ 1777110 w 4603109"/>
              <a:gd name="connsiteY163" fmla="*/ 0 h 924402"/>
              <a:gd name="connsiteX164" fmla="*/ 1779774 w 4603109"/>
              <a:gd name="connsiteY164" fmla="*/ 0 h 924402"/>
              <a:gd name="connsiteX165" fmla="*/ 1792721 w 4603109"/>
              <a:gd name="connsiteY165" fmla="*/ 0 h 924402"/>
              <a:gd name="connsiteX166" fmla="*/ 1794981 w 4603109"/>
              <a:gd name="connsiteY166" fmla="*/ 0 h 924402"/>
              <a:gd name="connsiteX167" fmla="*/ 1825045 w 4603109"/>
              <a:gd name="connsiteY167" fmla="*/ 0 h 924402"/>
              <a:gd name="connsiteX168" fmla="*/ 1825769 w 4603109"/>
              <a:gd name="connsiteY168" fmla="*/ 0 h 924402"/>
              <a:gd name="connsiteX169" fmla="*/ 1838732 w 4603109"/>
              <a:gd name="connsiteY169" fmla="*/ 0 h 924402"/>
              <a:gd name="connsiteX170" fmla="*/ 1845818 w 4603109"/>
              <a:gd name="connsiteY170" fmla="*/ 0 h 924402"/>
              <a:gd name="connsiteX171" fmla="*/ 1849697 w 4603109"/>
              <a:gd name="connsiteY171" fmla="*/ 0 h 924402"/>
              <a:gd name="connsiteX172" fmla="*/ 1852412 w 4603109"/>
              <a:gd name="connsiteY172" fmla="*/ 0 h 924402"/>
              <a:gd name="connsiteX173" fmla="*/ 1853903 w 4603109"/>
              <a:gd name="connsiteY173" fmla="*/ 0 h 924402"/>
              <a:gd name="connsiteX174" fmla="*/ 1863327 w 4603109"/>
              <a:gd name="connsiteY174" fmla="*/ 0 h 924402"/>
              <a:gd name="connsiteX175" fmla="*/ 1868796 w 4603109"/>
              <a:gd name="connsiteY175" fmla="*/ 0 h 924402"/>
              <a:gd name="connsiteX176" fmla="*/ 1874815 w 4603109"/>
              <a:gd name="connsiteY176" fmla="*/ 0 h 924402"/>
              <a:gd name="connsiteX177" fmla="*/ 1876306 w 4603109"/>
              <a:gd name="connsiteY177" fmla="*/ 0 h 924402"/>
              <a:gd name="connsiteX178" fmla="*/ 1880821 w 4603109"/>
              <a:gd name="connsiteY178" fmla="*/ 0 h 924402"/>
              <a:gd name="connsiteX179" fmla="*/ 1882477 w 4603109"/>
              <a:gd name="connsiteY179" fmla="*/ 0 h 924402"/>
              <a:gd name="connsiteX180" fmla="*/ 1883936 w 4603109"/>
              <a:gd name="connsiteY180" fmla="*/ 0 h 924402"/>
              <a:gd name="connsiteX181" fmla="*/ 1885268 w 4603109"/>
              <a:gd name="connsiteY181" fmla="*/ 0 h 924402"/>
              <a:gd name="connsiteX182" fmla="*/ 1896427 w 4603109"/>
              <a:gd name="connsiteY182" fmla="*/ 0 h 924402"/>
              <a:gd name="connsiteX183" fmla="*/ 1898089 w 4603109"/>
              <a:gd name="connsiteY183" fmla="*/ 0 h 924402"/>
              <a:gd name="connsiteX184" fmla="*/ 1904879 w 4603109"/>
              <a:gd name="connsiteY184" fmla="*/ 0 h 924402"/>
              <a:gd name="connsiteX185" fmla="*/ 1907543 w 4603109"/>
              <a:gd name="connsiteY185" fmla="*/ 0 h 924402"/>
              <a:gd name="connsiteX186" fmla="*/ 1911018 w 4603109"/>
              <a:gd name="connsiteY186" fmla="*/ 0 h 924402"/>
              <a:gd name="connsiteX187" fmla="*/ 1919986 w 4603109"/>
              <a:gd name="connsiteY187" fmla="*/ 0 h 924402"/>
              <a:gd name="connsiteX188" fmla="*/ 1927124 w 4603109"/>
              <a:gd name="connsiteY188" fmla="*/ 0 h 924402"/>
              <a:gd name="connsiteX189" fmla="*/ 1927489 w 4603109"/>
              <a:gd name="connsiteY189" fmla="*/ 0 h 924402"/>
              <a:gd name="connsiteX190" fmla="*/ 1927911 w 4603109"/>
              <a:gd name="connsiteY190" fmla="*/ 0 h 924402"/>
              <a:gd name="connsiteX191" fmla="*/ 1929402 w 4603109"/>
              <a:gd name="connsiteY191" fmla="*/ 0 h 924402"/>
              <a:gd name="connsiteX192" fmla="*/ 1946726 w 4603109"/>
              <a:gd name="connsiteY192" fmla="*/ 0 h 924402"/>
              <a:gd name="connsiteX193" fmla="*/ 1949525 w 4603109"/>
              <a:gd name="connsiteY193" fmla="*/ 0 h 924402"/>
              <a:gd name="connsiteX194" fmla="*/ 1957554 w 4603109"/>
              <a:gd name="connsiteY194" fmla="*/ 0 h 924402"/>
              <a:gd name="connsiteX195" fmla="*/ 1957975 w 4603109"/>
              <a:gd name="connsiteY195" fmla="*/ 0 h 924402"/>
              <a:gd name="connsiteX196" fmla="*/ 1973587 w 4603109"/>
              <a:gd name="connsiteY196" fmla="*/ 0 h 924402"/>
              <a:gd name="connsiteX197" fmla="*/ 1978520 w 4603109"/>
              <a:gd name="connsiteY197" fmla="*/ 0 h 924402"/>
              <a:gd name="connsiteX198" fmla="*/ 1980012 w 4603109"/>
              <a:gd name="connsiteY198" fmla="*/ 0 h 924402"/>
              <a:gd name="connsiteX199" fmla="*/ 1980181 w 4603109"/>
              <a:gd name="connsiteY199" fmla="*/ 0 h 924402"/>
              <a:gd name="connsiteX200" fmla="*/ 1981672 w 4603109"/>
              <a:gd name="connsiteY200" fmla="*/ 0 h 924402"/>
              <a:gd name="connsiteX201" fmla="*/ 2008585 w 4603109"/>
              <a:gd name="connsiteY201" fmla="*/ 0 h 924402"/>
              <a:gd name="connsiteX202" fmla="*/ 2009218 w 4603109"/>
              <a:gd name="connsiteY202" fmla="*/ 0 h 924402"/>
              <a:gd name="connsiteX203" fmla="*/ 2010246 w 4603109"/>
              <a:gd name="connsiteY203" fmla="*/ 0 h 924402"/>
              <a:gd name="connsiteX204" fmla="*/ 2010709 w 4603109"/>
              <a:gd name="connsiteY204" fmla="*/ 0 h 924402"/>
              <a:gd name="connsiteX205" fmla="*/ 2011705 w 4603109"/>
              <a:gd name="connsiteY205" fmla="*/ 0 h 924402"/>
              <a:gd name="connsiteX206" fmla="*/ 2024147 w 4603109"/>
              <a:gd name="connsiteY206" fmla="*/ 0 h 924402"/>
              <a:gd name="connsiteX207" fmla="*/ 2024196 w 4603109"/>
              <a:gd name="connsiteY207" fmla="*/ 0 h 924402"/>
              <a:gd name="connsiteX208" fmla="*/ 2024981 w 4603109"/>
              <a:gd name="connsiteY208" fmla="*/ 0 h 924402"/>
              <a:gd name="connsiteX209" fmla="*/ 2025353 w 4603109"/>
              <a:gd name="connsiteY209" fmla="*/ 0 h 924402"/>
              <a:gd name="connsiteX210" fmla="*/ 2026473 w 4603109"/>
              <a:gd name="connsiteY210" fmla="*/ 0 h 924402"/>
              <a:gd name="connsiteX211" fmla="*/ 2031619 w 4603109"/>
              <a:gd name="connsiteY211" fmla="*/ 0 h 924402"/>
              <a:gd name="connsiteX212" fmla="*/ 2033110 w 4603109"/>
              <a:gd name="connsiteY212" fmla="*/ 0 h 924402"/>
              <a:gd name="connsiteX213" fmla="*/ 2038787 w 4603109"/>
              <a:gd name="connsiteY213" fmla="*/ 0 h 924402"/>
              <a:gd name="connsiteX214" fmla="*/ 2039282 w 4603109"/>
              <a:gd name="connsiteY214" fmla="*/ 0 h 924402"/>
              <a:gd name="connsiteX215" fmla="*/ 2047755 w 4603109"/>
              <a:gd name="connsiteY215" fmla="*/ 0 h 924402"/>
              <a:gd name="connsiteX216" fmla="*/ 2051230 w 4603109"/>
              <a:gd name="connsiteY216" fmla="*/ 0 h 924402"/>
              <a:gd name="connsiteX217" fmla="*/ 2054893 w 4603109"/>
              <a:gd name="connsiteY217" fmla="*/ 0 h 924402"/>
              <a:gd name="connsiteX218" fmla="*/ 2055046 w 4603109"/>
              <a:gd name="connsiteY218" fmla="*/ 0 h 924402"/>
              <a:gd name="connsiteX219" fmla="*/ 2055258 w 4603109"/>
              <a:gd name="connsiteY219" fmla="*/ 0 h 924402"/>
              <a:gd name="connsiteX220" fmla="*/ 2055680 w 4603109"/>
              <a:gd name="connsiteY220" fmla="*/ 0 h 924402"/>
              <a:gd name="connsiteX221" fmla="*/ 2057171 w 4603109"/>
              <a:gd name="connsiteY221" fmla="*/ 0 h 924402"/>
              <a:gd name="connsiteX222" fmla="*/ 2061683 w 4603109"/>
              <a:gd name="connsiteY222" fmla="*/ 0 h 924402"/>
              <a:gd name="connsiteX223" fmla="*/ 2067702 w 4603109"/>
              <a:gd name="connsiteY223" fmla="*/ 0 h 924402"/>
              <a:gd name="connsiteX224" fmla="*/ 2074495 w 4603109"/>
              <a:gd name="connsiteY224" fmla="*/ 0 h 924402"/>
              <a:gd name="connsiteX225" fmla="*/ 2077294 w 4603109"/>
              <a:gd name="connsiteY225" fmla="*/ 0 h 924402"/>
              <a:gd name="connsiteX226" fmla="*/ 2084504 w 4603109"/>
              <a:gd name="connsiteY226" fmla="*/ 0 h 924402"/>
              <a:gd name="connsiteX227" fmla="*/ 2085323 w 4603109"/>
              <a:gd name="connsiteY227" fmla="*/ 0 h 924402"/>
              <a:gd name="connsiteX228" fmla="*/ 2085744 w 4603109"/>
              <a:gd name="connsiteY228" fmla="*/ 0 h 924402"/>
              <a:gd name="connsiteX229" fmla="*/ 2097766 w 4603109"/>
              <a:gd name="connsiteY229" fmla="*/ 0 h 924402"/>
              <a:gd name="connsiteX230" fmla="*/ 2106289 w 4603109"/>
              <a:gd name="connsiteY230" fmla="*/ 0 h 924402"/>
              <a:gd name="connsiteX231" fmla="*/ 2107781 w 4603109"/>
              <a:gd name="connsiteY231" fmla="*/ 0 h 924402"/>
              <a:gd name="connsiteX232" fmla="*/ 2128956 w 4603109"/>
              <a:gd name="connsiteY232" fmla="*/ 0 h 924402"/>
              <a:gd name="connsiteX233" fmla="*/ 2129514 w 4603109"/>
              <a:gd name="connsiteY233" fmla="*/ 0 h 924402"/>
              <a:gd name="connsiteX234" fmla="*/ 2136354 w 4603109"/>
              <a:gd name="connsiteY234" fmla="*/ 0 h 924402"/>
              <a:gd name="connsiteX235" fmla="*/ 2136987 w 4603109"/>
              <a:gd name="connsiteY235" fmla="*/ 0 h 924402"/>
              <a:gd name="connsiteX236" fmla="*/ 2138478 w 4603109"/>
              <a:gd name="connsiteY236" fmla="*/ 0 h 924402"/>
              <a:gd name="connsiteX237" fmla="*/ 2151916 w 4603109"/>
              <a:gd name="connsiteY237" fmla="*/ 0 h 924402"/>
              <a:gd name="connsiteX238" fmla="*/ 2152750 w 4603109"/>
              <a:gd name="connsiteY238" fmla="*/ 0 h 924402"/>
              <a:gd name="connsiteX239" fmla="*/ 2153122 w 4603109"/>
              <a:gd name="connsiteY239" fmla="*/ 0 h 924402"/>
              <a:gd name="connsiteX240" fmla="*/ 2154242 w 4603109"/>
              <a:gd name="connsiteY240" fmla="*/ 0 h 924402"/>
              <a:gd name="connsiteX241" fmla="*/ 2156597 w 4603109"/>
              <a:gd name="connsiteY241" fmla="*/ 0 h 924402"/>
              <a:gd name="connsiteX242" fmla="*/ 2159388 w 4603109"/>
              <a:gd name="connsiteY242" fmla="*/ 0 h 924402"/>
              <a:gd name="connsiteX243" fmla="*/ 2160879 w 4603109"/>
              <a:gd name="connsiteY243" fmla="*/ 0 h 924402"/>
              <a:gd name="connsiteX244" fmla="*/ 2161633 w 4603109"/>
              <a:gd name="connsiteY244" fmla="*/ 0 h 924402"/>
              <a:gd name="connsiteX245" fmla="*/ 2167051 w 4603109"/>
              <a:gd name="connsiteY245" fmla="*/ 0 h 924402"/>
              <a:gd name="connsiteX246" fmla="*/ 2178999 w 4603109"/>
              <a:gd name="connsiteY246" fmla="*/ 0 h 924402"/>
              <a:gd name="connsiteX247" fmla="*/ 2182158 w 4603109"/>
              <a:gd name="connsiteY247" fmla="*/ 0 h 924402"/>
              <a:gd name="connsiteX248" fmla="*/ 2182815 w 4603109"/>
              <a:gd name="connsiteY248" fmla="*/ 0 h 924402"/>
              <a:gd name="connsiteX249" fmla="*/ 2188666 w 4603109"/>
              <a:gd name="connsiteY249" fmla="*/ 0 h 924402"/>
              <a:gd name="connsiteX250" fmla="*/ 2189452 w 4603109"/>
              <a:gd name="connsiteY250" fmla="*/ 0 h 924402"/>
              <a:gd name="connsiteX251" fmla="*/ 2191697 w 4603109"/>
              <a:gd name="connsiteY251" fmla="*/ 0 h 924402"/>
              <a:gd name="connsiteX252" fmla="*/ 2195471 w 4603109"/>
              <a:gd name="connsiteY252" fmla="*/ 0 h 924402"/>
              <a:gd name="connsiteX253" fmla="*/ 2201759 w 4603109"/>
              <a:gd name="connsiteY253" fmla="*/ 0 h 924402"/>
              <a:gd name="connsiteX254" fmla="*/ 2203100 w 4603109"/>
              <a:gd name="connsiteY254" fmla="*/ 0 h 924402"/>
              <a:gd name="connsiteX255" fmla="*/ 2204559 w 4603109"/>
              <a:gd name="connsiteY255" fmla="*/ 0 h 924402"/>
              <a:gd name="connsiteX256" fmla="*/ 2204591 w 4603109"/>
              <a:gd name="connsiteY256" fmla="*/ 0 h 924402"/>
              <a:gd name="connsiteX257" fmla="*/ 2212273 w 4603109"/>
              <a:gd name="connsiteY257" fmla="*/ 0 h 924402"/>
              <a:gd name="connsiteX258" fmla="*/ 2225535 w 4603109"/>
              <a:gd name="connsiteY258" fmla="*/ 0 h 924402"/>
              <a:gd name="connsiteX259" fmla="*/ 2231674 w 4603109"/>
              <a:gd name="connsiteY259" fmla="*/ 0 h 924402"/>
              <a:gd name="connsiteX260" fmla="*/ 2232096 w 4603109"/>
              <a:gd name="connsiteY260" fmla="*/ 0 h 924402"/>
              <a:gd name="connsiteX261" fmla="*/ 2232220 w 4603109"/>
              <a:gd name="connsiteY261" fmla="*/ 0 h 924402"/>
              <a:gd name="connsiteX262" fmla="*/ 2233118 w 4603109"/>
              <a:gd name="connsiteY262" fmla="*/ 0 h 924402"/>
              <a:gd name="connsiteX263" fmla="*/ 2233165 w 4603109"/>
              <a:gd name="connsiteY263" fmla="*/ 0 h 924402"/>
              <a:gd name="connsiteX264" fmla="*/ 2256725 w 4603109"/>
              <a:gd name="connsiteY264" fmla="*/ 0 h 924402"/>
              <a:gd name="connsiteX265" fmla="*/ 2257283 w 4603109"/>
              <a:gd name="connsiteY265" fmla="*/ 0 h 924402"/>
              <a:gd name="connsiteX266" fmla="*/ 2262285 w 4603109"/>
              <a:gd name="connsiteY266" fmla="*/ 0 h 924402"/>
              <a:gd name="connsiteX267" fmla="*/ 2284366 w 4603109"/>
              <a:gd name="connsiteY267" fmla="*/ 0 h 924402"/>
              <a:gd name="connsiteX268" fmla="*/ 2289402 w 4603109"/>
              <a:gd name="connsiteY268" fmla="*/ 0 h 924402"/>
              <a:gd name="connsiteX269" fmla="*/ 2292052 w 4603109"/>
              <a:gd name="connsiteY269" fmla="*/ 0 h 924402"/>
              <a:gd name="connsiteX270" fmla="*/ 2299271 w 4603109"/>
              <a:gd name="connsiteY270" fmla="*/ 0 h 924402"/>
              <a:gd name="connsiteX271" fmla="*/ 2308721 w 4603109"/>
              <a:gd name="connsiteY271" fmla="*/ 0 h 924402"/>
              <a:gd name="connsiteX272" fmla="*/ 2309927 w 4603109"/>
              <a:gd name="connsiteY272" fmla="*/ 0 h 924402"/>
              <a:gd name="connsiteX273" fmla="*/ 2316435 w 4603109"/>
              <a:gd name="connsiteY273" fmla="*/ 0 h 924402"/>
              <a:gd name="connsiteX274" fmla="*/ 2316703 w 4603109"/>
              <a:gd name="connsiteY274" fmla="*/ 0 h 924402"/>
              <a:gd name="connsiteX275" fmla="*/ 2319466 w 4603109"/>
              <a:gd name="connsiteY275" fmla="*/ 0 h 924402"/>
              <a:gd name="connsiteX276" fmla="*/ 2322840 w 4603109"/>
              <a:gd name="connsiteY276" fmla="*/ 0 h 924402"/>
              <a:gd name="connsiteX277" fmla="*/ 2329528 w 4603109"/>
              <a:gd name="connsiteY277" fmla="*/ 0 h 924402"/>
              <a:gd name="connsiteX278" fmla="*/ 2330869 w 4603109"/>
              <a:gd name="connsiteY278" fmla="*/ 0 h 924402"/>
              <a:gd name="connsiteX279" fmla="*/ 2332328 w 4603109"/>
              <a:gd name="connsiteY279" fmla="*/ 0 h 924402"/>
              <a:gd name="connsiteX280" fmla="*/ 2332360 w 4603109"/>
              <a:gd name="connsiteY280" fmla="*/ 0 h 924402"/>
              <a:gd name="connsiteX281" fmla="*/ 2335803 w 4603109"/>
              <a:gd name="connsiteY281" fmla="*/ 0 h 924402"/>
              <a:gd name="connsiteX282" fmla="*/ 2343312 w 4603109"/>
              <a:gd name="connsiteY282" fmla="*/ 0 h 924402"/>
              <a:gd name="connsiteX283" fmla="*/ 2344804 w 4603109"/>
              <a:gd name="connsiteY283" fmla="*/ 0 h 924402"/>
              <a:gd name="connsiteX284" fmla="*/ 2346768 w 4603109"/>
              <a:gd name="connsiteY284" fmla="*/ 0 h 924402"/>
              <a:gd name="connsiteX285" fmla="*/ 2347827 w 4603109"/>
              <a:gd name="connsiteY285" fmla="*/ 0 h 924402"/>
              <a:gd name="connsiteX286" fmla="*/ 2352274 w 4603109"/>
              <a:gd name="connsiteY286" fmla="*/ 0 h 924402"/>
              <a:gd name="connsiteX287" fmla="*/ 2359443 w 4603109"/>
              <a:gd name="connsiteY287" fmla="*/ 0 h 924402"/>
              <a:gd name="connsiteX288" fmla="*/ 2359865 w 4603109"/>
              <a:gd name="connsiteY288" fmla="*/ 0 h 924402"/>
              <a:gd name="connsiteX289" fmla="*/ 2359989 w 4603109"/>
              <a:gd name="connsiteY289" fmla="*/ 0 h 924402"/>
              <a:gd name="connsiteX290" fmla="*/ 2360887 w 4603109"/>
              <a:gd name="connsiteY290" fmla="*/ 0 h 924402"/>
              <a:gd name="connsiteX291" fmla="*/ 2360934 w 4603109"/>
              <a:gd name="connsiteY291" fmla="*/ 0 h 924402"/>
              <a:gd name="connsiteX292" fmla="*/ 2371886 w 4603109"/>
              <a:gd name="connsiteY292" fmla="*/ 0 h 924402"/>
              <a:gd name="connsiteX293" fmla="*/ 2373377 w 4603109"/>
              <a:gd name="connsiteY293" fmla="*/ 0 h 924402"/>
              <a:gd name="connsiteX294" fmla="*/ 2377892 w 4603109"/>
              <a:gd name="connsiteY294" fmla="*/ 0 h 924402"/>
              <a:gd name="connsiteX295" fmla="*/ 2382339 w 4603109"/>
              <a:gd name="connsiteY295" fmla="*/ 0 h 924402"/>
              <a:gd name="connsiteX296" fmla="*/ 2390054 w 4603109"/>
              <a:gd name="connsiteY296" fmla="*/ 0 h 924402"/>
              <a:gd name="connsiteX297" fmla="*/ 2419821 w 4603109"/>
              <a:gd name="connsiteY297" fmla="*/ 0 h 924402"/>
              <a:gd name="connsiteX298" fmla="*/ 2427040 w 4603109"/>
              <a:gd name="connsiteY298" fmla="*/ 0 h 924402"/>
              <a:gd name="connsiteX299" fmla="*/ 2436490 w 4603109"/>
              <a:gd name="connsiteY299" fmla="*/ 0 h 924402"/>
              <a:gd name="connsiteX300" fmla="*/ 2444472 w 4603109"/>
              <a:gd name="connsiteY300" fmla="*/ 0 h 924402"/>
              <a:gd name="connsiteX301" fmla="*/ 2448678 w 4603109"/>
              <a:gd name="connsiteY301" fmla="*/ 0 h 924402"/>
              <a:gd name="connsiteX302" fmla="*/ 2450171 w 4603109"/>
              <a:gd name="connsiteY302" fmla="*/ 0 h 924402"/>
              <a:gd name="connsiteX303" fmla="*/ 2450609 w 4603109"/>
              <a:gd name="connsiteY303" fmla="*/ 0 h 924402"/>
              <a:gd name="connsiteX304" fmla="*/ 2463572 w 4603109"/>
              <a:gd name="connsiteY304" fmla="*/ 0 h 924402"/>
              <a:gd name="connsiteX305" fmla="*/ 2471081 w 4603109"/>
              <a:gd name="connsiteY305" fmla="*/ 0 h 924402"/>
              <a:gd name="connsiteX306" fmla="*/ 2472573 w 4603109"/>
              <a:gd name="connsiteY306" fmla="*/ 0 h 924402"/>
              <a:gd name="connsiteX307" fmla="*/ 2474537 w 4603109"/>
              <a:gd name="connsiteY307" fmla="*/ 0 h 924402"/>
              <a:gd name="connsiteX308" fmla="*/ 2475596 w 4603109"/>
              <a:gd name="connsiteY308" fmla="*/ 0 h 924402"/>
              <a:gd name="connsiteX309" fmla="*/ 2477252 w 4603109"/>
              <a:gd name="connsiteY309" fmla="*/ 0 h 924402"/>
              <a:gd name="connsiteX310" fmla="*/ 2478712 w 4603109"/>
              <a:gd name="connsiteY310" fmla="*/ 0 h 924402"/>
              <a:gd name="connsiteX311" fmla="*/ 2478743 w 4603109"/>
              <a:gd name="connsiteY311" fmla="*/ 0 h 924402"/>
              <a:gd name="connsiteX312" fmla="*/ 2480043 w 4603109"/>
              <a:gd name="connsiteY312" fmla="*/ 0 h 924402"/>
              <a:gd name="connsiteX313" fmla="*/ 2499655 w 4603109"/>
              <a:gd name="connsiteY313" fmla="*/ 0 h 924402"/>
              <a:gd name="connsiteX314" fmla="*/ 2501146 w 4603109"/>
              <a:gd name="connsiteY314" fmla="*/ 0 h 924402"/>
              <a:gd name="connsiteX315" fmla="*/ 2505661 w 4603109"/>
              <a:gd name="connsiteY315" fmla="*/ 0 h 924402"/>
              <a:gd name="connsiteX316" fmla="*/ 2508776 w 4603109"/>
              <a:gd name="connsiteY316" fmla="*/ 0 h 924402"/>
              <a:gd name="connsiteX317" fmla="*/ 2510108 w 4603109"/>
              <a:gd name="connsiteY317" fmla="*/ 0 h 924402"/>
              <a:gd name="connsiteX318" fmla="*/ 2524178 w 4603109"/>
              <a:gd name="connsiteY318" fmla="*/ 0 h 924402"/>
              <a:gd name="connsiteX319" fmla="*/ 2525248 w 4603109"/>
              <a:gd name="connsiteY319" fmla="*/ 0 h 924402"/>
              <a:gd name="connsiteX320" fmla="*/ 2525669 w 4603109"/>
              <a:gd name="connsiteY320" fmla="*/ 0 h 924402"/>
              <a:gd name="connsiteX321" fmla="*/ 2552329 w 4603109"/>
              <a:gd name="connsiteY321" fmla="*/ 0 h 924402"/>
              <a:gd name="connsiteX322" fmla="*/ 2552751 w 4603109"/>
              <a:gd name="connsiteY322" fmla="*/ 0 h 924402"/>
              <a:gd name="connsiteX323" fmla="*/ 2554242 w 4603109"/>
              <a:gd name="connsiteY323" fmla="*/ 0 h 924402"/>
              <a:gd name="connsiteX324" fmla="*/ 2574787 w 4603109"/>
              <a:gd name="connsiteY324" fmla="*/ 0 h 924402"/>
              <a:gd name="connsiteX325" fmla="*/ 2576279 w 4603109"/>
              <a:gd name="connsiteY325" fmla="*/ 0 h 924402"/>
              <a:gd name="connsiteX326" fmla="*/ 2576447 w 4603109"/>
              <a:gd name="connsiteY326" fmla="*/ 0 h 924402"/>
              <a:gd name="connsiteX327" fmla="*/ 2577940 w 4603109"/>
              <a:gd name="connsiteY327" fmla="*/ 0 h 924402"/>
              <a:gd name="connsiteX328" fmla="*/ 2603360 w 4603109"/>
              <a:gd name="connsiteY328" fmla="*/ 0 h 924402"/>
              <a:gd name="connsiteX329" fmla="*/ 2604852 w 4603109"/>
              <a:gd name="connsiteY329" fmla="*/ 0 h 924402"/>
              <a:gd name="connsiteX330" fmla="*/ 2605021 w 4603109"/>
              <a:gd name="connsiteY330" fmla="*/ 0 h 924402"/>
              <a:gd name="connsiteX331" fmla="*/ 2605484 w 4603109"/>
              <a:gd name="connsiteY331" fmla="*/ 0 h 924402"/>
              <a:gd name="connsiteX332" fmla="*/ 2606481 w 4603109"/>
              <a:gd name="connsiteY332" fmla="*/ 0 h 924402"/>
              <a:gd name="connsiteX333" fmla="*/ 2606512 w 4603109"/>
              <a:gd name="connsiteY333" fmla="*/ 0 h 924402"/>
              <a:gd name="connsiteX334" fmla="*/ 2606976 w 4603109"/>
              <a:gd name="connsiteY334" fmla="*/ 0 h 924402"/>
              <a:gd name="connsiteX335" fmla="*/ 2618923 w 4603109"/>
              <a:gd name="connsiteY335" fmla="*/ 0 h 924402"/>
              <a:gd name="connsiteX336" fmla="*/ 2621248 w 4603109"/>
              <a:gd name="connsiteY336" fmla="*/ 0 h 924402"/>
              <a:gd name="connsiteX337" fmla="*/ 2622740 w 4603109"/>
              <a:gd name="connsiteY337" fmla="*/ 0 h 924402"/>
              <a:gd name="connsiteX338" fmla="*/ 2627885 w 4603109"/>
              <a:gd name="connsiteY338" fmla="*/ 0 h 924402"/>
              <a:gd name="connsiteX339" fmla="*/ 2629377 w 4603109"/>
              <a:gd name="connsiteY339" fmla="*/ 0 h 924402"/>
              <a:gd name="connsiteX340" fmla="*/ 2634058 w 4603109"/>
              <a:gd name="connsiteY340" fmla="*/ 0 h 924402"/>
              <a:gd name="connsiteX341" fmla="*/ 2635549 w 4603109"/>
              <a:gd name="connsiteY341" fmla="*/ 0 h 924402"/>
              <a:gd name="connsiteX342" fmla="*/ 2636545 w 4603109"/>
              <a:gd name="connsiteY342" fmla="*/ 0 h 924402"/>
              <a:gd name="connsiteX343" fmla="*/ 2648987 w 4603109"/>
              <a:gd name="connsiteY343" fmla="*/ 0 h 924402"/>
              <a:gd name="connsiteX344" fmla="*/ 2649821 w 4603109"/>
              <a:gd name="connsiteY344" fmla="*/ 0 h 924402"/>
              <a:gd name="connsiteX345" fmla="*/ 2651313 w 4603109"/>
              <a:gd name="connsiteY345" fmla="*/ 0 h 924402"/>
              <a:gd name="connsiteX346" fmla="*/ 2651947 w 4603109"/>
              <a:gd name="connsiteY346" fmla="*/ 0 h 924402"/>
              <a:gd name="connsiteX347" fmla="*/ 2653017 w 4603109"/>
              <a:gd name="connsiteY347" fmla="*/ 0 h 924402"/>
              <a:gd name="connsiteX348" fmla="*/ 2653438 w 4603109"/>
              <a:gd name="connsiteY348" fmla="*/ 0 h 924402"/>
              <a:gd name="connsiteX349" fmla="*/ 2656459 w 4603109"/>
              <a:gd name="connsiteY349" fmla="*/ 0 h 924402"/>
              <a:gd name="connsiteX350" fmla="*/ 2657950 w 4603109"/>
              <a:gd name="connsiteY350" fmla="*/ 0 h 924402"/>
              <a:gd name="connsiteX351" fmla="*/ 2665460 w 4603109"/>
              <a:gd name="connsiteY351" fmla="*/ 0 h 924402"/>
              <a:gd name="connsiteX352" fmla="*/ 2680098 w 4603109"/>
              <a:gd name="connsiteY352" fmla="*/ 0 h 924402"/>
              <a:gd name="connsiteX353" fmla="*/ 2680520 w 4603109"/>
              <a:gd name="connsiteY353" fmla="*/ 0 h 924402"/>
              <a:gd name="connsiteX354" fmla="*/ 2682011 w 4603109"/>
              <a:gd name="connsiteY354" fmla="*/ 0 h 924402"/>
              <a:gd name="connsiteX355" fmla="*/ 2692542 w 4603109"/>
              <a:gd name="connsiteY355" fmla="*/ 0 h 924402"/>
              <a:gd name="connsiteX356" fmla="*/ 2702556 w 4603109"/>
              <a:gd name="connsiteY356" fmla="*/ 0 h 924402"/>
              <a:gd name="connsiteX357" fmla="*/ 2704048 w 4603109"/>
              <a:gd name="connsiteY357" fmla="*/ 0 h 924402"/>
              <a:gd name="connsiteX358" fmla="*/ 2724289 w 4603109"/>
              <a:gd name="connsiteY358" fmla="*/ 0 h 924402"/>
              <a:gd name="connsiteX359" fmla="*/ 2731129 w 4603109"/>
              <a:gd name="connsiteY359" fmla="*/ 0 h 924402"/>
              <a:gd name="connsiteX360" fmla="*/ 2732621 w 4603109"/>
              <a:gd name="connsiteY360" fmla="*/ 0 h 924402"/>
              <a:gd name="connsiteX361" fmla="*/ 2733253 w 4603109"/>
              <a:gd name="connsiteY361" fmla="*/ 0 h 924402"/>
              <a:gd name="connsiteX362" fmla="*/ 2734745 w 4603109"/>
              <a:gd name="connsiteY362" fmla="*/ 0 h 924402"/>
              <a:gd name="connsiteX363" fmla="*/ 2746692 w 4603109"/>
              <a:gd name="connsiteY363" fmla="*/ 0 h 924402"/>
              <a:gd name="connsiteX364" fmla="*/ 2749017 w 4603109"/>
              <a:gd name="connsiteY364" fmla="*/ 0 h 924402"/>
              <a:gd name="connsiteX365" fmla="*/ 2750509 w 4603109"/>
              <a:gd name="connsiteY365" fmla="*/ 0 h 924402"/>
              <a:gd name="connsiteX366" fmla="*/ 2754354 w 4603109"/>
              <a:gd name="connsiteY366" fmla="*/ 0 h 924402"/>
              <a:gd name="connsiteX367" fmla="*/ 2755654 w 4603109"/>
              <a:gd name="connsiteY367" fmla="*/ 0 h 924402"/>
              <a:gd name="connsiteX368" fmla="*/ 2757146 w 4603109"/>
              <a:gd name="connsiteY368" fmla="*/ 0 h 924402"/>
              <a:gd name="connsiteX369" fmla="*/ 2761827 w 4603109"/>
              <a:gd name="connsiteY369" fmla="*/ 0 h 924402"/>
              <a:gd name="connsiteX370" fmla="*/ 2763318 w 4603109"/>
              <a:gd name="connsiteY370" fmla="*/ 0 h 924402"/>
              <a:gd name="connsiteX371" fmla="*/ 2776756 w 4603109"/>
              <a:gd name="connsiteY371" fmla="*/ 0 h 924402"/>
              <a:gd name="connsiteX372" fmla="*/ 2777590 w 4603109"/>
              <a:gd name="connsiteY372" fmla="*/ 0 h 924402"/>
              <a:gd name="connsiteX373" fmla="*/ 2779082 w 4603109"/>
              <a:gd name="connsiteY373" fmla="*/ 0 h 924402"/>
              <a:gd name="connsiteX374" fmla="*/ 2783442 w 4603109"/>
              <a:gd name="connsiteY374" fmla="*/ 0 h 924402"/>
              <a:gd name="connsiteX375" fmla="*/ 2784228 w 4603109"/>
              <a:gd name="connsiteY375" fmla="*/ 0 h 924402"/>
              <a:gd name="connsiteX376" fmla="*/ 2785719 w 4603109"/>
              <a:gd name="connsiteY376" fmla="*/ 0 h 924402"/>
              <a:gd name="connsiteX377" fmla="*/ 2786473 w 4603109"/>
              <a:gd name="connsiteY377" fmla="*/ 0 h 924402"/>
              <a:gd name="connsiteX378" fmla="*/ 2793229 w 4603109"/>
              <a:gd name="connsiteY378" fmla="*/ 0 h 924402"/>
              <a:gd name="connsiteX379" fmla="*/ 2799367 w 4603109"/>
              <a:gd name="connsiteY379" fmla="*/ 0 h 924402"/>
              <a:gd name="connsiteX380" fmla="*/ 2813506 w 4603109"/>
              <a:gd name="connsiteY380" fmla="*/ 0 h 924402"/>
              <a:gd name="connsiteX381" fmla="*/ 2820311 w 4603109"/>
              <a:gd name="connsiteY381" fmla="*/ 0 h 924402"/>
              <a:gd name="connsiteX382" fmla="*/ 2827893 w 4603109"/>
              <a:gd name="connsiteY382" fmla="*/ 0 h 924402"/>
              <a:gd name="connsiteX383" fmla="*/ 2827940 w 4603109"/>
              <a:gd name="connsiteY383" fmla="*/ 0 h 924402"/>
              <a:gd name="connsiteX384" fmla="*/ 2829431 w 4603109"/>
              <a:gd name="connsiteY384" fmla="*/ 0 h 924402"/>
              <a:gd name="connsiteX385" fmla="*/ 2829978 w 4603109"/>
              <a:gd name="connsiteY385" fmla="*/ 0 h 924402"/>
              <a:gd name="connsiteX386" fmla="*/ 2852058 w 4603109"/>
              <a:gd name="connsiteY386" fmla="*/ 0 h 924402"/>
              <a:gd name="connsiteX387" fmla="*/ 2857060 w 4603109"/>
              <a:gd name="connsiteY387" fmla="*/ 0 h 924402"/>
              <a:gd name="connsiteX388" fmla="*/ 2857958 w 4603109"/>
              <a:gd name="connsiteY388" fmla="*/ 0 h 924402"/>
              <a:gd name="connsiteX389" fmla="*/ 2871601 w 4603109"/>
              <a:gd name="connsiteY389" fmla="*/ 0 h 924402"/>
              <a:gd name="connsiteX390" fmla="*/ 2882123 w 4603109"/>
              <a:gd name="connsiteY390" fmla="*/ 0 h 924402"/>
              <a:gd name="connsiteX391" fmla="*/ 2894046 w 4603109"/>
              <a:gd name="connsiteY391" fmla="*/ 0 h 924402"/>
              <a:gd name="connsiteX392" fmla="*/ 2903496 w 4603109"/>
              <a:gd name="connsiteY392" fmla="*/ 0 h 924402"/>
              <a:gd name="connsiteX393" fmla="*/ 2911211 w 4603109"/>
              <a:gd name="connsiteY393" fmla="*/ 0 h 924402"/>
              <a:gd name="connsiteX394" fmla="*/ 2914242 w 4603109"/>
              <a:gd name="connsiteY394" fmla="*/ 0 h 924402"/>
              <a:gd name="connsiteX395" fmla="*/ 2914461 w 4603109"/>
              <a:gd name="connsiteY395" fmla="*/ 0 h 924402"/>
              <a:gd name="connsiteX396" fmla="*/ 2924111 w 4603109"/>
              <a:gd name="connsiteY396" fmla="*/ 0 h 924402"/>
              <a:gd name="connsiteX397" fmla="*/ 2927136 w 4603109"/>
              <a:gd name="connsiteY397" fmla="*/ 0 h 924402"/>
              <a:gd name="connsiteX398" fmla="*/ 2933561 w 4603109"/>
              <a:gd name="connsiteY398" fmla="*/ 0 h 924402"/>
              <a:gd name="connsiteX399" fmla="*/ 2939580 w 4603109"/>
              <a:gd name="connsiteY399" fmla="*/ 0 h 924402"/>
              <a:gd name="connsiteX400" fmla="*/ 2941275 w 4603109"/>
              <a:gd name="connsiteY400" fmla="*/ 0 h 924402"/>
              <a:gd name="connsiteX401" fmla="*/ 2941543 w 4603109"/>
              <a:gd name="connsiteY401" fmla="*/ 0 h 924402"/>
              <a:gd name="connsiteX402" fmla="*/ 2945586 w 4603109"/>
              <a:gd name="connsiteY402" fmla="*/ 0 h 924402"/>
              <a:gd name="connsiteX403" fmla="*/ 2950032 w 4603109"/>
              <a:gd name="connsiteY403" fmla="*/ 0 h 924402"/>
              <a:gd name="connsiteX404" fmla="*/ 2955662 w 4603109"/>
              <a:gd name="connsiteY404" fmla="*/ 0 h 924402"/>
              <a:gd name="connsiteX405" fmla="*/ 2955709 w 4603109"/>
              <a:gd name="connsiteY405" fmla="*/ 0 h 924402"/>
              <a:gd name="connsiteX406" fmla="*/ 2957200 w 4603109"/>
              <a:gd name="connsiteY406" fmla="*/ 0 h 924402"/>
              <a:gd name="connsiteX407" fmla="*/ 2957747 w 4603109"/>
              <a:gd name="connsiteY407" fmla="*/ 0 h 924402"/>
              <a:gd name="connsiteX408" fmla="*/ 2968152 w 4603109"/>
              <a:gd name="connsiteY408" fmla="*/ 0 h 924402"/>
              <a:gd name="connsiteX409" fmla="*/ 2969644 w 4603109"/>
              <a:gd name="connsiteY409" fmla="*/ 0 h 924402"/>
              <a:gd name="connsiteX410" fmla="*/ 2972667 w 4603109"/>
              <a:gd name="connsiteY410" fmla="*/ 0 h 924402"/>
              <a:gd name="connsiteX411" fmla="*/ 2977114 w 4603109"/>
              <a:gd name="connsiteY411" fmla="*/ 0 h 924402"/>
              <a:gd name="connsiteX412" fmla="*/ 2984829 w 4603109"/>
              <a:gd name="connsiteY412" fmla="*/ 0 h 924402"/>
              <a:gd name="connsiteX413" fmla="*/ 2985727 w 4603109"/>
              <a:gd name="connsiteY413" fmla="*/ 0 h 924402"/>
              <a:gd name="connsiteX414" fmla="*/ 2999370 w 4603109"/>
              <a:gd name="connsiteY414" fmla="*/ 0 h 924402"/>
              <a:gd name="connsiteX415" fmla="*/ 3021815 w 4603109"/>
              <a:gd name="connsiteY415" fmla="*/ 0 h 924402"/>
              <a:gd name="connsiteX416" fmla="*/ 3031265 w 4603109"/>
              <a:gd name="connsiteY416" fmla="*/ 0 h 924402"/>
              <a:gd name="connsiteX417" fmla="*/ 3042230 w 4603109"/>
              <a:gd name="connsiteY417" fmla="*/ 0 h 924402"/>
              <a:gd name="connsiteX418" fmla="*/ 3044946 w 4603109"/>
              <a:gd name="connsiteY418" fmla="*/ 0 h 924402"/>
              <a:gd name="connsiteX419" fmla="*/ 3051880 w 4603109"/>
              <a:gd name="connsiteY419" fmla="*/ 0 h 924402"/>
              <a:gd name="connsiteX420" fmla="*/ 3061330 w 4603109"/>
              <a:gd name="connsiteY420" fmla="*/ 0 h 924402"/>
              <a:gd name="connsiteX421" fmla="*/ 3067349 w 4603109"/>
              <a:gd name="connsiteY421" fmla="*/ 0 h 924402"/>
              <a:gd name="connsiteX422" fmla="*/ 3069312 w 4603109"/>
              <a:gd name="connsiteY422" fmla="*/ 0 h 924402"/>
              <a:gd name="connsiteX423" fmla="*/ 3073355 w 4603109"/>
              <a:gd name="connsiteY423" fmla="*/ 0 h 924402"/>
              <a:gd name="connsiteX424" fmla="*/ 3073518 w 4603109"/>
              <a:gd name="connsiteY424" fmla="*/ 0 h 924402"/>
              <a:gd name="connsiteX425" fmla="*/ 3075011 w 4603109"/>
              <a:gd name="connsiteY425" fmla="*/ 0 h 924402"/>
              <a:gd name="connsiteX426" fmla="*/ 3077801 w 4603109"/>
              <a:gd name="connsiteY426" fmla="*/ 0 h 924402"/>
              <a:gd name="connsiteX427" fmla="*/ 3095921 w 4603109"/>
              <a:gd name="connsiteY427" fmla="*/ 0 h 924402"/>
              <a:gd name="connsiteX428" fmla="*/ 3097413 w 4603109"/>
              <a:gd name="connsiteY428" fmla="*/ 0 h 924402"/>
              <a:gd name="connsiteX429" fmla="*/ 3100436 w 4603109"/>
              <a:gd name="connsiteY429" fmla="*/ 0 h 924402"/>
              <a:gd name="connsiteX430" fmla="*/ 3103552 w 4603109"/>
              <a:gd name="connsiteY430" fmla="*/ 0 h 924402"/>
              <a:gd name="connsiteX431" fmla="*/ 3104883 w 4603109"/>
              <a:gd name="connsiteY431" fmla="*/ 0 h 924402"/>
              <a:gd name="connsiteX432" fmla="*/ 3120023 w 4603109"/>
              <a:gd name="connsiteY432" fmla="*/ 0 h 924402"/>
              <a:gd name="connsiteX433" fmla="*/ 3120445 w 4603109"/>
              <a:gd name="connsiteY433" fmla="*/ 0 h 924402"/>
              <a:gd name="connsiteX434" fmla="*/ 3149018 w 4603109"/>
              <a:gd name="connsiteY434" fmla="*/ 0 h 924402"/>
              <a:gd name="connsiteX435" fmla="*/ 3150088 w 4603109"/>
              <a:gd name="connsiteY435" fmla="*/ 0 h 924402"/>
              <a:gd name="connsiteX436" fmla="*/ 3150509 w 4603109"/>
              <a:gd name="connsiteY436" fmla="*/ 0 h 924402"/>
              <a:gd name="connsiteX437" fmla="*/ 3171054 w 4603109"/>
              <a:gd name="connsiteY437" fmla="*/ 0 h 924402"/>
              <a:gd name="connsiteX438" fmla="*/ 3172715 w 4603109"/>
              <a:gd name="connsiteY438" fmla="*/ 0 h 924402"/>
              <a:gd name="connsiteX439" fmla="*/ 3199627 w 4603109"/>
              <a:gd name="connsiteY439" fmla="*/ 0 h 924402"/>
              <a:gd name="connsiteX440" fmla="*/ 3201119 w 4603109"/>
              <a:gd name="connsiteY440" fmla="*/ 0 h 924402"/>
              <a:gd name="connsiteX441" fmla="*/ 3201287 w 4603109"/>
              <a:gd name="connsiteY441" fmla="*/ 0 h 924402"/>
              <a:gd name="connsiteX442" fmla="*/ 3201751 w 4603109"/>
              <a:gd name="connsiteY442" fmla="*/ 0 h 924402"/>
              <a:gd name="connsiteX443" fmla="*/ 3202780 w 4603109"/>
              <a:gd name="connsiteY443" fmla="*/ 0 h 924402"/>
              <a:gd name="connsiteX444" fmla="*/ 3217515 w 4603109"/>
              <a:gd name="connsiteY444" fmla="*/ 0 h 924402"/>
              <a:gd name="connsiteX445" fmla="*/ 3224152 w 4603109"/>
              <a:gd name="connsiteY445" fmla="*/ 0 h 924402"/>
              <a:gd name="connsiteX446" fmla="*/ 3230324 w 4603109"/>
              <a:gd name="connsiteY446" fmla="*/ 0 h 924402"/>
              <a:gd name="connsiteX447" fmla="*/ 3231321 w 4603109"/>
              <a:gd name="connsiteY447" fmla="*/ 0 h 924402"/>
              <a:gd name="connsiteX448" fmla="*/ 3231816 w 4603109"/>
              <a:gd name="connsiteY448" fmla="*/ 0 h 924402"/>
              <a:gd name="connsiteX449" fmla="*/ 3243763 w 4603109"/>
              <a:gd name="connsiteY449" fmla="*/ 0 h 924402"/>
              <a:gd name="connsiteX450" fmla="*/ 3246088 w 4603109"/>
              <a:gd name="connsiteY450" fmla="*/ 0 h 924402"/>
              <a:gd name="connsiteX451" fmla="*/ 3247580 w 4603109"/>
              <a:gd name="connsiteY451" fmla="*/ 0 h 924402"/>
              <a:gd name="connsiteX452" fmla="*/ 3247792 w 4603109"/>
              <a:gd name="connsiteY452" fmla="*/ 0 h 924402"/>
              <a:gd name="connsiteX453" fmla="*/ 3248214 w 4603109"/>
              <a:gd name="connsiteY453" fmla="*/ 0 h 924402"/>
              <a:gd name="connsiteX454" fmla="*/ 3252725 w 4603109"/>
              <a:gd name="connsiteY454" fmla="*/ 0 h 924402"/>
              <a:gd name="connsiteX455" fmla="*/ 3254217 w 4603109"/>
              <a:gd name="connsiteY455" fmla="*/ 0 h 924402"/>
              <a:gd name="connsiteX456" fmla="*/ 3260235 w 4603109"/>
              <a:gd name="connsiteY456" fmla="*/ 0 h 924402"/>
              <a:gd name="connsiteX457" fmla="*/ 3276787 w 4603109"/>
              <a:gd name="connsiteY457" fmla="*/ 0 h 924402"/>
              <a:gd name="connsiteX458" fmla="*/ 3277857 w 4603109"/>
              <a:gd name="connsiteY458" fmla="*/ 0 h 924402"/>
              <a:gd name="connsiteX459" fmla="*/ 3278278 w 4603109"/>
              <a:gd name="connsiteY459" fmla="*/ 0 h 924402"/>
              <a:gd name="connsiteX460" fmla="*/ 3290300 w 4603109"/>
              <a:gd name="connsiteY460" fmla="*/ 0 h 924402"/>
              <a:gd name="connsiteX461" fmla="*/ 3298823 w 4603109"/>
              <a:gd name="connsiteY461" fmla="*/ 0 h 924402"/>
              <a:gd name="connsiteX462" fmla="*/ 3327396 w 4603109"/>
              <a:gd name="connsiteY462" fmla="*/ 0 h 924402"/>
              <a:gd name="connsiteX463" fmla="*/ 3328888 w 4603109"/>
              <a:gd name="connsiteY463" fmla="*/ 0 h 924402"/>
              <a:gd name="connsiteX464" fmla="*/ 3329520 w 4603109"/>
              <a:gd name="connsiteY464" fmla="*/ 0 h 924402"/>
              <a:gd name="connsiteX465" fmla="*/ 3345284 w 4603109"/>
              <a:gd name="connsiteY465" fmla="*/ 0 h 924402"/>
              <a:gd name="connsiteX466" fmla="*/ 3349129 w 4603109"/>
              <a:gd name="connsiteY466" fmla="*/ 0 h 924402"/>
              <a:gd name="connsiteX467" fmla="*/ 3351921 w 4603109"/>
              <a:gd name="connsiteY467" fmla="*/ 0 h 924402"/>
              <a:gd name="connsiteX468" fmla="*/ 3358093 w 4603109"/>
              <a:gd name="connsiteY468" fmla="*/ 0 h 924402"/>
              <a:gd name="connsiteX469" fmla="*/ 3359585 w 4603109"/>
              <a:gd name="connsiteY469" fmla="*/ 0 h 924402"/>
              <a:gd name="connsiteX470" fmla="*/ 3371532 w 4603109"/>
              <a:gd name="connsiteY470" fmla="*/ 0 h 924402"/>
              <a:gd name="connsiteX471" fmla="*/ 3373857 w 4603109"/>
              <a:gd name="connsiteY471" fmla="*/ 0 h 924402"/>
              <a:gd name="connsiteX472" fmla="*/ 3375349 w 4603109"/>
              <a:gd name="connsiteY472" fmla="*/ 0 h 924402"/>
              <a:gd name="connsiteX473" fmla="*/ 3380494 w 4603109"/>
              <a:gd name="connsiteY473" fmla="*/ 0 h 924402"/>
              <a:gd name="connsiteX474" fmla="*/ 3381986 w 4603109"/>
              <a:gd name="connsiteY474" fmla="*/ 0 h 924402"/>
              <a:gd name="connsiteX475" fmla="*/ 3388004 w 4603109"/>
              <a:gd name="connsiteY475" fmla="*/ 0 h 924402"/>
              <a:gd name="connsiteX476" fmla="*/ 3408282 w 4603109"/>
              <a:gd name="connsiteY476" fmla="*/ 0 h 924402"/>
              <a:gd name="connsiteX477" fmla="*/ 3418069 w 4603109"/>
              <a:gd name="connsiteY477" fmla="*/ 0 h 924402"/>
              <a:gd name="connsiteX478" fmla="*/ 3424207 w 4603109"/>
              <a:gd name="connsiteY478" fmla="*/ 0 h 924402"/>
              <a:gd name="connsiteX479" fmla="*/ 3424753 w 4603109"/>
              <a:gd name="connsiteY479" fmla="*/ 0 h 924402"/>
              <a:gd name="connsiteX480" fmla="*/ 3452733 w 4603109"/>
              <a:gd name="connsiteY480" fmla="*/ 0 h 924402"/>
              <a:gd name="connsiteX481" fmla="*/ 3454818 w 4603109"/>
              <a:gd name="connsiteY481" fmla="*/ 0 h 924402"/>
              <a:gd name="connsiteX482" fmla="*/ 3476898 w 4603109"/>
              <a:gd name="connsiteY482" fmla="*/ 0 h 924402"/>
              <a:gd name="connsiteX483" fmla="*/ 3496441 w 4603109"/>
              <a:gd name="connsiteY483" fmla="*/ 0 h 924402"/>
              <a:gd name="connsiteX484" fmla="*/ 3509236 w 4603109"/>
              <a:gd name="connsiteY484" fmla="*/ 0 h 924402"/>
              <a:gd name="connsiteX485" fmla="*/ 3518886 w 4603109"/>
              <a:gd name="connsiteY485" fmla="*/ 0 h 924402"/>
              <a:gd name="connsiteX486" fmla="*/ 3528336 w 4603109"/>
              <a:gd name="connsiteY486" fmla="*/ 0 h 924402"/>
              <a:gd name="connsiteX487" fmla="*/ 3536051 w 4603109"/>
              <a:gd name="connsiteY487" fmla="*/ 0 h 924402"/>
              <a:gd name="connsiteX488" fmla="*/ 3539301 w 4603109"/>
              <a:gd name="connsiteY488" fmla="*/ 0 h 924402"/>
              <a:gd name="connsiteX489" fmla="*/ 3540361 w 4603109"/>
              <a:gd name="connsiteY489" fmla="*/ 0 h 924402"/>
              <a:gd name="connsiteX490" fmla="*/ 3544807 w 4603109"/>
              <a:gd name="connsiteY490" fmla="*/ 0 h 924402"/>
              <a:gd name="connsiteX491" fmla="*/ 3551976 w 4603109"/>
              <a:gd name="connsiteY491" fmla="*/ 0 h 924402"/>
              <a:gd name="connsiteX492" fmla="*/ 3552522 w 4603109"/>
              <a:gd name="connsiteY492" fmla="*/ 0 h 924402"/>
              <a:gd name="connsiteX493" fmla="*/ 3564420 w 4603109"/>
              <a:gd name="connsiteY493" fmla="*/ 0 h 924402"/>
              <a:gd name="connsiteX494" fmla="*/ 3570426 w 4603109"/>
              <a:gd name="connsiteY494" fmla="*/ 0 h 924402"/>
              <a:gd name="connsiteX495" fmla="*/ 3574872 w 4603109"/>
              <a:gd name="connsiteY495" fmla="*/ 0 h 924402"/>
              <a:gd name="connsiteX496" fmla="*/ 3580502 w 4603109"/>
              <a:gd name="connsiteY496" fmla="*/ 0 h 924402"/>
              <a:gd name="connsiteX497" fmla="*/ 3582587 w 4603109"/>
              <a:gd name="connsiteY497" fmla="*/ 0 h 924402"/>
              <a:gd name="connsiteX498" fmla="*/ 3624210 w 4603109"/>
              <a:gd name="connsiteY498" fmla="*/ 0 h 924402"/>
              <a:gd name="connsiteX499" fmla="*/ 3637005 w 4603109"/>
              <a:gd name="connsiteY499" fmla="*/ 0 h 924402"/>
              <a:gd name="connsiteX500" fmla="*/ 3646655 w 4603109"/>
              <a:gd name="connsiteY500" fmla="*/ 0 h 924402"/>
              <a:gd name="connsiteX501" fmla="*/ 3656105 w 4603109"/>
              <a:gd name="connsiteY501" fmla="*/ 0 h 924402"/>
              <a:gd name="connsiteX502" fmla="*/ 3667070 w 4603109"/>
              <a:gd name="connsiteY502" fmla="*/ 0 h 924402"/>
              <a:gd name="connsiteX503" fmla="*/ 3668130 w 4603109"/>
              <a:gd name="connsiteY503" fmla="*/ 0 h 924402"/>
              <a:gd name="connsiteX504" fmla="*/ 3669786 w 4603109"/>
              <a:gd name="connsiteY504" fmla="*/ 0 h 924402"/>
              <a:gd name="connsiteX505" fmla="*/ 3672576 w 4603109"/>
              <a:gd name="connsiteY505" fmla="*/ 0 h 924402"/>
              <a:gd name="connsiteX506" fmla="*/ 3692189 w 4603109"/>
              <a:gd name="connsiteY506" fmla="*/ 0 h 924402"/>
              <a:gd name="connsiteX507" fmla="*/ 3698195 w 4603109"/>
              <a:gd name="connsiteY507" fmla="*/ 0 h 924402"/>
              <a:gd name="connsiteX508" fmla="*/ 3702641 w 4603109"/>
              <a:gd name="connsiteY508" fmla="*/ 0 h 924402"/>
              <a:gd name="connsiteX509" fmla="*/ 3744863 w 4603109"/>
              <a:gd name="connsiteY509" fmla="*/ 0 h 924402"/>
              <a:gd name="connsiteX510" fmla="*/ 3745285 w 4603109"/>
              <a:gd name="connsiteY510" fmla="*/ 0 h 924402"/>
              <a:gd name="connsiteX511" fmla="*/ 3795894 w 4603109"/>
              <a:gd name="connsiteY511" fmla="*/ 0 h 924402"/>
              <a:gd name="connsiteX512" fmla="*/ 3797555 w 4603109"/>
              <a:gd name="connsiteY512" fmla="*/ 0 h 924402"/>
              <a:gd name="connsiteX513" fmla="*/ 3826591 w 4603109"/>
              <a:gd name="connsiteY513" fmla="*/ 0 h 924402"/>
              <a:gd name="connsiteX514" fmla="*/ 3842355 w 4603109"/>
              <a:gd name="connsiteY514" fmla="*/ 0 h 924402"/>
              <a:gd name="connsiteX515" fmla="*/ 3848992 w 4603109"/>
              <a:gd name="connsiteY515" fmla="*/ 0 h 924402"/>
              <a:gd name="connsiteX516" fmla="*/ 3872632 w 4603109"/>
              <a:gd name="connsiteY516" fmla="*/ 0 h 924402"/>
              <a:gd name="connsiteX517" fmla="*/ 3873054 w 4603109"/>
              <a:gd name="connsiteY517" fmla="*/ 0 h 924402"/>
              <a:gd name="connsiteX518" fmla="*/ 3885075 w 4603109"/>
              <a:gd name="connsiteY518" fmla="*/ 0 h 924402"/>
              <a:gd name="connsiteX519" fmla="*/ 3923663 w 4603109"/>
              <a:gd name="connsiteY519" fmla="*/ 0 h 924402"/>
              <a:gd name="connsiteX520" fmla="*/ 3954360 w 4603109"/>
              <a:gd name="connsiteY520" fmla="*/ 0 h 924402"/>
              <a:gd name="connsiteX521" fmla="*/ 3970124 w 4603109"/>
              <a:gd name="connsiteY521" fmla="*/ 0 h 924402"/>
              <a:gd name="connsiteX522" fmla="*/ 3976761 w 4603109"/>
              <a:gd name="connsiteY522" fmla="*/ 0 h 924402"/>
              <a:gd name="connsiteX523" fmla="*/ 4012844 w 4603109"/>
              <a:gd name="connsiteY523" fmla="*/ 0 h 924402"/>
              <a:gd name="connsiteX524" fmla="*/ 4049593 w 4603109"/>
              <a:gd name="connsiteY524" fmla="*/ 0 h 924402"/>
              <a:gd name="connsiteX525" fmla="*/ 4169647 w 4603109"/>
              <a:gd name="connsiteY525" fmla="*/ 0 h 924402"/>
              <a:gd name="connsiteX526" fmla="*/ 4177362 w 4603109"/>
              <a:gd name="connsiteY526" fmla="*/ 0 h 924402"/>
              <a:gd name="connsiteX527" fmla="*/ 4297416 w 4603109"/>
              <a:gd name="connsiteY527" fmla="*/ 0 h 924402"/>
              <a:gd name="connsiteX528" fmla="*/ 4379339 w 4603109"/>
              <a:gd name="connsiteY528" fmla="*/ 47054 h 924402"/>
              <a:gd name="connsiteX529" fmla="*/ 4591731 w 4603109"/>
              <a:gd name="connsiteY529" fmla="*/ 415146 h 924402"/>
              <a:gd name="connsiteX530" fmla="*/ 4591731 w 4603109"/>
              <a:gd name="connsiteY530" fmla="*/ 509257 h 924402"/>
              <a:gd name="connsiteX531" fmla="*/ 4379339 w 4603109"/>
              <a:gd name="connsiteY531" fmla="*/ 877348 h 924402"/>
              <a:gd name="connsiteX532" fmla="*/ 4297416 w 4603109"/>
              <a:gd name="connsiteY532" fmla="*/ 924402 h 924402"/>
              <a:gd name="connsiteX533" fmla="*/ 4169647 w 4603109"/>
              <a:gd name="connsiteY533" fmla="*/ 924402 h 924402"/>
              <a:gd name="connsiteX534" fmla="*/ 3976761 w 4603109"/>
              <a:gd name="connsiteY534" fmla="*/ 924402 h 924402"/>
              <a:gd name="connsiteX535" fmla="*/ 3872632 w 4603109"/>
              <a:gd name="connsiteY535" fmla="*/ 924402 h 924402"/>
              <a:gd name="connsiteX536" fmla="*/ 3848992 w 4603109"/>
              <a:gd name="connsiteY536" fmla="*/ 924402 h 924402"/>
              <a:gd name="connsiteX537" fmla="*/ 3744863 w 4603109"/>
              <a:gd name="connsiteY537" fmla="*/ 924402 h 924402"/>
              <a:gd name="connsiteX538" fmla="*/ 3702641 w 4603109"/>
              <a:gd name="connsiteY538" fmla="*/ 924402 h 924402"/>
              <a:gd name="connsiteX539" fmla="*/ 3672576 w 4603109"/>
              <a:gd name="connsiteY539" fmla="*/ 924402 h 924402"/>
              <a:gd name="connsiteX540" fmla="*/ 3656105 w 4603109"/>
              <a:gd name="connsiteY540" fmla="*/ 924402 h 924402"/>
              <a:gd name="connsiteX541" fmla="*/ 3574872 w 4603109"/>
              <a:gd name="connsiteY541" fmla="*/ 924402 h 924402"/>
              <a:gd name="connsiteX542" fmla="*/ 3551976 w 4603109"/>
              <a:gd name="connsiteY542" fmla="*/ 924402 h 924402"/>
              <a:gd name="connsiteX543" fmla="*/ 3544807 w 4603109"/>
              <a:gd name="connsiteY543" fmla="*/ 924402 h 924402"/>
              <a:gd name="connsiteX544" fmla="*/ 3528336 w 4603109"/>
              <a:gd name="connsiteY544" fmla="*/ 924402 h 924402"/>
              <a:gd name="connsiteX545" fmla="*/ 3424207 w 4603109"/>
              <a:gd name="connsiteY545" fmla="*/ 924402 h 924402"/>
              <a:gd name="connsiteX546" fmla="*/ 3381986 w 4603109"/>
              <a:gd name="connsiteY546" fmla="*/ 924402 h 924402"/>
              <a:gd name="connsiteX547" fmla="*/ 3380494 w 4603109"/>
              <a:gd name="connsiteY547" fmla="*/ 924402 h 924402"/>
              <a:gd name="connsiteX548" fmla="*/ 3351921 w 4603109"/>
              <a:gd name="connsiteY548" fmla="*/ 924402 h 924402"/>
              <a:gd name="connsiteX549" fmla="*/ 3277857 w 4603109"/>
              <a:gd name="connsiteY549" fmla="*/ 924402 h 924402"/>
              <a:gd name="connsiteX550" fmla="*/ 3254217 w 4603109"/>
              <a:gd name="connsiteY550" fmla="*/ 924402 h 924402"/>
              <a:gd name="connsiteX551" fmla="*/ 3252725 w 4603109"/>
              <a:gd name="connsiteY551" fmla="*/ 924402 h 924402"/>
              <a:gd name="connsiteX552" fmla="*/ 3247792 w 4603109"/>
              <a:gd name="connsiteY552" fmla="*/ 924402 h 924402"/>
              <a:gd name="connsiteX553" fmla="*/ 3231321 w 4603109"/>
              <a:gd name="connsiteY553" fmla="*/ 924402 h 924402"/>
              <a:gd name="connsiteX554" fmla="*/ 3224152 w 4603109"/>
              <a:gd name="connsiteY554" fmla="*/ 924402 h 924402"/>
              <a:gd name="connsiteX555" fmla="*/ 3150088 w 4603109"/>
              <a:gd name="connsiteY555" fmla="*/ 924402 h 924402"/>
              <a:gd name="connsiteX556" fmla="*/ 3120023 w 4603109"/>
              <a:gd name="connsiteY556" fmla="*/ 924402 h 924402"/>
              <a:gd name="connsiteX557" fmla="*/ 3104883 w 4603109"/>
              <a:gd name="connsiteY557" fmla="*/ 924402 h 924402"/>
              <a:gd name="connsiteX558" fmla="*/ 3103552 w 4603109"/>
              <a:gd name="connsiteY558" fmla="*/ 924402 h 924402"/>
              <a:gd name="connsiteX559" fmla="*/ 3077801 w 4603109"/>
              <a:gd name="connsiteY559" fmla="*/ 924402 h 924402"/>
              <a:gd name="connsiteX560" fmla="*/ 3061330 w 4603109"/>
              <a:gd name="connsiteY560" fmla="*/ 924402 h 924402"/>
              <a:gd name="connsiteX561" fmla="*/ 3031265 w 4603109"/>
              <a:gd name="connsiteY561" fmla="*/ 924402 h 924402"/>
              <a:gd name="connsiteX562" fmla="*/ 2977114 w 4603109"/>
              <a:gd name="connsiteY562" fmla="*/ 924402 h 924402"/>
              <a:gd name="connsiteX563" fmla="*/ 2957200 w 4603109"/>
              <a:gd name="connsiteY563" fmla="*/ 924402 h 924402"/>
              <a:gd name="connsiteX564" fmla="*/ 2955709 w 4603109"/>
              <a:gd name="connsiteY564" fmla="*/ 924402 h 924402"/>
              <a:gd name="connsiteX565" fmla="*/ 2950032 w 4603109"/>
              <a:gd name="connsiteY565" fmla="*/ 924402 h 924402"/>
              <a:gd name="connsiteX566" fmla="*/ 2933561 w 4603109"/>
              <a:gd name="connsiteY566" fmla="*/ 924402 h 924402"/>
              <a:gd name="connsiteX567" fmla="*/ 2927136 w 4603109"/>
              <a:gd name="connsiteY567" fmla="*/ 924402 h 924402"/>
              <a:gd name="connsiteX568" fmla="*/ 2903496 w 4603109"/>
              <a:gd name="connsiteY568" fmla="*/ 924402 h 924402"/>
              <a:gd name="connsiteX569" fmla="*/ 2829431 w 4603109"/>
              <a:gd name="connsiteY569" fmla="*/ 924402 h 924402"/>
              <a:gd name="connsiteX570" fmla="*/ 2827940 w 4603109"/>
              <a:gd name="connsiteY570" fmla="*/ 924402 h 924402"/>
              <a:gd name="connsiteX571" fmla="*/ 2799367 w 4603109"/>
              <a:gd name="connsiteY571" fmla="*/ 924402 h 924402"/>
              <a:gd name="connsiteX572" fmla="*/ 2785719 w 4603109"/>
              <a:gd name="connsiteY572" fmla="*/ 924402 h 924402"/>
              <a:gd name="connsiteX573" fmla="*/ 2784228 w 4603109"/>
              <a:gd name="connsiteY573" fmla="*/ 924402 h 924402"/>
              <a:gd name="connsiteX574" fmla="*/ 2757146 w 4603109"/>
              <a:gd name="connsiteY574" fmla="*/ 924402 h 924402"/>
              <a:gd name="connsiteX575" fmla="*/ 2755654 w 4603109"/>
              <a:gd name="connsiteY575" fmla="*/ 924402 h 924402"/>
              <a:gd name="connsiteX576" fmla="*/ 2680098 w 4603109"/>
              <a:gd name="connsiteY576" fmla="*/ 924402 h 924402"/>
              <a:gd name="connsiteX577" fmla="*/ 2657950 w 4603109"/>
              <a:gd name="connsiteY577" fmla="*/ 924402 h 924402"/>
              <a:gd name="connsiteX578" fmla="*/ 2656459 w 4603109"/>
              <a:gd name="connsiteY578" fmla="*/ 924402 h 924402"/>
              <a:gd name="connsiteX579" fmla="*/ 2653017 w 4603109"/>
              <a:gd name="connsiteY579" fmla="*/ 924402 h 924402"/>
              <a:gd name="connsiteX580" fmla="*/ 2636545 w 4603109"/>
              <a:gd name="connsiteY580" fmla="*/ 924402 h 924402"/>
              <a:gd name="connsiteX581" fmla="*/ 2629377 w 4603109"/>
              <a:gd name="connsiteY581" fmla="*/ 924402 h 924402"/>
              <a:gd name="connsiteX582" fmla="*/ 2627885 w 4603109"/>
              <a:gd name="connsiteY582" fmla="*/ 924402 h 924402"/>
              <a:gd name="connsiteX583" fmla="*/ 2606481 w 4603109"/>
              <a:gd name="connsiteY583" fmla="*/ 924402 h 924402"/>
              <a:gd name="connsiteX584" fmla="*/ 2552329 w 4603109"/>
              <a:gd name="connsiteY584" fmla="*/ 924402 h 924402"/>
              <a:gd name="connsiteX585" fmla="*/ 2525248 w 4603109"/>
              <a:gd name="connsiteY585" fmla="*/ 924402 h 924402"/>
              <a:gd name="connsiteX586" fmla="*/ 2510108 w 4603109"/>
              <a:gd name="connsiteY586" fmla="*/ 924402 h 924402"/>
              <a:gd name="connsiteX587" fmla="*/ 2508776 w 4603109"/>
              <a:gd name="connsiteY587" fmla="*/ 924402 h 924402"/>
              <a:gd name="connsiteX588" fmla="*/ 2480043 w 4603109"/>
              <a:gd name="connsiteY588" fmla="*/ 924402 h 924402"/>
              <a:gd name="connsiteX589" fmla="*/ 2478712 w 4603109"/>
              <a:gd name="connsiteY589" fmla="*/ 924402 h 924402"/>
              <a:gd name="connsiteX590" fmla="*/ 2463572 w 4603109"/>
              <a:gd name="connsiteY590" fmla="*/ 924402 h 924402"/>
              <a:gd name="connsiteX591" fmla="*/ 2436490 w 4603109"/>
              <a:gd name="connsiteY591" fmla="*/ 924402 h 924402"/>
              <a:gd name="connsiteX592" fmla="*/ 2382339 w 4603109"/>
              <a:gd name="connsiteY592" fmla="*/ 924402 h 924402"/>
              <a:gd name="connsiteX593" fmla="*/ 2360934 w 4603109"/>
              <a:gd name="connsiteY593" fmla="*/ 924402 h 924402"/>
              <a:gd name="connsiteX594" fmla="*/ 2359443 w 4603109"/>
              <a:gd name="connsiteY594" fmla="*/ 924402 h 924402"/>
              <a:gd name="connsiteX595" fmla="*/ 2352274 w 4603109"/>
              <a:gd name="connsiteY595" fmla="*/ 924402 h 924402"/>
              <a:gd name="connsiteX596" fmla="*/ 2335803 w 4603109"/>
              <a:gd name="connsiteY596" fmla="*/ 924402 h 924402"/>
              <a:gd name="connsiteX597" fmla="*/ 2332360 w 4603109"/>
              <a:gd name="connsiteY597" fmla="*/ 924402 h 924402"/>
              <a:gd name="connsiteX598" fmla="*/ 2332328 w 4603109"/>
              <a:gd name="connsiteY598" fmla="*/ 924402 h 924402"/>
              <a:gd name="connsiteX599" fmla="*/ 2330869 w 4603109"/>
              <a:gd name="connsiteY599" fmla="*/ 924402 h 924402"/>
              <a:gd name="connsiteX600" fmla="*/ 2308721 w 4603109"/>
              <a:gd name="connsiteY600" fmla="*/ 924402 h 924402"/>
              <a:gd name="connsiteX601" fmla="*/ 2233165 w 4603109"/>
              <a:gd name="connsiteY601" fmla="*/ 924402 h 924402"/>
              <a:gd name="connsiteX602" fmla="*/ 2231674 w 4603109"/>
              <a:gd name="connsiteY602" fmla="*/ 924402 h 924402"/>
              <a:gd name="connsiteX603" fmla="*/ 2204591 w 4603109"/>
              <a:gd name="connsiteY603" fmla="*/ 924402 h 924402"/>
              <a:gd name="connsiteX604" fmla="*/ 2204559 w 4603109"/>
              <a:gd name="connsiteY604" fmla="*/ 924402 h 924402"/>
              <a:gd name="connsiteX605" fmla="*/ 2203100 w 4603109"/>
              <a:gd name="connsiteY605" fmla="*/ 924402 h 924402"/>
              <a:gd name="connsiteX606" fmla="*/ 2189452 w 4603109"/>
              <a:gd name="connsiteY606" fmla="*/ 924402 h 924402"/>
              <a:gd name="connsiteX607" fmla="*/ 2160879 w 4603109"/>
              <a:gd name="connsiteY607" fmla="*/ 924402 h 924402"/>
              <a:gd name="connsiteX608" fmla="*/ 2159388 w 4603109"/>
              <a:gd name="connsiteY608" fmla="*/ 924402 h 924402"/>
              <a:gd name="connsiteX609" fmla="*/ 2085323 w 4603109"/>
              <a:gd name="connsiteY609" fmla="*/ 924402 h 924402"/>
              <a:gd name="connsiteX610" fmla="*/ 2077294 w 4603109"/>
              <a:gd name="connsiteY610" fmla="*/ 924402 h 924402"/>
              <a:gd name="connsiteX611" fmla="*/ 2061683 w 4603109"/>
              <a:gd name="connsiteY611" fmla="*/ 924402 h 924402"/>
              <a:gd name="connsiteX612" fmla="*/ 2055258 w 4603109"/>
              <a:gd name="connsiteY612" fmla="*/ 924402 h 924402"/>
              <a:gd name="connsiteX613" fmla="*/ 2038787 w 4603109"/>
              <a:gd name="connsiteY613" fmla="*/ 924402 h 924402"/>
              <a:gd name="connsiteX614" fmla="*/ 2033110 w 4603109"/>
              <a:gd name="connsiteY614" fmla="*/ 924402 h 924402"/>
              <a:gd name="connsiteX615" fmla="*/ 2031619 w 4603109"/>
              <a:gd name="connsiteY615" fmla="*/ 924402 h 924402"/>
              <a:gd name="connsiteX616" fmla="*/ 2011705 w 4603109"/>
              <a:gd name="connsiteY616" fmla="*/ 924402 h 924402"/>
              <a:gd name="connsiteX617" fmla="*/ 1957554 w 4603109"/>
              <a:gd name="connsiteY617" fmla="*/ 924402 h 924402"/>
              <a:gd name="connsiteX618" fmla="*/ 1949525 w 4603109"/>
              <a:gd name="connsiteY618" fmla="*/ 924402 h 924402"/>
              <a:gd name="connsiteX619" fmla="*/ 1927489 w 4603109"/>
              <a:gd name="connsiteY619" fmla="*/ 924402 h 924402"/>
              <a:gd name="connsiteX620" fmla="*/ 1911018 w 4603109"/>
              <a:gd name="connsiteY620" fmla="*/ 924402 h 924402"/>
              <a:gd name="connsiteX621" fmla="*/ 1907543 w 4603109"/>
              <a:gd name="connsiteY621" fmla="*/ 924402 h 924402"/>
              <a:gd name="connsiteX622" fmla="*/ 1885268 w 4603109"/>
              <a:gd name="connsiteY622" fmla="*/ 924402 h 924402"/>
              <a:gd name="connsiteX623" fmla="*/ 1883936 w 4603109"/>
              <a:gd name="connsiteY623" fmla="*/ 924402 h 924402"/>
              <a:gd name="connsiteX624" fmla="*/ 1868796 w 4603109"/>
              <a:gd name="connsiteY624" fmla="*/ 924402 h 924402"/>
              <a:gd name="connsiteX625" fmla="*/ 1838732 w 4603109"/>
              <a:gd name="connsiteY625" fmla="*/ 924402 h 924402"/>
              <a:gd name="connsiteX626" fmla="*/ 1779774 w 4603109"/>
              <a:gd name="connsiteY626" fmla="*/ 924402 h 924402"/>
              <a:gd name="connsiteX627" fmla="*/ 1764668 w 4603109"/>
              <a:gd name="connsiteY627" fmla="*/ 924402 h 924402"/>
              <a:gd name="connsiteX628" fmla="*/ 1757499 w 4603109"/>
              <a:gd name="connsiteY628" fmla="*/ 924402 h 924402"/>
              <a:gd name="connsiteX629" fmla="*/ 1741027 w 4603109"/>
              <a:gd name="connsiteY629" fmla="*/ 924402 h 924402"/>
              <a:gd name="connsiteX630" fmla="*/ 1737552 w 4603109"/>
              <a:gd name="connsiteY630" fmla="*/ 924402 h 924402"/>
              <a:gd name="connsiteX631" fmla="*/ 1736094 w 4603109"/>
              <a:gd name="connsiteY631" fmla="*/ 924402 h 924402"/>
              <a:gd name="connsiteX632" fmla="*/ 1734603 w 4603109"/>
              <a:gd name="connsiteY632" fmla="*/ 924402 h 924402"/>
              <a:gd name="connsiteX633" fmla="*/ 1710963 w 4603109"/>
              <a:gd name="connsiteY633" fmla="*/ 924402 h 924402"/>
              <a:gd name="connsiteX634" fmla="*/ 1707488 w 4603109"/>
              <a:gd name="connsiteY634" fmla="*/ 924402 h 924402"/>
              <a:gd name="connsiteX635" fmla="*/ 1652509 w 4603109"/>
              <a:gd name="connsiteY635" fmla="*/ 924402 h 924402"/>
              <a:gd name="connsiteX636" fmla="*/ 1636899 w 4603109"/>
              <a:gd name="connsiteY636" fmla="*/ 924402 h 924402"/>
              <a:gd name="connsiteX637" fmla="*/ 1609783 w 4603109"/>
              <a:gd name="connsiteY637" fmla="*/ 924402 h 924402"/>
              <a:gd name="connsiteX638" fmla="*/ 1608325 w 4603109"/>
              <a:gd name="connsiteY638" fmla="*/ 924402 h 924402"/>
              <a:gd name="connsiteX639" fmla="*/ 1606834 w 4603109"/>
              <a:gd name="connsiteY639" fmla="*/ 924402 h 924402"/>
              <a:gd name="connsiteX640" fmla="*/ 1579719 w 4603109"/>
              <a:gd name="connsiteY640" fmla="*/ 924402 h 924402"/>
              <a:gd name="connsiteX641" fmla="*/ 1564612 w 4603109"/>
              <a:gd name="connsiteY641" fmla="*/ 924402 h 924402"/>
              <a:gd name="connsiteX642" fmla="*/ 1524740 w 4603109"/>
              <a:gd name="connsiteY642" fmla="*/ 924402 h 924402"/>
              <a:gd name="connsiteX643" fmla="*/ 1482518 w 4603109"/>
              <a:gd name="connsiteY643" fmla="*/ 924402 h 924402"/>
              <a:gd name="connsiteX644" fmla="*/ 1460483 w 4603109"/>
              <a:gd name="connsiteY644" fmla="*/ 924402 h 924402"/>
              <a:gd name="connsiteX645" fmla="*/ 1452454 w 4603109"/>
              <a:gd name="connsiteY645" fmla="*/ 924402 h 924402"/>
              <a:gd name="connsiteX646" fmla="*/ 1444011 w 4603109"/>
              <a:gd name="connsiteY646" fmla="*/ 924402 h 924402"/>
              <a:gd name="connsiteX647" fmla="*/ 1436843 w 4603109"/>
              <a:gd name="connsiteY647" fmla="*/ 924402 h 924402"/>
              <a:gd name="connsiteX648" fmla="*/ 1413947 w 4603109"/>
              <a:gd name="connsiteY648" fmla="*/ 924402 h 924402"/>
              <a:gd name="connsiteX649" fmla="*/ 1354749 w 4603109"/>
              <a:gd name="connsiteY649" fmla="*/ 924402 h 924402"/>
              <a:gd name="connsiteX650" fmla="*/ 1332714 w 4603109"/>
              <a:gd name="connsiteY650" fmla="*/ 924402 h 924402"/>
              <a:gd name="connsiteX651" fmla="*/ 1324685 w 4603109"/>
              <a:gd name="connsiteY651" fmla="*/ 924402 h 924402"/>
              <a:gd name="connsiteX652" fmla="*/ 1316242 w 4603109"/>
              <a:gd name="connsiteY652" fmla="*/ 924402 h 924402"/>
              <a:gd name="connsiteX653" fmla="*/ 1312767 w 4603109"/>
              <a:gd name="connsiteY653" fmla="*/ 924402 h 924402"/>
              <a:gd name="connsiteX654" fmla="*/ 1286178 w 4603109"/>
              <a:gd name="connsiteY654" fmla="*/ 924402 h 924402"/>
              <a:gd name="connsiteX655" fmla="*/ 1282703 w 4603109"/>
              <a:gd name="connsiteY655" fmla="*/ 924402 h 924402"/>
              <a:gd name="connsiteX656" fmla="*/ 1243956 w 4603109"/>
              <a:gd name="connsiteY656" fmla="*/ 924402 h 924402"/>
              <a:gd name="connsiteX657" fmla="*/ 1184998 w 4603109"/>
              <a:gd name="connsiteY657" fmla="*/ 924402 h 924402"/>
              <a:gd name="connsiteX658" fmla="*/ 1154934 w 4603109"/>
              <a:gd name="connsiteY658" fmla="*/ 924402 h 924402"/>
              <a:gd name="connsiteX659" fmla="*/ 1139828 w 4603109"/>
              <a:gd name="connsiteY659" fmla="*/ 924402 h 924402"/>
              <a:gd name="connsiteX660" fmla="*/ 1116187 w 4603109"/>
              <a:gd name="connsiteY660" fmla="*/ 924402 h 924402"/>
              <a:gd name="connsiteX661" fmla="*/ 1112712 w 4603109"/>
              <a:gd name="connsiteY661" fmla="*/ 924402 h 924402"/>
              <a:gd name="connsiteX662" fmla="*/ 1057734 w 4603109"/>
              <a:gd name="connsiteY662" fmla="*/ 924402 h 924402"/>
              <a:gd name="connsiteX663" fmla="*/ 1027669 w 4603109"/>
              <a:gd name="connsiteY663" fmla="*/ 924402 h 924402"/>
              <a:gd name="connsiteX664" fmla="*/ 1012059 w 4603109"/>
              <a:gd name="connsiteY664" fmla="*/ 924402 h 924402"/>
              <a:gd name="connsiteX665" fmla="*/ 984943 w 4603109"/>
              <a:gd name="connsiteY665" fmla="*/ 924402 h 924402"/>
              <a:gd name="connsiteX666" fmla="*/ 929965 w 4603109"/>
              <a:gd name="connsiteY666" fmla="*/ 924402 h 924402"/>
              <a:gd name="connsiteX667" fmla="*/ 899900 w 4603109"/>
              <a:gd name="connsiteY667" fmla="*/ 924402 h 924402"/>
              <a:gd name="connsiteX668" fmla="*/ 857678 w 4603109"/>
              <a:gd name="connsiteY668" fmla="*/ 924402 h 924402"/>
              <a:gd name="connsiteX669" fmla="*/ 819171 w 4603109"/>
              <a:gd name="connsiteY669" fmla="*/ 924402 h 924402"/>
              <a:gd name="connsiteX670" fmla="*/ 729909 w 4603109"/>
              <a:gd name="connsiteY670" fmla="*/ 924402 h 924402"/>
              <a:gd name="connsiteX671" fmla="*/ 691402 w 4603109"/>
              <a:gd name="connsiteY671" fmla="*/ 924402 h 924402"/>
              <a:gd name="connsiteX672" fmla="*/ 687927 w 4603109"/>
              <a:gd name="connsiteY672" fmla="*/ 924402 h 924402"/>
              <a:gd name="connsiteX673" fmla="*/ 560158 w 4603109"/>
              <a:gd name="connsiteY673" fmla="*/ 924402 h 924402"/>
              <a:gd name="connsiteX674" fmla="*/ 432894 w 4603109"/>
              <a:gd name="connsiteY674" fmla="*/ 924402 h 924402"/>
              <a:gd name="connsiteX675" fmla="*/ 305125 w 4603109"/>
              <a:gd name="connsiteY675" fmla="*/ 924402 h 924402"/>
              <a:gd name="connsiteX676" fmla="*/ 223202 w 4603109"/>
              <a:gd name="connsiteY676" fmla="*/ 877348 h 924402"/>
              <a:gd name="connsiteX677" fmla="*/ 10809 w 4603109"/>
              <a:gd name="connsiteY677" fmla="*/ 509257 h 924402"/>
              <a:gd name="connsiteX678" fmla="*/ 10809 w 4603109"/>
              <a:gd name="connsiteY678" fmla="*/ 415146 h 924402"/>
              <a:gd name="connsiteX679" fmla="*/ 223202 w 4603109"/>
              <a:gd name="connsiteY679" fmla="*/ 47054 h 924402"/>
              <a:gd name="connsiteX680" fmla="*/ 305125 w 4603109"/>
              <a:gd name="connsiteY680" fmla="*/ 0 h 92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</a:cxnLst>
            <a:rect l="l" t="t" r="r" b="b"/>
            <a:pathLst>
              <a:path w="4603109" h="924402">
                <a:moveTo>
                  <a:pt x="305125" y="0"/>
                </a:moveTo>
                <a:lnTo>
                  <a:pt x="432894" y="0"/>
                </a:lnTo>
                <a:lnTo>
                  <a:pt x="445336" y="0"/>
                </a:lnTo>
                <a:cubicBezTo>
                  <a:pt x="485989" y="0"/>
                  <a:pt x="520835" y="0"/>
                  <a:pt x="550703" y="0"/>
                </a:cubicBezTo>
                <a:lnTo>
                  <a:pt x="560158" y="0"/>
                </a:lnTo>
                <a:lnTo>
                  <a:pt x="573105" y="0"/>
                </a:lnTo>
                <a:lnTo>
                  <a:pt x="626202" y="0"/>
                </a:lnTo>
                <a:cubicBezTo>
                  <a:pt x="646943" y="0"/>
                  <a:pt x="663537" y="0"/>
                  <a:pt x="676811" y="0"/>
                </a:cubicBezTo>
                <a:lnTo>
                  <a:pt x="678472" y="0"/>
                </a:lnTo>
                <a:lnTo>
                  <a:pt x="687927" y="0"/>
                </a:lnTo>
                <a:lnTo>
                  <a:pt x="691402" y="0"/>
                </a:lnTo>
                <a:lnTo>
                  <a:pt x="700371" y="0"/>
                </a:lnTo>
                <a:lnTo>
                  <a:pt x="707508" y="0"/>
                </a:lnTo>
                <a:cubicBezTo>
                  <a:pt x="729909" y="0"/>
                  <a:pt x="729909" y="0"/>
                  <a:pt x="729909" y="0"/>
                </a:cubicBezTo>
                <a:lnTo>
                  <a:pt x="753971" y="0"/>
                </a:lnTo>
                <a:lnTo>
                  <a:pt x="804580" y="0"/>
                </a:lnTo>
                <a:lnTo>
                  <a:pt x="805737" y="0"/>
                </a:lnTo>
                <a:lnTo>
                  <a:pt x="819171" y="0"/>
                </a:lnTo>
                <a:lnTo>
                  <a:pt x="828140" y="0"/>
                </a:lnTo>
                <a:lnTo>
                  <a:pt x="831615" y="0"/>
                </a:lnTo>
                <a:lnTo>
                  <a:pt x="835277" y="0"/>
                </a:lnTo>
                <a:lnTo>
                  <a:pt x="857678" y="0"/>
                </a:lnTo>
                <a:lnTo>
                  <a:pt x="864889" y="0"/>
                </a:lnTo>
                <a:lnTo>
                  <a:pt x="899900" y="0"/>
                </a:lnTo>
                <a:lnTo>
                  <a:pt x="909341" y="0"/>
                </a:lnTo>
                <a:lnTo>
                  <a:pt x="929965" y="0"/>
                </a:lnTo>
                <a:lnTo>
                  <a:pt x="933506" y="0"/>
                </a:lnTo>
                <a:lnTo>
                  <a:pt x="936982" y="0"/>
                </a:lnTo>
                <a:lnTo>
                  <a:pt x="959384" y="0"/>
                </a:lnTo>
                <a:lnTo>
                  <a:pt x="962542" y="0"/>
                </a:lnTo>
                <a:lnTo>
                  <a:pt x="984943" y="0"/>
                </a:lnTo>
                <a:lnTo>
                  <a:pt x="992658" y="0"/>
                </a:lnTo>
                <a:lnTo>
                  <a:pt x="1012059" y="0"/>
                </a:lnTo>
                <a:lnTo>
                  <a:pt x="1012480" y="0"/>
                </a:lnTo>
                <a:lnTo>
                  <a:pt x="1027669" y="0"/>
                </a:lnTo>
                <a:lnTo>
                  <a:pt x="1037110" y="0"/>
                </a:lnTo>
                <a:lnTo>
                  <a:pt x="1040112" y="0"/>
                </a:lnTo>
                <a:lnTo>
                  <a:pt x="1057734" y="0"/>
                </a:lnTo>
                <a:lnTo>
                  <a:pt x="1064751" y="0"/>
                </a:lnTo>
                <a:lnTo>
                  <a:pt x="1070177" y="0"/>
                </a:lnTo>
                <a:lnTo>
                  <a:pt x="1072436" y="0"/>
                </a:lnTo>
                <a:lnTo>
                  <a:pt x="1090311" y="0"/>
                </a:lnTo>
                <a:lnTo>
                  <a:pt x="1110718" y="0"/>
                </a:lnTo>
                <a:lnTo>
                  <a:pt x="1112712" y="0"/>
                </a:lnTo>
                <a:lnTo>
                  <a:pt x="1116187" y="0"/>
                </a:lnTo>
                <a:lnTo>
                  <a:pt x="1139828" y="0"/>
                </a:lnTo>
                <a:lnTo>
                  <a:pt x="1140249" y="0"/>
                </a:lnTo>
                <a:lnTo>
                  <a:pt x="1145480" y="0"/>
                </a:lnTo>
                <a:lnTo>
                  <a:pt x="1152270" y="0"/>
                </a:lnTo>
                <a:lnTo>
                  <a:pt x="1154934" y="0"/>
                </a:lnTo>
                <a:lnTo>
                  <a:pt x="1167881" y="0"/>
                </a:lnTo>
                <a:lnTo>
                  <a:pt x="1175544" y="0"/>
                </a:lnTo>
                <a:lnTo>
                  <a:pt x="1184998" y="0"/>
                </a:lnTo>
                <a:lnTo>
                  <a:pt x="1197946" y="0"/>
                </a:lnTo>
                <a:lnTo>
                  <a:pt x="1200205" y="0"/>
                </a:lnTo>
                <a:lnTo>
                  <a:pt x="1220978" y="0"/>
                </a:lnTo>
                <a:lnTo>
                  <a:pt x="1238487" y="0"/>
                </a:lnTo>
                <a:lnTo>
                  <a:pt x="1243956" y="0"/>
                </a:lnTo>
                <a:lnTo>
                  <a:pt x="1251042" y="0"/>
                </a:lnTo>
                <a:lnTo>
                  <a:pt x="1257637" y="0"/>
                </a:lnTo>
                <a:lnTo>
                  <a:pt x="1271587" y="0"/>
                </a:lnTo>
                <a:lnTo>
                  <a:pt x="1273249" y="0"/>
                </a:lnTo>
                <a:lnTo>
                  <a:pt x="1280039" y="0"/>
                </a:lnTo>
                <a:lnTo>
                  <a:pt x="1282703" y="0"/>
                </a:lnTo>
                <a:lnTo>
                  <a:pt x="1286178" y="0"/>
                </a:lnTo>
                <a:lnTo>
                  <a:pt x="1295146" y="0"/>
                </a:lnTo>
                <a:lnTo>
                  <a:pt x="1301651" y="0"/>
                </a:lnTo>
                <a:lnTo>
                  <a:pt x="1302284" y="0"/>
                </a:lnTo>
                <a:lnTo>
                  <a:pt x="1303313" y="0"/>
                </a:lnTo>
                <a:lnTo>
                  <a:pt x="1312767" y="0"/>
                </a:lnTo>
                <a:lnTo>
                  <a:pt x="1316242" y="0"/>
                </a:lnTo>
                <a:lnTo>
                  <a:pt x="1321886" y="0"/>
                </a:lnTo>
                <a:lnTo>
                  <a:pt x="1324685" y="0"/>
                </a:lnTo>
                <a:lnTo>
                  <a:pt x="1325211" y="0"/>
                </a:lnTo>
                <a:lnTo>
                  <a:pt x="1332348" y="0"/>
                </a:lnTo>
                <a:lnTo>
                  <a:pt x="1332714" y="0"/>
                </a:lnTo>
                <a:lnTo>
                  <a:pt x="1333135" y="0"/>
                </a:lnTo>
                <a:lnTo>
                  <a:pt x="1348747" y="0"/>
                </a:lnTo>
                <a:lnTo>
                  <a:pt x="1354749" y="0"/>
                </a:lnTo>
                <a:lnTo>
                  <a:pt x="1378811" y="0"/>
                </a:lnTo>
                <a:lnTo>
                  <a:pt x="1383745" y="0"/>
                </a:lnTo>
                <a:lnTo>
                  <a:pt x="1385406" y="0"/>
                </a:lnTo>
                <a:lnTo>
                  <a:pt x="1399356" y="0"/>
                </a:lnTo>
                <a:lnTo>
                  <a:pt x="1400513" y="0"/>
                </a:lnTo>
                <a:lnTo>
                  <a:pt x="1413947" y="0"/>
                </a:lnTo>
                <a:lnTo>
                  <a:pt x="1414442" y="0"/>
                </a:lnTo>
                <a:lnTo>
                  <a:pt x="1422915" y="0"/>
                </a:lnTo>
                <a:lnTo>
                  <a:pt x="1426390" y="0"/>
                </a:lnTo>
                <a:lnTo>
                  <a:pt x="1429420" y="0"/>
                </a:lnTo>
                <a:lnTo>
                  <a:pt x="1430053" y="0"/>
                </a:lnTo>
                <a:lnTo>
                  <a:pt x="1430206" y="0"/>
                </a:lnTo>
                <a:lnTo>
                  <a:pt x="1430577" y="0"/>
                </a:lnTo>
                <a:lnTo>
                  <a:pt x="1436843" y="0"/>
                </a:lnTo>
                <a:lnTo>
                  <a:pt x="1444011" y="0"/>
                </a:lnTo>
                <a:lnTo>
                  <a:pt x="1449655" y="0"/>
                </a:lnTo>
                <a:lnTo>
                  <a:pt x="1452454" y="0"/>
                </a:lnTo>
                <a:lnTo>
                  <a:pt x="1452980" y="0"/>
                </a:lnTo>
                <a:lnTo>
                  <a:pt x="1456455" y="0"/>
                </a:lnTo>
                <a:lnTo>
                  <a:pt x="1459664" y="0"/>
                </a:lnTo>
                <a:lnTo>
                  <a:pt x="1460117" y="0"/>
                </a:lnTo>
                <a:lnTo>
                  <a:pt x="1460483" y="0"/>
                </a:lnTo>
                <a:lnTo>
                  <a:pt x="1460904" y="0"/>
                </a:lnTo>
                <a:lnTo>
                  <a:pt x="1472926" y="0"/>
                </a:lnTo>
                <a:lnTo>
                  <a:pt x="1482518" y="0"/>
                </a:lnTo>
                <a:lnTo>
                  <a:pt x="1489729" y="0"/>
                </a:lnTo>
                <a:lnTo>
                  <a:pt x="1504116" y="0"/>
                </a:lnTo>
                <a:lnTo>
                  <a:pt x="1511514" y="0"/>
                </a:lnTo>
                <a:lnTo>
                  <a:pt x="1524740" y="0"/>
                </a:lnTo>
                <a:lnTo>
                  <a:pt x="1528282" y="0"/>
                </a:lnTo>
                <a:lnTo>
                  <a:pt x="1531757" y="0"/>
                </a:lnTo>
                <a:lnTo>
                  <a:pt x="1534181" y="0"/>
                </a:lnTo>
                <a:lnTo>
                  <a:pt x="1542211" y="0"/>
                </a:lnTo>
                <a:lnTo>
                  <a:pt x="1554159" y="0"/>
                </a:lnTo>
                <a:lnTo>
                  <a:pt x="1557318" y="0"/>
                </a:lnTo>
                <a:lnTo>
                  <a:pt x="1557975" y="0"/>
                </a:lnTo>
                <a:lnTo>
                  <a:pt x="1558346" y="0"/>
                </a:lnTo>
                <a:lnTo>
                  <a:pt x="1561822" y="0"/>
                </a:lnTo>
                <a:lnTo>
                  <a:pt x="1564612" y="0"/>
                </a:lnTo>
                <a:lnTo>
                  <a:pt x="1566857" y="0"/>
                </a:lnTo>
                <a:lnTo>
                  <a:pt x="1576919" y="0"/>
                </a:lnTo>
                <a:lnTo>
                  <a:pt x="1579719" y="0"/>
                </a:lnTo>
                <a:lnTo>
                  <a:pt x="1584224" y="0"/>
                </a:lnTo>
                <a:lnTo>
                  <a:pt x="1587382" y="0"/>
                </a:lnTo>
                <a:lnTo>
                  <a:pt x="1587433" y="0"/>
                </a:lnTo>
                <a:lnTo>
                  <a:pt x="1600695" y="0"/>
                </a:lnTo>
                <a:lnTo>
                  <a:pt x="1606834" y="0"/>
                </a:lnTo>
                <a:lnTo>
                  <a:pt x="1607256" y="0"/>
                </a:lnTo>
                <a:lnTo>
                  <a:pt x="1608325" y="0"/>
                </a:lnTo>
                <a:lnTo>
                  <a:pt x="1609783" y="0"/>
                </a:lnTo>
                <a:lnTo>
                  <a:pt x="1617498" y="0"/>
                </a:lnTo>
                <a:lnTo>
                  <a:pt x="1631885" y="0"/>
                </a:lnTo>
                <a:lnTo>
                  <a:pt x="1636899" y="0"/>
                </a:lnTo>
                <a:lnTo>
                  <a:pt x="1637320" y="0"/>
                </a:lnTo>
                <a:lnTo>
                  <a:pt x="1637445" y="0"/>
                </a:lnTo>
                <a:lnTo>
                  <a:pt x="1652509" y="0"/>
                </a:lnTo>
                <a:lnTo>
                  <a:pt x="1659526" y="0"/>
                </a:lnTo>
                <a:lnTo>
                  <a:pt x="1661950" y="0"/>
                </a:lnTo>
                <a:lnTo>
                  <a:pt x="1664952" y="0"/>
                </a:lnTo>
                <a:lnTo>
                  <a:pt x="1667212" y="0"/>
                </a:lnTo>
                <a:lnTo>
                  <a:pt x="1685087" y="0"/>
                </a:lnTo>
                <a:lnTo>
                  <a:pt x="1689591" y="0"/>
                </a:lnTo>
                <a:lnTo>
                  <a:pt x="1694626" y="0"/>
                </a:lnTo>
                <a:lnTo>
                  <a:pt x="1697276" y="0"/>
                </a:lnTo>
                <a:lnTo>
                  <a:pt x="1698000" y="0"/>
                </a:lnTo>
                <a:lnTo>
                  <a:pt x="1704688" y="0"/>
                </a:lnTo>
                <a:lnTo>
                  <a:pt x="1707488" y="0"/>
                </a:lnTo>
                <a:lnTo>
                  <a:pt x="1710963" y="0"/>
                </a:lnTo>
                <a:lnTo>
                  <a:pt x="1715151" y="0"/>
                </a:lnTo>
                <a:lnTo>
                  <a:pt x="1721928" y="0"/>
                </a:lnTo>
                <a:lnTo>
                  <a:pt x="1734603" y="0"/>
                </a:lnTo>
                <a:lnTo>
                  <a:pt x="1735025" y="0"/>
                </a:lnTo>
                <a:lnTo>
                  <a:pt x="1735558" y="0"/>
                </a:lnTo>
                <a:lnTo>
                  <a:pt x="1736094" y="0"/>
                </a:lnTo>
                <a:lnTo>
                  <a:pt x="1737552" y="0"/>
                </a:lnTo>
                <a:lnTo>
                  <a:pt x="1741027" y="0"/>
                </a:lnTo>
                <a:lnTo>
                  <a:pt x="1747046" y="0"/>
                </a:lnTo>
                <a:lnTo>
                  <a:pt x="1748537" y="0"/>
                </a:lnTo>
                <a:lnTo>
                  <a:pt x="1753052" y="0"/>
                </a:lnTo>
                <a:lnTo>
                  <a:pt x="1757499" y="0"/>
                </a:lnTo>
                <a:lnTo>
                  <a:pt x="1764668" y="0"/>
                </a:lnTo>
                <a:lnTo>
                  <a:pt x="1765089" y="0"/>
                </a:lnTo>
                <a:lnTo>
                  <a:pt x="1765214" y="0"/>
                </a:lnTo>
                <a:lnTo>
                  <a:pt x="1770320" y="0"/>
                </a:lnTo>
                <a:lnTo>
                  <a:pt x="1777110" y="0"/>
                </a:lnTo>
                <a:lnTo>
                  <a:pt x="1779774" y="0"/>
                </a:lnTo>
                <a:lnTo>
                  <a:pt x="1792721" y="0"/>
                </a:lnTo>
                <a:lnTo>
                  <a:pt x="1794981" y="0"/>
                </a:lnTo>
                <a:lnTo>
                  <a:pt x="1825045" y="0"/>
                </a:lnTo>
                <a:lnTo>
                  <a:pt x="1825769" y="0"/>
                </a:lnTo>
                <a:lnTo>
                  <a:pt x="1838732" y="0"/>
                </a:lnTo>
                <a:lnTo>
                  <a:pt x="1845818" y="0"/>
                </a:lnTo>
                <a:lnTo>
                  <a:pt x="1849697" y="0"/>
                </a:lnTo>
                <a:lnTo>
                  <a:pt x="1852412" y="0"/>
                </a:lnTo>
                <a:lnTo>
                  <a:pt x="1853903" y="0"/>
                </a:lnTo>
                <a:lnTo>
                  <a:pt x="1863327" y="0"/>
                </a:lnTo>
                <a:lnTo>
                  <a:pt x="1868796" y="0"/>
                </a:lnTo>
                <a:lnTo>
                  <a:pt x="1874815" y="0"/>
                </a:lnTo>
                <a:lnTo>
                  <a:pt x="1876306" y="0"/>
                </a:lnTo>
                <a:lnTo>
                  <a:pt x="1880821" y="0"/>
                </a:lnTo>
                <a:lnTo>
                  <a:pt x="1882477" y="0"/>
                </a:lnTo>
                <a:lnTo>
                  <a:pt x="1883936" y="0"/>
                </a:lnTo>
                <a:lnTo>
                  <a:pt x="1885268" y="0"/>
                </a:lnTo>
                <a:lnTo>
                  <a:pt x="1896427" y="0"/>
                </a:lnTo>
                <a:lnTo>
                  <a:pt x="1898089" y="0"/>
                </a:lnTo>
                <a:lnTo>
                  <a:pt x="1904879" y="0"/>
                </a:lnTo>
                <a:lnTo>
                  <a:pt x="1907543" y="0"/>
                </a:lnTo>
                <a:lnTo>
                  <a:pt x="1911018" y="0"/>
                </a:lnTo>
                <a:lnTo>
                  <a:pt x="1919986" y="0"/>
                </a:lnTo>
                <a:lnTo>
                  <a:pt x="1927124" y="0"/>
                </a:lnTo>
                <a:lnTo>
                  <a:pt x="1927489" y="0"/>
                </a:lnTo>
                <a:lnTo>
                  <a:pt x="1927911" y="0"/>
                </a:lnTo>
                <a:lnTo>
                  <a:pt x="1929402" y="0"/>
                </a:lnTo>
                <a:lnTo>
                  <a:pt x="1946726" y="0"/>
                </a:lnTo>
                <a:lnTo>
                  <a:pt x="1949525" y="0"/>
                </a:lnTo>
                <a:lnTo>
                  <a:pt x="1957554" y="0"/>
                </a:lnTo>
                <a:lnTo>
                  <a:pt x="1957975" y="0"/>
                </a:lnTo>
                <a:lnTo>
                  <a:pt x="1973587" y="0"/>
                </a:lnTo>
                <a:lnTo>
                  <a:pt x="1978520" y="0"/>
                </a:lnTo>
                <a:lnTo>
                  <a:pt x="1980012" y="0"/>
                </a:lnTo>
                <a:lnTo>
                  <a:pt x="1980181" y="0"/>
                </a:lnTo>
                <a:lnTo>
                  <a:pt x="1981672" y="0"/>
                </a:lnTo>
                <a:lnTo>
                  <a:pt x="2008585" y="0"/>
                </a:lnTo>
                <a:lnTo>
                  <a:pt x="2009218" y="0"/>
                </a:lnTo>
                <a:lnTo>
                  <a:pt x="2010246" y="0"/>
                </a:lnTo>
                <a:lnTo>
                  <a:pt x="2010709" y="0"/>
                </a:lnTo>
                <a:lnTo>
                  <a:pt x="2011705" y="0"/>
                </a:lnTo>
                <a:lnTo>
                  <a:pt x="2024147" y="0"/>
                </a:lnTo>
                <a:lnTo>
                  <a:pt x="2024196" y="0"/>
                </a:lnTo>
                <a:lnTo>
                  <a:pt x="2024981" y="0"/>
                </a:lnTo>
                <a:lnTo>
                  <a:pt x="2025353" y="0"/>
                </a:lnTo>
                <a:lnTo>
                  <a:pt x="2026473" y="0"/>
                </a:lnTo>
                <a:lnTo>
                  <a:pt x="2031619" y="0"/>
                </a:lnTo>
                <a:lnTo>
                  <a:pt x="2033110" y="0"/>
                </a:lnTo>
                <a:lnTo>
                  <a:pt x="2038787" y="0"/>
                </a:lnTo>
                <a:lnTo>
                  <a:pt x="2039282" y="0"/>
                </a:lnTo>
                <a:lnTo>
                  <a:pt x="2047755" y="0"/>
                </a:lnTo>
                <a:lnTo>
                  <a:pt x="2051230" y="0"/>
                </a:lnTo>
                <a:lnTo>
                  <a:pt x="2054893" y="0"/>
                </a:lnTo>
                <a:lnTo>
                  <a:pt x="2055046" y="0"/>
                </a:lnTo>
                <a:lnTo>
                  <a:pt x="2055258" y="0"/>
                </a:lnTo>
                <a:lnTo>
                  <a:pt x="2055680" y="0"/>
                </a:lnTo>
                <a:lnTo>
                  <a:pt x="2057171" y="0"/>
                </a:lnTo>
                <a:lnTo>
                  <a:pt x="2061683" y="0"/>
                </a:lnTo>
                <a:lnTo>
                  <a:pt x="2067702" y="0"/>
                </a:lnTo>
                <a:lnTo>
                  <a:pt x="2074495" y="0"/>
                </a:lnTo>
                <a:lnTo>
                  <a:pt x="2077294" y="0"/>
                </a:lnTo>
                <a:lnTo>
                  <a:pt x="2084504" y="0"/>
                </a:lnTo>
                <a:lnTo>
                  <a:pt x="2085323" y="0"/>
                </a:lnTo>
                <a:lnTo>
                  <a:pt x="2085744" y="0"/>
                </a:lnTo>
                <a:lnTo>
                  <a:pt x="2097766" y="0"/>
                </a:lnTo>
                <a:lnTo>
                  <a:pt x="2106289" y="0"/>
                </a:lnTo>
                <a:lnTo>
                  <a:pt x="2107781" y="0"/>
                </a:lnTo>
                <a:lnTo>
                  <a:pt x="2128956" y="0"/>
                </a:lnTo>
                <a:lnTo>
                  <a:pt x="2129514" y="0"/>
                </a:lnTo>
                <a:lnTo>
                  <a:pt x="2136354" y="0"/>
                </a:lnTo>
                <a:lnTo>
                  <a:pt x="2136987" y="0"/>
                </a:lnTo>
                <a:lnTo>
                  <a:pt x="2138478" y="0"/>
                </a:lnTo>
                <a:lnTo>
                  <a:pt x="2151916" y="0"/>
                </a:lnTo>
                <a:lnTo>
                  <a:pt x="2152750" y="0"/>
                </a:lnTo>
                <a:lnTo>
                  <a:pt x="2153122" y="0"/>
                </a:lnTo>
                <a:lnTo>
                  <a:pt x="2154242" y="0"/>
                </a:lnTo>
                <a:lnTo>
                  <a:pt x="2156597" y="0"/>
                </a:lnTo>
                <a:lnTo>
                  <a:pt x="2159388" y="0"/>
                </a:lnTo>
                <a:lnTo>
                  <a:pt x="2160879" y="0"/>
                </a:lnTo>
                <a:lnTo>
                  <a:pt x="2161633" y="0"/>
                </a:lnTo>
                <a:lnTo>
                  <a:pt x="2167051" y="0"/>
                </a:lnTo>
                <a:lnTo>
                  <a:pt x="2178999" y="0"/>
                </a:lnTo>
                <a:lnTo>
                  <a:pt x="2182158" y="0"/>
                </a:lnTo>
                <a:lnTo>
                  <a:pt x="2182815" y="0"/>
                </a:lnTo>
                <a:lnTo>
                  <a:pt x="2188666" y="0"/>
                </a:lnTo>
                <a:lnTo>
                  <a:pt x="2189452" y="0"/>
                </a:lnTo>
                <a:lnTo>
                  <a:pt x="2191697" y="0"/>
                </a:lnTo>
                <a:lnTo>
                  <a:pt x="2195471" y="0"/>
                </a:lnTo>
                <a:lnTo>
                  <a:pt x="2201759" y="0"/>
                </a:lnTo>
                <a:lnTo>
                  <a:pt x="2203100" y="0"/>
                </a:lnTo>
                <a:lnTo>
                  <a:pt x="2204559" y="0"/>
                </a:lnTo>
                <a:lnTo>
                  <a:pt x="2204591" y="0"/>
                </a:lnTo>
                <a:lnTo>
                  <a:pt x="2212273" y="0"/>
                </a:lnTo>
                <a:lnTo>
                  <a:pt x="2225535" y="0"/>
                </a:lnTo>
                <a:lnTo>
                  <a:pt x="2231674" y="0"/>
                </a:lnTo>
                <a:lnTo>
                  <a:pt x="2232096" y="0"/>
                </a:lnTo>
                <a:lnTo>
                  <a:pt x="2232220" y="0"/>
                </a:lnTo>
                <a:lnTo>
                  <a:pt x="2233118" y="0"/>
                </a:lnTo>
                <a:lnTo>
                  <a:pt x="2233165" y="0"/>
                </a:lnTo>
                <a:lnTo>
                  <a:pt x="2256725" y="0"/>
                </a:lnTo>
                <a:lnTo>
                  <a:pt x="2257283" y="0"/>
                </a:lnTo>
                <a:lnTo>
                  <a:pt x="2262285" y="0"/>
                </a:lnTo>
                <a:lnTo>
                  <a:pt x="2284366" y="0"/>
                </a:lnTo>
                <a:lnTo>
                  <a:pt x="2289402" y="0"/>
                </a:lnTo>
                <a:lnTo>
                  <a:pt x="2292052" y="0"/>
                </a:lnTo>
                <a:lnTo>
                  <a:pt x="2299271" y="0"/>
                </a:lnTo>
                <a:lnTo>
                  <a:pt x="2308721" y="0"/>
                </a:lnTo>
                <a:lnTo>
                  <a:pt x="2309927" y="0"/>
                </a:lnTo>
                <a:lnTo>
                  <a:pt x="2316435" y="0"/>
                </a:lnTo>
                <a:lnTo>
                  <a:pt x="2316703" y="0"/>
                </a:lnTo>
                <a:lnTo>
                  <a:pt x="2319466" y="0"/>
                </a:lnTo>
                <a:lnTo>
                  <a:pt x="2322840" y="0"/>
                </a:lnTo>
                <a:lnTo>
                  <a:pt x="2329528" y="0"/>
                </a:lnTo>
                <a:lnTo>
                  <a:pt x="2330869" y="0"/>
                </a:lnTo>
                <a:lnTo>
                  <a:pt x="2332328" y="0"/>
                </a:lnTo>
                <a:lnTo>
                  <a:pt x="2332360" y="0"/>
                </a:lnTo>
                <a:lnTo>
                  <a:pt x="2335803" y="0"/>
                </a:lnTo>
                <a:lnTo>
                  <a:pt x="2343312" y="0"/>
                </a:lnTo>
                <a:lnTo>
                  <a:pt x="2344804" y="0"/>
                </a:lnTo>
                <a:lnTo>
                  <a:pt x="2346768" y="0"/>
                </a:lnTo>
                <a:lnTo>
                  <a:pt x="2347827" y="0"/>
                </a:lnTo>
                <a:lnTo>
                  <a:pt x="2352274" y="0"/>
                </a:lnTo>
                <a:lnTo>
                  <a:pt x="2359443" y="0"/>
                </a:lnTo>
                <a:lnTo>
                  <a:pt x="2359865" y="0"/>
                </a:lnTo>
                <a:lnTo>
                  <a:pt x="2359989" y="0"/>
                </a:lnTo>
                <a:lnTo>
                  <a:pt x="2360887" y="0"/>
                </a:lnTo>
                <a:lnTo>
                  <a:pt x="2360934" y="0"/>
                </a:lnTo>
                <a:lnTo>
                  <a:pt x="2371886" y="0"/>
                </a:lnTo>
                <a:lnTo>
                  <a:pt x="2373377" y="0"/>
                </a:lnTo>
                <a:lnTo>
                  <a:pt x="2377892" y="0"/>
                </a:lnTo>
                <a:cubicBezTo>
                  <a:pt x="2382339" y="0"/>
                  <a:pt x="2382339" y="0"/>
                  <a:pt x="2382339" y="0"/>
                </a:cubicBezTo>
                <a:lnTo>
                  <a:pt x="2390054" y="0"/>
                </a:lnTo>
                <a:lnTo>
                  <a:pt x="2419821" y="0"/>
                </a:lnTo>
                <a:lnTo>
                  <a:pt x="2427040" y="0"/>
                </a:lnTo>
                <a:lnTo>
                  <a:pt x="2436490" y="0"/>
                </a:lnTo>
                <a:lnTo>
                  <a:pt x="2444472" y="0"/>
                </a:lnTo>
                <a:lnTo>
                  <a:pt x="2448678" y="0"/>
                </a:lnTo>
                <a:lnTo>
                  <a:pt x="2450171" y="0"/>
                </a:lnTo>
                <a:lnTo>
                  <a:pt x="2450609" y="0"/>
                </a:lnTo>
                <a:lnTo>
                  <a:pt x="2463572" y="0"/>
                </a:lnTo>
                <a:lnTo>
                  <a:pt x="2471081" y="0"/>
                </a:lnTo>
                <a:lnTo>
                  <a:pt x="2472573" y="0"/>
                </a:lnTo>
                <a:lnTo>
                  <a:pt x="2474537" y="0"/>
                </a:lnTo>
                <a:lnTo>
                  <a:pt x="2475596" y="0"/>
                </a:lnTo>
                <a:lnTo>
                  <a:pt x="2477252" y="0"/>
                </a:lnTo>
                <a:lnTo>
                  <a:pt x="2478712" y="0"/>
                </a:lnTo>
                <a:lnTo>
                  <a:pt x="2478743" y="0"/>
                </a:lnTo>
                <a:lnTo>
                  <a:pt x="2480043" y="0"/>
                </a:lnTo>
                <a:lnTo>
                  <a:pt x="2499655" y="0"/>
                </a:lnTo>
                <a:lnTo>
                  <a:pt x="2501146" y="0"/>
                </a:lnTo>
                <a:lnTo>
                  <a:pt x="2505661" y="0"/>
                </a:lnTo>
                <a:lnTo>
                  <a:pt x="2508776" y="0"/>
                </a:lnTo>
                <a:lnTo>
                  <a:pt x="2510108" y="0"/>
                </a:lnTo>
                <a:lnTo>
                  <a:pt x="2524178" y="0"/>
                </a:lnTo>
                <a:lnTo>
                  <a:pt x="2525248" y="0"/>
                </a:lnTo>
                <a:lnTo>
                  <a:pt x="2525669" y="0"/>
                </a:lnTo>
                <a:lnTo>
                  <a:pt x="2552329" y="0"/>
                </a:lnTo>
                <a:lnTo>
                  <a:pt x="2552751" y="0"/>
                </a:lnTo>
                <a:lnTo>
                  <a:pt x="2554242" y="0"/>
                </a:lnTo>
                <a:lnTo>
                  <a:pt x="2574787" y="0"/>
                </a:lnTo>
                <a:lnTo>
                  <a:pt x="2576279" y="0"/>
                </a:lnTo>
                <a:lnTo>
                  <a:pt x="2576447" y="0"/>
                </a:lnTo>
                <a:lnTo>
                  <a:pt x="2577940" y="0"/>
                </a:lnTo>
                <a:lnTo>
                  <a:pt x="2603360" y="0"/>
                </a:lnTo>
                <a:lnTo>
                  <a:pt x="2604852" y="0"/>
                </a:lnTo>
                <a:lnTo>
                  <a:pt x="2605021" y="0"/>
                </a:lnTo>
                <a:lnTo>
                  <a:pt x="2605484" y="0"/>
                </a:lnTo>
                <a:lnTo>
                  <a:pt x="2606481" y="0"/>
                </a:lnTo>
                <a:lnTo>
                  <a:pt x="2606512" y="0"/>
                </a:lnTo>
                <a:lnTo>
                  <a:pt x="2606976" y="0"/>
                </a:lnTo>
                <a:lnTo>
                  <a:pt x="2618923" y="0"/>
                </a:lnTo>
                <a:lnTo>
                  <a:pt x="2621248" y="0"/>
                </a:lnTo>
                <a:lnTo>
                  <a:pt x="2622740" y="0"/>
                </a:lnTo>
                <a:lnTo>
                  <a:pt x="2627885" y="0"/>
                </a:lnTo>
                <a:lnTo>
                  <a:pt x="2629377" y="0"/>
                </a:lnTo>
                <a:lnTo>
                  <a:pt x="2634058" y="0"/>
                </a:lnTo>
                <a:lnTo>
                  <a:pt x="2635549" y="0"/>
                </a:lnTo>
                <a:lnTo>
                  <a:pt x="2636545" y="0"/>
                </a:lnTo>
                <a:lnTo>
                  <a:pt x="2648987" y="0"/>
                </a:lnTo>
                <a:lnTo>
                  <a:pt x="2649821" y="0"/>
                </a:lnTo>
                <a:lnTo>
                  <a:pt x="2651313" y="0"/>
                </a:lnTo>
                <a:lnTo>
                  <a:pt x="2651947" y="0"/>
                </a:lnTo>
                <a:lnTo>
                  <a:pt x="2653017" y="0"/>
                </a:lnTo>
                <a:lnTo>
                  <a:pt x="2653438" y="0"/>
                </a:lnTo>
                <a:lnTo>
                  <a:pt x="2656459" y="0"/>
                </a:lnTo>
                <a:lnTo>
                  <a:pt x="2657950" y="0"/>
                </a:lnTo>
                <a:lnTo>
                  <a:pt x="2665460" y="0"/>
                </a:lnTo>
                <a:lnTo>
                  <a:pt x="2680098" y="0"/>
                </a:lnTo>
                <a:lnTo>
                  <a:pt x="2680520" y="0"/>
                </a:lnTo>
                <a:lnTo>
                  <a:pt x="2682011" y="0"/>
                </a:lnTo>
                <a:lnTo>
                  <a:pt x="2692542" y="0"/>
                </a:lnTo>
                <a:lnTo>
                  <a:pt x="2702556" y="0"/>
                </a:lnTo>
                <a:lnTo>
                  <a:pt x="2704048" y="0"/>
                </a:lnTo>
                <a:lnTo>
                  <a:pt x="2724289" y="0"/>
                </a:lnTo>
                <a:lnTo>
                  <a:pt x="2731129" y="0"/>
                </a:lnTo>
                <a:lnTo>
                  <a:pt x="2732621" y="0"/>
                </a:lnTo>
                <a:lnTo>
                  <a:pt x="2733253" y="0"/>
                </a:lnTo>
                <a:lnTo>
                  <a:pt x="2734745" y="0"/>
                </a:lnTo>
                <a:lnTo>
                  <a:pt x="2746692" y="0"/>
                </a:lnTo>
                <a:lnTo>
                  <a:pt x="2749017" y="0"/>
                </a:lnTo>
                <a:lnTo>
                  <a:pt x="2750509" y="0"/>
                </a:lnTo>
                <a:lnTo>
                  <a:pt x="2754354" y="0"/>
                </a:lnTo>
                <a:lnTo>
                  <a:pt x="2755654" y="0"/>
                </a:lnTo>
                <a:lnTo>
                  <a:pt x="2757146" y="0"/>
                </a:lnTo>
                <a:lnTo>
                  <a:pt x="2761827" y="0"/>
                </a:lnTo>
                <a:lnTo>
                  <a:pt x="2763318" y="0"/>
                </a:lnTo>
                <a:lnTo>
                  <a:pt x="2776756" y="0"/>
                </a:lnTo>
                <a:lnTo>
                  <a:pt x="2777590" y="0"/>
                </a:lnTo>
                <a:lnTo>
                  <a:pt x="2779082" y="0"/>
                </a:lnTo>
                <a:lnTo>
                  <a:pt x="2783442" y="0"/>
                </a:lnTo>
                <a:lnTo>
                  <a:pt x="2784228" y="0"/>
                </a:lnTo>
                <a:lnTo>
                  <a:pt x="2785719" y="0"/>
                </a:lnTo>
                <a:lnTo>
                  <a:pt x="2786473" y="0"/>
                </a:lnTo>
                <a:lnTo>
                  <a:pt x="2793229" y="0"/>
                </a:lnTo>
                <a:lnTo>
                  <a:pt x="2799367" y="0"/>
                </a:lnTo>
                <a:lnTo>
                  <a:pt x="2813506" y="0"/>
                </a:lnTo>
                <a:lnTo>
                  <a:pt x="2820311" y="0"/>
                </a:lnTo>
                <a:lnTo>
                  <a:pt x="2827893" y="0"/>
                </a:lnTo>
                <a:lnTo>
                  <a:pt x="2827940" y="0"/>
                </a:lnTo>
                <a:lnTo>
                  <a:pt x="2829431" y="0"/>
                </a:lnTo>
                <a:lnTo>
                  <a:pt x="2829978" y="0"/>
                </a:lnTo>
                <a:lnTo>
                  <a:pt x="2852058" y="0"/>
                </a:lnTo>
                <a:lnTo>
                  <a:pt x="2857060" y="0"/>
                </a:lnTo>
                <a:lnTo>
                  <a:pt x="2857958" y="0"/>
                </a:lnTo>
                <a:lnTo>
                  <a:pt x="2871601" y="0"/>
                </a:lnTo>
                <a:lnTo>
                  <a:pt x="2882123" y="0"/>
                </a:lnTo>
                <a:lnTo>
                  <a:pt x="2894046" y="0"/>
                </a:lnTo>
                <a:lnTo>
                  <a:pt x="2903496" y="0"/>
                </a:lnTo>
                <a:lnTo>
                  <a:pt x="2911211" y="0"/>
                </a:lnTo>
                <a:lnTo>
                  <a:pt x="2914242" y="0"/>
                </a:lnTo>
                <a:lnTo>
                  <a:pt x="2914461" y="0"/>
                </a:lnTo>
                <a:lnTo>
                  <a:pt x="2924111" y="0"/>
                </a:lnTo>
                <a:lnTo>
                  <a:pt x="2927136" y="0"/>
                </a:lnTo>
                <a:lnTo>
                  <a:pt x="2933561" y="0"/>
                </a:lnTo>
                <a:lnTo>
                  <a:pt x="2939580" y="0"/>
                </a:lnTo>
                <a:lnTo>
                  <a:pt x="2941275" y="0"/>
                </a:lnTo>
                <a:lnTo>
                  <a:pt x="2941543" y="0"/>
                </a:lnTo>
                <a:lnTo>
                  <a:pt x="2945586" y="0"/>
                </a:lnTo>
                <a:lnTo>
                  <a:pt x="2950032" y="0"/>
                </a:lnTo>
                <a:lnTo>
                  <a:pt x="2955662" y="0"/>
                </a:lnTo>
                <a:lnTo>
                  <a:pt x="2955709" y="0"/>
                </a:lnTo>
                <a:lnTo>
                  <a:pt x="2957200" y="0"/>
                </a:lnTo>
                <a:lnTo>
                  <a:pt x="2957747" y="0"/>
                </a:lnTo>
                <a:lnTo>
                  <a:pt x="2968152" y="0"/>
                </a:lnTo>
                <a:lnTo>
                  <a:pt x="2969644" y="0"/>
                </a:lnTo>
                <a:lnTo>
                  <a:pt x="2972667" y="0"/>
                </a:lnTo>
                <a:lnTo>
                  <a:pt x="2977114" y="0"/>
                </a:lnTo>
                <a:lnTo>
                  <a:pt x="2984829" y="0"/>
                </a:lnTo>
                <a:lnTo>
                  <a:pt x="2985727" y="0"/>
                </a:lnTo>
                <a:lnTo>
                  <a:pt x="2999370" y="0"/>
                </a:lnTo>
                <a:lnTo>
                  <a:pt x="3021815" y="0"/>
                </a:lnTo>
                <a:lnTo>
                  <a:pt x="3031265" y="0"/>
                </a:lnTo>
                <a:lnTo>
                  <a:pt x="3042230" y="0"/>
                </a:lnTo>
                <a:lnTo>
                  <a:pt x="3044946" y="0"/>
                </a:lnTo>
                <a:lnTo>
                  <a:pt x="3051880" y="0"/>
                </a:lnTo>
                <a:lnTo>
                  <a:pt x="3061330" y="0"/>
                </a:lnTo>
                <a:lnTo>
                  <a:pt x="3067349" y="0"/>
                </a:lnTo>
                <a:lnTo>
                  <a:pt x="3069312" y="0"/>
                </a:lnTo>
                <a:lnTo>
                  <a:pt x="3073355" y="0"/>
                </a:lnTo>
                <a:lnTo>
                  <a:pt x="3073518" y="0"/>
                </a:lnTo>
                <a:lnTo>
                  <a:pt x="3075011" y="0"/>
                </a:lnTo>
                <a:lnTo>
                  <a:pt x="3077801" y="0"/>
                </a:lnTo>
                <a:lnTo>
                  <a:pt x="3095921" y="0"/>
                </a:lnTo>
                <a:lnTo>
                  <a:pt x="3097413" y="0"/>
                </a:lnTo>
                <a:lnTo>
                  <a:pt x="3100436" y="0"/>
                </a:lnTo>
                <a:lnTo>
                  <a:pt x="3103552" y="0"/>
                </a:lnTo>
                <a:lnTo>
                  <a:pt x="3104883" y="0"/>
                </a:lnTo>
                <a:lnTo>
                  <a:pt x="3120023" y="0"/>
                </a:lnTo>
                <a:lnTo>
                  <a:pt x="3120445" y="0"/>
                </a:lnTo>
                <a:lnTo>
                  <a:pt x="3149018" y="0"/>
                </a:lnTo>
                <a:lnTo>
                  <a:pt x="3150088" y="0"/>
                </a:lnTo>
                <a:lnTo>
                  <a:pt x="3150509" y="0"/>
                </a:lnTo>
                <a:lnTo>
                  <a:pt x="3171054" y="0"/>
                </a:lnTo>
                <a:lnTo>
                  <a:pt x="3172715" y="0"/>
                </a:lnTo>
                <a:lnTo>
                  <a:pt x="3199627" y="0"/>
                </a:lnTo>
                <a:lnTo>
                  <a:pt x="3201119" y="0"/>
                </a:lnTo>
                <a:lnTo>
                  <a:pt x="3201287" y="0"/>
                </a:lnTo>
                <a:lnTo>
                  <a:pt x="3201751" y="0"/>
                </a:lnTo>
                <a:lnTo>
                  <a:pt x="3202780" y="0"/>
                </a:lnTo>
                <a:lnTo>
                  <a:pt x="3217515" y="0"/>
                </a:lnTo>
                <a:lnTo>
                  <a:pt x="3224152" y="0"/>
                </a:lnTo>
                <a:lnTo>
                  <a:pt x="3230324" y="0"/>
                </a:lnTo>
                <a:lnTo>
                  <a:pt x="3231321" y="0"/>
                </a:lnTo>
                <a:lnTo>
                  <a:pt x="3231816" y="0"/>
                </a:lnTo>
                <a:lnTo>
                  <a:pt x="3243763" y="0"/>
                </a:lnTo>
                <a:lnTo>
                  <a:pt x="3246088" y="0"/>
                </a:lnTo>
                <a:lnTo>
                  <a:pt x="3247580" y="0"/>
                </a:lnTo>
                <a:lnTo>
                  <a:pt x="3247792" y="0"/>
                </a:lnTo>
                <a:lnTo>
                  <a:pt x="3248214" y="0"/>
                </a:lnTo>
                <a:lnTo>
                  <a:pt x="3252725" y="0"/>
                </a:lnTo>
                <a:lnTo>
                  <a:pt x="3254217" y="0"/>
                </a:lnTo>
                <a:lnTo>
                  <a:pt x="3260235" y="0"/>
                </a:lnTo>
                <a:lnTo>
                  <a:pt x="3276787" y="0"/>
                </a:lnTo>
                <a:lnTo>
                  <a:pt x="3277857" y="0"/>
                </a:lnTo>
                <a:lnTo>
                  <a:pt x="3278278" y="0"/>
                </a:lnTo>
                <a:lnTo>
                  <a:pt x="3290300" y="0"/>
                </a:lnTo>
                <a:lnTo>
                  <a:pt x="3298823" y="0"/>
                </a:lnTo>
                <a:lnTo>
                  <a:pt x="3327396" y="0"/>
                </a:lnTo>
                <a:lnTo>
                  <a:pt x="3328888" y="0"/>
                </a:lnTo>
                <a:lnTo>
                  <a:pt x="3329520" y="0"/>
                </a:lnTo>
                <a:lnTo>
                  <a:pt x="3345284" y="0"/>
                </a:lnTo>
                <a:lnTo>
                  <a:pt x="3349129" y="0"/>
                </a:lnTo>
                <a:lnTo>
                  <a:pt x="3351921" y="0"/>
                </a:lnTo>
                <a:lnTo>
                  <a:pt x="3358093" y="0"/>
                </a:lnTo>
                <a:lnTo>
                  <a:pt x="3359585" y="0"/>
                </a:lnTo>
                <a:lnTo>
                  <a:pt x="3371532" y="0"/>
                </a:lnTo>
                <a:lnTo>
                  <a:pt x="3373857" y="0"/>
                </a:lnTo>
                <a:lnTo>
                  <a:pt x="3375349" y="0"/>
                </a:lnTo>
                <a:lnTo>
                  <a:pt x="3380494" y="0"/>
                </a:lnTo>
                <a:lnTo>
                  <a:pt x="3381986" y="0"/>
                </a:lnTo>
                <a:lnTo>
                  <a:pt x="3388004" y="0"/>
                </a:lnTo>
                <a:lnTo>
                  <a:pt x="3408282" y="0"/>
                </a:lnTo>
                <a:lnTo>
                  <a:pt x="3418069" y="0"/>
                </a:lnTo>
                <a:lnTo>
                  <a:pt x="3424207" y="0"/>
                </a:lnTo>
                <a:lnTo>
                  <a:pt x="3424753" y="0"/>
                </a:lnTo>
                <a:lnTo>
                  <a:pt x="3452733" y="0"/>
                </a:lnTo>
                <a:lnTo>
                  <a:pt x="3454818" y="0"/>
                </a:lnTo>
                <a:lnTo>
                  <a:pt x="3476898" y="0"/>
                </a:lnTo>
                <a:lnTo>
                  <a:pt x="3496441" y="0"/>
                </a:lnTo>
                <a:lnTo>
                  <a:pt x="3509236" y="0"/>
                </a:lnTo>
                <a:lnTo>
                  <a:pt x="3518886" y="0"/>
                </a:lnTo>
                <a:lnTo>
                  <a:pt x="3528336" y="0"/>
                </a:lnTo>
                <a:lnTo>
                  <a:pt x="3536051" y="0"/>
                </a:lnTo>
                <a:lnTo>
                  <a:pt x="3539301" y="0"/>
                </a:lnTo>
                <a:lnTo>
                  <a:pt x="3540361" y="0"/>
                </a:lnTo>
                <a:lnTo>
                  <a:pt x="3544807" y="0"/>
                </a:lnTo>
                <a:lnTo>
                  <a:pt x="3551976" y="0"/>
                </a:lnTo>
                <a:lnTo>
                  <a:pt x="3552522" y="0"/>
                </a:lnTo>
                <a:lnTo>
                  <a:pt x="3564420" y="0"/>
                </a:lnTo>
                <a:lnTo>
                  <a:pt x="3570426" y="0"/>
                </a:lnTo>
                <a:cubicBezTo>
                  <a:pt x="3574872" y="0"/>
                  <a:pt x="3574872" y="0"/>
                  <a:pt x="3574872" y="0"/>
                </a:cubicBezTo>
                <a:lnTo>
                  <a:pt x="3580502" y="0"/>
                </a:lnTo>
                <a:lnTo>
                  <a:pt x="3582587" y="0"/>
                </a:lnTo>
                <a:lnTo>
                  <a:pt x="3624210" y="0"/>
                </a:lnTo>
                <a:lnTo>
                  <a:pt x="3637005" y="0"/>
                </a:lnTo>
                <a:lnTo>
                  <a:pt x="3646655" y="0"/>
                </a:lnTo>
                <a:lnTo>
                  <a:pt x="3656105" y="0"/>
                </a:lnTo>
                <a:lnTo>
                  <a:pt x="3667070" y="0"/>
                </a:lnTo>
                <a:lnTo>
                  <a:pt x="3668130" y="0"/>
                </a:lnTo>
                <a:lnTo>
                  <a:pt x="3669786" y="0"/>
                </a:lnTo>
                <a:lnTo>
                  <a:pt x="3672576" y="0"/>
                </a:lnTo>
                <a:lnTo>
                  <a:pt x="3692189" y="0"/>
                </a:lnTo>
                <a:lnTo>
                  <a:pt x="3698195" y="0"/>
                </a:lnTo>
                <a:lnTo>
                  <a:pt x="3702641" y="0"/>
                </a:lnTo>
                <a:lnTo>
                  <a:pt x="3744863" y="0"/>
                </a:lnTo>
                <a:lnTo>
                  <a:pt x="3745285" y="0"/>
                </a:lnTo>
                <a:lnTo>
                  <a:pt x="3795894" y="0"/>
                </a:lnTo>
                <a:lnTo>
                  <a:pt x="3797555" y="0"/>
                </a:lnTo>
                <a:lnTo>
                  <a:pt x="3826591" y="0"/>
                </a:lnTo>
                <a:lnTo>
                  <a:pt x="3842355" y="0"/>
                </a:lnTo>
                <a:lnTo>
                  <a:pt x="3848992" y="0"/>
                </a:lnTo>
                <a:lnTo>
                  <a:pt x="3872632" y="0"/>
                </a:lnTo>
                <a:lnTo>
                  <a:pt x="3873054" y="0"/>
                </a:lnTo>
                <a:lnTo>
                  <a:pt x="3885075" y="0"/>
                </a:lnTo>
                <a:lnTo>
                  <a:pt x="3923663" y="0"/>
                </a:lnTo>
                <a:lnTo>
                  <a:pt x="3954360" y="0"/>
                </a:lnTo>
                <a:lnTo>
                  <a:pt x="3970124" y="0"/>
                </a:lnTo>
                <a:lnTo>
                  <a:pt x="3976761" y="0"/>
                </a:lnTo>
                <a:lnTo>
                  <a:pt x="4012844" y="0"/>
                </a:lnTo>
                <a:lnTo>
                  <a:pt x="4049593" y="0"/>
                </a:lnTo>
                <a:cubicBezTo>
                  <a:pt x="4169647" y="0"/>
                  <a:pt x="4169647" y="0"/>
                  <a:pt x="4169647" y="0"/>
                </a:cubicBezTo>
                <a:lnTo>
                  <a:pt x="4177362" y="0"/>
                </a:lnTo>
                <a:cubicBezTo>
                  <a:pt x="4297416" y="0"/>
                  <a:pt x="4297416" y="0"/>
                  <a:pt x="4297416" y="0"/>
                </a:cubicBezTo>
                <a:cubicBezTo>
                  <a:pt x="4327758" y="0"/>
                  <a:pt x="4364168" y="21251"/>
                  <a:pt x="4379339" y="47054"/>
                </a:cubicBezTo>
                <a:cubicBezTo>
                  <a:pt x="4591731" y="415146"/>
                  <a:pt x="4591731" y="415146"/>
                  <a:pt x="4591731" y="415146"/>
                </a:cubicBezTo>
                <a:cubicBezTo>
                  <a:pt x="4606902" y="440951"/>
                  <a:pt x="4606902" y="483452"/>
                  <a:pt x="4591731" y="509257"/>
                </a:cubicBezTo>
                <a:cubicBezTo>
                  <a:pt x="4379339" y="877348"/>
                  <a:pt x="4379339" y="877348"/>
                  <a:pt x="4379339" y="877348"/>
                </a:cubicBezTo>
                <a:cubicBezTo>
                  <a:pt x="4364168" y="903151"/>
                  <a:pt x="4327758" y="924402"/>
                  <a:pt x="4297416" y="924402"/>
                </a:cubicBezTo>
                <a:lnTo>
                  <a:pt x="4169647" y="924402"/>
                </a:lnTo>
                <a:lnTo>
                  <a:pt x="3976761" y="924402"/>
                </a:lnTo>
                <a:lnTo>
                  <a:pt x="3872632" y="924402"/>
                </a:lnTo>
                <a:lnTo>
                  <a:pt x="3848992" y="924402"/>
                </a:lnTo>
                <a:lnTo>
                  <a:pt x="3744863" y="924402"/>
                </a:lnTo>
                <a:lnTo>
                  <a:pt x="3702641" y="924402"/>
                </a:lnTo>
                <a:lnTo>
                  <a:pt x="3672576" y="924402"/>
                </a:lnTo>
                <a:lnTo>
                  <a:pt x="3656105" y="924402"/>
                </a:lnTo>
                <a:lnTo>
                  <a:pt x="3574872" y="924402"/>
                </a:lnTo>
                <a:lnTo>
                  <a:pt x="3551976" y="924402"/>
                </a:lnTo>
                <a:lnTo>
                  <a:pt x="3544807" y="924402"/>
                </a:lnTo>
                <a:lnTo>
                  <a:pt x="3528336" y="924402"/>
                </a:lnTo>
                <a:lnTo>
                  <a:pt x="3424207" y="924402"/>
                </a:lnTo>
                <a:lnTo>
                  <a:pt x="3381986" y="924402"/>
                </a:lnTo>
                <a:lnTo>
                  <a:pt x="3380494" y="924402"/>
                </a:lnTo>
                <a:lnTo>
                  <a:pt x="3351921" y="924402"/>
                </a:lnTo>
                <a:lnTo>
                  <a:pt x="3277857" y="924402"/>
                </a:lnTo>
                <a:lnTo>
                  <a:pt x="3254217" y="924402"/>
                </a:lnTo>
                <a:lnTo>
                  <a:pt x="3252725" y="924402"/>
                </a:lnTo>
                <a:lnTo>
                  <a:pt x="3247792" y="924402"/>
                </a:lnTo>
                <a:lnTo>
                  <a:pt x="3231321" y="924402"/>
                </a:lnTo>
                <a:lnTo>
                  <a:pt x="3224152" y="924402"/>
                </a:lnTo>
                <a:lnTo>
                  <a:pt x="3150088" y="924402"/>
                </a:lnTo>
                <a:lnTo>
                  <a:pt x="3120023" y="924402"/>
                </a:lnTo>
                <a:lnTo>
                  <a:pt x="3104883" y="924402"/>
                </a:lnTo>
                <a:lnTo>
                  <a:pt x="3103552" y="924402"/>
                </a:lnTo>
                <a:lnTo>
                  <a:pt x="3077801" y="924402"/>
                </a:lnTo>
                <a:lnTo>
                  <a:pt x="3061330" y="924402"/>
                </a:lnTo>
                <a:lnTo>
                  <a:pt x="3031265" y="924402"/>
                </a:lnTo>
                <a:lnTo>
                  <a:pt x="2977114" y="924402"/>
                </a:lnTo>
                <a:lnTo>
                  <a:pt x="2957200" y="924402"/>
                </a:lnTo>
                <a:lnTo>
                  <a:pt x="2955709" y="924402"/>
                </a:lnTo>
                <a:lnTo>
                  <a:pt x="2950032" y="924402"/>
                </a:lnTo>
                <a:lnTo>
                  <a:pt x="2933561" y="924402"/>
                </a:lnTo>
                <a:lnTo>
                  <a:pt x="2927136" y="924402"/>
                </a:lnTo>
                <a:lnTo>
                  <a:pt x="2903496" y="924402"/>
                </a:lnTo>
                <a:lnTo>
                  <a:pt x="2829431" y="924402"/>
                </a:lnTo>
                <a:lnTo>
                  <a:pt x="2827940" y="924402"/>
                </a:lnTo>
                <a:lnTo>
                  <a:pt x="2799367" y="924402"/>
                </a:lnTo>
                <a:lnTo>
                  <a:pt x="2785719" y="924402"/>
                </a:lnTo>
                <a:lnTo>
                  <a:pt x="2784228" y="924402"/>
                </a:lnTo>
                <a:lnTo>
                  <a:pt x="2757146" y="924402"/>
                </a:lnTo>
                <a:lnTo>
                  <a:pt x="2755654" y="924402"/>
                </a:lnTo>
                <a:lnTo>
                  <a:pt x="2680098" y="924402"/>
                </a:lnTo>
                <a:lnTo>
                  <a:pt x="2657950" y="924402"/>
                </a:lnTo>
                <a:lnTo>
                  <a:pt x="2656459" y="924402"/>
                </a:lnTo>
                <a:lnTo>
                  <a:pt x="2653017" y="924402"/>
                </a:lnTo>
                <a:lnTo>
                  <a:pt x="2636545" y="924402"/>
                </a:lnTo>
                <a:lnTo>
                  <a:pt x="2629377" y="924402"/>
                </a:lnTo>
                <a:lnTo>
                  <a:pt x="2627885" y="924402"/>
                </a:lnTo>
                <a:lnTo>
                  <a:pt x="2606481" y="924402"/>
                </a:lnTo>
                <a:lnTo>
                  <a:pt x="2552329" y="924402"/>
                </a:lnTo>
                <a:lnTo>
                  <a:pt x="2525248" y="924402"/>
                </a:lnTo>
                <a:lnTo>
                  <a:pt x="2510108" y="924402"/>
                </a:lnTo>
                <a:lnTo>
                  <a:pt x="2508776" y="924402"/>
                </a:lnTo>
                <a:lnTo>
                  <a:pt x="2480043" y="924402"/>
                </a:lnTo>
                <a:lnTo>
                  <a:pt x="2478712" y="924402"/>
                </a:lnTo>
                <a:lnTo>
                  <a:pt x="2463572" y="924402"/>
                </a:lnTo>
                <a:lnTo>
                  <a:pt x="2436490" y="924402"/>
                </a:lnTo>
                <a:lnTo>
                  <a:pt x="2382339" y="924402"/>
                </a:lnTo>
                <a:lnTo>
                  <a:pt x="2360934" y="924402"/>
                </a:lnTo>
                <a:lnTo>
                  <a:pt x="2359443" y="924402"/>
                </a:lnTo>
                <a:lnTo>
                  <a:pt x="2352274" y="924402"/>
                </a:lnTo>
                <a:lnTo>
                  <a:pt x="2335803" y="924402"/>
                </a:lnTo>
                <a:lnTo>
                  <a:pt x="2332360" y="924402"/>
                </a:lnTo>
                <a:lnTo>
                  <a:pt x="2332328" y="924402"/>
                </a:lnTo>
                <a:lnTo>
                  <a:pt x="2330869" y="924402"/>
                </a:lnTo>
                <a:lnTo>
                  <a:pt x="2308721" y="924402"/>
                </a:lnTo>
                <a:lnTo>
                  <a:pt x="2233165" y="924402"/>
                </a:lnTo>
                <a:lnTo>
                  <a:pt x="2231674" y="924402"/>
                </a:lnTo>
                <a:lnTo>
                  <a:pt x="2204591" y="924402"/>
                </a:lnTo>
                <a:lnTo>
                  <a:pt x="2204559" y="924402"/>
                </a:lnTo>
                <a:lnTo>
                  <a:pt x="2203100" y="924402"/>
                </a:lnTo>
                <a:lnTo>
                  <a:pt x="2189452" y="924402"/>
                </a:lnTo>
                <a:lnTo>
                  <a:pt x="2160879" y="924402"/>
                </a:lnTo>
                <a:lnTo>
                  <a:pt x="2159388" y="924402"/>
                </a:lnTo>
                <a:lnTo>
                  <a:pt x="2085323" y="924402"/>
                </a:lnTo>
                <a:lnTo>
                  <a:pt x="2077294" y="924402"/>
                </a:lnTo>
                <a:lnTo>
                  <a:pt x="2061683" y="924402"/>
                </a:lnTo>
                <a:lnTo>
                  <a:pt x="2055258" y="924402"/>
                </a:lnTo>
                <a:lnTo>
                  <a:pt x="2038787" y="924402"/>
                </a:lnTo>
                <a:lnTo>
                  <a:pt x="2033110" y="924402"/>
                </a:lnTo>
                <a:lnTo>
                  <a:pt x="2031619" y="924402"/>
                </a:lnTo>
                <a:lnTo>
                  <a:pt x="2011705" y="924402"/>
                </a:lnTo>
                <a:lnTo>
                  <a:pt x="1957554" y="924402"/>
                </a:lnTo>
                <a:lnTo>
                  <a:pt x="1949525" y="924402"/>
                </a:lnTo>
                <a:lnTo>
                  <a:pt x="1927489" y="924402"/>
                </a:lnTo>
                <a:lnTo>
                  <a:pt x="1911018" y="924402"/>
                </a:lnTo>
                <a:lnTo>
                  <a:pt x="1907543" y="924402"/>
                </a:lnTo>
                <a:lnTo>
                  <a:pt x="1885268" y="924402"/>
                </a:lnTo>
                <a:lnTo>
                  <a:pt x="1883936" y="924402"/>
                </a:lnTo>
                <a:lnTo>
                  <a:pt x="1868796" y="924402"/>
                </a:lnTo>
                <a:lnTo>
                  <a:pt x="1838732" y="924402"/>
                </a:lnTo>
                <a:lnTo>
                  <a:pt x="1779774" y="924402"/>
                </a:lnTo>
                <a:lnTo>
                  <a:pt x="1764668" y="924402"/>
                </a:lnTo>
                <a:lnTo>
                  <a:pt x="1757499" y="924402"/>
                </a:lnTo>
                <a:lnTo>
                  <a:pt x="1741027" y="924402"/>
                </a:lnTo>
                <a:lnTo>
                  <a:pt x="1737552" y="924402"/>
                </a:lnTo>
                <a:lnTo>
                  <a:pt x="1736094" y="924402"/>
                </a:lnTo>
                <a:lnTo>
                  <a:pt x="1734603" y="924402"/>
                </a:lnTo>
                <a:lnTo>
                  <a:pt x="1710963" y="924402"/>
                </a:lnTo>
                <a:lnTo>
                  <a:pt x="1707488" y="924402"/>
                </a:lnTo>
                <a:lnTo>
                  <a:pt x="1652509" y="924402"/>
                </a:lnTo>
                <a:lnTo>
                  <a:pt x="1636899" y="924402"/>
                </a:lnTo>
                <a:lnTo>
                  <a:pt x="1609783" y="924402"/>
                </a:lnTo>
                <a:lnTo>
                  <a:pt x="1608325" y="924402"/>
                </a:lnTo>
                <a:lnTo>
                  <a:pt x="1606834" y="924402"/>
                </a:lnTo>
                <a:lnTo>
                  <a:pt x="1579719" y="924402"/>
                </a:lnTo>
                <a:lnTo>
                  <a:pt x="1564612" y="924402"/>
                </a:lnTo>
                <a:lnTo>
                  <a:pt x="1524740" y="924402"/>
                </a:lnTo>
                <a:lnTo>
                  <a:pt x="1482518" y="924402"/>
                </a:lnTo>
                <a:lnTo>
                  <a:pt x="1460483" y="924402"/>
                </a:lnTo>
                <a:lnTo>
                  <a:pt x="1452454" y="924402"/>
                </a:lnTo>
                <a:lnTo>
                  <a:pt x="1444011" y="924402"/>
                </a:lnTo>
                <a:lnTo>
                  <a:pt x="1436843" y="924402"/>
                </a:lnTo>
                <a:lnTo>
                  <a:pt x="1413947" y="924402"/>
                </a:lnTo>
                <a:lnTo>
                  <a:pt x="1354749" y="924402"/>
                </a:lnTo>
                <a:lnTo>
                  <a:pt x="1332714" y="924402"/>
                </a:lnTo>
                <a:lnTo>
                  <a:pt x="1324685" y="924402"/>
                </a:lnTo>
                <a:lnTo>
                  <a:pt x="1316242" y="924402"/>
                </a:lnTo>
                <a:lnTo>
                  <a:pt x="1312767" y="924402"/>
                </a:lnTo>
                <a:lnTo>
                  <a:pt x="1286178" y="924402"/>
                </a:lnTo>
                <a:lnTo>
                  <a:pt x="1282703" y="924402"/>
                </a:lnTo>
                <a:lnTo>
                  <a:pt x="1243956" y="924402"/>
                </a:lnTo>
                <a:lnTo>
                  <a:pt x="1184998" y="924402"/>
                </a:lnTo>
                <a:lnTo>
                  <a:pt x="1154934" y="924402"/>
                </a:lnTo>
                <a:lnTo>
                  <a:pt x="1139828" y="924402"/>
                </a:lnTo>
                <a:lnTo>
                  <a:pt x="1116187" y="924402"/>
                </a:lnTo>
                <a:lnTo>
                  <a:pt x="1112712" y="924402"/>
                </a:lnTo>
                <a:lnTo>
                  <a:pt x="1057734" y="924402"/>
                </a:lnTo>
                <a:lnTo>
                  <a:pt x="1027669" y="924402"/>
                </a:lnTo>
                <a:lnTo>
                  <a:pt x="1012059" y="924402"/>
                </a:lnTo>
                <a:lnTo>
                  <a:pt x="984943" y="924402"/>
                </a:lnTo>
                <a:lnTo>
                  <a:pt x="929965" y="924402"/>
                </a:lnTo>
                <a:lnTo>
                  <a:pt x="899900" y="924402"/>
                </a:lnTo>
                <a:lnTo>
                  <a:pt x="857678" y="924402"/>
                </a:lnTo>
                <a:lnTo>
                  <a:pt x="819171" y="924402"/>
                </a:lnTo>
                <a:lnTo>
                  <a:pt x="729909" y="924402"/>
                </a:lnTo>
                <a:lnTo>
                  <a:pt x="691402" y="924402"/>
                </a:lnTo>
                <a:lnTo>
                  <a:pt x="687927" y="924402"/>
                </a:lnTo>
                <a:lnTo>
                  <a:pt x="560158" y="924402"/>
                </a:lnTo>
                <a:lnTo>
                  <a:pt x="432894" y="924402"/>
                </a:lnTo>
                <a:lnTo>
                  <a:pt x="305125" y="924402"/>
                </a:lnTo>
                <a:cubicBezTo>
                  <a:pt x="275541" y="924402"/>
                  <a:pt x="238373" y="903151"/>
                  <a:pt x="223202" y="877348"/>
                </a:cubicBezTo>
                <a:cubicBezTo>
                  <a:pt x="10809" y="509257"/>
                  <a:pt x="10809" y="509257"/>
                  <a:pt x="10809" y="509257"/>
                </a:cubicBezTo>
                <a:cubicBezTo>
                  <a:pt x="-3603" y="483452"/>
                  <a:pt x="-3603" y="440951"/>
                  <a:pt x="10809" y="415146"/>
                </a:cubicBezTo>
                <a:cubicBezTo>
                  <a:pt x="223202" y="47054"/>
                  <a:pt x="223202" y="47054"/>
                  <a:pt x="223202" y="47054"/>
                </a:cubicBezTo>
                <a:cubicBezTo>
                  <a:pt x="238373" y="21251"/>
                  <a:pt x="275541" y="0"/>
                  <a:pt x="305125" y="0"/>
                </a:cubicBezTo>
                <a:close/>
              </a:path>
            </a:pathLst>
          </a:custGeom>
          <a:solidFill>
            <a:srgbClr val="01ACBE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13055" y="1083945"/>
            <a:ext cx="41427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/>
            <a:r>
              <a:rPr lang="zh-CN" sz="1800"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活动四：想一想，半径之间、直径之间、半径与直径之间有什么关系？</a:t>
            </a:r>
            <a:endParaRPr lang="zh-CN" altLang="en-US" sz="18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  <a:sym typeface="+mn-ea"/>
            </a:endParaRPr>
          </a:p>
        </p:txBody>
      </p:sp>
      <p:sp>
        <p:nvSpPr>
          <p:cNvPr id="78" name="任意多边形 77"/>
          <p:cNvSpPr/>
          <p:nvPr/>
        </p:nvSpPr>
        <p:spPr bwMode="auto">
          <a:xfrm>
            <a:off x="4895215" y="737235"/>
            <a:ext cx="4121785" cy="4298315"/>
          </a:xfrm>
          <a:custGeom>
            <a:avLst/>
            <a:gdLst>
              <a:gd name="connsiteX0" fmla="*/ 352810 w 4452260"/>
              <a:gd name="connsiteY0" fmla="*/ 0 h 1068867"/>
              <a:gd name="connsiteX1" fmla="*/ 636768 w 4452260"/>
              <a:gd name="connsiteY1" fmla="*/ 0 h 1068867"/>
              <a:gd name="connsiteX2" fmla="*/ 647700 w 4452260"/>
              <a:gd name="connsiteY2" fmla="*/ 0 h 1068867"/>
              <a:gd name="connsiteX3" fmla="*/ 724065 w 4452260"/>
              <a:gd name="connsiteY3" fmla="*/ 0 h 1068867"/>
              <a:gd name="connsiteX4" fmla="*/ 782584 w 4452260"/>
              <a:gd name="connsiteY4" fmla="*/ 0 h 1068867"/>
              <a:gd name="connsiteX5" fmla="*/ 799455 w 4452260"/>
              <a:gd name="connsiteY5" fmla="*/ 0 h 1068867"/>
              <a:gd name="connsiteX6" fmla="*/ 809825 w 4452260"/>
              <a:gd name="connsiteY6" fmla="*/ 0 h 1068867"/>
              <a:gd name="connsiteX7" fmla="*/ 818078 w 4452260"/>
              <a:gd name="connsiteY7" fmla="*/ 0 h 1068867"/>
              <a:gd name="connsiteX8" fmla="*/ 843980 w 4452260"/>
              <a:gd name="connsiteY8" fmla="*/ 0 h 1068867"/>
              <a:gd name="connsiteX9" fmla="*/ 931658 w 4452260"/>
              <a:gd name="connsiteY9" fmla="*/ 0 h 1068867"/>
              <a:gd name="connsiteX10" fmla="*/ 961580 w 4452260"/>
              <a:gd name="connsiteY10" fmla="*/ 0 h 1068867"/>
              <a:gd name="connsiteX11" fmla="*/ 1000055 w 4452260"/>
              <a:gd name="connsiteY11" fmla="*/ 0 h 1068867"/>
              <a:gd name="connsiteX12" fmla="*/ 1040537 w 4452260"/>
              <a:gd name="connsiteY12" fmla="*/ 0 h 1068867"/>
              <a:gd name="connsiteX13" fmla="*/ 1051453 w 4452260"/>
              <a:gd name="connsiteY13" fmla="*/ 0 h 1068867"/>
              <a:gd name="connsiteX14" fmla="*/ 1083414 w 4452260"/>
              <a:gd name="connsiteY14" fmla="*/ 0 h 1068867"/>
              <a:gd name="connsiteX15" fmla="*/ 1112969 w 4452260"/>
              <a:gd name="connsiteY15" fmla="*/ 0 h 1068867"/>
              <a:gd name="connsiteX16" fmla="*/ 1138871 w 4452260"/>
              <a:gd name="connsiteY16" fmla="*/ 0 h 1068867"/>
              <a:gd name="connsiteX17" fmla="*/ 1170224 w 4452260"/>
              <a:gd name="connsiteY17" fmla="*/ 0 h 1068867"/>
              <a:gd name="connsiteX18" fmla="*/ 1170711 w 4452260"/>
              <a:gd name="connsiteY18" fmla="*/ 0 h 1068867"/>
              <a:gd name="connsiteX19" fmla="*/ 1202662 w 4452260"/>
              <a:gd name="connsiteY19" fmla="*/ 0 h 1068867"/>
              <a:gd name="connsiteX20" fmla="*/ 1240037 w 4452260"/>
              <a:gd name="connsiteY20" fmla="*/ 0 h 1068867"/>
              <a:gd name="connsiteX21" fmla="*/ 1290626 w 4452260"/>
              <a:gd name="connsiteY21" fmla="*/ 0 h 1068867"/>
              <a:gd name="connsiteX22" fmla="*/ 1324496 w 4452260"/>
              <a:gd name="connsiteY22" fmla="*/ 0 h 1068867"/>
              <a:gd name="connsiteX23" fmla="*/ 1332348 w 4452260"/>
              <a:gd name="connsiteY23" fmla="*/ 0 h 1068867"/>
              <a:gd name="connsiteX24" fmla="*/ 1335428 w 4452260"/>
              <a:gd name="connsiteY24" fmla="*/ 0 h 1068867"/>
              <a:gd name="connsiteX25" fmla="*/ 1411793 w 4452260"/>
              <a:gd name="connsiteY25" fmla="*/ 0 h 1068867"/>
              <a:gd name="connsiteX26" fmla="*/ 1454182 w 4452260"/>
              <a:gd name="connsiteY26" fmla="*/ 0 h 1068867"/>
              <a:gd name="connsiteX27" fmla="*/ 1470312 w 4452260"/>
              <a:gd name="connsiteY27" fmla="*/ 0 h 1068867"/>
              <a:gd name="connsiteX28" fmla="*/ 1487183 w 4452260"/>
              <a:gd name="connsiteY28" fmla="*/ 0 h 1068867"/>
              <a:gd name="connsiteX29" fmla="*/ 1497552 w 4452260"/>
              <a:gd name="connsiteY29" fmla="*/ 0 h 1068867"/>
              <a:gd name="connsiteX30" fmla="*/ 1505806 w 4452260"/>
              <a:gd name="connsiteY30" fmla="*/ 0 h 1068867"/>
              <a:gd name="connsiteX31" fmla="*/ 1528471 w 4452260"/>
              <a:gd name="connsiteY31" fmla="*/ 0 h 1068867"/>
              <a:gd name="connsiteX32" fmla="*/ 1531708 w 4452260"/>
              <a:gd name="connsiteY32" fmla="*/ 0 h 1068867"/>
              <a:gd name="connsiteX33" fmla="*/ 1540992 w 4452260"/>
              <a:gd name="connsiteY33" fmla="*/ 0 h 1068867"/>
              <a:gd name="connsiteX34" fmla="*/ 1541479 w 4452260"/>
              <a:gd name="connsiteY34" fmla="*/ 0 h 1068867"/>
              <a:gd name="connsiteX35" fmla="*/ 1599998 w 4452260"/>
              <a:gd name="connsiteY35" fmla="*/ 0 h 1068867"/>
              <a:gd name="connsiteX36" fmla="*/ 1619386 w 4452260"/>
              <a:gd name="connsiteY36" fmla="*/ 0 h 1068867"/>
              <a:gd name="connsiteX37" fmla="*/ 1635492 w 4452260"/>
              <a:gd name="connsiteY37" fmla="*/ 0 h 1068867"/>
              <a:gd name="connsiteX38" fmla="*/ 1649308 w 4452260"/>
              <a:gd name="connsiteY38" fmla="*/ 0 h 1068867"/>
              <a:gd name="connsiteX39" fmla="*/ 1653720 w 4452260"/>
              <a:gd name="connsiteY39" fmla="*/ 0 h 1068867"/>
              <a:gd name="connsiteX40" fmla="*/ 1661394 w 4452260"/>
              <a:gd name="connsiteY40" fmla="*/ 0 h 1068867"/>
              <a:gd name="connsiteX41" fmla="*/ 1687782 w 4452260"/>
              <a:gd name="connsiteY41" fmla="*/ 0 h 1068867"/>
              <a:gd name="connsiteX42" fmla="*/ 1703116 w 4452260"/>
              <a:gd name="connsiteY42" fmla="*/ 0 h 1068867"/>
              <a:gd name="connsiteX43" fmla="*/ 1739181 w 4452260"/>
              <a:gd name="connsiteY43" fmla="*/ 0 h 1068867"/>
              <a:gd name="connsiteX44" fmla="*/ 1771141 w 4452260"/>
              <a:gd name="connsiteY44" fmla="*/ 0 h 1068867"/>
              <a:gd name="connsiteX45" fmla="*/ 1800697 w 4452260"/>
              <a:gd name="connsiteY45" fmla="*/ 0 h 1068867"/>
              <a:gd name="connsiteX46" fmla="*/ 1811727 w 4452260"/>
              <a:gd name="connsiteY46" fmla="*/ 0 h 1068867"/>
              <a:gd name="connsiteX47" fmla="*/ 1823361 w 4452260"/>
              <a:gd name="connsiteY47" fmla="*/ 0 h 1068867"/>
              <a:gd name="connsiteX48" fmla="*/ 1826599 w 4452260"/>
              <a:gd name="connsiteY48" fmla="*/ 0 h 1068867"/>
              <a:gd name="connsiteX49" fmla="*/ 1857951 w 4452260"/>
              <a:gd name="connsiteY49" fmla="*/ 0 h 1068867"/>
              <a:gd name="connsiteX50" fmla="*/ 1858439 w 4452260"/>
              <a:gd name="connsiteY50" fmla="*/ 0 h 1068867"/>
              <a:gd name="connsiteX51" fmla="*/ 1859676 w 4452260"/>
              <a:gd name="connsiteY51" fmla="*/ 0 h 1068867"/>
              <a:gd name="connsiteX52" fmla="*/ 1893346 w 4452260"/>
              <a:gd name="connsiteY52" fmla="*/ 0 h 1068867"/>
              <a:gd name="connsiteX53" fmla="*/ 1927765 w 4452260"/>
              <a:gd name="connsiteY53" fmla="*/ 0 h 1068867"/>
              <a:gd name="connsiteX54" fmla="*/ 1963365 w 4452260"/>
              <a:gd name="connsiteY54" fmla="*/ 0 h 1068867"/>
              <a:gd name="connsiteX55" fmla="*/ 1978354 w 4452260"/>
              <a:gd name="connsiteY55" fmla="*/ 0 h 1068867"/>
              <a:gd name="connsiteX56" fmla="*/ 1991032 w 4452260"/>
              <a:gd name="connsiteY56" fmla="*/ 0 h 1068867"/>
              <a:gd name="connsiteX57" fmla="*/ 2020076 w 4452260"/>
              <a:gd name="connsiteY57" fmla="*/ 0 h 1068867"/>
              <a:gd name="connsiteX58" fmla="*/ 2021800 w 4452260"/>
              <a:gd name="connsiteY58" fmla="*/ 0 h 1068867"/>
              <a:gd name="connsiteX59" fmla="*/ 2027021 w 4452260"/>
              <a:gd name="connsiteY59" fmla="*/ 0 h 1068867"/>
              <a:gd name="connsiteX60" fmla="*/ 2032162 w 4452260"/>
              <a:gd name="connsiteY60" fmla="*/ 0 h 1068867"/>
              <a:gd name="connsiteX61" fmla="*/ 2141909 w 4452260"/>
              <a:gd name="connsiteY61" fmla="*/ 0 h 1068867"/>
              <a:gd name="connsiteX62" fmla="*/ 2143633 w 4452260"/>
              <a:gd name="connsiteY62" fmla="*/ 0 h 1068867"/>
              <a:gd name="connsiteX63" fmla="*/ 2178359 w 4452260"/>
              <a:gd name="connsiteY63" fmla="*/ 0 h 1068867"/>
              <a:gd name="connsiteX64" fmla="*/ 2228719 w 4452260"/>
              <a:gd name="connsiteY64" fmla="*/ 0 h 1068867"/>
              <a:gd name="connsiteX65" fmla="*/ 2229207 w 4452260"/>
              <a:gd name="connsiteY65" fmla="*/ 0 h 1068867"/>
              <a:gd name="connsiteX66" fmla="*/ 2230931 w 4452260"/>
              <a:gd name="connsiteY66" fmla="*/ 0 h 1068867"/>
              <a:gd name="connsiteX67" fmla="*/ 2287725 w 4452260"/>
              <a:gd name="connsiteY67" fmla="*/ 0 h 1068867"/>
              <a:gd name="connsiteX68" fmla="*/ 2289450 w 4452260"/>
              <a:gd name="connsiteY68" fmla="*/ 0 h 1068867"/>
              <a:gd name="connsiteX69" fmla="*/ 2323220 w 4452260"/>
              <a:gd name="connsiteY69" fmla="*/ 0 h 1068867"/>
              <a:gd name="connsiteX70" fmla="*/ 2324944 w 4452260"/>
              <a:gd name="connsiteY70" fmla="*/ 0 h 1068867"/>
              <a:gd name="connsiteX71" fmla="*/ 2340483 w 4452260"/>
              <a:gd name="connsiteY71" fmla="*/ 0 h 1068867"/>
              <a:gd name="connsiteX72" fmla="*/ 2341447 w 4452260"/>
              <a:gd name="connsiteY72" fmla="*/ 0 h 1068867"/>
              <a:gd name="connsiteX73" fmla="*/ 2343172 w 4452260"/>
              <a:gd name="connsiteY73" fmla="*/ 0 h 1068867"/>
              <a:gd name="connsiteX74" fmla="*/ 2349122 w 4452260"/>
              <a:gd name="connsiteY74" fmla="*/ 0 h 1068867"/>
              <a:gd name="connsiteX75" fmla="*/ 2350846 w 4452260"/>
              <a:gd name="connsiteY75" fmla="*/ 0 h 1068867"/>
              <a:gd name="connsiteX76" fmla="*/ 2390844 w 4452260"/>
              <a:gd name="connsiteY76" fmla="*/ 0 h 1068867"/>
              <a:gd name="connsiteX77" fmla="*/ 2462317 w 4452260"/>
              <a:gd name="connsiteY77" fmla="*/ 0 h 1068867"/>
              <a:gd name="connsiteX78" fmla="*/ 2499455 w 4452260"/>
              <a:gd name="connsiteY78" fmla="*/ 0 h 1068867"/>
              <a:gd name="connsiteX79" fmla="*/ 2530713 w 4452260"/>
              <a:gd name="connsiteY79" fmla="*/ 0 h 1068867"/>
              <a:gd name="connsiteX80" fmla="*/ 2547403 w 4452260"/>
              <a:gd name="connsiteY80" fmla="*/ 0 h 1068867"/>
              <a:gd name="connsiteX81" fmla="*/ 2549127 w 4452260"/>
              <a:gd name="connsiteY81" fmla="*/ 0 h 1068867"/>
              <a:gd name="connsiteX82" fmla="*/ 2581074 w 4452260"/>
              <a:gd name="connsiteY82" fmla="*/ 0 h 1068867"/>
              <a:gd name="connsiteX83" fmla="*/ 2582112 w 4452260"/>
              <a:gd name="connsiteY83" fmla="*/ 0 h 1068867"/>
              <a:gd name="connsiteX84" fmla="*/ 2669530 w 4452260"/>
              <a:gd name="connsiteY84" fmla="*/ 0 h 1068867"/>
              <a:gd name="connsiteX85" fmla="*/ 2678759 w 4452260"/>
              <a:gd name="connsiteY85" fmla="*/ 0 h 1068867"/>
              <a:gd name="connsiteX86" fmla="*/ 2709527 w 4452260"/>
              <a:gd name="connsiteY86" fmla="*/ 0 h 1068867"/>
              <a:gd name="connsiteX87" fmla="*/ 2711252 w 4452260"/>
              <a:gd name="connsiteY87" fmla="*/ 0 h 1068867"/>
              <a:gd name="connsiteX88" fmla="*/ 2714748 w 4452260"/>
              <a:gd name="connsiteY88" fmla="*/ 0 h 1068867"/>
              <a:gd name="connsiteX89" fmla="*/ 2719890 w 4452260"/>
              <a:gd name="connsiteY89" fmla="*/ 0 h 1068867"/>
              <a:gd name="connsiteX90" fmla="*/ 2831360 w 4452260"/>
              <a:gd name="connsiteY90" fmla="*/ 0 h 1068867"/>
              <a:gd name="connsiteX91" fmla="*/ 2833086 w 4452260"/>
              <a:gd name="connsiteY91" fmla="*/ 0 h 1068867"/>
              <a:gd name="connsiteX92" fmla="*/ 2866087 w 4452260"/>
              <a:gd name="connsiteY92" fmla="*/ 0 h 1068867"/>
              <a:gd name="connsiteX93" fmla="*/ 2918659 w 4452260"/>
              <a:gd name="connsiteY93" fmla="*/ 0 h 1068867"/>
              <a:gd name="connsiteX94" fmla="*/ 2919896 w 4452260"/>
              <a:gd name="connsiteY94" fmla="*/ 0 h 1068867"/>
              <a:gd name="connsiteX95" fmla="*/ 2920383 w 4452260"/>
              <a:gd name="connsiteY95" fmla="*/ 0 h 1068867"/>
              <a:gd name="connsiteX96" fmla="*/ 2977177 w 4452260"/>
              <a:gd name="connsiteY96" fmla="*/ 0 h 1068867"/>
              <a:gd name="connsiteX97" fmla="*/ 2978902 w 4452260"/>
              <a:gd name="connsiteY97" fmla="*/ 0 h 1068867"/>
              <a:gd name="connsiteX98" fmla="*/ 3012671 w 4452260"/>
              <a:gd name="connsiteY98" fmla="*/ 0 h 1068867"/>
              <a:gd name="connsiteX99" fmla="*/ 3014397 w 4452260"/>
              <a:gd name="connsiteY99" fmla="*/ 0 h 1068867"/>
              <a:gd name="connsiteX100" fmla="*/ 3028211 w 4452260"/>
              <a:gd name="connsiteY100" fmla="*/ 0 h 1068867"/>
              <a:gd name="connsiteX101" fmla="*/ 3030899 w 4452260"/>
              <a:gd name="connsiteY101" fmla="*/ 0 h 1068867"/>
              <a:gd name="connsiteX102" fmla="*/ 3032624 w 4452260"/>
              <a:gd name="connsiteY102" fmla="*/ 0 h 1068867"/>
              <a:gd name="connsiteX103" fmla="*/ 3038573 w 4452260"/>
              <a:gd name="connsiteY103" fmla="*/ 0 h 1068867"/>
              <a:gd name="connsiteX104" fmla="*/ 3040298 w 4452260"/>
              <a:gd name="connsiteY104" fmla="*/ 0 h 1068867"/>
              <a:gd name="connsiteX105" fmla="*/ 3082021 w 4452260"/>
              <a:gd name="connsiteY105" fmla="*/ 0 h 1068867"/>
              <a:gd name="connsiteX106" fmla="*/ 3150044 w 4452260"/>
              <a:gd name="connsiteY106" fmla="*/ 0 h 1068867"/>
              <a:gd name="connsiteX107" fmla="*/ 3218441 w 4452260"/>
              <a:gd name="connsiteY107" fmla="*/ 0 h 1068867"/>
              <a:gd name="connsiteX108" fmla="*/ 3236855 w 4452260"/>
              <a:gd name="connsiteY108" fmla="*/ 0 h 1068867"/>
              <a:gd name="connsiteX109" fmla="*/ 3269839 w 4452260"/>
              <a:gd name="connsiteY109" fmla="*/ 0 h 1068867"/>
              <a:gd name="connsiteX110" fmla="*/ 3272250 w 4452260"/>
              <a:gd name="connsiteY110" fmla="*/ 0 h 1068867"/>
              <a:gd name="connsiteX111" fmla="*/ 3320378 w 4452260"/>
              <a:gd name="connsiteY111" fmla="*/ 0 h 1068867"/>
              <a:gd name="connsiteX112" fmla="*/ 3346330 w 4452260"/>
              <a:gd name="connsiteY112" fmla="*/ 0 h 1068867"/>
              <a:gd name="connsiteX113" fmla="*/ 3357257 w 4452260"/>
              <a:gd name="connsiteY113" fmla="*/ 0 h 1068867"/>
              <a:gd name="connsiteX114" fmla="*/ 3369936 w 4452260"/>
              <a:gd name="connsiteY114" fmla="*/ 0 h 1068867"/>
              <a:gd name="connsiteX115" fmla="*/ 3398980 w 4452260"/>
              <a:gd name="connsiteY115" fmla="*/ 0 h 1068867"/>
              <a:gd name="connsiteX116" fmla="*/ 3405925 w 4452260"/>
              <a:gd name="connsiteY116" fmla="*/ 0 h 1068867"/>
              <a:gd name="connsiteX117" fmla="*/ 3411066 w 4452260"/>
              <a:gd name="connsiteY117" fmla="*/ 0 h 1068867"/>
              <a:gd name="connsiteX118" fmla="*/ 3520813 w 4452260"/>
              <a:gd name="connsiteY118" fmla="*/ 0 h 1068867"/>
              <a:gd name="connsiteX119" fmla="*/ 3607623 w 4452260"/>
              <a:gd name="connsiteY119" fmla="*/ 0 h 1068867"/>
              <a:gd name="connsiteX120" fmla="*/ 3608111 w 4452260"/>
              <a:gd name="connsiteY120" fmla="*/ 0 h 1068867"/>
              <a:gd name="connsiteX121" fmla="*/ 3666629 w 4452260"/>
              <a:gd name="connsiteY121" fmla="*/ 0 h 1068867"/>
              <a:gd name="connsiteX122" fmla="*/ 3702124 w 4452260"/>
              <a:gd name="connsiteY122" fmla="*/ 0 h 1068867"/>
              <a:gd name="connsiteX123" fmla="*/ 3720351 w 4452260"/>
              <a:gd name="connsiteY123" fmla="*/ 0 h 1068867"/>
              <a:gd name="connsiteX124" fmla="*/ 3728025 w 4452260"/>
              <a:gd name="connsiteY124" fmla="*/ 0 h 1068867"/>
              <a:gd name="connsiteX125" fmla="*/ 3769748 w 4452260"/>
              <a:gd name="connsiteY125" fmla="*/ 0 h 1068867"/>
              <a:gd name="connsiteX126" fmla="*/ 4098793 w 4452260"/>
              <a:gd name="connsiteY126" fmla="*/ 0 h 1068867"/>
              <a:gd name="connsiteX127" fmla="*/ 4193519 w 4452260"/>
              <a:gd name="connsiteY127" fmla="*/ 54408 h 1068867"/>
              <a:gd name="connsiteX128" fmla="*/ 4439104 w 4452260"/>
              <a:gd name="connsiteY128" fmla="*/ 480025 h 1068867"/>
              <a:gd name="connsiteX129" fmla="*/ 4439104 w 4452260"/>
              <a:gd name="connsiteY129" fmla="*/ 588843 h 1068867"/>
              <a:gd name="connsiteX130" fmla="*/ 4193519 w 4452260"/>
              <a:gd name="connsiteY130" fmla="*/ 1014459 h 1068867"/>
              <a:gd name="connsiteX131" fmla="*/ 4098793 w 4452260"/>
              <a:gd name="connsiteY131" fmla="*/ 1068867 h 1068867"/>
              <a:gd name="connsiteX132" fmla="*/ 3728025 w 4452260"/>
              <a:gd name="connsiteY132" fmla="*/ 1068867 h 1068867"/>
              <a:gd name="connsiteX133" fmla="*/ 3607623 w 4452260"/>
              <a:gd name="connsiteY133" fmla="*/ 1068867 h 1068867"/>
              <a:gd name="connsiteX134" fmla="*/ 3411066 w 4452260"/>
              <a:gd name="connsiteY134" fmla="*/ 1068867 h 1068867"/>
              <a:gd name="connsiteX135" fmla="*/ 3357257 w 4452260"/>
              <a:gd name="connsiteY135" fmla="*/ 1068867 h 1068867"/>
              <a:gd name="connsiteX136" fmla="*/ 3236855 w 4452260"/>
              <a:gd name="connsiteY136" fmla="*/ 1068867 h 1068867"/>
              <a:gd name="connsiteX137" fmla="*/ 3040298 w 4452260"/>
              <a:gd name="connsiteY137" fmla="*/ 1068867 h 1068867"/>
              <a:gd name="connsiteX138" fmla="*/ 3038573 w 4452260"/>
              <a:gd name="connsiteY138" fmla="*/ 1068867 h 1068867"/>
              <a:gd name="connsiteX139" fmla="*/ 2919896 w 4452260"/>
              <a:gd name="connsiteY139" fmla="*/ 1068867 h 1068867"/>
              <a:gd name="connsiteX140" fmla="*/ 2866087 w 4452260"/>
              <a:gd name="connsiteY140" fmla="*/ 1068867 h 1068867"/>
              <a:gd name="connsiteX141" fmla="*/ 2719890 w 4452260"/>
              <a:gd name="connsiteY141" fmla="*/ 1068867 h 1068867"/>
              <a:gd name="connsiteX142" fmla="*/ 2669530 w 4452260"/>
              <a:gd name="connsiteY142" fmla="*/ 1068867 h 1068867"/>
              <a:gd name="connsiteX143" fmla="*/ 2549127 w 4452260"/>
              <a:gd name="connsiteY143" fmla="*/ 1068867 h 1068867"/>
              <a:gd name="connsiteX144" fmla="*/ 2547403 w 4452260"/>
              <a:gd name="connsiteY144" fmla="*/ 1068867 h 1068867"/>
              <a:gd name="connsiteX145" fmla="*/ 2350846 w 4452260"/>
              <a:gd name="connsiteY145" fmla="*/ 1068867 h 1068867"/>
              <a:gd name="connsiteX146" fmla="*/ 2349122 w 4452260"/>
              <a:gd name="connsiteY146" fmla="*/ 1068867 h 1068867"/>
              <a:gd name="connsiteX147" fmla="*/ 2228719 w 4452260"/>
              <a:gd name="connsiteY147" fmla="*/ 1068867 h 1068867"/>
              <a:gd name="connsiteX148" fmla="*/ 2178359 w 4452260"/>
              <a:gd name="connsiteY148" fmla="*/ 1068867 h 1068867"/>
              <a:gd name="connsiteX149" fmla="*/ 2032162 w 4452260"/>
              <a:gd name="connsiteY149" fmla="*/ 1068867 h 1068867"/>
              <a:gd name="connsiteX150" fmla="*/ 1978354 w 4452260"/>
              <a:gd name="connsiteY150" fmla="*/ 1068867 h 1068867"/>
              <a:gd name="connsiteX151" fmla="*/ 1859676 w 4452260"/>
              <a:gd name="connsiteY151" fmla="*/ 1068867 h 1068867"/>
              <a:gd name="connsiteX152" fmla="*/ 1857951 w 4452260"/>
              <a:gd name="connsiteY152" fmla="*/ 1068867 h 1068867"/>
              <a:gd name="connsiteX153" fmla="*/ 1826599 w 4452260"/>
              <a:gd name="connsiteY153" fmla="*/ 1068867 h 1068867"/>
              <a:gd name="connsiteX154" fmla="*/ 1661394 w 4452260"/>
              <a:gd name="connsiteY154" fmla="*/ 1068867 h 1068867"/>
              <a:gd name="connsiteX155" fmla="*/ 1540992 w 4452260"/>
              <a:gd name="connsiteY155" fmla="*/ 1068867 h 1068867"/>
              <a:gd name="connsiteX156" fmla="*/ 1531708 w 4452260"/>
              <a:gd name="connsiteY156" fmla="*/ 1068867 h 1068867"/>
              <a:gd name="connsiteX157" fmla="*/ 1487183 w 4452260"/>
              <a:gd name="connsiteY157" fmla="*/ 1068867 h 1068867"/>
              <a:gd name="connsiteX158" fmla="*/ 1335428 w 4452260"/>
              <a:gd name="connsiteY158" fmla="*/ 1068867 h 1068867"/>
              <a:gd name="connsiteX159" fmla="*/ 1290626 w 4452260"/>
              <a:gd name="connsiteY159" fmla="*/ 1068867 h 1068867"/>
              <a:gd name="connsiteX160" fmla="*/ 1170224 w 4452260"/>
              <a:gd name="connsiteY160" fmla="*/ 1068867 h 1068867"/>
              <a:gd name="connsiteX161" fmla="*/ 1138871 w 4452260"/>
              <a:gd name="connsiteY161" fmla="*/ 1068867 h 1068867"/>
              <a:gd name="connsiteX162" fmla="*/ 1040537 w 4452260"/>
              <a:gd name="connsiteY162" fmla="*/ 1068867 h 1068867"/>
              <a:gd name="connsiteX163" fmla="*/ 843980 w 4452260"/>
              <a:gd name="connsiteY163" fmla="*/ 1068867 h 1068867"/>
              <a:gd name="connsiteX164" fmla="*/ 799455 w 4452260"/>
              <a:gd name="connsiteY164" fmla="*/ 1068867 h 1068867"/>
              <a:gd name="connsiteX165" fmla="*/ 647700 w 4452260"/>
              <a:gd name="connsiteY165" fmla="*/ 1068867 h 1068867"/>
              <a:gd name="connsiteX166" fmla="*/ 352810 w 4452260"/>
              <a:gd name="connsiteY166" fmla="*/ 1068867 h 1068867"/>
              <a:gd name="connsiteX167" fmla="*/ 258084 w 4452260"/>
              <a:gd name="connsiteY167" fmla="*/ 1014459 h 1068867"/>
              <a:gd name="connsiteX168" fmla="*/ 12498 w 4452260"/>
              <a:gd name="connsiteY168" fmla="*/ 588843 h 1068867"/>
              <a:gd name="connsiteX169" fmla="*/ 12498 w 4452260"/>
              <a:gd name="connsiteY169" fmla="*/ 480025 h 1068867"/>
              <a:gd name="connsiteX170" fmla="*/ 258084 w 4452260"/>
              <a:gd name="connsiteY170" fmla="*/ 54408 h 1068867"/>
              <a:gd name="connsiteX171" fmla="*/ 352810 w 4452260"/>
              <a:gd name="connsiteY171" fmla="*/ 0 h 1068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4452260" h="1068867">
                <a:moveTo>
                  <a:pt x="352810" y="0"/>
                </a:moveTo>
                <a:cubicBezTo>
                  <a:pt x="475602" y="0"/>
                  <a:pt x="567696" y="0"/>
                  <a:pt x="636768" y="0"/>
                </a:cubicBezTo>
                <a:lnTo>
                  <a:pt x="647700" y="0"/>
                </a:lnTo>
                <a:lnTo>
                  <a:pt x="724065" y="0"/>
                </a:lnTo>
                <a:cubicBezTo>
                  <a:pt x="748048" y="0"/>
                  <a:pt x="767235" y="0"/>
                  <a:pt x="782584" y="0"/>
                </a:cubicBezTo>
                <a:lnTo>
                  <a:pt x="799455" y="0"/>
                </a:lnTo>
                <a:lnTo>
                  <a:pt x="809825" y="0"/>
                </a:lnTo>
                <a:lnTo>
                  <a:pt x="818078" y="0"/>
                </a:lnTo>
                <a:cubicBezTo>
                  <a:pt x="843980" y="0"/>
                  <a:pt x="843980" y="0"/>
                  <a:pt x="843980" y="0"/>
                </a:cubicBezTo>
                <a:lnTo>
                  <a:pt x="931658" y="0"/>
                </a:lnTo>
                <a:lnTo>
                  <a:pt x="961580" y="0"/>
                </a:lnTo>
                <a:lnTo>
                  <a:pt x="1000055" y="0"/>
                </a:lnTo>
                <a:lnTo>
                  <a:pt x="1040537" y="0"/>
                </a:lnTo>
                <a:lnTo>
                  <a:pt x="1051453" y="0"/>
                </a:lnTo>
                <a:lnTo>
                  <a:pt x="1083414" y="0"/>
                </a:lnTo>
                <a:lnTo>
                  <a:pt x="1112969" y="0"/>
                </a:lnTo>
                <a:cubicBezTo>
                  <a:pt x="1138871" y="0"/>
                  <a:pt x="1138871" y="0"/>
                  <a:pt x="1138871" y="0"/>
                </a:cubicBezTo>
                <a:lnTo>
                  <a:pt x="1170224" y="0"/>
                </a:lnTo>
                <a:lnTo>
                  <a:pt x="1170711" y="0"/>
                </a:lnTo>
                <a:lnTo>
                  <a:pt x="1202662" y="0"/>
                </a:lnTo>
                <a:lnTo>
                  <a:pt x="1240037" y="0"/>
                </a:lnTo>
                <a:cubicBezTo>
                  <a:pt x="1290626" y="0"/>
                  <a:pt x="1290626" y="0"/>
                  <a:pt x="1290626" y="0"/>
                </a:cubicBezTo>
                <a:lnTo>
                  <a:pt x="1324496" y="0"/>
                </a:lnTo>
                <a:lnTo>
                  <a:pt x="1332348" y="0"/>
                </a:lnTo>
                <a:lnTo>
                  <a:pt x="1335428" y="0"/>
                </a:lnTo>
                <a:lnTo>
                  <a:pt x="1411793" y="0"/>
                </a:lnTo>
                <a:lnTo>
                  <a:pt x="1454182" y="0"/>
                </a:lnTo>
                <a:lnTo>
                  <a:pt x="1470312" y="0"/>
                </a:lnTo>
                <a:lnTo>
                  <a:pt x="1487183" y="0"/>
                </a:lnTo>
                <a:lnTo>
                  <a:pt x="1497552" y="0"/>
                </a:lnTo>
                <a:lnTo>
                  <a:pt x="1505806" y="0"/>
                </a:lnTo>
                <a:lnTo>
                  <a:pt x="1528471" y="0"/>
                </a:lnTo>
                <a:lnTo>
                  <a:pt x="1531708" y="0"/>
                </a:lnTo>
                <a:lnTo>
                  <a:pt x="1540992" y="0"/>
                </a:lnTo>
                <a:lnTo>
                  <a:pt x="1541479" y="0"/>
                </a:lnTo>
                <a:lnTo>
                  <a:pt x="1599998" y="0"/>
                </a:lnTo>
                <a:lnTo>
                  <a:pt x="1619386" y="0"/>
                </a:lnTo>
                <a:lnTo>
                  <a:pt x="1635492" y="0"/>
                </a:lnTo>
                <a:lnTo>
                  <a:pt x="1649308" y="0"/>
                </a:lnTo>
                <a:lnTo>
                  <a:pt x="1653720" y="0"/>
                </a:lnTo>
                <a:lnTo>
                  <a:pt x="1661394" y="0"/>
                </a:lnTo>
                <a:lnTo>
                  <a:pt x="1687782" y="0"/>
                </a:lnTo>
                <a:lnTo>
                  <a:pt x="1703116" y="0"/>
                </a:lnTo>
                <a:lnTo>
                  <a:pt x="1739181" y="0"/>
                </a:lnTo>
                <a:lnTo>
                  <a:pt x="1771141" y="0"/>
                </a:lnTo>
                <a:lnTo>
                  <a:pt x="1800697" y="0"/>
                </a:lnTo>
                <a:lnTo>
                  <a:pt x="1811727" y="0"/>
                </a:lnTo>
                <a:lnTo>
                  <a:pt x="1823361" y="0"/>
                </a:lnTo>
                <a:lnTo>
                  <a:pt x="1826599" y="0"/>
                </a:lnTo>
                <a:lnTo>
                  <a:pt x="1857951" y="0"/>
                </a:lnTo>
                <a:lnTo>
                  <a:pt x="1858439" y="0"/>
                </a:lnTo>
                <a:lnTo>
                  <a:pt x="1859676" y="0"/>
                </a:lnTo>
                <a:lnTo>
                  <a:pt x="1893346" y="0"/>
                </a:lnTo>
                <a:lnTo>
                  <a:pt x="1927765" y="0"/>
                </a:lnTo>
                <a:lnTo>
                  <a:pt x="1963365" y="0"/>
                </a:lnTo>
                <a:lnTo>
                  <a:pt x="1978354" y="0"/>
                </a:lnTo>
                <a:lnTo>
                  <a:pt x="1991032" y="0"/>
                </a:lnTo>
                <a:lnTo>
                  <a:pt x="2020076" y="0"/>
                </a:lnTo>
                <a:lnTo>
                  <a:pt x="2021800" y="0"/>
                </a:lnTo>
                <a:lnTo>
                  <a:pt x="2027021" y="0"/>
                </a:lnTo>
                <a:cubicBezTo>
                  <a:pt x="2032162" y="0"/>
                  <a:pt x="2032162" y="0"/>
                  <a:pt x="2032162" y="0"/>
                </a:cubicBezTo>
                <a:lnTo>
                  <a:pt x="2141909" y="0"/>
                </a:lnTo>
                <a:lnTo>
                  <a:pt x="2143633" y="0"/>
                </a:lnTo>
                <a:lnTo>
                  <a:pt x="2178359" y="0"/>
                </a:lnTo>
                <a:lnTo>
                  <a:pt x="2228719" y="0"/>
                </a:lnTo>
                <a:lnTo>
                  <a:pt x="2229207" y="0"/>
                </a:lnTo>
                <a:lnTo>
                  <a:pt x="2230931" y="0"/>
                </a:lnTo>
                <a:lnTo>
                  <a:pt x="2287725" y="0"/>
                </a:lnTo>
                <a:lnTo>
                  <a:pt x="2289450" y="0"/>
                </a:lnTo>
                <a:lnTo>
                  <a:pt x="2323220" y="0"/>
                </a:lnTo>
                <a:lnTo>
                  <a:pt x="2324944" y="0"/>
                </a:lnTo>
                <a:lnTo>
                  <a:pt x="2340483" y="0"/>
                </a:lnTo>
                <a:lnTo>
                  <a:pt x="2341447" y="0"/>
                </a:lnTo>
                <a:lnTo>
                  <a:pt x="2343172" y="0"/>
                </a:lnTo>
                <a:lnTo>
                  <a:pt x="2349122" y="0"/>
                </a:lnTo>
                <a:lnTo>
                  <a:pt x="2350846" y="0"/>
                </a:lnTo>
                <a:lnTo>
                  <a:pt x="2390844" y="0"/>
                </a:lnTo>
                <a:lnTo>
                  <a:pt x="2462317" y="0"/>
                </a:lnTo>
                <a:lnTo>
                  <a:pt x="2499455" y="0"/>
                </a:lnTo>
                <a:lnTo>
                  <a:pt x="2530713" y="0"/>
                </a:lnTo>
                <a:lnTo>
                  <a:pt x="2547403" y="0"/>
                </a:lnTo>
                <a:lnTo>
                  <a:pt x="2549127" y="0"/>
                </a:lnTo>
                <a:lnTo>
                  <a:pt x="2581074" y="0"/>
                </a:lnTo>
                <a:lnTo>
                  <a:pt x="2582112" y="0"/>
                </a:lnTo>
                <a:cubicBezTo>
                  <a:pt x="2669530" y="0"/>
                  <a:pt x="2669530" y="0"/>
                  <a:pt x="2669530" y="0"/>
                </a:cubicBezTo>
                <a:lnTo>
                  <a:pt x="2678759" y="0"/>
                </a:lnTo>
                <a:lnTo>
                  <a:pt x="2709527" y="0"/>
                </a:lnTo>
                <a:lnTo>
                  <a:pt x="2711252" y="0"/>
                </a:lnTo>
                <a:lnTo>
                  <a:pt x="2714748" y="0"/>
                </a:lnTo>
                <a:lnTo>
                  <a:pt x="2719890" y="0"/>
                </a:lnTo>
                <a:lnTo>
                  <a:pt x="2831360" y="0"/>
                </a:lnTo>
                <a:lnTo>
                  <a:pt x="2833086" y="0"/>
                </a:lnTo>
                <a:lnTo>
                  <a:pt x="2866087" y="0"/>
                </a:lnTo>
                <a:lnTo>
                  <a:pt x="2918659" y="0"/>
                </a:lnTo>
                <a:lnTo>
                  <a:pt x="2919896" y="0"/>
                </a:lnTo>
                <a:lnTo>
                  <a:pt x="2920383" y="0"/>
                </a:lnTo>
                <a:lnTo>
                  <a:pt x="2977177" y="0"/>
                </a:lnTo>
                <a:lnTo>
                  <a:pt x="2978902" y="0"/>
                </a:lnTo>
                <a:lnTo>
                  <a:pt x="3012671" y="0"/>
                </a:lnTo>
                <a:lnTo>
                  <a:pt x="3014397" y="0"/>
                </a:lnTo>
                <a:lnTo>
                  <a:pt x="3028211" y="0"/>
                </a:lnTo>
                <a:lnTo>
                  <a:pt x="3030899" y="0"/>
                </a:lnTo>
                <a:lnTo>
                  <a:pt x="3032624" y="0"/>
                </a:lnTo>
                <a:lnTo>
                  <a:pt x="3038573" y="0"/>
                </a:lnTo>
                <a:lnTo>
                  <a:pt x="3040298" y="0"/>
                </a:lnTo>
                <a:lnTo>
                  <a:pt x="3082021" y="0"/>
                </a:lnTo>
                <a:lnTo>
                  <a:pt x="3150044" y="0"/>
                </a:lnTo>
                <a:lnTo>
                  <a:pt x="3218441" y="0"/>
                </a:lnTo>
                <a:lnTo>
                  <a:pt x="3236855" y="0"/>
                </a:lnTo>
                <a:lnTo>
                  <a:pt x="3269839" y="0"/>
                </a:lnTo>
                <a:lnTo>
                  <a:pt x="3272250" y="0"/>
                </a:lnTo>
                <a:lnTo>
                  <a:pt x="3320378" y="0"/>
                </a:lnTo>
                <a:lnTo>
                  <a:pt x="3346330" y="0"/>
                </a:lnTo>
                <a:lnTo>
                  <a:pt x="3357257" y="0"/>
                </a:lnTo>
                <a:lnTo>
                  <a:pt x="3369936" y="0"/>
                </a:lnTo>
                <a:lnTo>
                  <a:pt x="3398980" y="0"/>
                </a:lnTo>
                <a:lnTo>
                  <a:pt x="3405925" y="0"/>
                </a:lnTo>
                <a:cubicBezTo>
                  <a:pt x="3411066" y="0"/>
                  <a:pt x="3411066" y="0"/>
                  <a:pt x="3411066" y="0"/>
                </a:cubicBezTo>
                <a:lnTo>
                  <a:pt x="3520813" y="0"/>
                </a:lnTo>
                <a:lnTo>
                  <a:pt x="3607623" y="0"/>
                </a:lnTo>
                <a:lnTo>
                  <a:pt x="3608111" y="0"/>
                </a:lnTo>
                <a:lnTo>
                  <a:pt x="3666629" y="0"/>
                </a:lnTo>
                <a:lnTo>
                  <a:pt x="3702124" y="0"/>
                </a:lnTo>
                <a:lnTo>
                  <a:pt x="3720351" y="0"/>
                </a:lnTo>
                <a:lnTo>
                  <a:pt x="3728025" y="0"/>
                </a:lnTo>
                <a:lnTo>
                  <a:pt x="3769748" y="0"/>
                </a:lnTo>
                <a:cubicBezTo>
                  <a:pt x="4098793" y="0"/>
                  <a:pt x="4098793" y="0"/>
                  <a:pt x="4098793" y="0"/>
                </a:cubicBezTo>
                <a:cubicBezTo>
                  <a:pt x="4133877" y="0"/>
                  <a:pt x="4175977" y="24572"/>
                  <a:pt x="4193519" y="54408"/>
                </a:cubicBezTo>
                <a:cubicBezTo>
                  <a:pt x="4439104" y="480025"/>
                  <a:pt x="4439104" y="480025"/>
                  <a:pt x="4439104" y="480025"/>
                </a:cubicBezTo>
                <a:cubicBezTo>
                  <a:pt x="4456646" y="509862"/>
                  <a:pt x="4456646" y="559005"/>
                  <a:pt x="4439104" y="588843"/>
                </a:cubicBezTo>
                <a:cubicBezTo>
                  <a:pt x="4193519" y="1014459"/>
                  <a:pt x="4193519" y="1014459"/>
                  <a:pt x="4193519" y="1014459"/>
                </a:cubicBezTo>
                <a:cubicBezTo>
                  <a:pt x="4175977" y="1044295"/>
                  <a:pt x="4133877" y="1068867"/>
                  <a:pt x="4098793" y="1068867"/>
                </a:cubicBezTo>
                <a:lnTo>
                  <a:pt x="3728025" y="1068867"/>
                </a:lnTo>
                <a:lnTo>
                  <a:pt x="3607623" y="1068867"/>
                </a:lnTo>
                <a:lnTo>
                  <a:pt x="3411066" y="1068867"/>
                </a:lnTo>
                <a:lnTo>
                  <a:pt x="3357257" y="1068867"/>
                </a:lnTo>
                <a:lnTo>
                  <a:pt x="3236855" y="1068867"/>
                </a:lnTo>
                <a:lnTo>
                  <a:pt x="3040298" y="1068867"/>
                </a:lnTo>
                <a:lnTo>
                  <a:pt x="3038573" y="1068867"/>
                </a:lnTo>
                <a:lnTo>
                  <a:pt x="2919896" y="1068867"/>
                </a:lnTo>
                <a:lnTo>
                  <a:pt x="2866087" y="1068867"/>
                </a:lnTo>
                <a:lnTo>
                  <a:pt x="2719890" y="1068867"/>
                </a:lnTo>
                <a:lnTo>
                  <a:pt x="2669530" y="1068867"/>
                </a:lnTo>
                <a:lnTo>
                  <a:pt x="2549127" y="1068867"/>
                </a:lnTo>
                <a:lnTo>
                  <a:pt x="2547403" y="1068867"/>
                </a:lnTo>
                <a:lnTo>
                  <a:pt x="2350846" y="1068867"/>
                </a:lnTo>
                <a:lnTo>
                  <a:pt x="2349122" y="1068867"/>
                </a:lnTo>
                <a:lnTo>
                  <a:pt x="2228719" y="1068867"/>
                </a:lnTo>
                <a:lnTo>
                  <a:pt x="2178359" y="1068867"/>
                </a:lnTo>
                <a:lnTo>
                  <a:pt x="2032162" y="1068867"/>
                </a:lnTo>
                <a:lnTo>
                  <a:pt x="1978354" y="1068867"/>
                </a:lnTo>
                <a:lnTo>
                  <a:pt x="1859676" y="1068867"/>
                </a:lnTo>
                <a:lnTo>
                  <a:pt x="1857951" y="1068867"/>
                </a:lnTo>
                <a:lnTo>
                  <a:pt x="1826599" y="1068867"/>
                </a:lnTo>
                <a:lnTo>
                  <a:pt x="1661394" y="1068867"/>
                </a:lnTo>
                <a:lnTo>
                  <a:pt x="1540992" y="1068867"/>
                </a:lnTo>
                <a:lnTo>
                  <a:pt x="1531708" y="1068867"/>
                </a:lnTo>
                <a:lnTo>
                  <a:pt x="1487183" y="1068867"/>
                </a:lnTo>
                <a:lnTo>
                  <a:pt x="1335428" y="1068867"/>
                </a:lnTo>
                <a:lnTo>
                  <a:pt x="1290626" y="1068867"/>
                </a:lnTo>
                <a:lnTo>
                  <a:pt x="1170224" y="1068867"/>
                </a:lnTo>
                <a:lnTo>
                  <a:pt x="1138871" y="1068867"/>
                </a:lnTo>
                <a:lnTo>
                  <a:pt x="1040537" y="1068867"/>
                </a:lnTo>
                <a:lnTo>
                  <a:pt x="843980" y="1068867"/>
                </a:lnTo>
                <a:lnTo>
                  <a:pt x="799455" y="1068867"/>
                </a:lnTo>
                <a:lnTo>
                  <a:pt x="647700" y="1068867"/>
                </a:lnTo>
                <a:lnTo>
                  <a:pt x="352810" y="1068867"/>
                </a:lnTo>
                <a:cubicBezTo>
                  <a:pt x="318603" y="1068867"/>
                  <a:pt x="275626" y="1044295"/>
                  <a:pt x="258084" y="1014459"/>
                </a:cubicBezTo>
                <a:cubicBezTo>
                  <a:pt x="12498" y="588843"/>
                  <a:pt x="12498" y="588843"/>
                  <a:pt x="12498" y="588843"/>
                </a:cubicBezTo>
                <a:cubicBezTo>
                  <a:pt x="-4166" y="559005"/>
                  <a:pt x="-4166" y="509862"/>
                  <a:pt x="12498" y="480025"/>
                </a:cubicBezTo>
                <a:cubicBezTo>
                  <a:pt x="258084" y="54408"/>
                  <a:pt x="258084" y="54408"/>
                  <a:pt x="258084" y="54408"/>
                </a:cubicBezTo>
                <a:cubicBezTo>
                  <a:pt x="275626" y="24572"/>
                  <a:pt x="318603" y="0"/>
                  <a:pt x="35281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rgbClr val="D3D3D3"/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9" name="任意多边形 78"/>
          <p:cNvSpPr/>
          <p:nvPr/>
        </p:nvSpPr>
        <p:spPr bwMode="auto">
          <a:xfrm>
            <a:off x="4966970" y="829310"/>
            <a:ext cx="3917315" cy="4098925"/>
          </a:xfrm>
          <a:custGeom>
            <a:avLst/>
            <a:gdLst>
              <a:gd name="connsiteX0" fmla="*/ 305125 w 4603109"/>
              <a:gd name="connsiteY0" fmla="*/ 0 h 924402"/>
              <a:gd name="connsiteX1" fmla="*/ 432894 w 4603109"/>
              <a:gd name="connsiteY1" fmla="*/ 0 h 924402"/>
              <a:gd name="connsiteX2" fmla="*/ 445336 w 4603109"/>
              <a:gd name="connsiteY2" fmla="*/ 0 h 924402"/>
              <a:gd name="connsiteX3" fmla="*/ 550703 w 4603109"/>
              <a:gd name="connsiteY3" fmla="*/ 0 h 924402"/>
              <a:gd name="connsiteX4" fmla="*/ 560158 w 4603109"/>
              <a:gd name="connsiteY4" fmla="*/ 0 h 924402"/>
              <a:gd name="connsiteX5" fmla="*/ 573105 w 4603109"/>
              <a:gd name="connsiteY5" fmla="*/ 0 h 924402"/>
              <a:gd name="connsiteX6" fmla="*/ 626202 w 4603109"/>
              <a:gd name="connsiteY6" fmla="*/ 0 h 924402"/>
              <a:gd name="connsiteX7" fmla="*/ 676811 w 4603109"/>
              <a:gd name="connsiteY7" fmla="*/ 0 h 924402"/>
              <a:gd name="connsiteX8" fmla="*/ 678472 w 4603109"/>
              <a:gd name="connsiteY8" fmla="*/ 0 h 924402"/>
              <a:gd name="connsiteX9" fmla="*/ 687927 w 4603109"/>
              <a:gd name="connsiteY9" fmla="*/ 0 h 924402"/>
              <a:gd name="connsiteX10" fmla="*/ 691402 w 4603109"/>
              <a:gd name="connsiteY10" fmla="*/ 0 h 924402"/>
              <a:gd name="connsiteX11" fmla="*/ 700371 w 4603109"/>
              <a:gd name="connsiteY11" fmla="*/ 0 h 924402"/>
              <a:gd name="connsiteX12" fmla="*/ 707508 w 4603109"/>
              <a:gd name="connsiteY12" fmla="*/ 0 h 924402"/>
              <a:gd name="connsiteX13" fmla="*/ 729909 w 4603109"/>
              <a:gd name="connsiteY13" fmla="*/ 0 h 924402"/>
              <a:gd name="connsiteX14" fmla="*/ 753971 w 4603109"/>
              <a:gd name="connsiteY14" fmla="*/ 0 h 924402"/>
              <a:gd name="connsiteX15" fmla="*/ 804580 w 4603109"/>
              <a:gd name="connsiteY15" fmla="*/ 0 h 924402"/>
              <a:gd name="connsiteX16" fmla="*/ 805737 w 4603109"/>
              <a:gd name="connsiteY16" fmla="*/ 0 h 924402"/>
              <a:gd name="connsiteX17" fmla="*/ 819171 w 4603109"/>
              <a:gd name="connsiteY17" fmla="*/ 0 h 924402"/>
              <a:gd name="connsiteX18" fmla="*/ 828140 w 4603109"/>
              <a:gd name="connsiteY18" fmla="*/ 0 h 924402"/>
              <a:gd name="connsiteX19" fmla="*/ 831615 w 4603109"/>
              <a:gd name="connsiteY19" fmla="*/ 0 h 924402"/>
              <a:gd name="connsiteX20" fmla="*/ 835277 w 4603109"/>
              <a:gd name="connsiteY20" fmla="*/ 0 h 924402"/>
              <a:gd name="connsiteX21" fmla="*/ 857678 w 4603109"/>
              <a:gd name="connsiteY21" fmla="*/ 0 h 924402"/>
              <a:gd name="connsiteX22" fmla="*/ 864889 w 4603109"/>
              <a:gd name="connsiteY22" fmla="*/ 0 h 924402"/>
              <a:gd name="connsiteX23" fmla="*/ 899900 w 4603109"/>
              <a:gd name="connsiteY23" fmla="*/ 0 h 924402"/>
              <a:gd name="connsiteX24" fmla="*/ 909341 w 4603109"/>
              <a:gd name="connsiteY24" fmla="*/ 0 h 924402"/>
              <a:gd name="connsiteX25" fmla="*/ 929965 w 4603109"/>
              <a:gd name="connsiteY25" fmla="*/ 0 h 924402"/>
              <a:gd name="connsiteX26" fmla="*/ 933506 w 4603109"/>
              <a:gd name="connsiteY26" fmla="*/ 0 h 924402"/>
              <a:gd name="connsiteX27" fmla="*/ 936982 w 4603109"/>
              <a:gd name="connsiteY27" fmla="*/ 0 h 924402"/>
              <a:gd name="connsiteX28" fmla="*/ 959384 w 4603109"/>
              <a:gd name="connsiteY28" fmla="*/ 0 h 924402"/>
              <a:gd name="connsiteX29" fmla="*/ 962542 w 4603109"/>
              <a:gd name="connsiteY29" fmla="*/ 0 h 924402"/>
              <a:gd name="connsiteX30" fmla="*/ 984943 w 4603109"/>
              <a:gd name="connsiteY30" fmla="*/ 0 h 924402"/>
              <a:gd name="connsiteX31" fmla="*/ 992658 w 4603109"/>
              <a:gd name="connsiteY31" fmla="*/ 0 h 924402"/>
              <a:gd name="connsiteX32" fmla="*/ 1012059 w 4603109"/>
              <a:gd name="connsiteY32" fmla="*/ 0 h 924402"/>
              <a:gd name="connsiteX33" fmla="*/ 1012480 w 4603109"/>
              <a:gd name="connsiteY33" fmla="*/ 0 h 924402"/>
              <a:gd name="connsiteX34" fmla="*/ 1027669 w 4603109"/>
              <a:gd name="connsiteY34" fmla="*/ 0 h 924402"/>
              <a:gd name="connsiteX35" fmla="*/ 1037110 w 4603109"/>
              <a:gd name="connsiteY35" fmla="*/ 0 h 924402"/>
              <a:gd name="connsiteX36" fmla="*/ 1040112 w 4603109"/>
              <a:gd name="connsiteY36" fmla="*/ 0 h 924402"/>
              <a:gd name="connsiteX37" fmla="*/ 1057734 w 4603109"/>
              <a:gd name="connsiteY37" fmla="*/ 0 h 924402"/>
              <a:gd name="connsiteX38" fmla="*/ 1064751 w 4603109"/>
              <a:gd name="connsiteY38" fmla="*/ 0 h 924402"/>
              <a:gd name="connsiteX39" fmla="*/ 1070177 w 4603109"/>
              <a:gd name="connsiteY39" fmla="*/ 0 h 924402"/>
              <a:gd name="connsiteX40" fmla="*/ 1072436 w 4603109"/>
              <a:gd name="connsiteY40" fmla="*/ 0 h 924402"/>
              <a:gd name="connsiteX41" fmla="*/ 1090311 w 4603109"/>
              <a:gd name="connsiteY41" fmla="*/ 0 h 924402"/>
              <a:gd name="connsiteX42" fmla="*/ 1110718 w 4603109"/>
              <a:gd name="connsiteY42" fmla="*/ 0 h 924402"/>
              <a:gd name="connsiteX43" fmla="*/ 1112712 w 4603109"/>
              <a:gd name="connsiteY43" fmla="*/ 0 h 924402"/>
              <a:gd name="connsiteX44" fmla="*/ 1116187 w 4603109"/>
              <a:gd name="connsiteY44" fmla="*/ 0 h 924402"/>
              <a:gd name="connsiteX45" fmla="*/ 1139828 w 4603109"/>
              <a:gd name="connsiteY45" fmla="*/ 0 h 924402"/>
              <a:gd name="connsiteX46" fmla="*/ 1140249 w 4603109"/>
              <a:gd name="connsiteY46" fmla="*/ 0 h 924402"/>
              <a:gd name="connsiteX47" fmla="*/ 1145480 w 4603109"/>
              <a:gd name="connsiteY47" fmla="*/ 0 h 924402"/>
              <a:gd name="connsiteX48" fmla="*/ 1152270 w 4603109"/>
              <a:gd name="connsiteY48" fmla="*/ 0 h 924402"/>
              <a:gd name="connsiteX49" fmla="*/ 1154934 w 4603109"/>
              <a:gd name="connsiteY49" fmla="*/ 0 h 924402"/>
              <a:gd name="connsiteX50" fmla="*/ 1167881 w 4603109"/>
              <a:gd name="connsiteY50" fmla="*/ 0 h 924402"/>
              <a:gd name="connsiteX51" fmla="*/ 1175544 w 4603109"/>
              <a:gd name="connsiteY51" fmla="*/ 0 h 924402"/>
              <a:gd name="connsiteX52" fmla="*/ 1184998 w 4603109"/>
              <a:gd name="connsiteY52" fmla="*/ 0 h 924402"/>
              <a:gd name="connsiteX53" fmla="*/ 1197946 w 4603109"/>
              <a:gd name="connsiteY53" fmla="*/ 0 h 924402"/>
              <a:gd name="connsiteX54" fmla="*/ 1200205 w 4603109"/>
              <a:gd name="connsiteY54" fmla="*/ 0 h 924402"/>
              <a:gd name="connsiteX55" fmla="*/ 1220978 w 4603109"/>
              <a:gd name="connsiteY55" fmla="*/ 0 h 924402"/>
              <a:gd name="connsiteX56" fmla="*/ 1238487 w 4603109"/>
              <a:gd name="connsiteY56" fmla="*/ 0 h 924402"/>
              <a:gd name="connsiteX57" fmla="*/ 1243956 w 4603109"/>
              <a:gd name="connsiteY57" fmla="*/ 0 h 924402"/>
              <a:gd name="connsiteX58" fmla="*/ 1251042 w 4603109"/>
              <a:gd name="connsiteY58" fmla="*/ 0 h 924402"/>
              <a:gd name="connsiteX59" fmla="*/ 1257637 w 4603109"/>
              <a:gd name="connsiteY59" fmla="*/ 0 h 924402"/>
              <a:gd name="connsiteX60" fmla="*/ 1271587 w 4603109"/>
              <a:gd name="connsiteY60" fmla="*/ 0 h 924402"/>
              <a:gd name="connsiteX61" fmla="*/ 1273249 w 4603109"/>
              <a:gd name="connsiteY61" fmla="*/ 0 h 924402"/>
              <a:gd name="connsiteX62" fmla="*/ 1280039 w 4603109"/>
              <a:gd name="connsiteY62" fmla="*/ 0 h 924402"/>
              <a:gd name="connsiteX63" fmla="*/ 1282703 w 4603109"/>
              <a:gd name="connsiteY63" fmla="*/ 0 h 924402"/>
              <a:gd name="connsiteX64" fmla="*/ 1286178 w 4603109"/>
              <a:gd name="connsiteY64" fmla="*/ 0 h 924402"/>
              <a:gd name="connsiteX65" fmla="*/ 1295146 w 4603109"/>
              <a:gd name="connsiteY65" fmla="*/ 0 h 924402"/>
              <a:gd name="connsiteX66" fmla="*/ 1301651 w 4603109"/>
              <a:gd name="connsiteY66" fmla="*/ 0 h 924402"/>
              <a:gd name="connsiteX67" fmla="*/ 1302284 w 4603109"/>
              <a:gd name="connsiteY67" fmla="*/ 0 h 924402"/>
              <a:gd name="connsiteX68" fmla="*/ 1303313 w 4603109"/>
              <a:gd name="connsiteY68" fmla="*/ 0 h 924402"/>
              <a:gd name="connsiteX69" fmla="*/ 1312767 w 4603109"/>
              <a:gd name="connsiteY69" fmla="*/ 0 h 924402"/>
              <a:gd name="connsiteX70" fmla="*/ 1316242 w 4603109"/>
              <a:gd name="connsiteY70" fmla="*/ 0 h 924402"/>
              <a:gd name="connsiteX71" fmla="*/ 1321886 w 4603109"/>
              <a:gd name="connsiteY71" fmla="*/ 0 h 924402"/>
              <a:gd name="connsiteX72" fmla="*/ 1324685 w 4603109"/>
              <a:gd name="connsiteY72" fmla="*/ 0 h 924402"/>
              <a:gd name="connsiteX73" fmla="*/ 1325211 w 4603109"/>
              <a:gd name="connsiteY73" fmla="*/ 0 h 924402"/>
              <a:gd name="connsiteX74" fmla="*/ 1332348 w 4603109"/>
              <a:gd name="connsiteY74" fmla="*/ 0 h 924402"/>
              <a:gd name="connsiteX75" fmla="*/ 1332714 w 4603109"/>
              <a:gd name="connsiteY75" fmla="*/ 0 h 924402"/>
              <a:gd name="connsiteX76" fmla="*/ 1333135 w 4603109"/>
              <a:gd name="connsiteY76" fmla="*/ 0 h 924402"/>
              <a:gd name="connsiteX77" fmla="*/ 1348747 w 4603109"/>
              <a:gd name="connsiteY77" fmla="*/ 0 h 924402"/>
              <a:gd name="connsiteX78" fmla="*/ 1354749 w 4603109"/>
              <a:gd name="connsiteY78" fmla="*/ 0 h 924402"/>
              <a:gd name="connsiteX79" fmla="*/ 1378811 w 4603109"/>
              <a:gd name="connsiteY79" fmla="*/ 0 h 924402"/>
              <a:gd name="connsiteX80" fmla="*/ 1383745 w 4603109"/>
              <a:gd name="connsiteY80" fmla="*/ 0 h 924402"/>
              <a:gd name="connsiteX81" fmla="*/ 1385406 w 4603109"/>
              <a:gd name="connsiteY81" fmla="*/ 0 h 924402"/>
              <a:gd name="connsiteX82" fmla="*/ 1399356 w 4603109"/>
              <a:gd name="connsiteY82" fmla="*/ 0 h 924402"/>
              <a:gd name="connsiteX83" fmla="*/ 1400513 w 4603109"/>
              <a:gd name="connsiteY83" fmla="*/ 0 h 924402"/>
              <a:gd name="connsiteX84" fmla="*/ 1413947 w 4603109"/>
              <a:gd name="connsiteY84" fmla="*/ 0 h 924402"/>
              <a:gd name="connsiteX85" fmla="*/ 1414442 w 4603109"/>
              <a:gd name="connsiteY85" fmla="*/ 0 h 924402"/>
              <a:gd name="connsiteX86" fmla="*/ 1422915 w 4603109"/>
              <a:gd name="connsiteY86" fmla="*/ 0 h 924402"/>
              <a:gd name="connsiteX87" fmla="*/ 1426390 w 4603109"/>
              <a:gd name="connsiteY87" fmla="*/ 0 h 924402"/>
              <a:gd name="connsiteX88" fmla="*/ 1429420 w 4603109"/>
              <a:gd name="connsiteY88" fmla="*/ 0 h 924402"/>
              <a:gd name="connsiteX89" fmla="*/ 1430053 w 4603109"/>
              <a:gd name="connsiteY89" fmla="*/ 0 h 924402"/>
              <a:gd name="connsiteX90" fmla="*/ 1430206 w 4603109"/>
              <a:gd name="connsiteY90" fmla="*/ 0 h 924402"/>
              <a:gd name="connsiteX91" fmla="*/ 1430577 w 4603109"/>
              <a:gd name="connsiteY91" fmla="*/ 0 h 924402"/>
              <a:gd name="connsiteX92" fmla="*/ 1436843 w 4603109"/>
              <a:gd name="connsiteY92" fmla="*/ 0 h 924402"/>
              <a:gd name="connsiteX93" fmla="*/ 1444011 w 4603109"/>
              <a:gd name="connsiteY93" fmla="*/ 0 h 924402"/>
              <a:gd name="connsiteX94" fmla="*/ 1449655 w 4603109"/>
              <a:gd name="connsiteY94" fmla="*/ 0 h 924402"/>
              <a:gd name="connsiteX95" fmla="*/ 1452454 w 4603109"/>
              <a:gd name="connsiteY95" fmla="*/ 0 h 924402"/>
              <a:gd name="connsiteX96" fmla="*/ 1452980 w 4603109"/>
              <a:gd name="connsiteY96" fmla="*/ 0 h 924402"/>
              <a:gd name="connsiteX97" fmla="*/ 1456455 w 4603109"/>
              <a:gd name="connsiteY97" fmla="*/ 0 h 924402"/>
              <a:gd name="connsiteX98" fmla="*/ 1459664 w 4603109"/>
              <a:gd name="connsiteY98" fmla="*/ 0 h 924402"/>
              <a:gd name="connsiteX99" fmla="*/ 1460117 w 4603109"/>
              <a:gd name="connsiteY99" fmla="*/ 0 h 924402"/>
              <a:gd name="connsiteX100" fmla="*/ 1460483 w 4603109"/>
              <a:gd name="connsiteY100" fmla="*/ 0 h 924402"/>
              <a:gd name="connsiteX101" fmla="*/ 1460904 w 4603109"/>
              <a:gd name="connsiteY101" fmla="*/ 0 h 924402"/>
              <a:gd name="connsiteX102" fmla="*/ 1472926 w 4603109"/>
              <a:gd name="connsiteY102" fmla="*/ 0 h 924402"/>
              <a:gd name="connsiteX103" fmla="*/ 1482518 w 4603109"/>
              <a:gd name="connsiteY103" fmla="*/ 0 h 924402"/>
              <a:gd name="connsiteX104" fmla="*/ 1489729 w 4603109"/>
              <a:gd name="connsiteY104" fmla="*/ 0 h 924402"/>
              <a:gd name="connsiteX105" fmla="*/ 1504116 w 4603109"/>
              <a:gd name="connsiteY105" fmla="*/ 0 h 924402"/>
              <a:gd name="connsiteX106" fmla="*/ 1511514 w 4603109"/>
              <a:gd name="connsiteY106" fmla="*/ 0 h 924402"/>
              <a:gd name="connsiteX107" fmla="*/ 1524740 w 4603109"/>
              <a:gd name="connsiteY107" fmla="*/ 0 h 924402"/>
              <a:gd name="connsiteX108" fmla="*/ 1528282 w 4603109"/>
              <a:gd name="connsiteY108" fmla="*/ 0 h 924402"/>
              <a:gd name="connsiteX109" fmla="*/ 1531757 w 4603109"/>
              <a:gd name="connsiteY109" fmla="*/ 0 h 924402"/>
              <a:gd name="connsiteX110" fmla="*/ 1534181 w 4603109"/>
              <a:gd name="connsiteY110" fmla="*/ 0 h 924402"/>
              <a:gd name="connsiteX111" fmla="*/ 1542211 w 4603109"/>
              <a:gd name="connsiteY111" fmla="*/ 0 h 924402"/>
              <a:gd name="connsiteX112" fmla="*/ 1554159 w 4603109"/>
              <a:gd name="connsiteY112" fmla="*/ 0 h 924402"/>
              <a:gd name="connsiteX113" fmla="*/ 1557318 w 4603109"/>
              <a:gd name="connsiteY113" fmla="*/ 0 h 924402"/>
              <a:gd name="connsiteX114" fmla="*/ 1557975 w 4603109"/>
              <a:gd name="connsiteY114" fmla="*/ 0 h 924402"/>
              <a:gd name="connsiteX115" fmla="*/ 1558346 w 4603109"/>
              <a:gd name="connsiteY115" fmla="*/ 0 h 924402"/>
              <a:gd name="connsiteX116" fmla="*/ 1561822 w 4603109"/>
              <a:gd name="connsiteY116" fmla="*/ 0 h 924402"/>
              <a:gd name="connsiteX117" fmla="*/ 1564612 w 4603109"/>
              <a:gd name="connsiteY117" fmla="*/ 0 h 924402"/>
              <a:gd name="connsiteX118" fmla="*/ 1566857 w 4603109"/>
              <a:gd name="connsiteY118" fmla="*/ 0 h 924402"/>
              <a:gd name="connsiteX119" fmla="*/ 1576919 w 4603109"/>
              <a:gd name="connsiteY119" fmla="*/ 0 h 924402"/>
              <a:gd name="connsiteX120" fmla="*/ 1579719 w 4603109"/>
              <a:gd name="connsiteY120" fmla="*/ 0 h 924402"/>
              <a:gd name="connsiteX121" fmla="*/ 1584224 w 4603109"/>
              <a:gd name="connsiteY121" fmla="*/ 0 h 924402"/>
              <a:gd name="connsiteX122" fmla="*/ 1587382 w 4603109"/>
              <a:gd name="connsiteY122" fmla="*/ 0 h 924402"/>
              <a:gd name="connsiteX123" fmla="*/ 1587433 w 4603109"/>
              <a:gd name="connsiteY123" fmla="*/ 0 h 924402"/>
              <a:gd name="connsiteX124" fmla="*/ 1600695 w 4603109"/>
              <a:gd name="connsiteY124" fmla="*/ 0 h 924402"/>
              <a:gd name="connsiteX125" fmla="*/ 1606834 w 4603109"/>
              <a:gd name="connsiteY125" fmla="*/ 0 h 924402"/>
              <a:gd name="connsiteX126" fmla="*/ 1607256 w 4603109"/>
              <a:gd name="connsiteY126" fmla="*/ 0 h 924402"/>
              <a:gd name="connsiteX127" fmla="*/ 1608325 w 4603109"/>
              <a:gd name="connsiteY127" fmla="*/ 0 h 924402"/>
              <a:gd name="connsiteX128" fmla="*/ 1609783 w 4603109"/>
              <a:gd name="connsiteY128" fmla="*/ 0 h 924402"/>
              <a:gd name="connsiteX129" fmla="*/ 1617498 w 4603109"/>
              <a:gd name="connsiteY129" fmla="*/ 0 h 924402"/>
              <a:gd name="connsiteX130" fmla="*/ 1631885 w 4603109"/>
              <a:gd name="connsiteY130" fmla="*/ 0 h 924402"/>
              <a:gd name="connsiteX131" fmla="*/ 1636899 w 4603109"/>
              <a:gd name="connsiteY131" fmla="*/ 0 h 924402"/>
              <a:gd name="connsiteX132" fmla="*/ 1637320 w 4603109"/>
              <a:gd name="connsiteY132" fmla="*/ 0 h 924402"/>
              <a:gd name="connsiteX133" fmla="*/ 1637445 w 4603109"/>
              <a:gd name="connsiteY133" fmla="*/ 0 h 924402"/>
              <a:gd name="connsiteX134" fmla="*/ 1652509 w 4603109"/>
              <a:gd name="connsiteY134" fmla="*/ 0 h 924402"/>
              <a:gd name="connsiteX135" fmla="*/ 1659526 w 4603109"/>
              <a:gd name="connsiteY135" fmla="*/ 0 h 924402"/>
              <a:gd name="connsiteX136" fmla="*/ 1661950 w 4603109"/>
              <a:gd name="connsiteY136" fmla="*/ 0 h 924402"/>
              <a:gd name="connsiteX137" fmla="*/ 1664952 w 4603109"/>
              <a:gd name="connsiteY137" fmla="*/ 0 h 924402"/>
              <a:gd name="connsiteX138" fmla="*/ 1667212 w 4603109"/>
              <a:gd name="connsiteY138" fmla="*/ 0 h 924402"/>
              <a:gd name="connsiteX139" fmla="*/ 1685087 w 4603109"/>
              <a:gd name="connsiteY139" fmla="*/ 0 h 924402"/>
              <a:gd name="connsiteX140" fmla="*/ 1689591 w 4603109"/>
              <a:gd name="connsiteY140" fmla="*/ 0 h 924402"/>
              <a:gd name="connsiteX141" fmla="*/ 1694626 w 4603109"/>
              <a:gd name="connsiteY141" fmla="*/ 0 h 924402"/>
              <a:gd name="connsiteX142" fmla="*/ 1697276 w 4603109"/>
              <a:gd name="connsiteY142" fmla="*/ 0 h 924402"/>
              <a:gd name="connsiteX143" fmla="*/ 1698000 w 4603109"/>
              <a:gd name="connsiteY143" fmla="*/ 0 h 924402"/>
              <a:gd name="connsiteX144" fmla="*/ 1704688 w 4603109"/>
              <a:gd name="connsiteY144" fmla="*/ 0 h 924402"/>
              <a:gd name="connsiteX145" fmla="*/ 1707488 w 4603109"/>
              <a:gd name="connsiteY145" fmla="*/ 0 h 924402"/>
              <a:gd name="connsiteX146" fmla="*/ 1710963 w 4603109"/>
              <a:gd name="connsiteY146" fmla="*/ 0 h 924402"/>
              <a:gd name="connsiteX147" fmla="*/ 1715151 w 4603109"/>
              <a:gd name="connsiteY147" fmla="*/ 0 h 924402"/>
              <a:gd name="connsiteX148" fmla="*/ 1721928 w 4603109"/>
              <a:gd name="connsiteY148" fmla="*/ 0 h 924402"/>
              <a:gd name="connsiteX149" fmla="*/ 1734603 w 4603109"/>
              <a:gd name="connsiteY149" fmla="*/ 0 h 924402"/>
              <a:gd name="connsiteX150" fmla="*/ 1735025 w 4603109"/>
              <a:gd name="connsiteY150" fmla="*/ 0 h 924402"/>
              <a:gd name="connsiteX151" fmla="*/ 1735558 w 4603109"/>
              <a:gd name="connsiteY151" fmla="*/ 0 h 924402"/>
              <a:gd name="connsiteX152" fmla="*/ 1736094 w 4603109"/>
              <a:gd name="connsiteY152" fmla="*/ 0 h 924402"/>
              <a:gd name="connsiteX153" fmla="*/ 1737552 w 4603109"/>
              <a:gd name="connsiteY153" fmla="*/ 0 h 924402"/>
              <a:gd name="connsiteX154" fmla="*/ 1741027 w 4603109"/>
              <a:gd name="connsiteY154" fmla="*/ 0 h 924402"/>
              <a:gd name="connsiteX155" fmla="*/ 1747046 w 4603109"/>
              <a:gd name="connsiteY155" fmla="*/ 0 h 924402"/>
              <a:gd name="connsiteX156" fmla="*/ 1748537 w 4603109"/>
              <a:gd name="connsiteY156" fmla="*/ 0 h 924402"/>
              <a:gd name="connsiteX157" fmla="*/ 1753052 w 4603109"/>
              <a:gd name="connsiteY157" fmla="*/ 0 h 924402"/>
              <a:gd name="connsiteX158" fmla="*/ 1757499 w 4603109"/>
              <a:gd name="connsiteY158" fmla="*/ 0 h 924402"/>
              <a:gd name="connsiteX159" fmla="*/ 1764668 w 4603109"/>
              <a:gd name="connsiteY159" fmla="*/ 0 h 924402"/>
              <a:gd name="connsiteX160" fmla="*/ 1765089 w 4603109"/>
              <a:gd name="connsiteY160" fmla="*/ 0 h 924402"/>
              <a:gd name="connsiteX161" fmla="*/ 1765214 w 4603109"/>
              <a:gd name="connsiteY161" fmla="*/ 0 h 924402"/>
              <a:gd name="connsiteX162" fmla="*/ 1770320 w 4603109"/>
              <a:gd name="connsiteY162" fmla="*/ 0 h 924402"/>
              <a:gd name="connsiteX163" fmla="*/ 1777110 w 4603109"/>
              <a:gd name="connsiteY163" fmla="*/ 0 h 924402"/>
              <a:gd name="connsiteX164" fmla="*/ 1779774 w 4603109"/>
              <a:gd name="connsiteY164" fmla="*/ 0 h 924402"/>
              <a:gd name="connsiteX165" fmla="*/ 1792721 w 4603109"/>
              <a:gd name="connsiteY165" fmla="*/ 0 h 924402"/>
              <a:gd name="connsiteX166" fmla="*/ 1794981 w 4603109"/>
              <a:gd name="connsiteY166" fmla="*/ 0 h 924402"/>
              <a:gd name="connsiteX167" fmla="*/ 1825045 w 4603109"/>
              <a:gd name="connsiteY167" fmla="*/ 0 h 924402"/>
              <a:gd name="connsiteX168" fmla="*/ 1825769 w 4603109"/>
              <a:gd name="connsiteY168" fmla="*/ 0 h 924402"/>
              <a:gd name="connsiteX169" fmla="*/ 1838732 w 4603109"/>
              <a:gd name="connsiteY169" fmla="*/ 0 h 924402"/>
              <a:gd name="connsiteX170" fmla="*/ 1845818 w 4603109"/>
              <a:gd name="connsiteY170" fmla="*/ 0 h 924402"/>
              <a:gd name="connsiteX171" fmla="*/ 1849697 w 4603109"/>
              <a:gd name="connsiteY171" fmla="*/ 0 h 924402"/>
              <a:gd name="connsiteX172" fmla="*/ 1852412 w 4603109"/>
              <a:gd name="connsiteY172" fmla="*/ 0 h 924402"/>
              <a:gd name="connsiteX173" fmla="*/ 1853903 w 4603109"/>
              <a:gd name="connsiteY173" fmla="*/ 0 h 924402"/>
              <a:gd name="connsiteX174" fmla="*/ 1863327 w 4603109"/>
              <a:gd name="connsiteY174" fmla="*/ 0 h 924402"/>
              <a:gd name="connsiteX175" fmla="*/ 1868796 w 4603109"/>
              <a:gd name="connsiteY175" fmla="*/ 0 h 924402"/>
              <a:gd name="connsiteX176" fmla="*/ 1874815 w 4603109"/>
              <a:gd name="connsiteY176" fmla="*/ 0 h 924402"/>
              <a:gd name="connsiteX177" fmla="*/ 1876306 w 4603109"/>
              <a:gd name="connsiteY177" fmla="*/ 0 h 924402"/>
              <a:gd name="connsiteX178" fmla="*/ 1880821 w 4603109"/>
              <a:gd name="connsiteY178" fmla="*/ 0 h 924402"/>
              <a:gd name="connsiteX179" fmla="*/ 1882477 w 4603109"/>
              <a:gd name="connsiteY179" fmla="*/ 0 h 924402"/>
              <a:gd name="connsiteX180" fmla="*/ 1883936 w 4603109"/>
              <a:gd name="connsiteY180" fmla="*/ 0 h 924402"/>
              <a:gd name="connsiteX181" fmla="*/ 1885268 w 4603109"/>
              <a:gd name="connsiteY181" fmla="*/ 0 h 924402"/>
              <a:gd name="connsiteX182" fmla="*/ 1896427 w 4603109"/>
              <a:gd name="connsiteY182" fmla="*/ 0 h 924402"/>
              <a:gd name="connsiteX183" fmla="*/ 1898089 w 4603109"/>
              <a:gd name="connsiteY183" fmla="*/ 0 h 924402"/>
              <a:gd name="connsiteX184" fmla="*/ 1904879 w 4603109"/>
              <a:gd name="connsiteY184" fmla="*/ 0 h 924402"/>
              <a:gd name="connsiteX185" fmla="*/ 1907543 w 4603109"/>
              <a:gd name="connsiteY185" fmla="*/ 0 h 924402"/>
              <a:gd name="connsiteX186" fmla="*/ 1911018 w 4603109"/>
              <a:gd name="connsiteY186" fmla="*/ 0 h 924402"/>
              <a:gd name="connsiteX187" fmla="*/ 1919986 w 4603109"/>
              <a:gd name="connsiteY187" fmla="*/ 0 h 924402"/>
              <a:gd name="connsiteX188" fmla="*/ 1927124 w 4603109"/>
              <a:gd name="connsiteY188" fmla="*/ 0 h 924402"/>
              <a:gd name="connsiteX189" fmla="*/ 1927489 w 4603109"/>
              <a:gd name="connsiteY189" fmla="*/ 0 h 924402"/>
              <a:gd name="connsiteX190" fmla="*/ 1927911 w 4603109"/>
              <a:gd name="connsiteY190" fmla="*/ 0 h 924402"/>
              <a:gd name="connsiteX191" fmla="*/ 1929402 w 4603109"/>
              <a:gd name="connsiteY191" fmla="*/ 0 h 924402"/>
              <a:gd name="connsiteX192" fmla="*/ 1946726 w 4603109"/>
              <a:gd name="connsiteY192" fmla="*/ 0 h 924402"/>
              <a:gd name="connsiteX193" fmla="*/ 1949525 w 4603109"/>
              <a:gd name="connsiteY193" fmla="*/ 0 h 924402"/>
              <a:gd name="connsiteX194" fmla="*/ 1957554 w 4603109"/>
              <a:gd name="connsiteY194" fmla="*/ 0 h 924402"/>
              <a:gd name="connsiteX195" fmla="*/ 1957975 w 4603109"/>
              <a:gd name="connsiteY195" fmla="*/ 0 h 924402"/>
              <a:gd name="connsiteX196" fmla="*/ 1973587 w 4603109"/>
              <a:gd name="connsiteY196" fmla="*/ 0 h 924402"/>
              <a:gd name="connsiteX197" fmla="*/ 1978520 w 4603109"/>
              <a:gd name="connsiteY197" fmla="*/ 0 h 924402"/>
              <a:gd name="connsiteX198" fmla="*/ 1980012 w 4603109"/>
              <a:gd name="connsiteY198" fmla="*/ 0 h 924402"/>
              <a:gd name="connsiteX199" fmla="*/ 1980181 w 4603109"/>
              <a:gd name="connsiteY199" fmla="*/ 0 h 924402"/>
              <a:gd name="connsiteX200" fmla="*/ 1981672 w 4603109"/>
              <a:gd name="connsiteY200" fmla="*/ 0 h 924402"/>
              <a:gd name="connsiteX201" fmla="*/ 2008585 w 4603109"/>
              <a:gd name="connsiteY201" fmla="*/ 0 h 924402"/>
              <a:gd name="connsiteX202" fmla="*/ 2009218 w 4603109"/>
              <a:gd name="connsiteY202" fmla="*/ 0 h 924402"/>
              <a:gd name="connsiteX203" fmla="*/ 2010246 w 4603109"/>
              <a:gd name="connsiteY203" fmla="*/ 0 h 924402"/>
              <a:gd name="connsiteX204" fmla="*/ 2010709 w 4603109"/>
              <a:gd name="connsiteY204" fmla="*/ 0 h 924402"/>
              <a:gd name="connsiteX205" fmla="*/ 2011705 w 4603109"/>
              <a:gd name="connsiteY205" fmla="*/ 0 h 924402"/>
              <a:gd name="connsiteX206" fmla="*/ 2024147 w 4603109"/>
              <a:gd name="connsiteY206" fmla="*/ 0 h 924402"/>
              <a:gd name="connsiteX207" fmla="*/ 2024196 w 4603109"/>
              <a:gd name="connsiteY207" fmla="*/ 0 h 924402"/>
              <a:gd name="connsiteX208" fmla="*/ 2024981 w 4603109"/>
              <a:gd name="connsiteY208" fmla="*/ 0 h 924402"/>
              <a:gd name="connsiteX209" fmla="*/ 2025353 w 4603109"/>
              <a:gd name="connsiteY209" fmla="*/ 0 h 924402"/>
              <a:gd name="connsiteX210" fmla="*/ 2026473 w 4603109"/>
              <a:gd name="connsiteY210" fmla="*/ 0 h 924402"/>
              <a:gd name="connsiteX211" fmla="*/ 2031619 w 4603109"/>
              <a:gd name="connsiteY211" fmla="*/ 0 h 924402"/>
              <a:gd name="connsiteX212" fmla="*/ 2033110 w 4603109"/>
              <a:gd name="connsiteY212" fmla="*/ 0 h 924402"/>
              <a:gd name="connsiteX213" fmla="*/ 2038787 w 4603109"/>
              <a:gd name="connsiteY213" fmla="*/ 0 h 924402"/>
              <a:gd name="connsiteX214" fmla="*/ 2039282 w 4603109"/>
              <a:gd name="connsiteY214" fmla="*/ 0 h 924402"/>
              <a:gd name="connsiteX215" fmla="*/ 2047755 w 4603109"/>
              <a:gd name="connsiteY215" fmla="*/ 0 h 924402"/>
              <a:gd name="connsiteX216" fmla="*/ 2051230 w 4603109"/>
              <a:gd name="connsiteY216" fmla="*/ 0 h 924402"/>
              <a:gd name="connsiteX217" fmla="*/ 2054893 w 4603109"/>
              <a:gd name="connsiteY217" fmla="*/ 0 h 924402"/>
              <a:gd name="connsiteX218" fmla="*/ 2055046 w 4603109"/>
              <a:gd name="connsiteY218" fmla="*/ 0 h 924402"/>
              <a:gd name="connsiteX219" fmla="*/ 2055258 w 4603109"/>
              <a:gd name="connsiteY219" fmla="*/ 0 h 924402"/>
              <a:gd name="connsiteX220" fmla="*/ 2055680 w 4603109"/>
              <a:gd name="connsiteY220" fmla="*/ 0 h 924402"/>
              <a:gd name="connsiteX221" fmla="*/ 2057171 w 4603109"/>
              <a:gd name="connsiteY221" fmla="*/ 0 h 924402"/>
              <a:gd name="connsiteX222" fmla="*/ 2061683 w 4603109"/>
              <a:gd name="connsiteY222" fmla="*/ 0 h 924402"/>
              <a:gd name="connsiteX223" fmla="*/ 2067702 w 4603109"/>
              <a:gd name="connsiteY223" fmla="*/ 0 h 924402"/>
              <a:gd name="connsiteX224" fmla="*/ 2074495 w 4603109"/>
              <a:gd name="connsiteY224" fmla="*/ 0 h 924402"/>
              <a:gd name="connsiteX225" fmla="*/ 2077294 w 4603109"/>
              <a:gd name="connsiteY225" fmla="*/ 0 h 924402"/>
              <a:gd name="connsiteX226" fmla="*/ 2084504 w 4603109"/>
              <a:gd name="connsiteY226" fmla="*/ 0 h 924402"/>
              <a:gd name="connsiteX227" fmla="*/ 2085323 w 4603109"/>
              <a:gd name="connsiteY227" fmla="*/ 0 h 924402"/>
              <a:gd name="connsiteX228" fmla="*/ 2085744 w 4603109"/>
              <a:gd name="connsiteY228" fmla="*/ 0 h 924402"/>
              <a:gd name="connsiteX229" fmla="*/ 2097766 w 4603109"/>
              <a:gd name="connsiteY229" fmla="*/ 0 h 924402"/>
              <a:gd name="connsiteX230" fmla="*/ 2106289 w 4603109"/>
              <a:gd name="connsiteY230" fmla="*/ 0 h 924402"/>
              <a:gd name="connsiteX231" fmla="*/ 2107781 w 4603109"/>
              <a:gd name="connsiteY231" fmla="*/ 0 h 924402"/>
              <a:gd name="connsiteX232" fmla="*/ 2128956 w 4603109"/>
              <a:gd name="connsiteY232" fmla="*/ 0 h 924402"/>
              <a:gd name="connsiteX233" fmla="*/ 2129514 w 4603109"/>
              <a:gd name="connsiteY233" fmla="*/ 0 h 924402"/>
              <a:gd name="connsiteX234" fmla="*/ 2136354 w 4603109"/>
              <a:gd name="connsiteY234" fmla="*/ 0 h 924402"/>
              <a:gd name="connsiteX235" fmla="*/ 2136987 w 4603109"/>
              <a:gd name="connsiteY235" fmla="*/ 0 h 924402"/>
              <a:gd name="connsiteX236" fmla="*/ 2138478 w 4603109"/>
              <a:gd name="connsiteY236" fmla="*/ 0 h 924402"/>
              <a:gd name="connsiteX237" fmla="*/ 2151916 w 4603109"/>
              <a:gd name="connsiteY237" fmla="*/ 0 h 924402"/>
              <a:gd name="connsiteX238" fmla="*/ 2152750 w 4603109"/>
              <a:gd name="connsiteY238" fmla="*/ 0 h 924402"/>
              <a:gd name="connsiteX239" fmla="*/ 2153122 w 4603109"/>
              <a:gd name="connsiteY239" fmla="*/ 0 h 924402"/>
              <a:gd name="connsiteX240" fmla="*/ 2154242 w 4603109"/>
              <a:gd name="connsiteY240" fmla="*/ 0 h 924402"/>
              <a:gd name="connsiteX241" fmla="*/ 2156597 w 4603109"/>
              <a:gd name="connsiteY241" fmla="*/ 0 h 924402"/>
              <a:gd name="connsiteX242" fmla="*/ 2159388 w 4603109"/>
              <a:gd name="connsiteY242" fmla="*/ 0 h 924402"/>
              <a:gd name="connsiteX243" fmla="*/ 2160879 w 4603109"/>
              <a:gd name="connsiteY243" fmla="*/ 0 h 924402"/>
              <a:gd name="connsiteX244" fmla="*/ 2161633 w 4603109"/>
              <a:gd name="connsiteY244" fmla="*/ 0 h 924402"/>
              <a:gd name="connsiteX245" fmla="*/ 2167051 w 4603109"/>
              <a:gd name="connsiteY245" fmla="*/ 0 h 924402"/>
              <a:gd name="connsiteX246" fmla="*/ 2178999 w 4603109"/>
              <a:gd name="connsiteY246" fmla="*/ 0 h 924402"/>
              <a:gd name="connsiteX247" fmla="*/ 2182158 w 4603109"/>
              <a:gd name="connsiteY247" fmla="*/ 0 h 924402"/>
              <a:gd name="connsiteX248" fmla="*/ 2182815 w 4603109"/>
              <a:gd name="connsiteY248" fmla="*/ 0 h 924402"/>
              <a:gd name="connsiteX249" fmla="*/ 2188666 w 4603109"/>
              <a:gd name="connsiteY249" fmla="*/ 0 h 924402"/>
              <a:gd name="connsiteX250" fmla="*/ 2189452 w 4603109"/>
              <a:gd name="connsiteY250" fmla="*/ 0 h 924402"/>
              <a:gd name="connsiteX251" fmla="*/ 2191697 w 4603109"/>
              <a:gd name="connsiteY251" fmla="*/ 0 h 924402"/>
              <a:gd name="connsiteX252" fmla="*/ 2195471 w 4603109"/>
              <a:gd name="connsiteY252" fmla="*/ 0 h 924402"/>
              <a:gd name="connsiteX253" fmla="*/ 2201759 w 4603109"/>
              <a:gd name="connsiteY253" fmla="*/ 0 h 924402"/>
              <a:gd name="connsiteX254" fmla="*/ 2203100 w 4603109"/>
              <a:gd name="connsiteY254" fmla="*/ 0 h 924402"/>
              <a:gd name="connsiteX255" fmla="*/ 2204559 w 4603109"/>
              <a:gd name="connsiteY255" fmla="*/ 0 h 924402"/>
              <a:gd name="connsiteX256" fmla="*/ 2204591 w 4603109"/>
              <a:gd name="connsiteY256" fmla="*/ 0 h 924402"/>
              <a:gd name="connsiteX257" fmla="*/ 2212273 w 4603109"/>
              <a:gd name="connsiteY257" fmla="*/ 0 h 924402"/>
              <a:gd name="connsiteX258" fmla="*/ 2225535 w 4603109"/>
              <a:gd name="connsiteY258" fmla="*/ 0 h 924402"/>
              <a:gd name="connsiteX259" fmla="*/ 2231674 w 4603109"/>
              <a:gd name="connsiteY259" fmla="*/ 0 h 924402"/>
              <a:gd name="connsiteX260" fmla="*/ 2232096 w 4603109"/>
              <a:gd name="connsiteY260" fmla="*/ 0 h 924402"/>
              <a:gd name="connsiteX261" fmla="*/ 2232220 w 4603109"/>
              <a:gd name="connsiteY261" fmla="*/ 0 h 924402"/>
              <a:gd name="connsiteX262" fmla="*/ 2233118 w 4603109"/>
              <a:gd name="connsiteY262" fmla="*/ 0 h 924402"/>
              <a:gd name="connsiteX263" fmla="*/ 2233165 w 4603109"/>
              <a:gd name="connsiteY263" fmla="*/ 0 h 924402"/>
              <a:gd name="connsiteX264" fmla="*/ 2256725 w 4603109"/>
              <a:gd name="connsiteY264" fmla="*/ 0 h 924402"/>
              <a:gd name="connsiteX265" fmla="*/ 2257283 w 4603109"/>
              <a:gd name="connsiteY265" fmla="*/ 0 h 924402"/>
              <a:gd name="connsiteX266" fmla="*/ 2262285 w 4603109"/>
              <a:gd name="connsiteY266" fmla="*/ 0 h 924402"/>
              <a:gd name="connsiteX267" fmla="*/ 2284366 w 4603109"/>
              <a:gd name="connsiteY267" fmla="*/ 0 h 924402"/>
              <a:gd name="connsiteX268" fmla="*/ 2289402 w 4603109"/>
              <a:gd name="connsiteY268" fmla="*/ 0 h 924402"/>
              <a:gd name="connsiteX269" fmla="*/ 2292052 w 4603109"/>
              <a:gd name="connsiteY269" fmla="*/ 0 h 924402"/>
              <a:gd name="connsiteX270" fmla="*/ 2299271 w 4603109"/>
              <a:gd name="connsiteY270" fmla="*/ 0 h 924402"/>
              <a:gd name="connsiteX271" fmla="*/ 2308721 w 4603109"/>
              <a:gd name="connsiteY271" fmla="*/ 0 h 924402"/>
              <a:gd name="connsiteX272" fmla="*/ 2309927 w 4603109"/>
              <a:gd name="connsiteY272" fmla="*/ 0 h 924402"/>
              <a:gd name="connsiteX273" fmla="*/ 2316435 w 4603109"/>
              <a:gd name="connsiteY273" fmla="*/ 0 h 924402"/>
              <a:gd name="connsiteX274" fmla="*/ 2316703 w 4603109"/>
              <a:gd name="connsiteY274" fmla="*/ 0 h 924402"/>
              <a:gd name="connsiteX275" fmla="*/ 2319466 w 4603109"/>
              <a:gd name="connsiteY275" fmla="*/ 0 h 924402"/>
              <a:gd name="connsiteX276" fmla="*/ 2322840 w 4603109"/>
              <a:gd name="connsiteY276" fmla="*/ 0 h 924402"/>
              <a:gd name="connsiteX277" fmla="*/ 2329528 w 4603109"/>
              <a:gd name="connsiteY277" fmla="*/ 0 h 924402"/>
              <a:gd name="connsiteX278" fmla="*/ 2330869 w 4603109"/>
              <a:gd name="connsiteY278" fmla="*/ 0 h 924402"/>
              <a:gd name="connsiteX279" fmla="*/ 2332328 w 4603109"/>
              <a:gd name="connsiteY279" fmla="*/ 0 h 924402"/>
              <a:gd name="connsiteX280" fmla="*/ 2332360 w 4603109"/>
              <a:gd name="connsiteY280" fmla="*/ 0 h 924402"/>
              <a:gd name="connsiteX281" fmla="*/ 2335803 w 4603109"/>
              <a:gd name="connsiteY281" fmla="*/ 0 h 924402"/>
              <a:gd name="connsiteX282" fmla="*/ 2343312 w 4603109"/>
              <a:gd name="connsiteY282" fmla="*/ 0 h 924402"/>
              <a:gd name="connsiteX283" fmla="*/ 2344804 w 4603109"/>
              <a:gd name="connsiteY283" fmla="*/ 0 h 924402"/>
              <a:gd name="connsiteX284" fmla="*/ 2346768 w 4603109"/>
              <a:gd name="connsiteY284" fmla="*/ 0 h 924402"/>
              <a:gd name="connsiteX285" fmla="*/ 2347827 w 4603109"/>
              <a:gd name="connsiteY285" fmla="*/ 0 h 924402"/>
              <a:gd name="connsiteX286" fmla="*/ 2352274 w 4603109"/>
              <a:gd name="connsiteY286" fmla="*/ 0 h 924402"/>
              <a:gd name="connsiteX287" fmla="*/ 2359443 w 4603109"/>
              <a:gd name="connsiteY287" fmla="*/ 0 h 924402"/>
              <a:gd name="connsiteX288" fmla="*/ 2359865 w 4603109"/>
              <a:gd name="connsiteY288" fmla="*/ 0 h 924402"/>
              <a:gd name="connsiteX289" fmla="*/ 2359989 w 4603109"/>
              <a:gd name="connsiteY289" fmla="*/ 0 h 924402"/>
              <a:gd name="connsiteX290" fmla="*/ 2360887 w 4603109"/>
              <a:gd name="connsiteY290" fmla="*/ 0 h 924402"/>
              <a:gd name="connsiteX291" fmla="*/ 2360934 w 4603109"/>
              <a:gd name="connsiteY291" fmla="*/ 0 h 924402"/>
              <a:gd name="connsiteX292" fmla="*/ 2371886 w 4603109"/>
              <a:gd name="connsiteY292" fmla="*/ 0 h 924402"/>
              <a:gd name="connsiteX293" fmla="*/ 2373377 w 4603109"/>
              <a:gd name="connsiteY293" fmla="*/ 0 h 924402"/>
              <a:gd name="connsiteX294" fmla="*/ 2377892 w 4603109"/>
              <a:gd name="connsiteY294" fmla="*/ 0 h 924402"/>
              <a:gd name="connsiteX295" fmla="*/ 2382339 w 4603109"/>
              <a:gd name="connsiteY295" fmla="*/ 0 h 924402"/>
              <a:gd name="connsiteX296" fmla="*/ 2390054 w 4603109"/>
              <a:gd name="connsiteY296" fmla="*/ 0 h 924402"/>
              <a:gd name="connsiteX297" fmla="*/ 2419821 w 4603109"/>
              <a:gd name="connsiteY297" fmla="*/ 0 h 924402"/>
              <a:gd name="connsiteX298" fmla="*/ 2427040 w 4603109"/>
              <a:gd name="connsiteY298" fmla="*/ 0 h 924402"/>
              <a:gd name="connsiteX299" fmla="*/ 2436490 w 4603109"/>
              <a:gd name="connsiteY299" fmla="*/ 0 h 924402"/>
              <a:gd name="connsiteX300" fmla="*/ 2444472 w 4603109"/>
              <a:gd name="connsiteY300" fmla="*/ 0 h 924402"/>
              <a:gd name="connsiteX301" fmla="*/ 2448678 w 4603109"/>
              <a:gd name="connsiteY301" fmla="*/ 0 h 924402"/>
              <a:gd name="connsiteX302" fmla="*/ 2450171 w 4603109"/>
              <a:gd name="connsiteY302" fmla="*/ 0 h 924402"/>
              <a:gd name="connsiteX303" fmla="*/ 2450609 w 4603109"/>
              <a:gd name="connsiteY303" fmla="*/ 0 h 924402"/>
              <a:gd name="connsiteX304" fmla="*/ 2463572 w 4603109"/>
              <a:gd name="connsiteY304" fmla="*/ 0 h 924402"/>
              <a:gd name="connsiteX305" fmla="*/ 2471081 w 4603109"/>
              <a:gd name="connsiteY305" fmla="*/ 0 h 924402"/>
              <a:gd name="connsiteX306" fmla="*/ 2472573 w 4603109"/>
              <a:gd name="connsiteY306" fmla="*/ 0 h 924402"/>
              <a:gd name="connsiteX307" fmla="*/ 2474537 w 4603109"/>
              <a:gd name="connsiteY307" fmla="*/ 0 h 924402"/>
              <a:gd name="connsiteX308" fmla="*/ 2475596 w 4603109"/>
              <a:gd name="connsiteY308" fmla="*/ 0 h 924402"/>
              <a:gd name="connsiteX309" fmla="*/ 2477252 w 4603109"/>
              <a:gd name="connsiteY309" fmla="*/ 0 h 924402"/>
              <a:gd name="connsiteX310" fmla="*/ 2478712 w 4603109"/>
              <a:gd name="connsiteY310" fmla="*/ 0 h 924402"/>
              <a:gd name="connsiteX311" fmla="*/ 2478743 w 4603109"/>
              <a:gd name="connsiteY311" fmla="*/ 0 h 924402"/>
              <a:gd name="connsiteX312" fmla="*/ 2480043 w 4603109"/>
              <a:gd name="connsiteY312" fmla="*/ 0 h 924402"/>
              <a:gd name="connsiteX313" fmla="*/ 2499655 w 4603109"/>
              <a:gd name="connsiteY313" fmla="*/ 0 h 924402"/>
              <a:gd name="connsiteX314" fmla="*/ 2501146 w 4603109"/>
              <a:gd name="connsiteY314" fmla="*/ 0 h 924402"/>
              <a:gd name="connsiteX315" fmla="*/ 2505661 w 4603109"/>
              <a:gd name="connsiteY315" fmla="*/ 0 h 924402"/>
              <a:gd name="connsiteX316" fmla="*/ 2508776 w 4603109"/>
              <a:gd name="connsiteY316" fmla="*/ 0 h 924402"/>
              <a:gd name="connsiteX317" fmla="*/ 2510108 w 4603109"/>
              <a:gd name="connsiteY317" fmla="*/ 0 h 924402"/>
              <a:gd name="connsiteX318" fmla="*/ 2524178 w 4603109"/>
              <a:gd name="connsiteY318" fmla="*/ 0 h 924402"/>
              <a:gd name="connsiteX319" fmla="*/ 2525248 w 4603109"/>
              <a:gd name="connsiteY319" fmla="*/ 0 h 924402"/>
              <a:gd name="connsiteX320" fmla="*/ 2525669 w 4603109"/>
              <a:gd name="connsiteY320" fmla="*/ 0 h 924402"/>
              <a:gd name="connsiteX321" fmla="*/ 2552329 w 4603109"/>
              <a:gd name="connsiteY321" fmla="*/ 0 h 924402"/>
              <a:gd name="connsiteX322" fmla="*/ 2552751 w 4603109"/>
              <a:gd name="connsiteY322" fmla="*/ 0 h 924402"/>
              <a:gd name="connsiteX323" fmla="*/ 2554242 w 4603109"/>
              <a:gd name="connsiteY323" fmla="*/ 0 h 924402"/>
              <a:gd name="connsiteX324" fmla="*/ 2574787 w 4603109"/>
              <a:gd name="connsiteY324" fmla="*/ 0 h 924402"/>
              <a:gd name="connsiteX325" fmla="*/ 2576279 w 4603109"/>
              <a:gd name="connsiteY325" fmla="*/ 0 h 924402"/>
              <a:gd name="connsiteX326" fmla="*/ 2576447 w 4603109"/>
              <a:gd name="connsiteY326" fmla="*/ 0 h 924402"/>
              <a:gd name="connsiteX327" fmla="*/ 2577940 w 4603109"/>
              <a:gd name="connsiteY327" fmla="*/ 0 h 924402"/>
              <a:gd name="connsiteX328" fmla="*/ 2603360 w 4603109"/>
              <a:gd name="connsiteY328" fmla="*/ 0 h 924402"/>
              <a:gd name="connsiteX329" fmla="*/ 2604852 w 4603109"/>
              <a:gd name="connsiteY329" fmla="*/ 0 h 924402"/>
              <a:gd name="connsiteX330" fmla="*/ 2605021 w 4603109"/>
              <a:gd name="connsiteY330" fmla="*/ 0 h 924402"/>
              <a:gd name="connsiteX331" fmla="*/ 2605484 w 4603109"/>
              <a:gd name="connsiteY331" fmla="*/ 0 h 924402"/>
              <a:gd name="connsiteX332" fmla="*/ 2606481 w 4603109"/>
              <a:gd name="connsiteY332" fmla="*/ 0 h 924402"/>
              <a:gd name="connsiteX333" fmla="*/ 2606512 w 4603109"/>
              <a:gd name="connsiteY333" fmla="*/ 0 h 924402"/>
              <a:gd name="connsiteX334" fmla="*/ 2606976 w 4603109"/>
              <a:gd name="connsiteY334" fmla="*/ 0 h 924402"/>
              <a:gd name="connsiteX335" fmla="*/ 2618923 w 4603109"/>
              <a:gd name="connsiteY335" fmla="*/ 0 h 924402"/>
              <a:gd name="connsiteX336" fmla="*/ 2621248 w 4603109"/>
              <a:gd name="connsiteY336" fmla="*/ 0 h 924402"/>
              <a:gd name="connsiteX337" fmla="*/ 2622740 w 4603109"/>
              <a:gd name="connsiteY337" fmla="*/ 0 h 924402"/>
              <a:gd name="connsiteX338" fmla="*/ 2627885 w 4603109"/>
              <a:gd name="connsiteY338" fmla="*/ 0 h 924402"/>
              <a:gd name="connsiteX339" fmla="*/ 2629377 w 4603109"/>
              <a:gd name="connsiteY339" fmla="*/ 0 h 924402"/>
              <a:gd name="connsiteX340" fmla="*/ 2634058 w 4603109"/>
              <a:gd name="connsiteY340" fmla="*/ 0 h 924402"/>
              <a:gd name="connsiteX341" fmla="*/ 2635549 w 4603109"/>
              <a:gd name="connsiteY341" fmla="*/ 0 h 924402"/>
              <a:gd name="connsiteX342" fmla="*/ 2636545 w 4603109"/>
              <a:gd name="connsiteY342" fmla="*/ 0 h 924402"/>
              <a:gd name="connsiteX343" fmla="*/ 2648987 w 4603109"/>
              <a:gd name="connsiteY343" fmla="*/ 0 h 924402"/>
              <a:gd name="connsiteX344" fmla="*/ 2649821 w 4603109"/>
              <a:gd name="connsiteY344" fmla="*/ 0 h 924402"/>
              <a:gd name="connsiteX345" fmla="*/ 2651313 w 4603109"/>
              <a:gd name="connsiteY345" fmla="*/ 0 h 924402"/>
              <a:gd name="connsiteX346" fmla="*/ 2651947 w 4603109"/>
              <a:gd name="connsiteY346" fmla="*/ 0 h 924402"/>
              <a:gd name="connsiteX347" fmla="*/ 2653017 w 4603109"/>
              <a:gd name="connsiteY347" fmla="*/ 0 h 924402"/>
              <a:gd name="connsiteX348" fmla="*/ 2653438 w 4603109"/>
              <a:gd name="connsiteY348" fmla="*/ 0 h 924402"/>
              <a:gd name="connsiteX349" fmla="*/ 2656459 w 4603109"/>
              <a:gd name="connsiteY349" fmla="*/ 0 h 924402"/>
              <a:gd name="connsiteX350" fmla="*/ 2657950 w 4603109"/>
              <a:gd name="connsiteY350" fmla="*/ 0 h 924402"/>
              <a:gd name="connsiteX351" fmla="*/ 2665460 w 4603109"/>
              <a:gd name="connsiteY351" fmla="*/ 0 h 924402"/>
              <a:gd name="connsiteX352" fmla="*/ 2680098 w 4603109"/>
              <a:gd name="connsiteY352" fmla="*/ 0 h 924402"/>
              <a:gd name="connsiteX353" fmla="*/ 2680520 w 4603109"/>
              <a:gd name="connsiteY353" fmla="*/ 0 h 924402"/>
              <a:gd name="connsiteX354" fmla="*/ 2682011 w 4603109"/>
              <a:gd name="connsiteY354" fmla="*/ 0 h 924402"/>
              <a:gd name="connsiteX355" fmla="*/ 2692542 w 4603109"/>
              <a:gd name="connsiteY355" fmla="*/ 0 h 924402"/>
              <a:gd name="connsiteX356" fmla="*/ 2702556 w 4603109"/>
              <a:gd name="connsiteY356" fmla="*/ 0 h 924402"/>
              <a:gd name="connsiteX357" fmla="*/ 2704048 w 4603109"/>
              <a:gd name="connsiteY357" fmla="*/ 0 h 924402"/>
              <a:gd name="connsiteX358" fmla="*/ 2724289 w 4603109"/>
              <a:gd name="connsiteY358" fmla="*/ 0 h 924402"/>
              <a:gd name="connsiteX359" fmla="*/ 2731129 w 4603109"/>
              <a:gd name="connsiteY359" fmla="*/ 0 h 924402"/>
              <a:gd name="connsiteX360" fmla="*/ 2732621 w 4603109"/>
              <a:gd name="connsiteY360" fmla="*/ 0 h 924402"/>
              <a:gd name="connsiteX361" fmla="*/ 2733253 w 4603109"/>
              <a:gd name="connsiteY361" fmla="*/ 0 h 924402"/>
              <a:gd name="connsiteX362" fmla="*/ 2734745 w 4603109"/>
              <a:gd name="connsiteY362" fmla="*/ 0 h 924402"/>
              <a:gd name="connsiteX363" fmla="*/ 2746692 w 4603109"/>
              <a:gd name="connsiteY363" fmla="*/ 0 h 924402"/>
              <a:gd name="connsiteX364" fmla="*/ 2749017 w 4603109"/>
              <a:gd name="connsiteY364" fmla="*/ 0 h 924402"/>
              <a:gd name="connsiteX365" fmla="*/ 2750509 w 4603109"/>
              <a:gd name="connsiteY365" fmla="*/ 0 h 924402"/>
              <a:gd name="connsiteX366" fmla="*/ 2754354 w 4603109"/>
              <a:gd name="connsiteY366" fmla="*/ 0 h 924402"/>
              <a:gd name="connsiteX367" fmla="*/ 2755654 w 4603109"/>
              <a:gd name="connsiteY367" fmla="*/ 0 h 924402"/>
              <a:gd name="connsiteX368" fmla="*/ 2757146 w 4603109"/>
              <a:gd name="connsiteY368" fmla="*/ 0 h 924402"/>
              <a:gd name="connsiteX369" fmla="*/ 2761827 w 4603109"/>
              <a:gd name="connsiteY369" fmla="*/ 0 h 924402"/>
              <a:gd name="connsiteX370" fmla="*/ 2763318 w 4603109"/>
              <a:gd name="connsiteY370" fmla="*/ 0 h 924402"/>
              <a:gd name="connsiteX371" fmla="*/ 2776756 w 4603109"/>
              <a:gd name="connsiteY371" fmla="*/ 0 h 924402"/>
              <a:gd name="connsiteX372" fmla="*/ 2777590 w 4603109"/>
              <a:gd name="connsiteY372" fmla="*/ 0 h 924402"/>
              <a:gd name="connsiteX373" fmla="*/ 2779082 w 4603109"/>
              <a:gd name="connsiteY373" fmla="*/ 0 h 924402"/>
              <a:gd name="connsiteX374" fmla="*/ 2783442 w 4603109"/>
              <a:gd name="connsiteY374" fmla="*/ 0 h 924402"/>
              <a:gd name="connsiteX375" fmla="*/ 2784228 w 4603109"/>
              <a:gd name="connsiteY375" fmla="*/ 0 h 924402"/>
              <a:gd name="connsiteX376" fmla="*/ 2785719 w 4603109"/>
              <a:gd name="connsiteY376" fmla="*/ 0 h 924402"/>
              <a:gd name="connsiteX377" fmla="*/ 2786473 w 4603109"/>
              <a:gd name="connsiteY377" fmla="*/ 0 h 924402"/>
              <a:gd name="connsiteX378" fmla="*/ 2793229 w 4603109"/>
              <a:gd name="connsiteY378" fmla="*/ 0 h 924402"/>
              <a:gd name="connsiteX379" fmla="*/ 2799367 w 4603109"/>
              <a:gd name="connsiteY379" fmla="*/ 0 h 924402"/>
              <a:gd name="connsiteX380" fmla="*/ 2813506 w 4603109"/>
              <a:gd name="connsiteY380" fmla="*/ 0 h 924402"/>
              <a:gd name="connsiteX381" fmla="*/ 2820311 w 4603109"/>
              <a:gd name="connsiteY381" fmla="*/ 0 h 924402"/>
              <a:gd name="connsiteX382" fmla="*/ 2827893 w 4603109"/>
              <a:gd name="connsiteY382" fmla="*/ 0 h 924402"/>
              <a:gd name="connsiteX383" fmla="*/ 2827940 w 4603109"/>
              <a:gd name="connsiteY383" fmla="*/ 0 h 924402"/>
              <a:gd name="connsiteX384" fmla="*/ 2829431 w 4603109"/>
              <a:gd name="connsiteY384" fmla="*/ 0 h 924402"/>
              <a:gd name="connsiteX385" fmla="*/ 2829978 w 4603109"/>
              <a:gd name="connsiteY385" fmla="*/ 0 h 924402"/>
              <a:gd name="connsiteX386" fmla="*/ 2852058 w 4603109"/>
              <a:gd name="connsiteY386" fmla="*/ 0 h 924402"/>
              <a:gd name="connsiteX387" fmla="*/ 2857060 w 4603109"/>
              <a:gd name="connsiteY387" fmla="*/ 0 h 924402"/>
              <a:gd name="connsiteX388" fmla="*/ 2857958 w 4603109"/>
              <a:gd name="connsiteY388" fmla="*/ 0 h 924402"/>
              <a:gd name="connsiteX389" fmla="*/ 2871601 w 4603109"/>
              <a:gd name="connsiteY389" fmla="*/ 0 h 924402"/>
              <a:gd name="connsiteX390" fmla="*/ 2882123 w 4603109"/>
              <a:gd name="connsiteY390" fmla="*/ 0 h 924402"/>
              <a:gd name="connsiteX391" fmla="*/ 2894046 w 4603109"/>
              <a:gd name="connsiteY391" fmla="*/ 0 h 924402"/>
              <a:gd name="connsiteX392" fmla="*/ 2903496 w 4603109"/>
              <a:gd name="connsiteY392" fmla="*/ 0 h 924402"/>
              <a:gd name="connsiteX393" fmla="*/ 2911211 w 4603109"/>
              <a:gd name="connsiteY393" fmla="*/ 0 h 924402"/>
              <a:gd name="connsiteX394" fmla="*/ 2914242 w 4603109"/>
              <a:gd name="connsiteY394" fmla="*/ 0 h 924402"/>
              <a:gd name="connsiteX395" fmla="*/ 2914461 w 4603109"/>
              <a:gd name="connsiteY395" fmla="*/ 0 h 924402"/>
              <a:gd name="connsiteX396" fmla="*/ 2924111 w 4603109"/>
              <a:gd name="connsiteY396" fmla="*/ 0 h 924402"/>
              <a:gd name="connsiteX397" fmla="*/ 2927136 w 4603109"/>
              <a:gd name="connsiteY397" fmla="*/ 0 h 924402"/>
              <a:gd name="connsiteX398" fmla="*/ 2933561 w 4603109"/>
              <a:gd name="connsiteY398" fmla="*/ 0 h 924402"/>
              <a:gd name="connsiteX399" fmla="*/ 2939580 w 4603109"/>
              <a:gd name="connsiteY399" fmla="*/ 0 h 924402"/>
              <a:gd name="connsiteX400" fmla="*/ 2941275 w 4603109"/>
              <a:gd name="connsiteY400" fmla="*/ 0 h 924402"/>
              <a:gd name="connsiteX401" fmla="*/ 2941543 w 4603109"/>
              <a:gd name="connsiteY401" fmla="*/ 0 h 924402"/>
              <a:gd name="connsiteX402" fmla="*/ 2945586 w 4603109"/>
              <a:gd name="connsiteY402" fmla="*/ 0 h 924402"/>
              <a:gd name="connsiteX403" fmla="*/ 2950032 w 4603109"/>
              <a:gd name="connsiteY403" fmla="*/ 0 h 924402"/>
              <a:gd name="connsiteX404" fmla="*/ 2955662 w 4603109"/>
              <a:gd name="connsiteY404" fmla="*/ 0 h 924402"/>
              <a:gd name="connsiteX405" fmla="*/ 2955709 w 4603109"/>
              <a:gd name="connsiteY405" fmla="*/ 0 h 924402"/>
              <a:gd name="connsiteX406" fmla="*/ 2957200 w 4603109"/>
              <a:gd name="connsiteY406" fmla="*/ 0 h 924402"/>
              <a:gd name="connsiteX407" fmla="*/ 2957747 w 4603109"/>
              <a:gd name="connsiteY407" fmla="*/ 0 h 924402"/>
              <a:gd name="connsiteX408" fmla="*/ 2968152 w 4603109"/>
              <a:gd name="connsiteY408" fmla="*/ 0 h 924402"/>
              <a:gd name="connsiteX409" fmla="*/ 2969644 w 4603109"/>
              <a:gd name="connsiteY409" fmla="*/ 0 h 924402"/>
              <a:gd name="connsiteX410" fmla="*/ 2972667 w 4603109"/>
              <a:gd name="connsiteY410" fmla="*/ 0 h 924402"/>
              <a:gd name="connsiteX411" fmla="*/ 2977114 w 4603109"/>
              <a:gd name="connsiteY411" fmla="*/ 0 h 924402"/>
              <a:gd name="connsiteX412" fmla="*/ 2984829 w 4603109"/>
              <a:gd name="connsiteY412" fmla="*/ 0 h 924402"/>
              <a:gd name="connsiteX413" fmla="*/ 2985727 w 4603109"/>
              <a:gd name="connsiteY413" fmla="*/ 0 h 924402"/>
              <a:gd name="connsiteX414" fmla="*/ 2999370 w 4603109"/>
              <a:gd name="connsiteY414" fmla="*/ 0 h 924402"/>
              <a:gd name="connsiteX415" fmla="*/ 3021815 w 4603109"/>
              <a:gd name="connsiteY415" fmla="*/ 0 h 924402"/>
              <a:gd name="connsiteX416" fmla="*/ 3031265 w 4603109"/>
              <a:gd name="connsiteY416" fmla="*/ 0 h 924402"/>
              <a:gd name="connsiteX417" fmla="*/ 3042230 w 4603109"/>
              <a:gd name="connsiteY417" fmla="*/ 0 h 924402"/>
              <a:gd name="connsiteX418" fmla="*/ 3044946 w 4603109"/>
              <a:gd name="connsiteY418" fmla="*/ 0 h 924402"/>
              <a:gd name="connsiteX419" fmla="*/ 3051880 w 4603109"/>
              <a:gd name="connsiteY419" fmla="*/ 0 h 924402"/>
              <a:gd name="connsiteX420" fmla="*/ 3061330 w 4603109"/>
              <a:gd name="connsiteY420" fmla="*/ 0 h 924402"/>
              <a:gd name="connsiteX421" fmla="*/ 3067349 w 4603109"/>
              <a:gd name="connsiteY421" fmla="*/ 0 h 924402"/>
              <a:gd name="connsiteX422" fmla="*/ 3069312 w 4603109"/>
              <a:gd name="connsiteY422" fmla="*/ 0 h 924402"/>
              <a:gd name="connsiteX423" fmla="*/ 3073355 w 4603109"/>
              <a:gd name="connsiteY423" fmla="*/ 0 h 924402"/>
              <a:gd name="connsiteX424" fmla="*/ 3073518 w 4603109"/>
              <a:gd name="connsiteY424" fmla="*/ 0 h 924402"/>
              <a:gd name="connsiteX425" fmla="*/ 3075011 w 4603109"/>
              <a:gd name="connsiteY425" fmla="*/ 0 h 924402"/>
              <a:gd name="connsiteX426" fmla="*/ 3077801 w 4603109"/>
              <a:gd name="connsiteY426" fmla="*/ 0 h 924402"/>
              <a:gd name="connsiteX427" fmla="*/ 3095921 w 4603109"/>
              <a:gd name="connsiteY427" fmla="*/ 0 h 924402"/>
              <a:gd name="connsiteX428" fmla="*/ 3097413 w 4603109"/>
              <a:gd name="connsiteY428" fmla="*/ 0 h 924402"/>
              <a:gd name="connsiteX429" fmla="*/ 3100436 w 4603109"/>
              <a:gd name="connsiteY429" fmla="*/ 0 h 924402"/>
              <a:gd name="connsiteX430" fmla="*/ 3103552 w 4603109"/>
              <a:gd name="connsiteY430" fmla="*/ 0 h 924402"/>
              <a:gd name="connsiteX431" fmla="*/ 3104883 w 4603109"/>
              <a:gd name="connsiteY431" fmla="*/ 0 h 924402"/>
              <a:gd name="connsiteX432" fmla="*/ 3120023 w 4603109"/>
              <a:gd name="connsiteY432" fmla="*/ 0 h 924402"/>
              <a:gd name="connsiteX433" fmla="*/ 3120445 w 4603109"/>
              <a:gd name="connsiteY433" fmla="*/ 0 h 924402"/>
              <a:gd name="connsiteX434" fmla="*/ 3149018 w 4603109"/>
              <a:gd name="connsiteY434" fmla="*/ 0 h 924402"/>
              <a:gd name="connsiteX435" fmla="*/ 3150088 w 4603109"/>
              <a:gd name="connsiteY435" fmla="*/ 0 h 924402"/>
              <a:gd name="connsiteX436" fmla="*/ 3150509 w 4603109"/>
              <a:gd name="connsiteY436" fmla="*/ 0 h 924402"/>
              <a:gd name="connsiteX437" fmla="*/ 3171054 w 4603109"/>
              <a:gd name="connsiteY437" fmla="*/ 0 h 924402"/>
              <a:gd name="connsiteX438" fmla="*/ 3172715 w 4603109"/>
              <a:gd name="connsiteY438" fmla="*/ 0 h 924402"/>
              <a:gd name="connsiteX439" fmla="*/ 3199627 w 4603109"/>
              <a:gd name="connsiteY439" fmla="*/ 0 h 924402"/>
              <a:gd name="connsiteX440" fmla="*/ 3201119 w 4603109"/>
              <a:gd name="connsiteY440" fmla="*/ 0 h 924402"/>
              <a:gd name="connsiteX441" fmla="*/ 3201287 w 4603109"/>
              <a:gd name="connsiteY441" fmla="*/ 0 h 924402"/>
              <a:gd name="connsiteX442" fmla="*/ 3201751 w 4603109"/>
              <a:gd name="connsiteY442" fmla="*/ 0 h 924402"/>
              <a:gd name="connsiteX443" fmla="*/ 3202780 w 4603109"/>
              <a:gd name="connsiteY443" fmla="*/ 0 h 924402"/>
              <a:gd name="connsiteX444" fmla="*/ 3217515 w 4603109"/>
              <a:gd name="connsiteY444" fmla="*/ 0 h 924402"/>
              <a:gd name="connsiteX445" fmla="*/ 3224152 w 4603109"/>
              <a:gd name="connsiteY445" fmla="*/ 0 h 924402"/>
              <a:gd name="connsiteX446" fmla="*/ 3230324 w 4603109"/>
              <a:gd name="connsiteY446" fmla="*/ 0 h 924402"/>
              <a:gd name="connsiteX447" fmla="*/ 3231321 w 4603109"/>
              <a:gd name="connsiteY447" fmla="*/ 0 h 924402"/>
              <a:gd name="connsiteX448" fmla="*/ 3231816 w 4603109"/>
              <a:gd name="connsiteY448" fmla="*/ 0 h 924402"/>
              <a:gd name="connsiteX449" fmla="*/ 3243763 w 4603109"/>
              <a:gd name="connsiteY449" fmla="*/ 0 h 924402"/>
              <a:gd name="connsiteX450" fmla="*/ 3246088 w 4603109"/>
              <a:gd name="connsiteY450" fmla="*/ 0 h 924402"/>
              <a:gd name="connsiteX451" fmla="*/ 3247580 w 4603109"/>
              <a:gd name="connsiteY451" fmla="*/ 0 h 924402"/>
              <a:gd name="connsiteX452" fmla="*/ 3247792 w 4603109"/>
              <a:gd name="connsiteY452" fmla="*/ 0 h 924402"/>
              <a:gd name="connsiteX453" fmla="*/ 3248214 w 4603109"/>
              <a:gd name="connsiteY453" fmla="*/ 0 h 924402"/>
              <a:gd name="connsiteX454" fmla="*/ 3252725 w 4603109"/>
              <a:gd name="connsiteY454" fmla="*/ 0 h 924402"/>
              <a:gd name="connsiteX455" fmla="*/ 3254217 w 4603109"/>
              <a:gd name="connsiteY455" fmla="*/ 0 h 924402"/>
              <a:gd name="connsiteX456" fmla="*/ 3260235 w 4603109"/>
              <a:gd name="connsiteY456" fmla="*/ 0 h 924402"/>
              <a:gd name="connsiteX457" fmla="*/ 3276787 w 4603109"/>
              <a:gd name="connsiteY457" fmla="*/ 0 h 924402"/>
              <a:gd name="connsiteX458" fmla="*/ 3277857 w 4603109"/>
              <a:gd name="connsiteY458" fmla="*/ 0 h 924402"/>
              <a:gd name="connsiteX459" fmla="*/ 3278278 w 4603109"/>
              <a:gd name="connsiteY459" fmla="*/ 0 h 924402"/>
              <a:gd name="connsiteX460" fmla="*/ 3290300 w 4603109"/>
              <a:gd name="connsiteY460" fmla="*/ 0 h 924402"/>
              <a:gd name="connsiteX461" fmla="*/ 3298823 w 4603109"/>
              <a:gd name="connsiteY461" fmla="*/ 0 h 924402"/>
              <a:gd name="connsiteX462" fmla="*/ 3327396 w 4603109"/>
              <a:gd name="connsiteY462" fmla="*/ 0 h 924402"/>
              <a:gd name="connsiteX463" fmla="*/ 3328888 w 4603109"/>
              <a:gd name="connsiteY463" fmla="*/ 0 h 924402"/>
              <a:gd name="connsiteX464" fmla="*/ 3329520 w 4603109"/>
              <a:gd name="connsiteY464" fmla="*/ 0 h 924402"/>
              <a:gd name="connsiteX465" fmla="*/ 3345284 w 4603109"/>
              <a:gd name="connsiteY465" fmla="*/ 0 h 924402"/>
              <a:gd name="connsiteX466" fmla="*/ 3349129 w 4603109"/>
              <a:gd name="connsiteY466" fmla="*/ 0 h 924402"/>
              <a:gd name="connsiteX467" fmla="*/ 3351921 w 4603109"/>
              <a:gd name="connsiteY467" fmla="*/ 0 h 924402"/>
              <a:gd name="connsiteX468" fmla="*/ 3358093 w 4603109"/>
              <a:gd name="connsiteY468" fmla="*/ 0 h 924402"/>
              <a:gd name="connsiteX469" fmla="*/ 3359585 w 4603109"/>
              <a:gd name="connsiteY469" fmla="*/ 0 h 924402"/>
              <a:gd name="connsiteX470" fmla="*/ 3371532 w 4603109"/>
              <a:gd name="connsiteY470" fmla="*/ 0 h 924402"/>
              <a:gd name="connsiteX471" fmla="*/ 3373857 w 4603109"/>
              <a:gd name="connsiteY471" fmla="*/ 0 h 924402"/>
              <a:gd name="connsiteX472" fmla="*/ 3375349 w 4603109"/>
              <a:gd name="connsiteY472" fmla="*/ 0 h 924402"/>
              <a:gd name="connsiteX473" fmla="*/ 3380494 w 4603109"/>
              <a:gd name="connsiteY473" fmla="*/ 0 h 924402"/>
              <a:gd name="connsiteX474" fmla="*/ 3381986 w 4603109"/>
              <a:gd name="connsiteY474" fmla="*/ 0 h 924402"/>
              <a:gd name="connsiteX475" fmla="*/ 3388004 w 4603109"/>
              <a:gd name="connsiteY475" fmla="*/ 0 h 924402"/>
              <a:gd name="connsiteX476" fmla="*/ 3408282 w 4603109"/>
              <a:gd name="connsiteY476" fmla="*/ 0 h 924402"/>
              <a:gd name="connsiteX477" fmla="*/ 3418069 w 4603109"/>
              <a:gd name="connsiteY477" fmla="*/ 0 h 924402"/>
              <a:gd name="connsiteX478" fmla="*/ 3424207 w 4603109"/>
              <a:gd name="connsiteY478" fmla="*/ 0 h 924402"/>
              <a:gd name="connsiteX479" fmla="*/ 3424753 w 4603109"/>
              <a:gd name="connsiteY479" fmla="*/ 0 h 924402"/>
              <a:gd name="connsiteX480" fmla="*/ 3452733 w 4603109"/>
              <a:gd name="connsiteY480" fmla="*/ 0 h 924402"/>
              <a:gd name="connsiteX481" fmla="*/ 3454818 w 4603109"/>
              <a:gd name="connsiteY481" fmla="*/ 0 h 924402"/>
              <a:gd name="connsiteX482" fmla="*/ 3476898 w 4603109"/>
              <a:gd name="connsiteY482" fmla="*/ 0 h 924402"/>
              <a:gd name="connsiteX483" fmla="*/ 3496441 w 4603109"/>
              <a:gd name="connsiteY483" fmla="*/ 0 h 924402"/>
              <a:gd name="connsiteX484" fmla="*/ 3509236 w 4603109"/>
              <a:gd name="connsiteY484" fmla="*/ 0 h 924402"/>
              <a:gd name="connsiteX485" fmla="*/ 3518886 w 4603109"/>
              <a:gd name="connsiteY485" fmla="*/ 0 h 924402"/>
              <a:gd name="connsiteX486" fmla="*/ 3528336 w 4603109"/>
              <a:gd name="connsiteY486" fmla="*/ 0 h 924402"/>
              <a:gd name="connsiteX487" fmla="*/ 3536051 w 4603109"/>
              <a:gd name="connsiteY487" fmla="*/ 0 h 924402"/>
              <a:gd name="connsiteX488" fmla="*/ 3539301 w 4603109"/>
              <a:gd name="connsiteY488" fmla="*/ 0 h 924402"/>
              <a:gd name="connsiteX489" fmla="*/ 3540361 w 4603109"/>
              <a:gd name="connsiteY489" fmla="*/ 0 h 924402"/>
              <a:gd name="connsiteX490" fmla="*/ 3544807 w 4603109"/>
              <a:gd name="connsiteY490" fmla="*/ 0 h 924402"/>
              <a:gd name="connsiteX491" fmla="*/ 3551976 w 4603109"/>
              <a:gd name="connsiteY491" fmla="*/ 0 h 924402"/>
              <a:gd name="connsiteX492" fmla="*/ 3552522 w 4603109"/>
              <a:gd name="connsiteY492" fmla="*/ 0 h 924402"/>
              <a:gd name="connsiteX493" fmla="*/ 3564420 w 4603109"/>
              <a:gd name="connsiteY493" fmla="*/ 0 h 924402"/>
              <a:gd name="connsiteX494" fmla="*/ 3570426 w 4603109"/>
              <a:gd name="connsiteY494" fmla="*/ 0 h 924402"/>
              <a:gd name="connsiteX495" fmla="*/ 3574872 w 4603109"/>
              <a:gd name="connsiteY495" fmla="*/ 0 h 924402"/>
              <a:gd name="connsiteX496" fmla="*/ 3580502 w 4603109"/>
              <a:gd name="connsiteY496" fmla="*/ 0 h 924402"/>
              <a:gd name="connsiteX497" fmla="*/ 3582587 w 4603109"/>
              <a:gd name="connsiteY497" fmla="*/ 0 h 924402"/>
              <a:gd name="connsiteX498" fmla="*/ 3624210 w 4603109"/>
              <a:gd name="connsiteY498" fmla="*/ 0 h 924402"/>
              <a:gd name="connsiteX499" fmla="*/ 3637005 w 4603109"/>
              <a:gd name="connsiteY499" fmla="*/ 0 h 924402"/>
              <a:gd name="connsiteX500" fmla="*/ 3646655 w 4603109"/>
              <a:gd name="connsiteY500" fmla="*/ 0 h 924402"/>
              <a:gd name="connsiteX501" fmla="*/ 3656105 w 4603109"/>
              <a:gd name="connsiteY501" fmla="*/ 0 h 924402"/>
              <a:gd name="connsiteX502" fmla="*/ 3667070 w 4603109"/>
              <a:gd name="connsiteY502" fmla="*/ 0 h 924402"/>
              <a:gd name="connsiteX503" fmla="*/ 3668130 w 4603109"/>
              <a:gd name="connsiteY503" fmla="*/ 0 h 924402"/>
              <a:gd name="connsiteX504" fmla="*/ 3669786 w 4603109"/>
              <a:gd name="connsiteY504" fmla="*/ 0 h 924402"/>
              <a:gd name="connsiteX505" fmla="*/ 3672576 w 4603109"/>
              <a:gd name="connsiteY505" fmla="*/ 0 h 924402"/>
              <a:gd name="connsiteX506" fmla="*/ 3692189 w 4603109"/>
              <a:gd name="connsiteY506" fmla="*/ 0 h 924402"/>
              <a:gd name="connsiteX507" fmla="*/ 3698195 w 4603109"/>
              <a:gd name="connsiteY507" fmla="*/ 0 h 924402"/>
              <a:gd name="connsiteX508" fmla="*/ 3702641 w 4603109"/>
              <a:gd name="connsiteY508" fmla="*/ 0 h 924402"/>
              <a:gd name="connsiteX509" fmla="*/ 3744863 w 4603109"/>
              <a:gd name="connsiteY509" fmla="*/ 0 h 924402"/>
              <a:gd name="connsiteX510" fmla="*/ 3745285 w 4603109"/>
              <a:gd name="connsiteY510" fmla="*/ 0 h 924402"/>
              <a:gd name="connsiteX511" fmla="*/ 3795894 w 4603109"/>
              <a:gd name="connsiteY511" fmla="*/ 0 h 924402"/>
              <a:gd name="connsiteX512" fmla="*/ 3797555 w 4603109"/>
              <a:gd name="connsiteY512" fmla="*/ 0 h 924402"/>
              <a:gd name="connsiteX513" fmla="*/ 3826591 w 4603109"/>
              <a:gd name="connsiteY513" fmla="*/ 0 h 924402"/>
              <a:gd name="connsiteX514" fmla="*/ 3842355 w 4603109"/>
              <a:gd name="connsiteY514" fmla="*/ 0 h 924402"/>
              <a:gd name="connsiteX515" fmla="*/ 3848992 w 4603109"/>
              <a:gd name="connsiteY515" fmla="*/ 0 h 924402"/>
              <a:gd name="connsiteX516" fmla="*/ 3872632 w 4603109"/>
              <a:gd name="connsiteY516" fmla="*/ 0 h 924402"/>
              <a:gd name="connsiteX517" fmla="*/ 3873054 w 4603109"/>
              <a:gd name="connsiteY517" fmla="*/ 0 h 924402"/>
              <a:gd name="connsiteX518" fmla="*/ 3885075 w 4603109"/>
              <a:gd name="connsiteY518" fmla="*/ 0 h 924402"/>
              <a:gd name="connsiteX519" fmla="*/ 3923663 w 4603109"/>
              <a:gd name="connsiteY519" fmla="*/ 0 h 924402"/>
              <a:gd name="connsiteX520" fmla="*/ 3954360 w 4603109"/>
              <a:gd name="connsiteY520" fmla="*/ 0 h 924402"/>
              <a:gd name="connsiteX521" fmla="*/ 3970124 w 4603109"/>
              <a:gd name="connsiteY521" fmla="*/ 0 h 924402"/>
              <a:gd name="connsiteX522" fmla="*/ 3976761 w 4603109"/>
              <a:gd name="connsiteY522" fmla="*/ 0 h 924402"/>
              <a:gd name="connsiteX523" fmla="*/ 4012844 w 4603109"/>
              <a:gd name="connsiteY523" fmla="*/ 0 h 924402"/>
              <a:gd name="connsiteX524" fmla="*/ 4049593 w 4603109"/>
              <a:gd name="connsiteY524" fmla="*/ 0 h 924402"/>
              <a:gd name="connsiteX525" fmla="*/ 4169647 w 4603109"/>
              <a:gd name="connsiteY525" fmla="*/ 0 h 924402"/>
              <a:gd name="connsiteX526" fmla="*/ 4177362 w 4603109"/>
              <a:gd name="connsiteY526" fmla="*/ 0 h 924402"/>
              <a:gd name="connsiteX527" fmla="*/ 4297416 w 4603109"/>
              <a:gd name="connsiteY527" fmla="*/ 0 h 924402"/>
              <a:gd name="connsiteX528" fmla="*/ 4379339 w 4603109"/>
              <a:gd name="connsiteY528" fmla="*/ 47054 h 924402"/>
              <a:gd name="connsiteX529" fmla="*/ 4591731 w 4603109"/>
              <a:gd name="connsiteY529" fmla="*/ 415146 h 924402"/>
              <a:gd name="connsiteX530" fmla="*/ 4591731 w 4603109"/>
              <a:gd name="connsiteY530" fmla="*/ 509257 h 924402"/>
              <a:gd name="connsiteX531" fmla="*/ 4379339 w 4603109"/>
              <a:gd name="connsiteY531" fmla="*/ 877348 h 924402"/>
              <a:gd name="connsiteX532" fmla="*/ 4297416 w 4603109"/>
              <a:gd name="connsiteY532" fmla="*/ 924402 h 924402"/>
              <a:gd name="connsiteX533" fmla="*/ 4169647 w 4603109"/>
              <a:gd name="connsiteY533" fmla="*/ 924402 h 924402"/>
              <a:gd name="connsiteX534" fmla="*/ 3976761 w 4603109"/>
              <a:gd name="connsiteY534" fmla="*/ 924402 h 924402"/>
              <a:gd name="connsiteX535" fmla="*/ 3872632 w 4603109"/>
              <a:gd name="connsiteY535" fmla="*/ 924402 h 924402"/>
              <a:gd name="connsiteX536" fmla="*/ 3848992 w 4603109"/>
              <a:gd name="connsiteY536" fmla="*/ 924402 h 924402"/>
              <a:gd name="connsiteX537" fmla="*/ 3744863 w 4603109"/>
              <a:gd name="connsiteY537" fmla="*/ 924402 h 924402"/>
              <a:gd name="connsiteX538" fmla="*/ 3702641 w 4603109"/>
              <a:gd name="connsiteY538" fmla="*/ 924402 h 924402"/>
              <a:gd name="connsiteX539" fmla="*/ 3672576 w 4603109"/>
              <a:gd name="connsiteY539" fmla="*/ 924402 h 924402"/>
              <a:gd name="connsiteX540" fmla="*/ 3656105 w 4603109"/>
              <a:gd name="connsiteY540" fmla="*/ 924402 h 924402"/>
              <a:gd name="connsiteX541" fmla="*/ 3574872 w 4603109"/>
              <a:gd name="connsiteY541" fmla="*/ 924402 h 924402"/>
              <a:gd name="connsiteX542" fmla="*/ 3551976 w 4603109"/>
              <a:gd name="connsiteY542" fmla="*/ 924402 h 924402"/>
              <a:gd name="connsiteX543" fmla="*/ 3544807 w 4603109"/>
              <a:gd name="connsiteY543" fmla="*/ 924402 h 924402"/>
              <a:gd name="connsiteX544" fmla="*/ 3528336 w 4603109"/>
              <a:gd name="connsiteY544" fmla="*/ 924402 h 924402"/>
              <a:gd name="connsiteX545" fmla="*/ 3424207 w 4603109"/>
              <a:gd name="connsiteY545" fmla="*/ 924402 h 924402"/>
              <a:gd name="connsiteX546" fmla="*/ 3381986 w 4603109"/>
              <a:gd name="connsiteY546" fmla="*/ 924402 h 924402"/>
              <a:gd name="connsiteX547" fmla="*/ 3380494 w 4603109"/>
              <a:gd name="connsiteY547" fmla="*/ 924402 h 924402"/>
              <a:gd name="connsiteX548" fmla="*/ 3351921 w 4603109"/>
              <a:gd name="connsiteY548" fmla="*/ 924402 h 924402"/>
              <a:gd name="connsiteX549" fmla="*/ 3277857 w 4603109"/>
              <a:gd name="connsiteY549" fmla="*/ 924402 h 924402"/>
              <a:gd name="connsiteX550" fmla="*/ 3254217 w 4603109"/>
              <a:gd name="connsiteY550" fmla="*/ 924402 h 924402"/>
              <a:gd name="connsiteX551" fmla="*/ 3252725 w 4603109"/>
              <a:gd name="connsiteY551" fmla="*/ 924402 h 924402"/>
              <a:gd name="connsiteX552" fmla="*/ 3247792 w 4603109"/>
              <a:gd name="connsiteY552" fmla="*/ 924402 h 924402"/>
              <a:gd name="connsiteX553" fmla="*/ 3231321 w 4603109"/>
              <a:gd name="connsiteY553" fmla="*/ 924402 h 924402"/>
              <a:gd name="connsiteX554" fmla="*/ 3224152 w 4603109"/>
              <a:gd name="connsiteY554" fmla="*/ 924402 h 924402"/>
              <a:gd name="connsiteX555" fmla="*/ 3150088 w 4603109"/>
              <a:gd name="connsiteY555" fmla="*/ 924402 h 924402"/>
              <a:gd name="connsiteX556" fmla="*/ 3120023 w 4603109"/>
              <a:gd name="connsiteY556" fmla="*/ 924402 h 924402"/>
              <a:gd name="connsiteX557" fmla="*/ 3104883 w 4603109"/>
              <a:gd name="connsiteY557" fmla="*/ 924402 h 924402"/>
              <a:gd name="connsiteX558" fmla="*/ 3103552 w 4603109"/>
              <a:gd name="connsiteY558" fmla="*/ 924402 h 924402"/>
              <a:gd name="connsiteX559" fmla="*/ 3077801 w 4603109"/>
              <a:gd name="connsiteY559" fmla="*/ 924402 h 924402"/>
              <a:gd name="connsiteX560" fmla="*/ 3061330 w 4603109"/>
              <a:gd name="connsiteY560" fmla="*/ 924402 h 924402"/>
              <a:gd name="connsiteX561" fmla="*/ 3031265 w 4603109"/>
              <a:gd name="connsiteY561" fmla="*/ 924402 h 924402"/>
              <a:gd name="connsiteX562" fmla="*/ 2977114 w 4603109"/>
              <a:gd name="connsiteY562" fmla="*/ 924402 h 924402"/>
              <a:gd name="connsiteX563" fmla="*/ 2957200 w 4603109"/>
              <a:gd name="connsiteY563" fmla="*/ 924402 h 924402"/>
              <a:gd name="connsiteX564" fmla="*/ 2955709 w 4603109"/>
              <a:gd name="connsiteY564" fmla="*/ 924402 h 924402"/>
              <a:gd name="connsiteX565" fmla="*/ 2950032 w 4603109"/>
              <a:gd name="connsiteY565" fmla="*/ 924402 h 924402"/>
              <a:gd name="connsiteX566" fmla="*/ 2933561 w 4603109"/>
              <a:gd name="connsiteY566" fmla="*/ 924402 h 924402"/>
              <a:gd name="connsiteX567" fmla="*/ 2927136 w 4603109"/>
              <a:gd name="connsiteY567" fmla="*/ 924402 h 924402"/>
              <a:gd name="connsiteX568" fmla="*/ 2903496 w 4603109"/>
              <a:gd name="connsiteY568" fmla="*/ 924402 h 924402"/>
              <a:gd name="connsiteX569" fmla="*/ 2829431 w 4603109"/>
              <a:gd name="connsiteY569" fmla="*/ 924402 h 924402"/>
              <a:gd name="connsiteX570" fmla="*/ 2827940 w 4603109"/>
              <a:gd name="connsiteY570" fmla="*/ 924402 h 924402"/>
              <a:gd name="connsiteX571" fmla="*/ 2799367 w 4603109"/>
              <a:gd name="connsiteY571" fmla="*/ 924402 h 924402"/>
              <a:gd name="connsiteX572" fmla="*/ 2785719 w 4603109"/>
              <a:gd name="connsiteY572" fmla="*/ 924402 h 924402"/>
              <a:gd name="connsiteX573" fmla="*/ 2784228 w 4603109"/>
              <a:gd name="connsiteY573" fmla="*/ 924402 h 924402"/>
              <a:gd name="connsiteX574" fmla="*/ 2757146 w 4603109"/>
              <a:gd name="connsiteY574" fmla="*/ 924402 h 924402"/>
              <a:gd name="connsiteX575" fmla="*/ 2755654 w 4603109"/>
              <a:gd name="connsiteY575" fmla="*/ 924402 h 924402"/>
              <a:gd name="connsiteX576" fmla="*/ 2680098 w 4603109"/>
              <a:gd name="connsiteY576" fmla="*/ 924402 h 924402"/>
              <a:gd name="connsiteX577" fmla="*/ 2657950 w 4603109"/>
              <a:gd name="connsiteY577" fmla="*/ 924402 h 924402"/>
              <a:gd name="connsiteX578" fmla="*/ 2656459 w 4603109"/>
              <a:gd name="connsiteY578" fmla="*/ 924402 h 924402"/>
              <a:gd name="connsiteX579" fmla="*/ 2653017 w 4603109"/>
              <a:gd name="connsiteY579" fmla="*/ 924402 h 924402"/>
              <a:gd name="connsiteX580" fmla="*/ 2636545 w 4603109"/>
              <a:gd name="connsiteY580" fmla="*/ 924402 h 924402"/>
              <a:gd name="connsiteX581" fmla="*/ 2629377 w 4603109"/>
              <a:gd name="connsiteY581" fmla="*/ 924402 h 924402"/>
              <a:gd name="connsiteX582" fmla="*/ 2627885 w 4603109"/>
              <a:gd name="connsiteY582" fmla="*/ 924402 h 924402"/>
              <a:gd name="connsiteX583" fmla="*/ 2606481 w 4603109"/>
              <a:gd name="connsiteY583" fmla="*/ 924402 h 924402"/>
              <a:gd name="connsiteX584" fmla="*/ 2552329 w 4603109"/>
              <a:gd name="connsiteY584" fmla="*/ 924402 h 924402"/>
              <a:gd name="connsiteX585" fmla="*/ 2525248 w 4603109"/>
              <a:gd name="connsiteY585" fmla="*/ 924402 h 924402"/>
              <a:gd name="connsiteX586" fmla="*/ 2510108 w 4603109"/>
              <a:gd name="connsiteY586" fmla="*/ 924402 h 924402"/>
              <a:gd name="connsiteX587" fmla="*/ 2508776 w 4603109"/>
              <a:gd name="connsiteY587" fmla="*/ 924402 h 924402"/>
              <a:gd name="connsiteX588" fmla="*/ 2480043 w 4603109"/>
              <a:gd name="connsiteY588" fmla="*/ 924402 h 924402"/>
              <a:gd name="connsiteX589" fmla="*/ 2478712 w 4603109"/>
              <a:gd name="connsiteY589" fmla="*/ 924402 h 924402"/>
              <a:gd name="connsiteX590" fmla="*/ 2463572 w 4603109"/>
              <a:gd name="connsiteY590" fmla="*/ 924402 h 924402"/>
              <a:gd name="connsiteX591" fmla="*/ 2436490 w 4603109"/>
              <a:gd name="connsiteY591" fmla="*/ 924402 h 924402"/>
              <a:gd name="connsiteX592" fmla="*/ 2382339 w 4603109"/>
              <a:gd name="connsiteY592" fmla="*/ 924402 h 924402"/>
              <a:gd name="connsiteX593" fmla="*/ 2360934 w 4603109"/>
              <a:gd name="connsiteY593" fmla="*/ 924402 h 924402"/>
              <a:gd name="connsiteX594" fmla="*/ 2359443 w 4603109"/>
              <a:gd name="connsiteY594" fmla="*/ 924402 h 924402"/>
              <a:gd name="connsiteX595" fmla="*/ 2352274 w 4603109"/>
              <a:gd name="connsiteY595" fmla="*/ 924402 h 924402"/>
              <a:gd name="connsiteX596" fmla="*/ 2335803 w 4603109"/>
              <a:gd name="connsiteY596" fmla="*/ 924402 h 924402"/>
              <a:gd name="connsiteX597" fmla="*/ 2332360 w 4603109"/>
              <a:gd name="connsiteY597" fmla="*/ 924402 h 924402"/>
              <a:gd name="connsiteX598" fmla="*/ 2332328 w 4603109"/>
              <a:gd name="connsiteY598" fmla="*/ 924402 h 924402"/>
              <a:gd name="connsiteX599" fmla="*/ 2330869 w 4603109"/>
              <a:gd name="connsiteY599" fmla="*/ 924402 h 924402"/>
              <a:gd name="connsiteX600" fmla="*/ 2308721 w 4603109"/>
              <a:gd name="connsiteY600" fmla="*/ 924402 h 924402"/>
              <a:gd name="connsiteX601" fmla="*/ 2233165 w 4603109"/>
              <a:gd name="connsiteY601" fmla="*/ 924402 h 924402"/>
              <a:gd name="connsiteX602" fmla="*/ 2231674 w 4603109"/>
              <a:gd name="connsiteY602" fmla="*/ 924402 h 924402"/>
              <a:gd name="connsiteX603" fmla="*/ 2204591 w 4603109"/>
              <a:gd name="connsiteY603" fmla="*/ 924402 h 924402"/>
              <a:gd name="connsiteX604" fmla="*/ 2204559 w 4603109"/>
              <a:gd name="connsiteY604" fmla="*/ 924402 h 924402"/>
              <a:gd name="connsiteX605" fmla="*/ 2203100 w 4603109"/>
              <a:gd name="connsiteY605" fmla="*/ 924402 h 924402"/>
              <a:gd name="connsiteX606" fmla="*/ 2189452 w 4603109"/>
              <a:gd name="connsiteY606" fmla="*/ 924402 h 924402"/>
              <a:gd name="connsiteX607" fmla="*/ 2160879 w 4603109"/>
              <a:gd name="connsiteY607" fmla="*/ 924402 h 924402"/>
              <a:gd name="connsiteX608" fmla="*/ 2159388 w 4603109"/>
              <a:gd name="connsiteY608" fmla="*/ 924402 h 924402"/>
              <a:gd name="connsiteX609" fmla="*/ 2085323 w 4603109"/>
              <a:gd name="connsiteY609" fmla="*/ 924402 h 924402"/>
              <a:gd name="connsiteX610" fmla="*/ 2077294 w 4603109"/>
              <a:gd name="connsiteY610" fmla="*/ 924402 h 924402"/>
              <a:gd name="connsiteX611" fmla="*/ 2061683 w 4603109"/>
              <a:gd name="connsiteY611" fmla="*/ 924402 h 924402"/>
              <a:gd name="connsiteX612" fmla="*/ 2055258 w 4603109"/>
              <a:gd name="connsiteY612" fmla="*/ 924402 h 924402"/>
              <a:gd name="connsiteX613" fmla="*/ 2038787 w 4603109"/>
              <a:gd name="connsiteY613" fmla="*/ 924402 h 924402"/>
              <a:gd name="connsiteX614" fmla="*/ 2033110 w 4603109"/>
              <a:gd name="connsiteY614" fmla="*/ 924402 h 924402"/>
              <a:gd name="connsiteX615" fmla="*/ 2031619 w 4603109"/>
              <a:gd name="connsiteY615" fmla="*/ 924402 h 924402"/>
              <a:gd name="connsiteX616" fmla="*/ 2011705 w 4603109"/>
              <a:gd name="connsiteY616" fmla="*/ 924402 h 924402"/>
              <a:gd name="connsiteX617" fmla="*/ 1957554 w 4603109"/>
              <a:gd name="connsiteY617" fmla="*/ 924402 h 924402"/>
              <a:gd name="connsiteX618" fmla="*/ 1949525 w 4603109"/>
              <a:gd name="connsiteY618" fmla="*/ 924402 h 924402"/>
              <a:gd name="connsiteX619" fmla="*/ 1927489 w 4603109"/>
              <a:gd name="connsiteY619" fmla="*/ 924402 h 924402"/>
              <a:gd name="connsiteX620" fmla="*/ 1911018 w 4603109"/>
              <a:gd name="connsiteY620" fmla="*/ 924402 h 924402"/>
              <a:gd name="connsiteX621" fmla="*/ 1907543 w 4603109"/>
              <a:gd name="connsiteY621" fmla="*/ 924402 h 924402"/>
              <a:gd name="connsiteX622" fmla="*/ 1885268 w 4603109"/>
              <a:gd name="connsiteY622" fmla="*/ 924402 h 924402"/>
              <a:gd name="connsiteX623" fmla="*/ 1883936 w 4603109"/>
              <a:gd name="connsiteY623" fmla="*/ 924402 h 924402"/>
              <a:gd name="connsiteX624" fmla="*/ 1868796 w 4603109"/>
              <a:gd name="connsiteY624" fmla="*/ 924402 h 924402"/>
              <a:gd name="connsiteX625" fmla="*/ 1838732 w 4603109"/>
              <a:gd name="connsiteY625" fmla="*/ 924402 h 924402"/>
              <a:gd name="connsiteX626" fmla="*/ 1779774 w 4603109"/>
              <a:gd name="connsiteY626" fmla="*/ 924402 h 924402"/>
              <a:gd name="connsiteX627" fmla="*/ 1764668 w 4603109"/>
              <a:gd name="connsiteY627" fmla="*/ 924402 h 924402"/>
              <a:gd name="connsiteX628" fmla="*/ 1757499 w 4603109"/>
              <a:gd name="connsiteY628" fmla="*/ 924402 h 924402"/>
              <a:gd name="connsiteX629" fmla="*/ 1741027 w 4603109"/>
              <a:gd name="connsiteY629" fmla="*/ 924402 h 924402"/>
              <a:gd name="connsiteX630" fmla="*/ 1737552 w 4603109"/>
              <a:gd name="connsiteY630" fmla="*/ 924402 h 924402"/>
              <a:gd name="connsiteX631" fmla="*/ 1736094 w 4603109"/>
              <a:gd name="connsiteY631" fmla="*/ 924402 h 924402"/>
              <a:gd name="connsiteX632" fmla="*/ 1734603 w 4603109"/>
              <a:gd name="connsiteY632" fmla="*/ 924402 h 924402"/>
              <a:gd name="connsiteX633" fmla="*/ 1710963 w 4603109"/>
              <a:gd name="connsiteY633" fmla="*/ 924402 h 924402"/>
              <a:gd name="connsiteX634" fmla="*/ 1707488 w 4603109"/>
              <a:gd name="connsiteY634" fmla="*/ 924402 h 924402"/>
              <a:gd name="connsiteX635" fmla="*/ 1652509 w 4603109"/>
              <a:gd name="connsiteY635" fmla="*/ 924402 h 924402"/>
              <a:gd name="connsiteX636" fmla="*/ 1636899 w 4603109"/>
              <a:gd name="connsiteY636" fmla="*/ 924402 h 924402"/>
              <a:gd name="connsiteX637" fmla="*/ 1609783 w 4603109"/>
              <a:gd name="connsiteY637" fmla="*/ 924402 h 924402"/>
              <a:gd name="connsiteX638" fmla="*/ 1608325 w 4603109"/>
              <a:gd name="connsiteY638" fmla="*/ 924402 h 924402"/>
              <a:gd name="connsiteX639" fmla="*/ 1606834 w 4603109"/>
              <a:gd name="connsiteY639" fmla="*/ 924402 h 924402"/>
              <a:gd name="connsiteX640" fmla="*/ 1579719 w 4603109"/>
              <a:gd name="connsiteY640" fmla="*/ 924402 h 924402"/>
              <a:gd name="connsiteX641" fmla="*/ 1564612 w 4603109"/>
              <a:gd name="connsiteY641" fmla="*/ 924402 h 924402"/>
              <a:gd name="connsiteX642" fmla="*/ 1524740 w 4603109"/>
              <a:gd name="connsiteY642" fmla="*/ 924402 h 924402"/>
              <a:gd name="connsiteX643" fmla="*/ 1482518 w 4603109"/>
              <a:gd name="connsiteY643" fmla="*/ 924402 h 924402"/>
              <a:gd name="connsiteX644" fmla="*/ 1460483 w 4603109"/>
              <a:gd name="connsiteY644" fmla="*/ 924402 h 924402"/>
              <a:gd name="connsiteX645" fmla="*/ 1452454 w 4603109"/>
              <a:gd name="connsiteY645" fmla="*/ 924402 h 924402"/>
              <a:gd name="connsiteX646" fmla="*/ 1444011 w 4603109"/>
              <a:gd name="connsiteY646" fmla="*/ 924402 h 924402"/>
              <a:gd name="connsiteX647" fmla="*/ 1436843 w 4603109"/>
              <a:gd name="connsiteY647" fmla="*/ 924402 h 924402"/>
              <a:gd name="connsiteX648" fmla="*/ 1413947 w 4603109"/>
              <a:gd name="connsiteY648" fmla="*/ 924402 h 924402"/>
              <a:gd name="connsiteX649" fmla="*/ 1354749 w 4603109"/>
              <a:gd name="connsiteY649" fmla="*/ 924402 h 924402"/>
              <a:gd name="connsiteX650" fmla="*/ 1332714 w 4603109"/>
              <a:gd name="connsiteY650" fmla="*/ 924402 h 924402"/>
              <a:gd name="connsiteX651" fmla="*/ 1324685 w 4603109"/>
              <a:gd name="connsiteY651" fmla="*/ 924402 h 924402"/>
              <a:gd name="connsiteX652" fmla="*/ 1316242 w 4603109"/>
              <a:gd name="connsiteY652" fmla="*/ 924402 h 924402"/>
              <a:gd name="connsiteX653" fmla="*/ 1312767 w 4603109"/>
              <a:gd name="connsiteY653" fmla="*/ 924402 h 924402"/>
              <a:gd name="connsiteX654" fmla="*/ 1286178 w 4603109"/>
              <a:gd name="connsiteY654" fmla="*/ 924402 h 924402"/>
              <a:gd name="connsiteX655" fmla="*/ 1282703 w 4603109"/>
              <a:gd name="connsiteY655" fmla="*/ 924402 h 924402"/>
              <a:gd name="connsiteX656" fmla="*/ 1243956 w 4603109"/>
              <a:gd name="connsiteY656" fmla="*/ 924402 h 924402"/>
              <a:gd name="connsiteX657" fmla="*/ 1184998 w 4603109"/>
              <a:gd name="connsiteY657" fmla="*/ 924402 h 924402"/>
              <a:gd name="connsiteX658" fmla="*/ 1154934 w 4603109"/>
              <a:gd name="connsiteY658" fmla="*/ 924402 h 924402"/>
              <a:gd name="connsiteX659" fmla="*/ 1139828 w 4603109"/>
              <a:gd name="connsiteY659" fmla="*/ 924402 h 924402"/>
              <a:gd name="connsiteX660" fmla="*/ 1116187 w 4603109"/>
              <a:gd name="connsiteY660" fmla="*/ 924402 h 924402"/>
              <a:gd name="connsiteX661" fmla="*/ 1112712 w 4603109"/>
              <a:gd name="connsiteY661" fmla="*/ 924402 h 924402"/>
              <a:gd name="connsiteX662" fmla="*/ 1057734 w 4603109"/>
              <a:gd name="connsiteY662" fmla="*/ 924402 h 924402"/>
              <a:gd name="connsiteX663" fmla="*/ 1027669 w 4603109"/>
              <a:gd name="connsiteY663" fmla="*/ 924402 h 924402"/>
              <a:gd name="connsiteX664" fmla="*/ 1012059 w 4603109"/>
              <a:gd name="connsiteY664" fmla="*/ 924402 h 924402"/>
              <a:gd name="connsiteX665" fmla="*/ 984943 w 4603109"/>
              <a:gd name="connsiteY665" fmla="*/ 924402 h 924402"/>
              <a:gd name="connsiteX666" fmla="*/ 929965 w 4603109"/>
              <a:gd name="connsiteY666" fmla="*/ 924402 h 924402"/>
              <a:gd name="connsiteX667" fmla="*/ 899900 w 4603109"/>
              <a:gd name="connsiteY667" fmla="*/ 924402 h 924402"/>
              <a:gd name="connsiteX668" fmla="*/ 857678 w 4603109"/>
              <a:gd name="connsiteY668" fmla="*/ 924402 h 924402"/>
              <a:gd name="connsiteX669" fmla="*/ 819171 w 4603109"/>
              <a:gd name="connsiteY669" fmla="*/ 924402 h 924402"/>
              <a:gd name="connsiteX670" fmla="*/ 729909 w 4603109"/>
              <a:gd name="connsiteY670" fmla="*/ 924402 h 924402"/>
              <a:gd name="connsiteX671" fmla="*/ 691402 w 4603109"/>
              <a:gd name="connsiteY671" fmla="*/ 924402 h 924402"/>
              <a:gd name="connsiteX672" fmla="*/ 687927 w 4603109"/>
              <a:gd name="connsiteY672" fmla="*/ 924402 h 924402"/>
              <a:gd name="connsiteX673" fmla="*/ 560158 w 4603109"/>
              <a:gd name="connsiteY673" fmla="*/ 924402 h 924402"/>
              <a:gd name="connsiteX674" fmla="*/ 432894 w 4603109"/>
              <a:gd name="connsiteY674" fmla="*/ 924402 h 924402"/>
              <a:gd name="connsiteX675" fmla="*/ 305125 w 4603109"/>
              <a:gd name="connsiteY675" fmla="*/ 924402 h 924402"/>
              <a:gd name="connsiteX676" fmla="*/ 223202 w 4603109"/>
              <a:gd name="connsiteY676" fmla="*/ 877348 h 924402"/>
              <a:gd name="connsiteX677" fmla="*/ 10809 w 4603109"/>
              <a:gd name="connsiteY677" fmla="*/ 509257 h 924402"/>
              <a:gd name="connsiteX678" fmla="*/ 10809 w 4603109"/>
              <a:gd name="connsiteY678" fmla="*/ 415146 h 924402"/>
              <a:gd name="connsiteX679" fmla="*/ 223202 w 4603109"/>
              <a:gd name="connsiteY679" fmla="*/ 47054 h 924402"/>
              <a:gd name="connsiteX680" fmla="*/ 305125 w 4603109"/>
              <a:gd name="connsiteY680" fmla="*/ 0 h 92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</a:cxnLst>
            <a:rect l="l" t="t" r="r" b="b"/>
            <a:pathLst>
              <a:path w="4603109" h="924402">
                <a:moveTo>
                  <a:pt x="305125" y="0"/>
                </a:moveTo>
                <a:lnTo>
                  <a:pt x="432894" y="0"/>
                </a:lnTo>
                <a:lnTo>
                  <a:pt x="445336" y="0"/>
                </a:lnTo>
                <a:cubicBezTo>
                  <a:pt x="485989" y="0"/>
                  <a:pt x="520835" y="0"/>
                  <a:pt x="550703" y="0"/>
                </a:cubicBezTo>
                <a:lnTo>
                  <a:pt x="560158" y="0"/>
                </a:lnTo>
                <a:lnTo>
                  <a:pt x="573105" y="0"/>
                </a:lnTo>
                <a:lnTo>
                  <a:pt x="626202" y="0"/>
                </a:lnTo>
                <a:cubicBezTo>
                  <a:pt x="646943" y="0"/>
                  <a:pt x="663537" y="0"/>
                  <a:pt x="676811" y="0"/>
                </a:cubicBezTo>
                <a:lnTo>
                  <a:pt x="678472" y="0"/>
                </a:lnTo>
                <a:lnTo>
                  <a:pt x="687927" y="0"/>
                </a:lnTo>
                <a:lnTo>
                  <a:pt x="691402" y="0"/>
                </a:lnTo>
                <a:lnTo>
                  <a:pt x="700371" y="0"/>
                </a:lnTo>
                <a:lnTo>
                  <a:pt x="707508" y="0"/>
                </a:lnTo>
                <a:cubicBezTo>
                  <a:pt x="729909" y="0"/>
                  <a:pt x="729909" y="0"/>
                  <a:pt x="729909" y="0"/>
                </a:cubicBezTo>
                <a:lnTo>
                  <a:pt x="753971" y="0"/>
                </a:lnTo>
                <a:lnTo>
                  <a:pt x="804580" y="0"/>
                </a:lnTo>
                <a:lnTo>
                  <a:pt x="805737" y="0"/>
                </a:lnTo>
                <a:lnTo>
                  <a:pt x="819171" y="0"/>
                </a:lnTo>
                <a:lnTo>
                  <a:pt x="828140" y="0"/>
                </a:lnTo>
                <a:lnTo>
                  <a:pt x="831615" y="0"/>
                </a:lnTo>
                <a:lnTo>
                  <a:pt x="835277" y="0"/>
                </a:lnTo>
                <a:lnTo>
                  <a:pt x="857678" y="0"/>
                </a:lnTo>
                <a:lnTo>
                  <a:pt x="864889" y="0"/>
                </a:lnTo>
                <a:lnTo>
                  <a:pt x="899900" y="0"/>
                </a:lnTo>
                <a:lnTo>
                  <a:pt x="909341" y="0"/>
                </a:lnTo>
                <a:lnTo>
                  <a:pt x="929965" y="0"/>
                </a:lnTo>
                <a:lnTo>
                  <a:pt x="933506" y="0"/>
                </a:lnTo>
                <a:lnTo>
                  <a:pt x="936982" y="0"/>
                </a:lnTo>
                <a:lnTo>
                  <a:pt x="959384" y="0"/>
                </a:lnTo>
                <a:lnTo>
                  <a:pt x="962542" y="0"/>
                </a:lnTo>
                <a:lnTo>
                  <a:pt x="984943" y="0"/>
                </a:lnTo>
                <a:lnTo>
                  <a:pt x="992658" y="0"/>
                </a:lnTo>
                <a:lnTo>
                  <a:pt x="1012059" y="0"/>
                </a:lnTo>
                <a:lnTo>
                  <a:pt x="1012480" y="0"/>
                </a:lnTo>
                <a:lnTo>
                  <a:pt x="1027669" y="0"/>
                </a:lnTo>
                <a:lnTo>
                  <a:pt x="1037110" y="0"/>
                </a:lnTo>
                <a:lnTo>
                  <a:pt x="1040112" y="0"/>
                </a:lnTo>
                <a:lnTo>
                  <a:pt x="1057734" y="0"/>
                </a:lnTo>
                <a:lnTo>
                  <a:pt x="1064751" y="0"/>
                </a:lnTo>
                <a:lnTo>
                  <a:pt x="1070177" y="0"/>
                </a:lnTo>
                <a:lnTo>
                  <a:pt x="1072436" y="0"/>
                </a:lnTo>
                <a:lnTo>
                  <a:pt x="1090311" y="0"/>
                </a:lnTo>
                <a:lnTo>
                  <a:pt x="1110718" y="0"/>
                </a:lnTo>
                <a:lnTo>
                  <a:pt x="1112712" y="0"/>
                </a:lnTo>
                <a:lnTo>
                  <a:pt x="1116187" y="0"/>
                </a:lnTo>
                <a:lnTo>
                  <a:pt x="1139828" y="0"/>
                </a:lnTo>
                <a:lnTo>
                  <a:pt x="1140249" y="0"/>
                </a:lnTo>
                <a:lnTo>
                  <a:pt x="1145480" y="0"/>
                </a:lnTo>
                <a:lnTo>
                  <a:pt x="1152270" y="0"/>
                </a:lnTo>
                <a:lnTo>
                  <a:pt x="1154934" y="0"/>
                </a:lnTo>
                <a:lnTo>
                  <a:pt x="1167881" y="0"/>
                </a:lnTo>
                <a:lnTo>
                  <a:pt x="1175544" y="0"/>
                </a:lnTo>
                <a:lnTo>
                  <a:pt x="1184998" y="0"/>
                </a:lnTo>
                <a:lnTo>
                  <a:pt x="1197946" y="0"/>
                </a:lnTo>
                <a:lnTo>
                  <a:pt x="1200205" y="0"/>
                </a:lnTo>
                <a:lnTo>
                  <a:pt x="1220978" y="0"/>
                </a:lnTo>
                <a:lnTo>
                  <a:pt x="1238487" y="0"/>
                </a:lnTo>
                <a:lnTo>
                  <a:pt x="1243956" y="0"/>
                </a:lnTo>
                <a:lnTo>
                  <a:pt x="1251042" y="0"/>
                </a:lnTo>
                <a:lnTo>
                  <a:pt x="1257637" y="0"/>
                </a:lnTo>
                <a:lnTo>
                  <a:pt x="1271587" y="0"/>
                </a:lnTo>
                <a:lnTo>
                  <a:pt x="1273249" y="0"/>
                </a:lnTo>
                <a:lnTo>
                  <a:pt x="1280039" y="0"/>
                </a:lnTo>
                <a:lnTo>
                  <a:pt x="1282703" y="0"/>
                </a:lnTo>
                <a:lnTo>
                  <a:pt x="1286178" y="0"/>
                </a:lnTo>
                <a:lnTo>
                  <a:pt x="1295146" y="0"/>
                </a:lnTo>
                <a:lnTo>
                  <a:pt x="1301651" y="0"/>
                </a:lnTo>
                <a:lnTo>
                  <a:pt x="1302284" y="0"/>
                </a:lnTo>
                <a:lnTo>
                  <a:pt x="1303313" y="0"/>
                </a:lnTo>
                <a:lnTo>
                  <a:pt x="1312767" y="0"/>
                </a:lnTo>
                <a:lnTo>
                  <a:pt x="1316242" y="0"/>
                </a:lnTo>
                <a:lnTo>
                  <a:pt x="1321886" y="0"/>
                </a:lnTo>
                <a:lnTo>
                  <a:pt x="1324685" y="0"/>
                </a:lnTo>
                <a:lnTo>
                  <a:pt x="1325211" y="0"/>
                </a:lnTo>
                <a:lnTo>
                  <a:pt x="1332348" y="0"/>
                </a:lnTo>
                <a:lnTo>
                  <a:pt x="1332714" y="0"/>
                </a:lnTo>
                <a:lnTo>
                  <a:pt x="1333135" y="0"/>
                </a:lnTo>
                <a:lnTo>
                  <a:pt x="1348747" y="0"/>
                </a:lnTo>
                <a:lnTo>
                  <a:pt x="1354749" y="0"/>
                </a:lnTo>
                <a:lnTo>
                  <a:pt x="1378811" y="0"/>
                </a:lnTo>
                <a:lnTo>
                  <a:pt x="1383745" y="0"/>
                </a:lnTo>
                <a:lnTo>
                  <a:pt x="1385406" y="0"/>
                </a:lnTo>
                <a:lnTo>
                  <a:pt x="1399356" y="0"/>
                </a:lnTo>
                <a:lnTo>
                  <a:pt x="1400513" y="0"/>
                </a:lnTo>
                <a:lnTo>
                  <a:pt x="1413947" y="0"/>
                </a:lnTo>
                <a:lnTo>
                  <a:pt x="1414442" y="0"/>
                </a:lnTo>
                <a:lnTo>
                  <a:pt x="1422915" y="0"/>
                </a:lnTo>
                <a:lnTo>
                  <a:pt x="1426390" y="0"/>
                </a:lnTo>
                <a:lnTo>
                  <a:pt x="1429420" y="0"/>
                </a:lnTo>
                <a:lnTo>
                  <a:pt x="1430053" y="0"/>
                </a:lnTo>
                <a:lnTo>
                  <a:pt x="1430206" y="0"/>
                </a:lnTo>
                <a:lnTo>
                  <a:pt x="1430577" y="0"/>
                </a:lnTo>
                <a:lnTo>
                  <a:pt x="1436843" y="0"/>
                </a:lnTo>
                <a:lnTo>
                  <a:pt x="1444011" y="0"/>
                </a:lnTo>
                <a:lnTo>
                  <a:pt x="1449655" y="0"/>
                </a:lnTo>
                <a:lnTo>
                  <a:pt x="1452454" y="0"/>
                </a:lnTo>
                <a:lnTo>
                  <a:pt x="1452980" y="0"/>
                </a:lnTo>
                <a:lnTo>
                  <a:pt x="1456455" y="0"/>
                </a:lnTo>
                <a:lnTo>
                  <a:pt x="1459664" y="0"/>
                </a:lnTo>
                <a:lnTo>
                  <a:pt x="1460117" y="0"/>
                </a:lnTo>
                <a:lnTo>
                  <a:pt x="1460483" y="0"/>
                </a:lnTo>
                <a:lnTo>
                  <a:pt x="1460904" y="0"/>
                </a:lnTo>
                <a:lnTo>
                  <a:pt x="1472926" y="0"/>
                </a:lnTo>
                <a:lnTo>
                  <a:pt x="1482518" y="0"/>
                </a:lnTo>
                <a:lnTo>
                  <a:pt x="1489729" y="0"/>
                </a:lnTo>
                <a:lnTo>
                  <a:pt x="1504116" y="0"/>
                </a:lnTo>
                <a:lnTo>
                  <a:pt x="1511514" y="0"/>
                </a:lnTo>
                <a:lnTo>
                  <a:pt x="1524740" y="0"/>
                </a:lnTo>
                <a:lnTo>
                  <a:pt x="1528282" y="0"/>
                </a:lnTo>
                <a:lnTo>
                  <a:pt x="1531757" y="0"/>
                </a:lnTo>
                <a:lnTo>
                  <a:pt x="1534181" y="0"/>
                </a:lnTo>
                <a:lnTo>
                  <a:pt x="1542211" y="0"/>
                </a:lnTo>
                <a:lnTo>
                  <a:pt x="1554159" y="0"/>
                </a:lnTo>
                <a:lnTo>
                  <a:pt x="1557318" y="0"/>
                </a:lnTo>
                <a:lnTo>
                  <a:pt x="1557975" y="0"/>
                </a:lnTo>
                <a:lnTo>
                  <a:pt x="1558346" y="0"/>
                </a:lnTo>
                <a:lnTo>
                  <a:pt x="1561822" y="0"/>
                </a:lnTo>
                <a:lnTo>
                  <a:pt x="1564612" y="0"/>
                </a:lnTo>
                <a:lnTo>
                  <a:pt x="1566857" y="0"/>
                </a:lnTo>
                <a:lnTo>
                  <a:pt x="1576919" y="0"/>
                </a:lnTo>
                <a:lnTo>
                  <a:pt x="1579719" y="0"/>
                </a:lnTo>
                <a:lnTo>
                  <a:pt x="1584224" y="0"/>
                </a:lnTo>
                <a:lnTo>
                  <a:pt x="1587382" y="0"/>
                </a:lnTo>
                <a:lnTo>
                  <a:pt x="1587433" y="0"/>
                </a:lnTo>
                <a:lnTo>
                  <a:pt x="1600695" y="0"/>
                </a:lnTo>
                <a:lnTo>
                  <a:pt x="1606834" y="0"/>
                </a:lnTo>
                <a:lnTo>
                  <a:pt x="1607256" y="0"/>
                </a:lnTo>
                <a:lnTo>
                  <a:pt x="1608325" y="0"/>
                </a:lnTo>
                <a:lnTo>
                  <a:pt x="1609783" y="0"/>
                </a:lnTo>
                <a:lnTo>
                  <a:pt x="1617498" y="0"/>
                </a:lnTo>
                <a:lnTo>
                  <a:pt x="1631885" y="0"/>
                </a:lnTo>
                <a:lnTo>
                  <a:pt x="1636899" y="0"/>
                </a:lnTo>
                <a:lnTo>
                  <a:pt x="1637320" y="0"/>
                </a:lnTo>
                <a:lnTo>
                  <a:pt x="1637445" y="0"/>
                </a:lnTo>
                <a:lnTo>
                  <a:pt x="1652509" y="0"/>
                </a:lnTo>
                <a:lnTo>
                  <a:pt x="1659526" y="0"/>
                </a:lnTo>
                <a:lnTo>
                  <a:pt x="1661950" y="0"/>
                </a:lnTo>
                <a:lnTo>
                  <a:pt x="1664952" y="0"/>
                </a:lnTo>
                <a:lnTo>
                  <a:pt x="1667212" y="0"/>
                </a:lnTo>
                <a:lnTo>
                  <a:pt x="1685087" y="0"/>
                </a:lnTo>
                <a:lnTo>
                  <a:pt x="1689591" y="0"/>
                </a:lnTo>
                <a:lnTo>
                  <a:pt x="1694626" y="0"/>
                </a:lnTo>
                <a:lnTo>
                  <a:pt x="1697276" y="0"/>
                </a:lnTo>
                <a:lnTo>
                  <a:pt x="1698000" y="0"/>
                </a:lnTo>
                <a:lnTo>
                  <a:pt x="1704688" y="0"/>
                </a:lnTo>
                <a:lnTo>
                  <a:pt x="1707488" y="0"/>
                </a:lnTo>
                <a:lnTo>
                  <a:pt x="1710963" y="0"/>
                </a:lnTo>
                <a:lnTo>
                  <a:pt x="1715151" y="0"/>
                </a:lnTo>
                <a:lnTo>
                  <a:pt x="1721928" y="0"/>
                </a:lnTo>
                <a:lnTo>
                  <a:pt x="1734603" y="0"/>
                </a:lnTo>
                <a:lnTo>
                  <a:pt x="1735025" y="0"/>
                </a:lnTo>
                <a:lnTo>
                  <a:pt x="1735558" y="0"/>
                </a:lnTo>
                <a:lnTo>
                  <a:pt x="1736094" y="0"/>
                </a:lnTo>
                <a:lnTo>
                  <a:pt x="1737552" y="0"/>
                </a:lnTo>
                <a:lnTo>
                  <a:pt x="1741027" y="0"/>
                </a:lnTo>
                <a:lnTo>
                  <a:pt x="1747046" y="0"/>
                </a:lnTo>
                <a:lnTo>
                  <a:pt x="1748537" y="0"/>
                </a:lnTo>
                <a:lnTo>
                  <a:pt x="1753052" y="0"/>
                </a:lnTo>
                <a:lnTo>
                  <a:pt x="1757499" y="0"/>
                </a:lnTo>
                <a:lnTo>
                  <a:pt x="1764668" y="0"/>
                </a:lnTo>
                <a:lnTo>
                  <a:pt x="1765089" y="0"/>
                </a:lnTo>
                <a:lnTo>
                  <a:pt x="1765214" y="0"/>
                </a:lnTo>
                <a:lnTo>
                  <a:pt x="1770320" y="0"/>
                </a:lnTo>
                <a:lnTo>
                  <a:pt x="1777110" y="0"/>
                </a:lnTo>
                <a:lnTo>
                  <a:pt x="1779774" y="0"/>
                </a:lnTo>
                <a:lnTo>
                  <a:pt x="1792721" y="0"/>
                </a:lnTo>
                <a:lnTo>
                  <a:pt x="1794981" y="0"/>
                </a:lnTo>
                <a:lnTo>
                  <a:pt x="1825045" y="0"/>
                </a:lnTo>
                <a:lnTo>
                  <a:pt x="1825769" y="0"/>
                </a:lnTo>
                <a:lnTo>
                  <a:pt x="1838732" y="0"/>
                </a:lnTo>
                <a:lnTo>
                  <a:pt x="1845818" y="0"/>
                </a:lnTo>
                <a:lnTo>
                  <a:pt x="1849697" y="0"/>
                </a:lnTo>
                <a:lnTo>
                  <a:pt x="1852412" y="0"/>
                </a:lnTo>
                <a:lnTo>
                  <a:pt x="1853903" y="0"/>
                </a:lnTo>
                <a:lnTo>
                  <a:pt x="1863327" y="0"/>
                </a:lnTo>
                <a:lnTo>
                  <a:pt x="1868796" y="0"/>
                </a:lnTo>
                <a:lnTo>
                  <a:pt x="1874815" y="0"/>
                </a:lnTo>
                <a:lnTo>
                  <a:pt x="1876306" y="0"/>
                </a:lnTo>
                <a:lnTo>
                  <a:pt x="1880821" y="0"/>
                </a:lnTo>
                <a:lnTo>
                  <a:pt x="1882477" y="0"/>
                </a:lnTo>
                <a:lnTo>
                  <a:pt x="1883936" y="0"/>
                </a:lnTo>
                <a:lnTo>
                  <a:pt x="1885268" y="0"/>
                </a:lnTo>
                <a:lnTo>
                  <a:pt x="1896427" y="0"/>
                </a:lnTo>
                <a:lnTo>
                  <a:pt x="1898089" y="0"/>
                </a:lnTo>
                <a:lnTo>
                  <a:pt x="1904879" y="0"/>
                </a:lnTo>
                <a:lnTo>
                  <a:pt x="1907543" y="0"/>
                </a:lnTo>
                <a:lnTo>
                  <a:pt x="1911018" y="0"/>
                </a:lnTo>
                <a:lnTo>
                  <a:pt x="1919986" y="0"/>
                </a:lnTo>
                <a:lnTo>
                  <a:pt x="1927124" y="0"/>
                </a:lnTo>
                <a:lnTo>
                  <a:pt x="1927489" y="0"/>
                </a:lnTo>
                <a:lnTo>
                  <a:pt x="1927911" y="0"/>
                </a:lnTo>
                <a:lnTo>
                  <a:pt x="1929402" y="0"/>
                </a:lnTo>
                <a:lnTo>
                  <a:pt x="1946726" y="0"/>
                </a:lnTo>
                <a:lnTo>
                  <a:pt x="1949525" y="0"/>
                </a:lnTo>
                <a:lnTo>
                  <a:pt x="1957554" y="0"/>
                </a:lnTo>
                <a:lnTo>
                  <a:pt x="1957975" y="0"/>
                </a:lnTo>
                <a:lnTo>
                  <a:pt x="1973587" y="0"/>
                </a:lnTo>
                <a:lnTo>
                  <a:pt x="1978520" y="0"/>
                </a:lnTo>
                <a:lnTo>
                  <a:pt x="1980012" y="0"/>
                </a:lnTo>
                <a:lnTo>
                  <a:pt x="1980181" y="0"/>
                </a:lnTo>
                <a:lnTo>
                  <a:pt x="1981672" y="0"/>
                </a:lnTo>
                <a:lnTo>
                  <a:pt x="2008585" y="0"/>
                </a:lnTo>
                <a:lnTo>
                  <a:pt x="2009218" y="0"/>
                </a:lnTo>
                <a:lnTo>
                  <a:pt x="2010246" y="0"/>
                </a:lnTo>
                <a:lnTo>
                  <a:pt x="2010709" y="0"/>
                </a:lnTo>
                <a:lnTo>
                  <a:pt x="2011705" y="0"/>
                </a:lnTo>
                <a:lnTo>
                  <a:pt x="2024147" y="0"/>
                </a:lnTo>
                <a:lnTo>
                  <a:pt x="2024196" y="0"/>
                </a:lnTo>
                <a:lnTo>
                  <a:pt x="2024981" y="0"/>
                </a:lnTo>
                <a:lnTo>
                  <a:pt x="2025353" y="0"/>
                </a:lnTo>
                <a:lnTo>
                  <a:pt x="2026473" y="0"/>
                </a:lnTo>
                <a:lnTo>
                  <a:pt x="2031619" y="0"/>
                </a:lnTo>
                <a:lnTo>
                  <a:pt x="2033110" y="0"/>
                </a:lnTo>
                <a:lnTo>
                  <a:pt x="2038787" y="0"/>
                </a:lnTo>
                <a:lnTo>
                  <a:pt x="2039282" y="0"/>
                </a:lnTo>
                <a:lnTo>
                  <a:pt x="2047755" y="0"/>
                </a:lnTo>
                <a:lnTo>
                  <a:pt x="2051230" y="0"/>
                </a:lnTo>
                <a:lnTo>
                  <a:pt x="2054893" y="0"/>
                </a:lnTo>
                <a:lnTo>
                  <a:pt x="2055046" y="0"/>
                </a:lnTo>
                <a:lnTo>
                  <a:pt x="2055258" y="0"/>
                </a:lnTo>
                <a:lnTo>
                  <a:pt x="2055680" y="0"/>
                </a:lnTo>
                <a:lnTo>
                  <a:pt x="2057171" y="0"/>
                </a:lnTo>
                <a:lnTo>
                  <a:pt x="2061683" y="0"/>
                </a:lnTo>
                <a:lnTo>
                  <a:pt x="2067702" y="0"/>
                </a:lnTo>
                <a:lnTo>
                  <a:pt x="2074495" y="0"/>
                </a:lnTo>
                <a:lnTo>
                  <a:pt x="2077294" y="0"/>
                </a:lnTo>
                <a:lnTo>
                  <a:pt x="2084504" y="0"/>
                </a:lnTo>
                <a:lnTo>
                  <a:pt x="2085323" y="0"/>
                </a:lnTo>
                <a:lnTo>
                  <a:pt x="2085744" y="0"/>
                </a:lnTo>
                <a:lnTo>
                  <a:pt x="2097766" y="0"/>
                </a:lnTo>
                <a:lnTo>
                  <a:pt x="2106289" y="0"/>
                </a:lnTo>
                <a:lnTo>
                  <a:pt x="2107781" y="0"/>
                </a:lnTo>
                <a:lnTo>
                  <a:pt x="2128956" y="0"/>
                </a:lnTo>
                <a:lnTo>
                  <a:pt x="2129514" y="0"/>
                </a:lnTo>
                <a:lnTo>
                  <a:pt x="2136354" y="0"/>
                </a:lnTo>
                <a:lnTo>
                  <a:pt x="2136987" y="0"/>
                </a:lnTo>
                <a:lnTo>
                  <a:pt x="2138478" y="0"/>
                </a:lnTo>
                <a:lnTo>
                  <a:pt x="2151916" y="0"/>
                </a:lnTo>
                <a:lnTo>
                  <a:pt x="2152750" y="0"/>
                </a:lnTo>
                <a:lnTo>
                  <a:pt x="2153122" y="0"/>
                </a:lnTo>
                <a:lnTo>
                  <a:pt x="2154242" y="0"/>
                </a:lnTo>
                <a:lnTo>
                  <a:pt x="2156597" y="0"/>
                </a:lnTo>
                <a:lnTo>
                  <a:pt x="2159388" y="0"/>
                </a:lnTo>
                <a:lnTo>
                  <a:pt x="2160879" y="0"/>
                </a:lnTo>
                <a:lnTo>
                  <a:pt x="2161633" y="0"/>
                </a:lnTo>
                <a:lnTo>
                  <a:pt x="2167051" y="0"/>
                </a:lnTo>
                <a:lnTo>
                  <a:pt x="2178999" y="0"/>
                </a:lnTo>
                <a:lnTo>
                  <a:pt x="2182158" y="0"/>
                </a:lnTo>
                <a:lnTo>
                  <a:pt x="2182815" y="0"/>
                </a:lnTo>
                <a:lnTo>
                  <a:pt x="2188666" y="0"/>
                </a:lnTo>
                <a:lnTo>
                  <a:pt x="2189452" y="0"/>
                </a:lnTo>
                <a:lnTo>
                  <a:pt x="2191697" y="0"/>
                </a:lnTo>
                <a:lnTo>
                  <a:pt x="2195471" y="0"/>
                </a:lnTo>
                <a:lnTo>
                  <a:pt x="2201759" y="0"/>
                </a:lnTo>
                <a:lnTo>
                  <a:pt x="2203100" y="0"/>
                </a:lnTo>
                <a:lnTo>
                  <a:pt x="2204559" y="0"/>
                </a:lnTo>
                <a:lnTo>
                  <a:pt x="2204591" y="0"/>
                </a:lnTo>
                <a:lnTo>
                  <a:pt x="2212273" y="0"/>
                </a:lnTo>
                <a:lnTo>
                  <a:pt x="2225535" y="0"/>
                </a:lnTo>
                <a:lnTo>
                  <a:pt x="2231674" y="0"/>
                </a:lnTo>
                <a:lnTo>
                  <a:pt x="2232096" y="0"/>
                </a:lnTo>
                <a:lnTo>
                  <a:pt x="2232220" y="0"/>
                </a:lnTo>
                <a:lnTo>
                  <a:pt x="2233118" y="0"/>
                </a:lnTo>
                <a:lnTo>
                  <a:pt x="2233165" y="0"/>
                </a:lnTo>
                <a:lnTo>
                  <a:pt x="2256725" y="0"/>
                </a:lnTo>
                <a:lnTo>
                  <a:pt x="2257283" y="0"/>
                </a:lnTo>
                <a:lnTo>
                  <a:pt x="2262285" y="0"/>
                </a:lnTo>
                <a:lnTo>
                  <a:pt x="2284366" y="0"/>
                </a:lnTo>
                <a:lnTo>
                  <a:pt x="2289402" y="0"/>
                </a:lnTo>
                <a:lnTo>
                  <a:pt x="2292052" y="0"/>
                </a:lnTo>
                <a:lnTo>
                  <a:pt x="2299271" y="0"/>
                </a:lnTo>
                <a:lnTo>
                  <a:pt x="2308721" y="0"/>
                </a:lnTo>
                <a:lnTo>
                  <a:pt x="2309927" y="0"/>
                </a:lnTo>
                <a:lnTo>
                  <a:pt x="2316435" y="0"/>
                </a:lnTo>
                <a:lnTo>
                  <a:pt x="2316703" y="0"/>
                </a:lnTo>
                <a:lnTo>
                  <a:pt x="2319466" y="0"/>
                </a:lnTo>
                <a:lnTo>
                  <a:pt x="2322840" y="0"/>
                </a:lnTo>
                <a:lnTo>
                  <a:pt x="2329528" y="0"/>
                </a:lnTo>
                <a:lnTo>
                  <a:pt x="2330869" y="0"/>
                </a:lnTo>
                <a:lnTo>
                  <a:pt x="2332328" y="0"/>
                </a:lnTo>
                <a:lnTo>
                  <a:pt x="2332360" y="0"/>
                </a:lnTo>
                <a:lnTo>
                  <a:pt x="2335803" y="0"/>
                </a:lnTo>
                <a:lnTo>
                  <a:pt x="2343312" y="0"/>
                </a:lnTo>
                <a:lnTo>
                  <a:pt x="2344804" y="0"/>
                </a:lnTo>
                <a:lnTo>
                  <a:pt x="2346768" y="0"/>
                </a:lnTo>
                <a:lnTo>
                  <a:pt x="2347827" y="0"/>
                </a:lnTo>
                <a:lnTo>
                  <a:pt x="2352274" y="0"/>
                </a:lnTo>
                <a:lnTo>
                  <a:pt x="2359443" y="0"/>
                </a:lnTo>
                <a:lnTo>
                  <a:pt x="2359865" y="0"/>
                </a:lnTo>
                <a:lnTo>
                  <a:pt x="2359989" y="0"/>
                </a:lnTo>
                <a:lnTo>
                  <a:pt x="2360887" y="0"/>
                </a:lnTo>
                <a:lnTo>
                  <a:pt x="2360934" y="0"/>
                </a:lnTo>
                <a:lnTo>
                  <a:pt x="2371886" y="0"/>
                </a:lnTo>
                <a:lnTo>
                  <a:pt x="2373377" y="0"/>
                </a:lnTo>
                <a:lnTo>
                  <a:pt x="2377892" y="0"/>
                </a:lnTo>
                <a:cubicBezTo>
                  <a:pt x="2382339" y="0"/>
                  <a:pt x="2382339" y="0"/>
                  <a:pt x="2382339" y="0"/>
                </a:cubicBezTo>
                <a:lnTo>
                  <a:pt x="2390054" y="0"/>
                </a:lnTo>
                <a:lnTo>
                  <a:pt x="2419821" y="0"/>
                </a:lnTo>
                <a:lnTo>
                  <a:pt x="2427040" y="0"/>
                </a:lnTo>
                <a:lnTo>
                  <a:pt x="2436490" y="0"/>
                </a:lnTo>
                <a:lnTo>
                  <a:pt x="2444472" y="0"/>
                </a:lnTo>
                <a:lnTo>
                  <a:pt x="2448678" y="0"/>
                </a:lnTo>
                <a:lnTo>
                  <a:pt x="2450171" y="0"/>
                </a:lnTo>
                <a:lnTo>
                  <a:pt x="2450609" y="0"/>
                </a:lnTo>
                <a:lnTo>
                  <a:pt x="2463572" y="0"/>
                </a:lnTo>
                <a:lnTo>
                  <a:pt x="2471081" y="0"/>
                </a:lnTo>
                <a:lnTo>
                  <a:pt x="2472573" y="0"/>
                </a:lnTo>
                <a:lnTo>
                  <a:pt x="2474537" y="0"/>
                </a:lnTo>
                <a:lnTo>
                  <a:pt x="2475596" y="0"/>
                </a:lnTo>
                <a:lnTo>
                  <a:pt x="2477252" y="0"/>
                </a:lnTo>
                <a:lnTo>
                  <a:pt x="2478712" y="0"/>
                </a:lnTo>
                <a:lnTo>
                  <a:pt x="2478743" y="0"/>
                </a:lnTo>
                <a:lnTo>
                  <a:pt x="2480043" y="0"/>
                </a:lnTo>
                <a:lnTo>
                  <a:pt x="2499655" y="0"/>
                </a:lnTo>
                <a:lnTo>
                  <a:pt x="2501146" y="0"/>
                </a:lnTo>
                <a:lnTo>
                  <a:pt x="2505661" y="0"/>
                </a:lnTo>
                <a:lnTo>
                  <a:pt x="2508776" y="0"/>
                </a:lnTo>
                <a:lnTo>
                  <a:pt x="2510108" y="0"/>
                </a:lnTo>
                <a:lnTo>
                  <a:pt x="2524178" y="0"/>
                </a:lnTo>
                <a:lnTo>
                  <a:pt x="2525248" y="0"/>
                </a:lnTo>
                <a:lnTo>
                  <a:pt x="2525669" y="0"/>
                </a:lnTo>
                <a:lnTo>
                  <a:pt x="2552329" y="0"/>
                </a:lnTo>
                <a:lnTo>
                  <a:pt x="2552751" y="0"/>
                </a:lnTo>
                <a:lnTo>
                  <a:pt x="2554242" y="0"/>
                </a:lnTo>
                <a:lnTo>
                  <a:pt x="2574787" y="0"/>
                </a:lnTo>
                <a:lnTo>
                  <a:pt x="2576279" y="0"/>
                </a:lnTo>
                <a:lnTo>
                  <a:pt x="2576447" y="0"/>
                </a:lnTo>
                <a:lnTo>
                  <a:pt x="2577940" y="0"/>
                </a:lnTo>
                <a:lnTo>
                  <a:pt x="2603360" y="0"/>
                </a:lnTo>
                <a:lnTo>
                  <a:pt x="2604852" y="0"/>
                </a:lnTo>
                <a:lnTo>
                  <a:pt x="2605021" y="0"/>
                </a:lnTo>
                <a:lnTo>
                  <a:pt x="2605484" y="0"/>
                </a:lnTo>
                <a:lnTo>
                  <a:pt x="2606481" y="0"/>
                </a:lnTo>
                <a:lnTo>
                  <a:pt x="2606512" y="0"/>
                </a:lnTo>
                <a:lnTo>
                  <a:pt x="2606976" y="0"/>
                </a:lnTo>
                <a:lnTo>
                  <a:pt x="2618923" y="0"/>
                </a:lnTo>
                <a:lnTo>
                  <a:pt x="2621248" y="0"/>
                </a:lnTo>
                <a:lnTo>
                  <a:pt x="2622740" y="0"/>
                </a:lnTo>
                <a:lnTo>
                  <a:pt x="2627885" y="0"/>
                </a:lnTo>
                <a:lnTo>
                  <a:pt x="2629377" y="0"/>
                </a:lnTo>
                <a:lnTo>
                  <a:pt x="2634058" y="0"/>
                </a:lnTo>
                <a:lnTo>
                  <a:pt x="2635549" y="0"/>
                </a:lnTo>
                <a:lnTo>
                  <a:pt x="2636545" y="0"/>
                </a:lnTo>
                <a:lnTo>
                  <a:pt x="2648987" y="0"/>
                </a:lnTo>
                <a:lnTo>
                  <a:pt x="2649821" y="0"/>
                </a:lnTo>
                <a:lnTo>
                  <a:pt x="2651313" y="0"/>
                </a:lnTo>
                <a:lnTo>
                  <a:pt x="2651947" y="0"/>
                </a:lnTo>
                <a:lnTo>
                  <a:pt x="2653017" y="0"/>
                </a:lnTo>
                <a:lnTo>
                  <a:pt x="2653438" y="0"/>
                </a:lnTo>
                <a:lnTo>
                  <a:pt x="2656459" y="0"/>
                </a:lnTo>
                <a:lnTo>
                  <a:pt x="2657950" y="0"/>
                </a:lnTo>
                <a:lnTo>
                  <a:pt x="2665460" y="0"/>
                </a:lnTo>
                <a:lnTo>
                  <a:pt x="2680098" y="0"/>
                </a:lnTo>
                <a:lnTo>
                  <a:pt x="2680520" y="0"/>
                </a:lnTo>
                <a:lnTo>
                  <a:pt x="2682011" y="0"/>
                </a:lnTo>
                <a:lnTo>
                  <a:pt x="2692542" y="0"/>
                </a:lnTo>
                <a:lnTo>
                  <a:pt x="2702556" y="0"/>
                </a:lnTo>
                <a:lnTo>
                  <a:pt x="2704048" y="0"/>
                </a:lnTo>
                <a:lnTo>
                  <a:pt x="2724289" y="0"/>
                </a:lnTo>
                <a:lnTo>
                  <a:pt x="2731129" y="0"/>
                </a:lnTo>
                <a:lnTo>
                  <a:pt x="2732621" y="0"/>
                </a:lnTo>
                <a:lnTo>
                  <a:pt x="2733253" y="0"/>
                </a:lnTo>
                <a:lnTo>
                  <a:pt x="2734745" y="0"/>
                </a:lnTo>
                <a:lnTo>
                  <a:pt x="2746692" y="0"/>
                </a:lnTo>
                <a:lnTo>
                  <a:pt x="2749017" y="0"/>
                </a:lnTo>
                <a:lnTo>
                  <a:pt x="2750509" y="0"/>
                </a:lnTo>
                <a:lnTo>
                  <a:pt x="2754354" y="0"/>
                </a:lnTo>
                <a:lnTo>
                  <a:pt x="2755654" y="0"/>
                </a:lnTo>
                <a:lnTo>
                  <a:pt x="2757146" y="0"/>
                </a:lnTo>
                <a:lnTo>
                  <a:pt x="2761827" y="0"/>
                </a:lnTo>
                <a:lnTo>
                  <a:pt x="2763318" y="0"/>
                </a:lnTo>
                <a:lnTo>
                  <a:pt x="2776756" y="0"/>
                </a:lnTo>
                <a:lnTo>
                  <a:pt x="2777590" y="0"/>
                </a:lnTo>
                <a:lnTo>
                  <a:pt x="2779082" y="0"/>
                </a:lnTo>
                <a:lnTo>
                  <a:pt x="2783442" y="0"/>
                </a:lnTo>
                <a:lnTo>
                  <a:pt x="2784228" y="0"/>
                </a:lnTo>
                <a:lnTo>
                  <a:pt x="2785719" y="0"/>
                </a:lnTo>
                <a:lnTo>
                  <a:pt x="2786473" y="0"/>
                </a:lnTo>
                <a:lnTo>
                  <a:pt x="2793229" y="0"/>
                </a:lnTo>
                <a:lnTo>
                  <a:pt x="2799367" y="0"/>
                </a:lnTo>
                <a:lnTo>
                  <a:pt x="2813506" y="0"/>
                </a:lnTo>
                <a:lnTo>
                  <a:pt x="2820311" y="0"/>
                </a:lnTo>
                <a:lnTo>
                  <a:pt x="2827893" y="0"/>
                </a:lnTo>
                <a:lnTo>
                  <a:pt x="2827940" y="0"/>
                </a:lnTo>
                <a:lnTo>
                  <a:pt x="2829431" y="0"/>
                </a:lnTo>
                <a:lnTo>
                  <a:pt x="2829978" y="0"/>
                </a:lnTo>
                <a:lnTo>
                  <a:pt x="2852058" y="0"/>
                </a:lnTo>
                <a:lnTo>
                  <a:pt x="2857060" y="0"/>
                </a:lnTo>
                <a:lnTo>
                  <a:pt x="2857958" y="0"/>
                </a:lnTo>
                <a:lnTo>
                  <a:pt x="2871601" y="0"/>
                </a:lnTo>
                <a:lnTo>
                  <a:pt x="2882123" y="0"/>
                </a:lnTo>
                <a:lnTo>
                  <a:pt x="2894046" y="0"/>
                </a:lnTo>
                <a:lnTo>
                  <a:pt x="2903496" y="0"/>
                </a:lnTo>
                <a:lnTo>
                  <a:pt x="2911211" y="0"/>
                </a:lnTo>
                <a:lnTo>
                  <a:pt x="2914242" y="0"/>
                </a:lnTo>
                <a:lnTo>
                  <a:pt x="2914461" y="0"/>
                </a:lnTo>
                <a:lnTo>
                  <a:pt x="2924111" y="0"/>
                </a:lnTo>
                <a:lnTo>
                  <a:pt x="2927136" y="0"/>
                </a:lnTo>
                <a:lnTo>
                  <a:pt x="2933561" y="0"/>
                </a:lnTo>
                <a:lnTo>
                  <a:pt x="2939580" y="0"/>
                </a:lnTo>
                <a:lnTo>
                  <a:pt x="2941275" y="0"/>
                </a:lnTo>
                <a:lnTo>
                  <a:pt x="2941543" y="0"/>
                </a:lnTo>
                <a:lnTo>
                  <a:pt x="2945586" y="0"/>
                </a:lnTo>
                <a:lnTo>
                  <a:pt x="2950032" y="0"/>
                </a:lnTo>
                <a:lnTo>
                  <a:pt x="2955662" y="0"/>
                </a:lnTo>
                <a:lnTo>
                  <a:pt x="2955709" y="0"/>
                </a:lnTo>
                <a:lnTo>
                  <a:pt x="2957200" y="0"/>
                </a:lnTo>
                <a:lnTo>
                  <a:pt x="2957747" y="0"/>
                </a:lnTo>
                <a:lnTo>
                  <a:pt x="2968152" y="0"/>
                </a:lnTo>
                <a:lnTo>
                  <a:pt x="2969644" y="0"/>
                </a:lnTo>
                <a:lnTo>
                  <a:pt x="2972667" y="0"/>
                </a:lnTo>
                <a:lnTo>
                  <a:pt x="2977114" y="0"/>
                </a:lnTo>
                <a:lnTo>
                  <a:pt x="2984829" y="0"/>
                </a:lnTo>
                <a:lnTo>
                  <a:pt x="2985727" y="0"/>
                </a:lnTo>
                <a:lnTo>
                  <a:pt x="2999370" y="0"/>
                </a:lnTo>
                <a:lnTo>
                  <a:pt x="3021815" y="0"/>
                </a:lnTo>
                <a:lnTo>
                  <a:pt x="3031265" y="0"/>
                </a:lnTo>
                <a:lnTo>
                  <a:pt x="3042230" y="0"/>
                </a:lnTo>
                <a:lnTo>
                  <a:pt x="3044946" y="0"/>
                </a:lnTo>
                <a:lnTo>
                  <a:pt x="3051880" y="0"/>
                </a:lnTo>
                <a:lnTo>
                  <a:pt x="3061330" y="0"/>
                </a:lnTo>
                <a:lnTo>
                  <a:pt x="3067349" y="0"/>
                </a:lnTo>
                <a:lnTo>
                  <a:pt x="3069312" y="0"/>
                </a:lnTo>
                <a:lnTo>
                  <a:pt x="3073355" y="0"/>
                </a:lnTo>
                <a:lnTo>
                  <a:pt x="3073518" y="0"/>
                </a:lnTo>
                <a:lnTo>
                  <a:pt x="3075011" y="0"/>
                </a:lnTo>
                <a:lnTo>
                  <a:pt x="3077801" y="0"/>
                </a:lnTo>
                <a:lnTo>
                  <a:pt x="3095921" y="0"/>
                </a:lnTo>
                <a:lnTo>
                  <a:pt x="3097413" y="0"/>
                </a:lnTo>
                <a:lnTo>
                  <a:pt x="3100436" y="0"/>
                </a:lnTo>
                <a:lnTo>
                  <a:pt x="3103552" y="0"/>
                </a:lnTo>
                <a:lnTo>
                  <a:pt x="3104883" y="0"/>
                </a:lnTo>
                <a:lnTo>
                  <a:pt x="3120023" y="0"/>
                </a:lnTo>
                <a:lnTo>
                  <a:pt x="3120445" y="0"/>
                </a:lnTo>
                <a:lnTo>
                  <a:pt x="3149018" y="0"/>
                </a:lnTo>
                <a:lnTo>
                  <a:pt x="3150088" y="0"/>
                </a:lnTo>
                <a:lnTo>
                  <a:pt x="3150509" y="0"/>
                </a:lnTo>
                <a:lnTo>
                  <a:pt x="3171054" y="0"/>
                </a:lnTo>
                <a:lnTo>
                  <a:pt x="3172715" y="0"/>
                </a:lnTo>
                <a:lnTo>
                  <a:pt x="3199627" y="0"/>
                </a:lnTo>
                <a:lnTo>
                  <a:pt x="3201119" y="0"/>
                </a:lnTo>
                <a:lnTo>
                  <a:pt x="3201287" y="0"/>
                </a:lnTo>
                <a:lnTo>
                  <a:pt x="3201751" y="0"/>
                </a:lnTo>
                <a:lnTo>
                  <a:pt x="3202780" y="0"/>
                </a:lnTo>
                <a:lnTo>
                  <a:pt x="3217515" y="0"/>
                </a:lnTo>
                <a:lnTo>
                  <a:pt x="3224152" y="0"/>
                </a:lnTo>
                <a:lnTo>
                  <a:pt x="3230324" y="0"/>
                </a:lnTo>
                <a:lnTo>
                  <a:pt x="3231321" y="0"/>
                </a:lnTo>
                <a:lnTo>
                  <a:pt x="3231816" y="0"/>
                </a:lnTo>
                <a:lnTo>
                  <a:pt x="3243763" y="0"/>
                </a:lnTo>
                <a:lnTo>
                  <a:pt x="3246088" y="0"/>
                </a:lnTo>
                <a:lnTo>
                  <a:pt x="3247580" y="0"/>
                </a:lnTo>
                <a:lnTo>
                  <a:pt x="3247792" y="0"/>
                </a:lnTo>
                <a:lnTo>
                  <a:pt x="3248214" y="0"/>
                </a:lnTo>
                <a:lnTo>
                  <a:pt x="3252725" y="0"/>
                </a:lnTo>
                <a:lnTo>
                  <a:pt x="3254217" y="0"/>
                </a:lnTo>
                <a:lnTo>
                  <a:pt x="3260235" y="0"/>
                </a:lnTo>
                <a:lnTo>
                  <a:pt x="3276787" y="0"/>
                </a:lnTo>
                <a:lnTo>
                  <a:pt x="3277857" y="0"/>
                </a:lnTo>
                <a:lnTo>
                  <a:pt x="3278278" y="0"/>
                </a:lnTo>
                <a:lnTo>
                  <a:pt x="3290300" y="0"/>
                </a:lnTo>
                <a:lnTo>
                  <a:pt x="3298823" y="0"/>
                </a:lnTo>
                <a:lnTo>
                  <a:pt x="3327396" y="0"/>
                </a:lnTo>
                <a:lnTo>
                  <a:pt x="3328888" y="0"/>
                </a:lnTo>
                <a:lnTo>
                  <a:pt x="3329520" y="0"/>
                </a:lnTo>
                <a:lnTo>
                  <a:pt x="3345284" y="0"/>
                </a:lnTo>
                <a:lnTo>
                  <a:pt x="3349129" y="0"/>
                </a:lnTo>
                <a:lnTo>
                  <a:pt x="3351921" y="0"/>
                </a:lnTo>
                <a:lnTo>
                  <a:pt x="3358093" y="0"/>
                </a:lnTo>
                <a:lnTo>
                  <a:pt x="3359585" y="0"/>
                </a:lnTo>
                <a:lnTo>
                  <a:pt x="3371532" y="0"/>
                </a:lnTo>
                <a:lnTo>
                  <a:pt x="3373857" y="0"/>
                </a:lnTo>
                <a:lnTo>
                  <a:pt x="3375349" y="0"/>
                </a:lnTo>
                <a:lnTo>
                  <a:pt x="3380494" y="0"/>
                </a:lnTo>
                <a:lnTo>
                  <a:pt x="3381986" y="0"/>
                </a:lnTo>
                <a:lnTo>
                  <a:pt x="3388004" y="0"/>
                </a:lnTo>
                <a:lnTo>
                  <a:pt x="3408282" y="0"/>
                </a:lnTo>
                <a:lnTo>
                  <a:pt x="3418069" y="0"/>
                </a:lnTo>
                <a:lnTo>
                  <a:pt x="3424207" y="0"/>
                </a:lnTo>
                <a:lnTo>
                  <a:pt x="3424753" y="0"/>
                </a:lnTo>
                <a:lnTo>
                  <a:pt x="3452733" y="0"/>
                </a:lnTo>
                <a:lnTo>
                  <a:pt x="3454818" y="0"/>
                </a:lnTo>
                <a:lnTo>
                  <a:pt x="3476898" y="0"/>
                </a:lnTo>
                <a:lnTo>
                  <a:pt x="3496441" y="0"/>
                </a:lnTo>
                <a:lnTo>
                  <a:pt x="3509236" y="0"/>
                </a:lnTo>
                <a:lnTo>
                  <a:pt x="3518886" y="0"/>
                </a:lnTo>
                <a:lnTo>
                  <a:pt x="3528336" y="0"/>
                </a:lnTo>
                <a:lnTo>
                  <a:pt x="3536051" y="0"/>
                </a:lnTo>
                <a:lnTo>
                  <a:pt x="3539301" y="0"/>
                </a:lnTo>
                <a:lnTo>
                  <a:pt x="3540361" y="0"/>
                </a:lnTo>
                <a:lnTo>
                  <a:pt x="3544807" y="0"/>
                </a:lnTo>
                <a:lnTo>
                  <a:pt x="3551976" y="0"/>
                </a:lnTo>
                <a:lnTo>
                  <a:pt x="3552522" y="0"/>
                </a:lnTo>
                <a:lnTo>
                  <a:pt x="3564420" y="0"/>
                </a:lnTo>
                <a:lnTo>
                  <a:pt x="3570426" y="0"/>
                </a:lnTo>
                <a:cubicBezTo>
                  <a:pt x="3574872" y="0"/>
                  <a:pt x="3574872" y="0"/>
                  <a:pt x="3574872" y="0"/>
                </a:cubicBezTo>
                <a:lnTo>
                  <a:pt x="3580502" y="0"/>
                </a:lnTo>
                <a:lnTo>
                  <a:pt x="3582587" y="0"/>
                </a:lnTo>
                <a:lnTo>
                  <a:pt x="3624210" y="0"/>
                </a:lnTo>
                <a:lnTo>
                  <a:pt x="3637005" y="0"/>
                </a:lnTo>
                <a:lnTo>
                  <a:pt x="3646655" y="0"/>
                </a:lnTo>
                <a:lnTo>
                  <a:pt x="3656105" y="0"/>
                </a:lnTo>
                <a:lnTo>
                  <a:pt x="3667070" y="0"/>
                </a:lnTo>
                <a:lnTo>
                  <a:pt x="3668130" y="0"/>
                </a:lnTo>
                <a:lnTo>
                  <a:pt x="3669786" y="0"/>
                </a:lnTo>
                <a:lnTo>
                  <a:pt x="3672576" y="0"/>
                </a:lnTo>
                <a:lnTo>
                  <a:pt x="3692189" y="0"/>
                </a:lnTo>
                <a:lnTo>
                  <a:pt x="3698195" y="0"/>
                </a:lnTo>
                <a:lnTo>
                  <a:pt x="3702641" y="0"/>
                </a:lnTo>
                <a:lnTo>
                  <a:pt x="3744863" y="0"/>
                </a:lnTo>
                <a:lnTo>
                  <a:pt x="3745285" y="0"/>
                </a:lnTo>
                <a:lnTo>
                  <a:pt x="3795894" y="0"/>
                </a:lnTo>
                <a:lnTo>
                  <a:pt x="3797555" y="0"/>
                </a:lnTo>
                <a:lnTo>
                  <a:pt x="3826591" y="0"/>
                </a:lnTo>
                <a:lnTo>
                  <a:pt x="3842355" y="0"/>
                </a:lnTo>
                <a:lnTo>
                  <a:pt x="3848992" y="0"/>
                </a:lnTo>
                <a:lnTo>
                  <a:pt x="3872632" y="0"/>
                </a:lnTo>
                <a:lnTo>
                  <a:pt x="3873054" y="0"/>
                </a:lnTo>
                <a:lnTo>
                  <a:pt x="3885075" y="0"/>
                </a:lnTo>
                <a:lnTo>
                  <a:pt x="3923663" y="0"/>
                </a:lnTo>
                <a:lnTo>
                  <a:pt x="3954360" y="0"/>
                </a:lnTo>
                <a:lnTo>
                  <a:pt x="3970124" y="0"/>
                </a:lnTo>
                <a:lnTo>
                  <a:pt x="3976761" y="0"/>
                </a:lnTo>
                <a:lnTo>
                  <a:pt x="4012844" y="0"/>
                </a:lnTo>
                <a:lnTo>
                  <a:pt x="4049593" y="0"/>
                </a:lnTo>
                <a:cubicBezTo>
                  <a:pt x="4169647" y="0"/>
                  <a:pt x="4169647" y="0"/>
                  <a:pt x="4169647" y="0"/>
                </a:cubicBezTo>
                <a:lnTo>
                  <a:pt x="4177362" y="0"/>
                </a:lnTo>
                <a:cubicBezTo>
                  <a:pt x="4297416" y="0"/>
                  <a:pt x="4297416" y="0"/>
                  <a:pt x="4297416" y="0"/>
                </a:cubicBezTo>
                <a:cubicBezTo>
                  <a:pt x="4327758" y="0"/>
                  <a:pt x="4364168" y="21251"/>
                  <a:pt x="4379339" y="47054"/>
                </a:cubicBezTo>
                <a:cubicBezTo>
                  <a:pt x="4591731" y="415146"/>
                  <a:pt x="4591731" y="415146"/>
                  <a:pt x="4591731" y="415146"/>
                </a:cubicBezTo>
                <a:cubicBezTo>
                  <a:pt x="4606902" y="440951"/>
                  <a:pt x="4606902" y="483452"/>
                  <a:pt x="4591731" y="509257"/>
                </a:cubicBezTo>
                <a:cubicBezTo>
                  <a:pt x="4379339" y="877348"/>
                  <a:pt x="4379339" y="877348"/>
                  <a:pt x="4379339" y="877348"/>
                </a:cubicBezTo>
                <a:cubicBezTo>
                  <a:pt x="4364168" y="903151"/>
                  <a:pt x="4327758" y="924402"/>
                  <a:pt x="4297416" y="924402"/>
                </a:cubicBezTo>
                <a:lnTo>
                  <a:pt x="4169647" y="924402"/>
                </a:lnTo>
                <a:lnTo>
                  <a:pt x="3976761" y="924402"/>
                </a:lnTo>
                <a:lnTo>
                  <a:pt x="3872632" y="924402"/>
                </a:lnTo>
                <a:lnTo>
                  <a:pt x="3848992" y="924402"/>
                </a:lnTo>
                <a:lnTo>
                  <a:pt x="3744863" y="924402"/>
                </a:lnTo>
                <a:lnTo>
                  <a:pt x="3702641" y="924402"/>
                </a:lnTo>
                <a:lnTo>
                  <a:pt x="3672576" y="924402"/>
                </a:lnTo>
                <a:lnTo>
                  <a:pt x="3656105" y="924402"/>
                </a:lnTo>
                <a:lnTo>
                  <a:pt x="3574872" y="924402"/>
                </a:lnTo>
                <a:lnTo>
                  <a:pt x="3551976" y="924402"/>
                </a:lnTo>
                <a:lnTo>
                  <a:pt x="3544807" y="924402"/>
                </a:lnTo>
                <a:lnTo>
                  <a:pt x="3528336" y="924402"/>
                </a:lnTo>
                <a:lnTo>
                  <a:pt x="3424207" y="924402"/>
                </a:lnTo>
                <a:lnTo>
                  <a:pt x="3381986" y="924402"/>
                </a:lnTo>
                <a:lnTo>
                  <a:pt x="3380494" y="924402"/>
                </a:lnTo>
                <a:lnTo>
                  <a:pt x="3351921" y="924402"/>
                </a:lnTo>
                <a:lnTo>
                  <a:pt x="3277857" y="924402"/>
                </a:lnTo>
                <a:lnTo>
                  <a:pt x="3254217" y="924402"/>
                </a:lnTo>
                <a:lnTo>
                  <a:pt x="3252725" y="924402"/>
                </a:lnTo>
                <a:lnTo>
                  <a:pt x="3247792" y="924402"/>
                </a:lnTo>
                <a:lnTo>
                  <a:pt x="3231321" y="924402"/>
                </a:lnTo>
                <a:lnTo>
                  <a:pt x="3224152" y="924402"/>
                </a:lnTo>
                <a:lnTo>
                  <a:pt x="3150088" y="924402"/>
                </a:lnTo>
                <a:lnTo>
                  <a:pt x="3120023" y="924402"/>
                </a:lnTo>
                <a:lnTo>
                  <a:pt x="3104883" y="924402"/>
                </a:lnTo>
                <a:lnTo>
                  <a:pt x="3103552" y="924402"/>
                </a:lnTo>
                <a:lnTo>
                  <a:pt x="3077801" y="924402"/>
                </a:lnTo>
                <a:lnTo>
                  <a:pt x="3061330" y="924402"/>
                </a:lnTo>
                <a:lnTo>
                  <a:pt x="3031265" y="924402"/>
                </a:lnTo>
                <a:lnTo>
                  <a:pt x="2977114" y="924402"/>
                </a:lnTo>
                <a:lnTo>
                  <a:pt x="2957200" y="924402"/>
                </a:lnTo>
                <a:lnTo>
                  <a:pt x="2955709" y="924402"/>
                </a:lnTo>
                <a:lnTo>
                  <a:pt x="2950032" y="924402"/>
                </a:lnTo>
                <a:lnTo>
                  <a:pt x="2933561" y="924402"/>
                </a:lnTo>
                <a:lnTo>
                  <a:pt x="2927136" y="924402"/>
                </a:lnTo>
                <a:lnTo>
                  <a:pt x="2903496" y="924402"/>
                </a:lnTo>
                <a:lnTo>
                  <a:pt x="2829431" y="924402"/>
                </a:lnTo>
                <a:lnTo>
                  <a:pt x="2827940" y="924402"/>
                </a:lnTo>
                <a:lnTo>
                  <a:pt x="2799367" y="924402"/>
                </a:lnTo>
                <a:lnTo>
                  <a:pt x="2785719" y="924402"/>
                </a:lnTo>
                <a:lnTo>
                  <a:pt x="2784228" y="924402"/>
                </a:lnTo>
                <a:lnTo>
                  <a:pt x="2757146" y="924402"/>
                </a:lnTo>
                <a:lnTo>
                  <a:pt x="2755654" y="924402"/>
                </a:lnTo>
                <a:lnTo>
                  <a:pt x="2680098" y="924402"/>
                </a:lnTo>
                <a:lnTo>
                  <a:pt x="2657950" y="924402"/>
                </a:lnTo>
                <a:lnTo>
                  <a:pt x="2656459" y="924402"/>
                </a:lnTo>
                <a:lnTo>
                  <a:pt x="2653017" y="924402"/>
                </a:lnTo>
                <a:lnTo>
                  <a:pt x="2636545" y="924402"/>
                </a:lnTo>
                <a:lnTo>
                  <a:pt x="2629377" y="924402"/>
                </a:lnTo>
                <a:lnTo>
                  <a:pt x="2627885" y="924402"/>
                </a:lnTo>
                <a:lnTo>
                  <a:pt x="2606481" y="924402"/>
                </a:lnTo>
                <a:lnTo>
                  <a:pt x="2552329" y="924402"/>
                </a:lnTo>
                <a:lnTo>
                  <a:pt x="2525248" y="924402"/>
                </a:lnTo>
                <a:lnTo>
                  <a:pt x="2510108" y="924402"/>
                </a:lnTo>
                <a:lnTo>
                  <a:pt x="2508776" y="924402"/>
                </a:lnTo>
                <a:lnTo>
                  <a:pt x="2480043" y="924402"/>
                </a:lnTo>
                <a:lnTo>
                  <a:pt x="2478712" y="924402"/>
                </a:lnTo>
                <a:lnTo>
                  <a:pt x="2463572" y="924402"/>
                </a:lnTo>
                <a:lnTo>
                  <a:pt x="2436490" y="924402"/>
                </a:lnTo>
                <a:lnTo>
                  <a:pt x="2382339" y="924402"/>
                </a:lnTo>
                <a:lnTo>
                  <a:pt x="2360934" y="924402"/>
                </a:lnTo>
                <a:lnTo>
                  <a:pt x="2359443" y="924402"/>
                </a:lnTo>
                <a:lnTo>
                  <a:pt x="2352274" y="924402"/>
                </a:lnTo>
                <a:lnTo>
                  <a:pt x="2335803" y="924402"/>
                </a:lnTo>
                <a:lnTo>
                  <a:pt x="2332360" y="924402"/>
                </a:lnTo>
                <a:lnTo>
                  <a:pt x="2332328" y="924402"/>
                </a:lnTo>
                <a:lnTo>
                  <a:pt x="2330869" y="924402"/>
                </a:lnTo>
                <a:lnTo>
                  <a:pt x="2308721" y="924402"/>
                </a:lnTo>
                <a:lnTo>
                  <a:pt x="2233165" y="924402"/>
                </a:lnTo>
                <a:lnTo>
                  <a:pt x="2231674" y="924402"/>
                </a:lnTo>
                <a:lnTo>
                  <a:pt x="2204591" y="924402"/>
                </a:lnTo>
                <a:lnTo>
                  <a:pt x="2204559" y="924402"/>
                </a:lnTo>
                <a:lnTo>
                  <a:pt x="2203100" y="924402"/>
                </a:lnTo>
                <a:lnTo>
                  <a:pt x="2189452" y="924402"/>
                </a:lnTo>
                <a:lnTo>
                  <a:pt x="2160879" y="924402"/>
                </a:lnTo>
                <a:lnTo>
                  <a:pt x="2159388" y="924402"/>
                </a:lnTo>
                <a:lnTo>
                  <a:pt x="2085323" y="924402"/>
                </a:lnTo>
                <a:lnTo>
                  <a:pt x="2077294" y="924402"/>
                </a:lnTo>
                <a:lnTo>
                  <a:pt x="2061683" y="924402"/>
                </a:lnTo>
                <a:lnTo>
                  <a:pt x="2055258" y="924402"/>
                </a:lnTo>
                <a:lnTo>
                  <a:pt x="2038787" y="924402"/>
                </a:lnTo>
                <a:lnTo>
                  <a:pt x="2033110" y="924402"/>
                </a:lnTo>
                <a:lnTo>
                  <a:pt x="2031619" y="924402"/>
                </a:lnTo>
                <a:lnTo>
                  <a:pt x="2011705" y="924402"/>
                </a:lnTo>
                <a:lnTo>
                  <a:pt x="1957554" y="924402"/>
                </a:lnTo>
                <a:lnTo>
                  <a:pt x="1949525" y="924402"/>
                </a:lnTo>
                <a:lnTo>
                  <a:pt x="1927489" y="924402"/>
                </a:lnTo>
                <a:lnTo>
                  <a:pt x="1911018" y="924402"/>
                </a:lnTo>
                <a:lnTo>
                  <a:pt x="1907543" y="924402"/>
                </a:lnTo>
                <a:lnTo>
                  <a:pt x="1885268" y="924402"/>
                </a:lnTo>
                <a:lnTo>
                  <a:pt x="1883936" y="924402"/>
                </a:lnTo>
                <a:lnTo>
                  <a:pt x="1868796" y="924402"/>
                </a:lnTo>
                <a:lnTo>
                  <a:pt x="1838732" y="924402"/>
                </a:lnTo>
                <a:lnTo>
                  <a:pt x="1779774" y="924402"/>
                </a:lnTo>
                <a:lnTo>
                  <a:pt x="1764668" y="924402"/>
                </a:lnTo>
                <a:lnTo>
                  <a:pt x="1757499" y="924402"/>
                </a:lnTo>
                <a:lnTo>
                  <a:pt x="1741027" y="924402"/>
                </a:lnTo>
                <a:lnTo>
                  <a:pt x="1737552" y="924402"/>
                </a:lnTo>
                <a:lnTo>
                  <a:pt x="1736094" y="924402"/>
                </a:lnTo>
                <a:lnTo>
                  <a:pt x="1734603" y="924402"/>
                </a:lnTo>
                <a:lnTo>
                  <a:pt x="1710963" y="924402"/>
                </a:lnTo>
                <a:lnTo>
                  <a:pt x="1707488" y="924402"/>
                </a:lnTo>
                <a:lnTo>
                  <a:pt x="1652509" y="924402"/>
                </a:lnTo>
                <a:lnTo>
                  <a:pt x="1636899" y="924402"/>
                </a:lnTo>
                <a:lnTo>
                  <a:pt x="1609783" y="924402"/>
                </a:lnTo>
                <a:lnTo>
                  <a:pt x="1608325" y="924402"/>
                </a:lnTo>
                <a:lnTo>
                  <a:pt x="1606834" y="924402"/>
                </a:lnTo>
                <a:lnTo>
                  <a:pt x="1579719" y="924402"/>
                </a:lnTo>
                <a:lnTo>
                  <a:pt x="1564612" y="924402"/>
                </a:lnTo>
                <a:lnTo>
                  <a:pt x="1524740" y="924402"/>
                </a:lnTo>
                <a:lnTo>
                  <a:pt x="1482518" y="924402"/>
                </a:lnTo>
                <a:lnTo>
                  <a:pt x="1460483" y="924402"/>
                </a:lnTo>
                <a:lnTo>
                  <a:pt x="1452454" y="924402"/>
                </a:lnTo>
                <a:lnTo>
                  <a:pt x="1444011" y="924402"/>
                </a:lnTo>
                <a:lnTo>
                  <a:pt x="1436843" y="924402"/>
                </a:lnTo>
                <a:lnTo>
                  <a:pt x="1413947" y="924402"/>
                </a:lnTo>
                <a:lnTo>
                  <a:pt x="1354749" y="924402"/>
                </a:lnTo>
                <a:lnTo>
                  <a:pt x="1332714" y="924402"/>
                </a:lnTo>
                <a:lnTo>
                  <a:pt x="1324685" y="924402"/>
                </a:lnTo>
                <a:lnTo>
                  <a:pt x="1316242" y="924402"/>
                </a:lnTo>
                <a:lnTo>
                  <a:pt x="1312767" y="924402"/>
                </a:lnTo>
                <a:lnTo>
                  <a:pt x="1286178" y="924402"/>
                </a:lnTo>
                <a:lnTo>
                  <a:pt x="1282703" y="924402"/>
                </a:lnTo>
                <a:lnTo>
                  <a:pt x="1243956" y="924402"/>
                </a:lnTo>
                <a:lnTo>
                  <a:pt x="1184998" y="924402"/>
                </a:lnTo>
                <a:lnTo>
                  <a:pt x="1154934" y="924402"/>
                </a:lnTo>
                <a:lnTo>
                  <a:pt x="1139828" y="924402"/>
                </a:lnTo>
                <a:lnTo>
                  <a:pt x="1116187" y="924402"/>
                </a:lnTo>
                <a:lnTo>
                  <a:pt x="1112712" y="924402"/>
                </a:lnTo>
                <a:lnTo>
                  <a:pt x="1057734" y="924402"/>
                </a:lnTo>
                <a:lnTo>
                  <a:pt x="1027669" y="924402"/>
                </a:lnTo>
                <a:lnTo>
                  <a:pt x="1012059" y="924402"/>
                </a:lnTo>
                <a:lnTo>
                  <a:pt x="984943" y="924402"/>
                </a:lnTo>
                <a:lnTo>
                  <a:pt x="929965" y="924402"/>
                </a:lnTo>
                <a:lnTo>
                  <a:pt x="899900" y="924402"/>
                </a:lnTo>
                <a:lnTo>
                  <a:pt x="857678" y="924402"/>
                </a:lnTo>
                <a:lnTo>
                  <a:pt x="819171" y="924402"/>
                </a:lnTo>
                <a:lnTo>
                  <a:pt x="729909" y="924402"/>
                </a:lnTo>
                <a:lnTo>
                  <a:pt x="691402" y="924402"/>
                </a:lnTo>
                <a:lnTo>
                  <a:pt x="687927" y="924402"/>
                </a:lnTo>
                <a:lnTo>
                  <a:pt x="560158" y="924402"/>
                </a:lnTo>
                <a:lnTo>
                  <a:pt x="432894" y="924402"/>
                </a:lnTo>
                <a:lnTo>
                  <a:pt x="305125" y="924402"/>
                </a:lnTo>
                <a:cubicBezTo>
                  <a:pt x="275541" y="924402"/>
                  <a:pt x="238373" y="903151"/>
                  <a:pt x="223202" y="877348"/>
                </a:cubicBezTo>
                <a:cubicBezTo>
                  <a:pt x="10809" y="509257"/>
                  <a:pt x="10809" y="509257"/>
                  <a:pt x="10809" y="509257"/>
                </a:cubicBezTo>
                <a:cubicBezTo>
                  <a:pt x="-3603" y="483452"/>
                  <a:pt x="-3603" y="440951"/>
                  <a:pt x="10809" y="415146"/>
                </a:cubicBezTo>
                <a:cubicBezTo>
                  <a:pt x="223202" y="47054"/>
                  <a:pt x="223202" y="47054"/>
                  <a:pt x="223202" y="47054"/>
                </a:cubicBezTo>
                <a:cubicBezTo>
                  <a:pt x="238373" y="21251"/>
                  <a:pt x="275541" y="0"/>
                  <a:pt x="305125" y="0"/>
                </a:cubicBezTo>
                <a:close/>
              </a:path>
            </a:pathLst>
          </a:custGeom>
          <a:solidFill>
            <a:srgbClr val="E8707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269865" y="976630"/>
            <a:ext cx="347281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活动（五）：想一想，画一画，圆的大小与什么有关系？圆的位置与什么有关系？</a:t>
            </a:r>
            <a:endParaRPr lang="zh-CN" altLang="en-US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1．用同一个圆心，画2个半径不同的圆。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2．画3个圆心位置不同，半径相同的圆。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3．思考：观察两次画的圆，你发现了什么？（体会圆心和半径的作用，即圆心决定圆的位置，半径决定圆的大小。）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12420" y="154940"/>
            <a:ext cx="2427605" cy="41021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kern="100">
                <a:latin typeface="站酷快乐体2016修订版" panose="02010600030101010101" charset="-122"/>
                <a:ea typeface="站酷快乐体2016修订版" panose="02010600030101010101" charset="-122"/>
                <a:cs typeface="Times New Roman" panose="02020603050405020304" pitchFamily="18" charset="0"/>
              </a:rPr>
              <a:t>想象，发展空间观念的双翼</a:t>
            </a:r>
            <a:endParaRPr lang="zh-CN" altLang="en-US" kern="100">
              <a:latin typeface="站酷快乐体2016修订版" panose="02010600030101010101" charset="-122"/>
              <a:ea typeface="站酷快乐体2016修订版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7030" y="1627505"/>
            <a:ext cx="422021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55600"/>
            <a:r>
              <a:rPr lang="zh-CN" sz="1600" b="0">
                <a:ea typeface="宋体" panose="02010600030101010101" pitchFamily="2" charset="-122"/>
              </a:rPr>
              <a:t>1．你能画出圆中所有的半径和直径吗？（学生会积极操作和思考得出结论：圆内半径和直径有无数条。）2．思考：你能否用不同的方法说明直径与半径的关系？（学生可能采用“画一画、量一量”、“折一折”等方法，在推想、解释、验证、操作、交流、归纳的过程中，会慢慢悟到它们各自之间的关系。）3.填表。(通过计算，巩固圆的半径与直径的数量关系。)</a:t>
            </a:r>
            <a:endParaRPr lang="zh-CN" altLang="en-US" sz="1600"/>
          </a:p>
        </p:txBody>
      </p:sp>
      <p:graphicFrame>
        <p:nvGraphicFramePr>
          <p:cNvPr id="10" name="表格 9"/>
          <p:cNvGraphicFramePr/>
          <p:nvPr/>
        </p:nvGraphicFramePr>
        <p:xfrm>
          <a:off x="612140" y="4267200"/>
          <a:ext cx="3543300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550"/>
                <a:gridCol w="590550"/>
                <a:gridCol w="590550"/>
                <a:gridCol w="590550"/>
                <a:gridCol w="590550"/>
                <a:gridCol w="590550"/>
              </a:tblGrid>
              <a:tr h="15875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半径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2dm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0.6cm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1.8dm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直径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5m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8.32m</a:t>
                      </a:r>
                      <a:endParaRPr lang="en-US" altLang="en-US" b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" name="圆角矩形 42"/>
          <p:cNvSpPr/>
          <p:nvPr/>
        </p:nvSpPr>
        <p:spPr>
          <a:xfrm rot="10800000" flipV="1">
            <a:off x="-24130" y="565150"/>
            <a:ext cx="9192895" cy="4582795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algn="l" fontAlgn="auto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    </a:t>
            </a:r>
            <a:r>
              <a:rPr lang="zh-CN" altLang="en-US" sz="200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思考：想像是在感知和经验的基础上，在头脑中形成、创造新形象的心理过程，空间观念的发展离不开想像力的培养。没有良好的想像能力就不可能有较强的空间观念。因此，我让学生通过想像、绘制和比较，借助图形的直观，帮助学生发现圆的半径与直径之间的位置关系、数量关系；体会圆心和半径的作用。在这样的想像过程中，圆的本质特征才能得以内化，从而给</a:t>
            </a:r>
            <a:r>
              <a:rPr lang="zh-CN" altLang="en-US" sz="200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  <a:sym typeface="+mn-ea"/>
              </a:rPr>
              <a:t>学生</a:t>
            </a:r>
            <a:r>
              <a:rPr lang="zh-CN" altLang="en-US" sz="200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发展空间观念插上了腾飞的双翼。</a:t>
            </a:r>
            <a:endParaRPr lang="zh-CN" altLang="en-US" sz="200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6730" y="689610"/>
            <a:ext cx="1240790" cy="1494155"/>
            <a:chOff x="7380501" y="2927403"/>
            <a:chExt cx="2311884" cy="2880513"/>
          </a:xfrm>
        </p:grpSpPr>
        <p:sp>
          <p:nvSpPr>
            <p:cNvPr id="14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Group 18"/>
          <p:cNvGrpSpPr>
            <a:grpSpLocks noChangeAspect="1"/>
          </p:cNvGrpSpPr>
          <p:nvPr/>
        </p:nvGrpSpPr>
        <p:grpSpPr bwMode="auto">
          <a:xfrm>
            <a:off x="768985" y="958850"/>
            <a:ext cx="377190" cy="351790"/>
            <a:chOff x="3802" y="2858"/>
            <a:chExt cx="616" cy="574"/>
          </a:xfrm>
          <a:solidFill>
            <a:srgbClr val="E87071"/>
          </a:solidFill>
        </p:grpSpPr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69810" y="3962400"/>
            <a:ext cx="1217295" cy="1470660"/>
            <a:chOff x="7380501" y="2927403"/>
            <a:chExt cx="2311884" cy="2880513"/>
          </a:xfrm>
        </p:grpSpPr>
        <p:sp>
          <p:nvSpPr>
            <p:cNvPr id="20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Group 13"/>
          <p:cNvGrpSpPr>
            <a:grpSpLocks noChangeAspect="1"/>
          </p:cNvGrpSpPr>
          <p:nvPr/>
        </p:nvGrpSpPr>
        <p:grpSpPr bwMode="auto">
          <a:xfrm>
            <a:off x="7549715" y="4137907"/>
            <a:ext cx="530459" cy="536720"/>
            <a:chOff x="2426" y="2781"/>
            <a:chExt cx="593" cy="600"/>
          </a:xfrm>
          <a:solidFill>
            <a:srgbClr val="01ACBE"/>
          </a:solidFill>
        </p:grpSpPr>
        <p:sp>
          <p:nvSpPr>
            <p:cNvPr id="4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9" grpId="0" bldLvl="0" animBg="1"/>
      <p:bldP spid="78" grpId="0" bldLvl="0" animBg="1"/>
      <p:bldP spid="79" grpId="0" bldLvl="0" animBg="1"/>
      <p:bldP spid="3" grpId="0"/>
      <p:bldP spid="4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12420" y="154940"/>
            <a:ext cx="2466340" cy="41021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zh-CN" kern="100" dirty="0">
                <a:latin typeface="站酷快乐体2016修订版" panose="02010600030101010101" charset="-122"/>
                <a:ea typeface="站酷快乐体2016修订版" panose="02010600030101010101" charset="-122"/>
                <a:cs typeface="Times New Roman" panose="02020603050405020304" pitchFamily="18" charset="0"/>
              </a:rPr>
              <a:t>生活，深化空间观念的引擎</a:t>
            </a:r>
            <a:endParaRPr lang="zh-CN" altLang="zh-CN" kern="100" dirty="0">
              <a:latin typeface="站酷快乐体2016修订版" panose="02010600030101010101" charset="-122"/>
              <a:ea typeface="站酷快乐体2016修订版" panose="02010600030101010101" charset="-122"/>
              <a:cs typeface="Times New Roman" panose="02020603050405020304" pitchFamily="18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5102860" y="370205"/>
            <a:ext cx="3982085" cy="4634398"/>
            <a:chOff x="6866433" y="4285145"/>
            <a:chExt cx="2589304" cy="1451302"/>
          </a:xfrm>
        </p:grpSpPr>
        <p:sp>
          <p:nvSpPr>
            <p:cNvPr id="77" name="圆角矩形 76"/>
            <p:cNvSpPr/>
            <p:nvPr/>
          </p:nvSpPr>
          <p:spPr>
            <a:xfrm>
              <a:off x="6866433" y="4285145"/>
              <a:ext cx="2589304" cy="1451302"/>
            </a:xfrm>
            <a:prstGeom prst="roundRect">
              <a:avLst>
                <a:gd name="adj" fmla="val 7741"/>
              </a:avLst>
            </a:prstGeom>
            <a:solidFill>
              <a:srgbClr val="E87071"/>
            </a:soli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342900" dist="1651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文本框 45"/>
            <p:cNvSpPr txBox="1"/>
            <p:nvPr/>
          </p:nvSpPr>
          <p:spPr>
            <a:xfrm>
              <a:off x="6956859" y="4350280"/>
              <a:ext cx="2299058" cy="1329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bg1"/>
                  </a:solidFill>
                  <a:latin typeface="站酷快乐体2016修订版" panose="02010600030101010101" charset="-122"/>
                  <a:ea typeface="站酷快乐体2016修订版" panose="02010600030101010101" charset="-122"/>
                  <a:cs typeface="站酷快乐体2016修订版" panose="02010600030101010101" charset="-122"/>
                </a:rPr>
                <a:t>思考：为应和时代的发展产生的人才需要，北师大2011年版《课程标准》特别提出，要重视孩子应用意识的培养。在现实的生活中，确实蕴藏着很多的数学信息，让学生将这些数学信息抽象化，并形成数学问题，最终用数学的方法去解决，这十分有益于学生空间观念的发展。因此，组织学生寻找身边的数学，让学生从数学很好玩，数学很美妙，数学真有用等不同的视角感受和发展空念观念。可见生活是把空间观念引向纵深，使学生形成数学智慧的引擎。 </a:t>
              </a:r>
              <a:endParaRPr lang="zh-CN" altLang="en-US" sz="1800" dirty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endParaRPr>
            </a:p>
          </p:txBody>
        </p:sp>
      </p:grpSp>
      <p:sp>
        <p:nvSpPr>
          <p:cNvPr id="95" name="圆角矩形 94"/>
          <p:cNvSpPr/>
          <p:nvPr/>
        </p:nvSpPr>
        <p:spPr>
          <a:xfrm>
            <a:off x="54610" y="683895"/>
            <a:ext cx="4821555" cy="4410075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205740" y="1899285"/>
            <a:ext cx="4200525" cy="1344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68910" y="816610"/>
            <a:ext cx="42748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00000"/>
              </a:lnSpc>
            </a:pPr>
            <a:r>
              <a:rPr lang="zh-CN" sz="2000" b="0"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rPr>
              <a:t>1.</a:t>
            </a:r>
            <a:r>
              <a:rPr lang="zh-CN" sz="1800" b="0"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rPr>
              <a:t>人们在联欢时，会自然</a:t>
            </a:r>
            <a:endParaRPr lang="zh-CN" sz="1800" b="0">
              <a:latin typeface="义启粗楷体" panose="02010601030101010101" charset="-128"/>
              <a:ea typeface="义启粗楷体" panose="02010601030101010101" charset="-128"/>
              <a:cs typeface="义启粗楷体" panose="02010601030101010101" charset="-128"/>
            </a:endParaRPr>
          </a:p>
          <a:p>
            <a:pPr indent="0" fontAlgn="auto">
              <a:lnSpc>
                <a:spcPct val="100000"/>
              </a:lnSpc>
            </a:pPr>
            <a:r>
              <a:rPr lang="zh-CN" sz="1800" b="0"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rPr>
              <a:t>地围成圆形，为什么？</a:t>
            </a:r>
            <a:endParaRPr lang="zh-CN" sz="1800" b="0">
              <a:latin typeface="义启粗楷体" panose="02010601030101010101" charset="-128"/>
              <a:ea typeface="义启粗楷体" panose="02010601030101010101" charset="-128"/>
              <a:cs typeface="义启粗楷体" panose="02010601030101010101" charset="-128"/>
            </a:endParaRPr>
          </a:p>
          <a:p>
            <a:pPr indent="0" fontAlgn="auto">
              <a:lnSpc>
                <a:spcPct val="100000"/>
              </a:lnSpc>
            </a:pPr>
            <a:r>
              <a:rPr lang="zh-CN" sz="1800" b="0">
                <a:latin typeface="义启粗楷体" panose="02010601030101010101" charset="-128"/>
                <a:ea typeface="义启粗楷体" panose="02010601030101010101" charset="-128"/>
                <a:cs typeface="义启粗楷体" panose="02010601030101010101" charset="-128"/>
              </a:rPr>
              <a:t>想一想，说一说。</a:t>
            </a:r>
            <a:endParaRPr lang="zh-CN" altLang="en-US" sz="1800">
              <a:latin typeface="义启粗楷体" panose="02010601030101010101" charset="-128"/>
              <a:ea typeface="义启粗楷体" panose="02010601030101010101" charset="-128"/>
              <a:cs typeface="义启粗楷体" panose="02010601030101010101" charset="-128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7707" t="11948" r="12004" b="13668"/>
          <a:stretch>
            <a:fillRect/>
          </a:stretch>
        </p:blipFill>
        <p:spPr>
          <a:xfrm>
            <a:off x="3232785" y="816610"/>
            <a:ext cx="1091565" cy="101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205740" y="3353435"/>
            <a:ext cx="4237355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/>
              <a:t>   </a:t>
            </a:r>
            <a:r>
              <a:rPr lang="en-US" altLang="zh-CN" sz="1800" b="1"/>
              <a:t> </a:t>
            </a:r>
            <a:r>
              <a:rPr lang="zh-CN" altLang="en-US" sz="1800" b="1">
                <a:latin typeface="站酷快乐体2016修订版" panose="02010600030101010101" charset="-122"/>
                <a:ea typeface="站酷快乐体2016修订版" panose="02010600030101010101" charset="-122"/>
              </a:rPr>
              <a:t>课外</a:t>
            </a:r>
            <a:r>
              <a:rPr lang="zh-CN" altLang="en-US" sz="1800" b="1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作业：</a:t>
            </a:r>
            <a:r>
              <a:rPr lang="en-US" altLang="zh-CN" sz="1800">
                <a:solidFill>
                  <a:schemeClr val="tx1"/>
                </a:solidFill>
              </a:rPr>
              <a:t>寻找生活中你感兴趣的</a:t>
            </a:r>
            <a:r>
              <a:rPr lang="zh-CN" altLang="en-US" sz="1800">
                <a:solidFill>
                  <a:schemeClr val="tx1"/>
                </a:solidFill>
              </a:rPr>
              <a:t>与</a:t>
            </a:r>
            <a:r>
              <a:rPr lang="en-US" altLang="zh-CN" sz="1800">
                <a:solidFill>
                  <a:schemeClr val="tx1"/>
                </a:solidFill>
              </a:rPr>
              <a:t>圆有关系的现象，用你学的知识</a:t>
            </a:r>
            <a:r>
              <a:rPr lang="zh-CN" altLang="en-US" sz="1800">
                <a:solidFill>
                  <a:schemeClr val="tx1"/>
                </a:solidFill>
              </a:rPr>
              <a:t>跟你的家人或同伴</a:t>
            </a:r>
            <a:r>
              <a:rPr lang="en-US" altLang="zh-CN" sz="1800">
                <a:solidFill>
                  <a:schemeClr val="tx1"/>
                </a:solidFill>
              </a:rPr>
              <a:t>解释。</a:t>
            </a:r>
            <a:r>
              <a:rPr lang="en-US" altLang="zh-CN" sz="1800"/>
              <a:t>   </a:t>
            </a:r>
            <a:endParaRPr lang="en-US" altLang="zh-CN" sz="1800"/>
          </a:p>
          <a:p>
            <a:r>
              <a:rPr lang="zh-CN" altLang="en-US" sz="1600">
                <a:latin typeface="华康勘亭流W9" panose="03000909000000000000" charset="-122"/>
                <a:ea typeface="华康勘亭流W9" panose="03000909000000000000" charset="-122"/>
              </a:rPr>
              <a:t>    </a:t>
            </a:r>
            <a:endParaRPr lang="zh-CN" altLang="en-US" sz="1600">
              <a:latin typeface="华康勘亭流W9" panose="03000909000000000000" charset="-122"/>
              <a:ea typeface="华康勘亭流W9" panose="03000909000000000000" charset="-122"/>
            </a:endParaRPr>
          </a:p>
          <a:p>
            <a:r>
              <a:rPr lang="zh-CN" altLang="en-US" sz="1600">
                <a:latin typeface="华康勘亭流W9" panose="03000909000000000000" charset="-122"/>
                <a:ea typeface="华康勘亭流W9" panose="03000909000000000000" charset="-122"/>
              </a:rPr>
              <a:t>目的在于培养学生应用数学的意识，使学生进一步体会圆的本质表征。</a:t>
            </a:r>
            <a:endParaRPr lang="zh-CN" altLang="en-US" sz="1600">
              <a:latin typeface="华康勘亭流W9" panose="03000909000000000000" charset="-122"/>
              <a:ea typeface="华康勘亭流W9" panose="030009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 rot="10800000">
            <a:off x="5379085" y="674370"/>
            <a:ext cx="3696970" cy="43154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rgbClr val="ADADA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Freeform 5"/>
          <p:cNvSpPr/>
          <p:nvPr/>
        </p:nvSpPr>
        <p:spPr bwMode="auto">
          <a:xfrm rot="10800000">
            <a:off x="1795780" y="675005"/>
            <a:ext cx="3696970" cy="43154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rgbClr val="ADADA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 rot="16200000">
            <a:off x="-1290796" y="2054386"/>
            <a:ext cx="4314826" cy="1555499"/>
          </a:xfrm>
          <a:prstGeom prst="roundRect">
            <a:avLst>
              <a:gd name="adj" fmla="val 11292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zh-CN" altLang="en-US">
              <a:solidFill>
                <a:srgbClr val="44546A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6564" y="2316720"/>
            <a:ext cx="638810" cy="2305685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lang="zh-CN" altLang="en-US" sz="3600" b="1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600" b="1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sz="36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占位符 3"/>
          <p:cNvSpPr txBox="1"/>
          <p:nvPr/>
        </p:nvSpPr>
        <p:spPr>
          <a:xfrm>
            <a:off x="-44450" y="18415"/>
            <a:ext cx="4514215" cy="431800"/>
          </a:xfrm>
          <a:prstGeom prst="rect">
            <a:avLst/>
          </a:prstGeom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站酷快乐体2016修订版" panose="02010600030101010101" charset="-122"/>
                <a:ea typeface="站酷快乐体2016修订版" panose="02010600030101010101" charset="-122"/>
              </a:rPr>
              <a:t>感悟数学思想生产空间观念的智慧</a:t>
            </a:r>
            <a:endParaRPr lang="zh-CN" altLang="en-US" sz="180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46" name="文本占位符 5"/>
          <p:cNvSpPr txBox="1"/>
          <p:nvPr/>
        </p:nvSpPr>
        <p:spPr>
          <a:xfrm>
            <a:off x="5971540" y="835025"/>
            <a:ext cx="2511425" cy="378714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0" smtClean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</a:rPr>
              <a:t>      </a:t>
            </a:r>
            <a:r>
              <a:rPr lang="en-US" altLang="zh-CN" sz="1600" b="0" smtClean="0">
                <a:solidFill>
                  <a:prstClr val="black">
                    <a:lumMod val="65000"/>
                    <a:lumOff val="35000"/>
                  </a:prstClr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  </a:t>
            </a:r>
            <a:r>
              <a:rPr lang="zh-CN" altLang="en-US" sz="16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让孩子获得 数学思想，是数学教学的根本目的。因为，学生学习的时间有限，而学习的知识却是无穷的，数学思想对孩子的终身发展都是有用的。因此，学生形成空间观念也少不了数学基本思想的支撑，只有让学生在数学学习中学会使用数学思想，让孩子勤于思考，让孩子有效的探索新鲜的知识，最终才能让孩子真正适应将来。</a:t>
            </a:r>
            <a:r>
              <a:rPr lang="zh-CN" altLang="en-US" sz="16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  <a:sym typeface="+mn-ea"/>
              </a:rPr>
              <a:t>正所谓：“感悟思想，智敬未来。”</a:t>
            </a:r>
            <a:endParaRPr lang="zh-CN" altLang="en-US" sz="1600" b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cs typeface="站酷快乐体2016修订版" panose="02010600030101010101" charset="-122"/>
              <a:sym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8265" y="419735"/>
            <a:ext cx="4604385" cy="76200"/>
          </a:xfrm>
          <a:prstGeom prst="rect">
            <a:avLst/>
          </a:prstGeom>
          <a:solidFill>
            <a:srgbClr val="019BAB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>
              <a:solidFill>
                <a:srgbClr val="44546A"/>
              </a:solidFill>
            </a:endParaRPr>
          </a:p>
        </p:txBody>
      </p:sp>
      <p:sp>
        <p:nvSpPr>
          <p:cNvPr id="48" name="文本占位符 5"/>
          <p:cNvSpPr txBox="1"/>
          <p:nvPr/>
        </p:nvSpPr>
        <p:spPr>
          <a:xfrm>
            <a:off x="2415540" y="931545"/>
            <a:ext cx="2457450" cy="369062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0" smtClean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</a:rPr>
              <a:t>      </a:t>
            </a:r>
            <a:r>
              <a:rPr lang="en-US" altLang="zh-CN" sz="16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 </a:t>
            </a:r>
            <a:r>
              <a:rPr lang="zh-CN" altLang="en-US" sz="1600" b="0" smtClean="0">
                <a:solidFill>
                  <a:schemeClr val="tx1"/>
                </a:solidFill>
                <a:latin typeface="站酷快乐体2016修订版" panose="02010600030101010101" charset="-122"/>
                <a:ea typeface="站酷快乐体2016修订版" panose="02010600030101010101" charset="-122"/>
                <a:cs typeface="站酷快乐体2016修订版" panose="02010600030101010101" charset="-122"/>
              </a:rPr>
              <a:t>学生感兴趣的“现实生活” 世界是千奇百怪、色彩斑斓的。因此，我们需要有一颗纯真的童心，善于从学生的生活经验和心理特点出发，顺应孩子们的天性，去捕捉一幅幅令他们心动的画面，挑选一个个为他们乐于接受和思考的“空间与图形”，让他们喜欢它、接受它，从而感知它、运用它，从而使学生产生空间观念的智慧。</a:t>
            </a:r>
            <a:endParaRPr lang="zh-CN" altLang="en-US" sz="1600" b="0" smtClean="0">
              <a:solidFill>
                <a:schemeClr val="tx1"/>
              </a:solidFill>
              <a:latin typeface="站酷快乐体2016修订版" panose="02010600030101010101" charset="-122"/>
              <a:ea typeface="站酷快乐体2016修订版" panose="02010600030101010101" charset="-122"/>
              <a:cs typeface="站酷快乐体2016修订版" panose="02010600030101010101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158750" y="702310"/>
            <a:ext cx="1416685" cy="13690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占位符 5"/>
          <p:cNvSpPr txBox="1"/>
          <p:nvPr/>
        </p:nvSpPr>
        <p:spPr>
          <a:xfrm>
            <a:off x="-53975" y="1188720"/>
            <a:ext cx="1840230" cy="395605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28" tIns="45714" rIns="91428" bIns="4571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0" smtClean="0">
                <a:solidFill>
                  <a:schemeClr val="bg1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感 悟</a:t>
            </a:r>
            <a:endParaRPr lang="zh-CN" altLang="en-US" sz="4000" b="0" dirty="0" smtClean="0">
              <a:solidFill>
                <a:schemeClr val="bg1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8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43" grpId="0"/>
      <p:bldP spid="45" grpId="0"/>
      <p:bldP spid="46" grpId="0" bldLvl="0" animBg="1"/>
      <p:bldP spid="47" grpId="0" bldLvl="0" animBg="1"/>
      <p:bldP spid="48" grpId="0" bldLvl="0" animBg="1"/>
      <p:bldP spid="9" grpId="0" bldLvl="0" animBg="1"/>
      <p:bldP spid="3" grpId="0" bldLvl="0" animBg="1"/>
      <p:bldP spid="4" grpId="0" bldLvl="0" animBg="1"/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000" kern="100" smtClean="0">
                <a:latin typeface="站酷快乐体2016修订版" panose="02010600030101010101" charset="-122"/>
                <a:ea typeface="站酷快乐体2016修订版" panose="02010600030101010101" charset="-122"/>
                <a:cs typeface="Times New Roman" panose="02020603050405020304" pitchFamily="18" charset="0"/>
              </a:rPr>
              <a:t>结  束  语</a:t>
            </a:r>
            <a:endParaRPr lang="zh-CN" altLang="en-US" sz="2000" kern="100" dirty="0" smtClean="0">
              <a:latin typeface="站酷快乐体2016修订版" panose="02010600030101010101" charset="-122"/>
              <a:ea typeface="站酷快乐体2016修订版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87" name="梯形 1037"/>
          <p:cNvSpPr/>
          <p:nvPr/>
        </p:nvSpPr>
        <p:spPr>
          <a:xfrm>
            <a:off x="4794535" y="3980178"/>
            <a:ext cx="3892362" cy="867610"/>
          </a:xfrm>
          <a:custGeom>
            <a:avLst/>
            <a:gdLst>
              <a:gd name="connsiteX0" fmla="*/ 0 w 8663676"/>
              <a:gd name="connsiteY0" fmla="*/ 1863059 h 1863059"/>
              <a:gd name="connsiteX1" fmla="*/ 966909 w 8663676"/>
              <a:gd name="connsiteY1" fmla="*/ 0 h 1863059"/>
              <a:gd name="connsiteX2" fmla="*/ 7696767 w 8663676"/>
              <a:gd name="connsiteY2" fmla="*/ 0 h 1863059"/>
              <a:gd name="connsiteX3" fmla="*/ 8663676 w 8663676"/>
              <a:gd name="connsiteY3" fmla="*/ 1863059 h 1863059"/>
              <a:gd name="connsiteX4" fmla="*/ 0 w 8663676"/>
              <a:gd name="connsiteY4" fmla="*/ 1863059 h 1863059"/>
              <a:gd name="connsiteX0-1" fmla="*/ 0 w 8663676"/>
              <a:gd name="connsiteY0-2" fmla="*/ 1863059 h 1863059"/>
              <a:gd name="connsiteX1-3" fmla="*/ 966909 w 8663676"/>
              <a:gd name="connsiteY1-4" fmla="*/ 0 h 1863059"/>
              <a:gd name="connsiteX2-5" fmla="*/ 7696767 w 8663676"/>
              <a:gd name="connsiteY2-6" fmla="*/ 0 h 1863059"/>
              <a:gd name="connsiteX3-7" fmla="*/ 8663676 w 8663676"/>
              <a:gd name="connsiteY3-8" fmla="*/ 1863059 h 1863059"/>
              <a:gd name="connsiteX4-9" fmla="*/ 0 w 8663676"/>
              <a:gd name="connsiteY4-10" fmla="*/ 1863059 h 1863059"/>
              <a:gd name="connsiteX0-11" fmla="*/ 0 w 8663676"/>
              <a:gd name="connsiteY0-12" fmla="*/ 1863059 h 1863059"/>
              <a:gd name="connsiteX1-13" fmla="*/ 966909 w 8663676"/>
              <a:gd name="connsiteY1-14" fmla="*/ 0 h 1863059"/>
              <a:gd name="connsiteX2-15" fmla="*/ 7696767 w 8663676"/>
              <a:gd name="connsiteY2-16" fmla="*/ 0 h 1863059"/>
              <a:gd name="connsiteX3-17" fmla="*/ 8663676 w 8663676"/>
              <a:gd name="connsiteY3-18" fmla="*/ 1863059 h 1863059"/>
              <a:gd name="connsiteX4-19" fmla="*/ 0 w 8663676"/>
              <a:gd name="connsiteY4-20" fmla="*/ 1863059 h 1863059"/>
              <a:gd name="connsiteX0-21" fmla="*/ 0 w 8663676"/>
              <a:gd name="connsiteY0-22" fmla="*/ 1863059 h 1863059"/>
              <a:gd name="connsiteX1-23" fmla="*/ 966909 w 8663676"/>
              <a:gd name="connsiteY1-24" fmla="*/ 0 h 1863059"/>
              <a:gd name="connsiteX2-25" fmla="*/ 7696767 w 8663676"/>
              <a:gd name="connsiteY2-26" fmla="*/ 0 h 1863059"/>
              <a:gd name="connsiteX3-27" fmla="*/ 8663676 w 8663676"/>
              <a:gd name="connsiteY3-28" fmla="*/ 1863059 h 1863059"/>
              <a:gd name="connsiteX4-29" fmla="*/ 0 w 8663676"/>
              <a:gd name="connsiteY4-30" fmla="*/ 1863059 h 1863059"/>
              <a:gd name="connsiteX0-31" fmla="*/ 0 w 8663676"/>
              <a:gd name="connsiteY0-32" fmla="*/ 1863059 h 1863059"/>
              <a:gd name="connsiteX1-33" fmla="*/ 966909 w 8663676"/>
              <a:gd name="connsiteY1-34" fmla="*/ 0 h 1863059"/>
              <a:gd name="connsiteX2-35" fmla="*/ 7696767 w 8663676"/>
              <a:gd name="connsiteY2-36" fmla="*/ 0 h 1863059"/>
              <a:gd name="connsiteX3-37" fmla="*/ 8663676 w 8663676"/>
              <a:gd name="connsiteY3-38" fmla="*/ 1863059 h 1863059"/>
              <a:gd name="connsiteX4-39" fmla="*/ 0 w 8663676"/>
              <a:gd name="connsiteY4-40" fmla="*/ 1863059 h 18630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663676" h="1863059">
                <a:moveTo>
                  <a:pt x="0" y="1863059"/>
                </a:moveTo>
                <a:lnTo>
                  <a:pt x="966909" y="0"/>
                </a:lnTo>
                <a:lnTo>
                  <a:pt x="7696767" y="0"/>
                </a:lnTo>
                <a:lnTo>
                  <a:pt x="8663676" y="1863059"/>
                </a:lnTo>
                <a:cubicBezTo>
                  <a:pt x="5631800" y="1614997"/>
                  <a:pt x="3200936" y="1608399"/>
                  <a:pt x="0" y="1863059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7000"/>
                </a:schemeClr>
              </a:gs>
              <a:gs pos="100000">
                <a:srgbClr val="B2B2B2">
                  <a:alpha val="41000"/>
                </a:srgbClr>
              </a:gs>
              <a:gs pos="58000">
                <a:srgbClr val="777777">
                  <a:alpha val="29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299712" y="3558501"/>
            <a:ext cx="3595762" cy="1124799"/>
            <a:chOff x="6663899" y="4300351"/>
            <a:chExt cx="4794349" cy="1499732"/>
          </a:xfrm>
        </p:grpSpPr>
        <p:sp>
          <p:nvSpPr>
            <p:cNvPr id="89" name="Freeform 27"/>
            <p:cNvSpPr/>
            <p:nvPr/>
          </p:nvSpPr>
          <p:spPr bwMode="auto">
            <a:xfrm>
              <a:off x="6684322" y="5292109"/>
              <a:ext cx="4760311" cy="507974"/>
            </a:xfrm>
            <a:custGeom>
              <a:avLst/>
              <a:gdLst>
                <a:gd name="T0" fmla="*/ 3249 w 3253"/>
                <a:gd name="T1" fmla="*/ 290 h 337"/>
                <a:gd name="T2" fmla="*/ 3230 w 3253"/>
                <a:gd name="T3" fmla="*/ 253 h 337"/>
                <a:gd name="T4" fmla="*/ 3236 w 3253"/>
                <a:gd name="T5" fmla="*/ 150 h 337"/>
                <a:gd name="T6" fmla="*/ 3229 w 3253"/>
                <a:gd name="T7" fmla="*/ 131 h 337"/>
                <a:gd name="T8" fmla="*/ 3222 w 3253"/>
                <a:gd name="T9" fmla="*/ 109 h 337"/>
                <a:gd name="T10" fmla="*/ 2814 w 3253"/>
                <a:gd name="T11" fmla="*/ 62 h 337"/>
                <a:gd name="T12" fmla="*/ 1816 w 3253"/>
                <a:gd name="T13" fmla="*/ 67 h 337"/>
                <a:gd name="T14" fmla="*/ 1634 w 3253"/>
                <a:gd name="T15" fmla="*/ 118 h 337"/>
                <a:gd name="T16" fmla="*/ 1080 w 3253"/>
                <a:gd name="T17" fmla="*/ 46 h 337"/>
                <a:gd name="T18" fmla="*/ 414 w 3253"/>
                <a:gd name="T19" fmla="*/ 80 h 337"/>
                <a:gd name="T20" fmla="*/ 72 w 3253"/>
                <a:gd name="T21" fmla="*/ 92 h 337"/>
                <a:gd name="T22" fmla="*/ 26 w 3253"/>
                <a:gd name="T23" fmla="*/ 101 h 337"/>
                <a:gd name="T24" fmla="*/ 11 w 3253"/>
                <a:gd name="T25" fmla="*/ 127 h 337"/>
                <a:gd name="T26" fmla="*/ 6 w 3253"/>
                <a:gd name="T27" fmla="*/ 206 h 337"/>
                <a:gd name="T28" fmla="*/ 9 w 3253"/>
                <a:gd name="T29" fmla="*/ 209 h 337"/>
                <a:gd name="T30" fmla="*/ 9 w 3253"/>
                <a:gd name="T31" fmla="*/ 314 h 337"/>
                <a:gd name="T32" fmla="*/ 27 w 3253"/>
                <a:gd name="T33" fmla="*/ 328 h 337"/>
                <a:gd name="T34" fmla="*/ 56 w 3253"/>
                <a:gd name="T35" fmla="*/ 327 h 337"/>
                <a:gd name="T36" fmla="*/ 222 w 3253"/>
                <a:gd name="T37" fmla="*/ 328 h 337"/>
                <a:gd name="T38" fmla="*/ 353 w 3253"/>
                <a:gd name="T39" fmla="*/ 329 h 337"/>
                <a:gd name="T40" fmla="*/ 481 w 3253"/>
                <a:gd name="T41" fmla="*/ 332 h 337"/>
                <a:gd name="T42" fmla="*/ 511 w 3253"/>
                <a:gd name="T43" fmla="*/ 330 h 337"/>
                <a:gd name="T44" fmla="*/ 568 w 3253"/>
                <a:gd name="T45" fmla="*/ 326 h 337"/>
                <a:gd name="T46" fmla="*/ 652 w 3253"/>
                <a:gd name="T47" fmla="*/ 328 h 337"/>
                <a:gd name="T48" fmla="*/ 717 w 3253"/>
                <a:gd name="T49" fmla="*/ 328 h 337"/>
                <a:gd name="T50" fmla="*/ 762 w 3253"/>
                <a:gd name="T51" fmla="*/ 331 h 337"/>
                <a:gd name="T52" fmla="*/ 806 w 3253"/>
                <a:gd name="T53" fmla="*/ 331 h 337"/>
                <a:gd name="T54" fmla="*/ 1589 w 3253"/>
                <a:gd name="T55" fmla="*/ 337 h 337"/>
                <a:gd name="T56" fmla="*/ 1607 w 3253"/>
                <a:gd name="T57" fmla="*/ 317 h 337"/>
                <a:gd name="T58" fmla="*/ 1617 w 3253"/>
                <a:gd name="T59" fmla="*/ 159 h 337"/>
                <a:gd name="T60" fmla="*/ 1623 w 3253"/>
                <a:gd name="T61" fmla="*/ 148 h 337"/>
                <a:gd name="T62" fmla="*/ 1628 w 3253"/>
                <a:gd name="T63" fmla="*/ 141 h 337"/>
                <a:gd name="T64" fmla="*/ 1636 w 3253"/>
                <a:gd name="T65" fmla="*/ 128 h 337"/>
                <a:gd name="T66" fmla="*/ 1649 w 3253"/>
                <a:gd name="T67" fmla="*/ 162 h 337"/>
                <a:gd name="T68" fmla="*/ 1648 w 3253"/>
                <a:gd name="T69" fmla="*/ 207 h 337"/>
                <a:gd name="T70" fmla="*/ 1639 w 3253"/>
                <a:gd name="T71" fmla="*/ 273 h 337"/>
                <a:gd name="T72" fmla="*/ 1649 w 3253"/>
                <a:gd name="T73" fmla="*/ 276 h 337"/>
                <a:gd name="T74" fmla="*/ 1654 w 3253"/>
                <a:gd name="T75" fmla="*/ 276 h 337"/>
                <a:gd name="T76" fmla="*/ 1654 w 3253"/>
                <a:gd name="T77" fmla="*/ 289 h 337"/>
                <a:gd name="T78" fmla="*/ 1665 w 3253"/>
                <a:gd name="T79" fmla="*/ 291 h 337"/>
                <a:gd name="T80" fmla="*/ 1664 w 3253"/>
                <a:gd name="T81" fmla="*/ 316 h 337"/>
                <a:gd name="T82" fmla="*/ 1690 w 3253"/>
                <a:gd name="T83" fmla="*/ 324 h 337"/>
                <a:gd name="T84" fmla="*/ 3200 w 3253"/>
                <a:gd name="T85" fmla="*/ 325 h 337"/>
                <a:gd name="T86" fmla="*/ 3249 w 3253"/>
                <a:gd name="T87" fmla="*/ 29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53" h="337">
                  <a:moveTo>
                    <a:pt x="3249" y="290"/>
                  </a:moveTo>
                  <a:cubicBezTo>
                    <a:pt x="3246" y="277"/>
                    <a:pt x="3230" y="253"/>
                    <a:pt x="3230" y="253"/>
                  </a:cubicBezTo>
                  <a:cubicBezTo>
                    <a:pt x="3236" y="150"/>
                    <a:pt x="3236" y="150"/>
                    <a:pt x="3236" y="150"/>
                  </a:cubicBezTo>
                  <a:cubicBezTo>
                    <a:pt x="3236" y="150"/>
                    <a:pt x="3238" y="141"/>
                    <a:pt x="3229" y="131"/>
                  </a:cubicBezTo>
                  <a:cubicBezTo>
                    <a:pt x="3221" y="116"/>
                    <a:pt x="3222" y="109"/>
                    <a:pt x="3222" y="109"/>
                  </a:cubicBezTo>
                  <a:cubicBezTo>
                    <a:pt x="3222" y="109"/>
                    <a:pt x="2992" y="77"/>
                    <a:pt x="2814" y="62"/>
                  </a:cubicBezTo>
                  <a:cubicBezTo>
                    <a:pt x="2625" y="46"/>
                    <a:pt x="2150" y="0"/>
                    <a:pt x="1816" y="67"/>
                  </a:cubicBezTo>
                  <a:cubicBezTo>
                    <a:pt x="1816" y="67"/>
                    <a:pt x="1700" y="97"/>
                    <a:pt x="1634" y="118"/>
                  </a:cubicBezTo>
                  <a:cubicBezTo>
                    <a:pt x="1387" y="41"/>
                    <a:pt x="1145" y="48"/>
                    <a:pt x="1080" y="46"/>
                  </a:cubicBezTo>
                  <a:cubicBezTo>
                    <a:pt x="961" y="47"/>
                    <a:pt x="467" y="77"/>
                    <a:pt x="414" y="80"/>
                  </a:cubicBezTo>
                  <a:cubicBezTo>
                    <a:pt x="361" y="82"/>
                    <a:pt x="108" y="95"/>
                    <a:pt x="72" y="92"/>
                  </a:cubicBezTo>
                  <a:cubicBezTo>
                    <a:pt x="33" y="93"/>
                    <a:pt x="26" y="101"/>
                    <a:pt x="26" y="101"/>
                  </a:cubicBezTo>
                  <a:cubicBezTo>
                    <a:pt x="8" y="122"/>
                    <a:pt x="11" y="121"/>
                    <a:pt x="11" y="127"/>
                  </a:cubicBezTo>
                  <a:cubicBezTo>
                    <a:pt x="1" y="178"/>
                    <a:pt x="6" y="206"/>
                    <a:pt x="6" y="206"/>
                  </a:cubicBezTo>
                  <a:cubicBezTo>
                    <a:pt x="6" y="206"/>
                    <a:pt x="6" y="206"/>
                    <a:pt x="9" y="209"/>
                  </a:cubicBezTo>
                  <a:cubicBezTo>
                    <a:pt x="0" y="249"/>
                    <a:pt x="6" y="299"/>
                    <a:pt x="9" y="314"/>
                  </a:cubicBezTo>
                  <a:cubicBezTo>
                    <a:pt x="11" y="329"/>
                    <a:pt x="27" y="328"/>
                    <a:pt x="27" y="328"/>
                  </a:cubicBezTo>
                  <a:cubicBezTo>
                    <a:pt x="27" y="328"/>
                    <a:pt x="35" y="328"/>
                    <a:pt x="56" y="327"/>
                  </a:cubicBezTo>
                  <a:cubicBezTo>
                    <a:pt x="86" y="324"/>
                    <a:pt x="110" y="326"/>
                    <a:pt x="222" y="328"/>
                  </a:cubicBezTo>
                  <a:cubicBezTo>
                    <a:pt x="254" y="326"/>
                    <a:pt x="320" y="327"/>
                    <a:pt x="353" y="329"/>
                  </a:cubicBezTo>
                  <a:cubicBezTo>
                    <a:pt x="369" y="331"/>
                    <a:pt x="472" y="331"/>
                    <a:pt x="481" y="332"/>
                  </a:cubicBezTo>
                  <a:cubicBezTo>
                    <a:pt x="490" y="332"/>
                    <a:pt x="511" y="330"/>
                    <a:pt x="511" y="330"/>
                  </a:cubicBezTo>
                  <a:cubicBezTo>
                    <a:pt x="511" y="330"/>
                    <a:pt x="511" y="330"/>
                    <a:pt x="568" y="326"/>
                  </a:cubicBezTo>
                  <a:cubicBezTo>
                    <a:pt x="631" y="328"/>
                    <a:pt x="652" y="328"/>
                    <a:pt x="652" y="328"/>
                  </a:cubicBezTo>
                  <a:cubicBezTo>
                    <a:pt x="652" y="328"/>
                    <a:pt x="699" y="328"/>
                    <a:pt x="717" y="328"/>
                  </a:cubicBezTo>
                  <a:cubicBezTo>
                    <a:pt x="735" y="328"/>
                    <a:pt x="745" y="331"/>
                    <a:pt x="762" y="331"/>
                  </a:cubicBezTo>
                  <a:cubicBezTo>
                    <a:pt x="777" y="329"/>
                    <a:pt x="806" y="331"/>
                    <a:pt x="806" y="331"/>
                  </a:cubicBezTo>
                  <a:cubicBezTo>
                    <a:pt x="806" y="331"/>
                    <a:pt x="1306" y="336"/>
                    <a:pt x="1589" y="337"/>
                  </a:cubicBezTo>
                  <a:cubicBezTo>
                    <a:pt x="1611" y="336"/>
                    <a:pt x="1607" y="317"/>
                    <a:pt x="1607" y="317"/>
                  </a:cubicBezTo>
                  <a:cubicBezTo>
                    <a:pt x="1607" y="317"/>
                    <a:pt x="1617" y="163"/>
                    <a:pt x="1617" y="159"/>
                  </a:cubicBezTo>
                  <a:cubicBezTo>
                    <a:pt x="1617" y="155"/>
                    <a:pt x="1623" y="148"/>
                    <a:pt x="1623" y="148"/>
                  </a:cubicBezTo>
                  <a:cubicBezTo>
                    <a:pt x="1623" y="148"/>
                    <a:pt x="1628" y="145"/>
                    <a:pt x="1628" y="141"/>
                  </a:cubicBezTo>
                  <a:cubicBezTo>
                    <a:pt x="1629" y="139"/>
                    <a:pt x="1633" y="133"/>
                    <a:pt x="1636" y="128"/>
                  </a:cubicBezTo>
                  <a:cubicBezTo>
                    <a:pt x="1640" y="132"/>
                    <a:pt x="1649" y="146"/>
                    <a:pt x="1649" y="162"/>
                  </a:cubicBezTo>
                  <a:cubicBezTo>
                    <a:pt x="1649" y="182"/>
                    <a:pt x="1654" y="179"/>
                    <a:pt x="1648" y="207"/>
                  </a:cubicBezTo>
                  <a:cubicBezTo>
                    <a:pt x="1644" y="237"/>
                    <a:pt x="1639" y="273"/>
                    <a:pt x="1639" y="273"/>
                  </a:cubicBezTo>
                  <a:cubicBezTo>
                    <a:pt x="1649" y="276"/>
                    <a:pt x="1649" y="276"/>
                    <a:pt x="1649" y="276"/>
                  </a:cubicBezTo>
                  <a:cubicBezTo>
                    <a:pt x="1654" y="276"/>
                    <a:pt x="1654" y="276"/>
                    <a:pt x="1654" y="276"/>
                  </a:cubicBezTo>
                  <a:cubicBezTo>
                    <a:pt x="1654" y="289"/>
                    <a:pt x="1654" y="289"/>
                    <a:pt x="1654" y="289"/>
                  </a:cubicBezTo>
                  <a:cubicBezTo>
                    <a:pt x="1654" y="289"/>
                    <a:pt x="1657" y="292"/>
                    <a:pt x="1665" y="291"/>
                  </a:cubicBezTo>
                  <a:cubicBezTo>
                    <a:pt x="1664" y="316"/>
                    <a:pt x="1664" y="316"/>
                    <a:pt x="1664" y="316"/>
                  </a:cubicBezTo>
                  <a:cubicBezTo>
                    <a:pt x="1664" y="316"/>
                    <a:pt x="1677" y="323"/>
                    <a:pt x="1690" y="324"/>
                  </a:cubicBezTo>
                  <a:cubicBezTo>
                    <a:pt x="1702" y="324"/>
                    <a:pt x="3200" y="325"/>
                    <a:pt x="3200" y="325"/>
                  </a:cubicBezTo>
                  <a:cubicBezTo>
                    <a:pt x="3200" y="325"/>
                    <a:pt x="3253" y="333"/>
                    <a:pt x="3249" y="2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8"/>
            <p:cNvSpPr/>
            <p:nvPr/>
          </p:nvSpPr>
          <p:spPr bwMode="auto">
            <a:xfrm>
              <a:off x="6701650" y="4793047"/>
              <a:ext cx="2364684" cy="678571"/>
            </a:xfrm>
            <a:custGeom>
              <a:avLst/>
              <a:gdLst>
                <a:gd name="T0" fmla="*/ 1616 w 1616"/>
                <a:gd name="T1" fmla="*/ 450 h 450"/>
                <a:gd name="T2" fmla="*/ 1607 w 1616"/>
                <a:gd name="T3" fmla="*/ 446 h 450"/>
                <a:gd name="T4" fmla="*/ 1055 w 1616"/>
                <a:gd name="T5" fmla="*/ 369 h 450"/>
                <a:gd name="T6" fmla="*/ 388 w 1616"/>
                <a:gd name="T7" fmla="*/ 402 h 450"/>
                <a:gd name="T8" fmla="*/ 47 w 1616"/>
                <a:gd name="T9" fmla="*/ 415 h 450"/>
                <a:gd name="T10" fmla="*/ 0 w 1616"/>
                <a:gd name="T11" fmla="*/ 424 h 450"/>
                <a:gd name="T12" fmla="*/ 95 w 1616"/>
                <a:gd name="T13" fmla="*/ 292 h 450"/>
                <a:gd name="T14" fmla="*/ 277 w 1616"/>
                <a:gd name="T15" fmla="*/ 0 h 450"/>
                <a:gd name="T16" fmla="*/ 284 w 1616"/>
                <a:gd name="T17" fmla="*/ 1 h 450"/>
                <a:gd name="T18" fmla="*/ 45 w 1616"/>
                <a:gd name="T19" fmla="*/ 386 h 450"/>
                <a:gd name="T20" fmla="*/ 451 w 1616"/>
                <a:gd name="T21" fmla="*/ 361 h 450"/>
                <a:gd name="T22" fmla="*/ 1239 w 1616"/>
                <a:gd name="T23" fmla="*/ 353 h 450"/>
                <a:gd name="T24" fmla="*/ 1616 w 1616"/>
                <a:gd name="T2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6" h="450">
                  <a:moveTo>
                    <a:pt x="1616" y="450"/>
                  </a:moveTo>
                  <a:cubicBezTo>
                    <a:pt x="1607" y="446"/>
                    <a:pt x="1607" y="446"/>
                    <a:pt x="1607" y="446"/>
                  </a:cubicBezTo>
                  <a:cubicBezTo>
                    <a:pt x="1360" y="370"/>
                    <a:pt x="1120" y="371"/>
                    <a:pt x="1055" y="369"/>
                  </a:cubicBezTo>
                  <a:cubicBezTo>
                    <a:pt x="936" y="370"/>
                    <a:pt x="441" y="400"/>
                    <a:pt x="388" y="402"/>
                  </a:cubicBezTo>
                  <a:cubicBezTo>
                    <a:pt x="335" y="405"/>
                    <a:pt x="82" y="417"/>
                    <a:pt x="47" y="415"/>
                  </a:cubicBezTo>
                  <a:cubicBezTo>
                    <a:pt x="8" y="416"/>
                    <a:pt x="0" y="424"/>
                    <a:pt x="0" y="424"/>
                  </a:cubicBezTo>
                  <a:cubicBezTo>
                    <a:pt x="0" y="424"/>
                    <a:pt x="62" y="348"/>
                    <a:pt x="95" y="292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84" y="1"/>
                    <a:pt x="284" y="1"/>
                    <a:pt x="284" y="1"/>
                  </a:cubicBezTo>
                  <a:cubicBezTo>
                    <a:pt x="45" y="386"/>
                    <a:pt x="45" y="386"/>
                    <a:pt x="45" y="386"/>
                  </a:cubicBezTo>
                  <a:cubicBezTo>
                    <a:pt x="45" y="386"/>
                    <a:pt x="358" y="367"/>
                    <a:pt x="451" y="361"/>
                  </a:cubicBezTo>
                  <a:cubicBezTo>
                    <a:pt x="547" y="355"/>
                    <a:pt x="1008" y="317"/>
                    <a:pt x="1239" y="353"/>
                  </a:cubicBezTo>
                  <a:cubicBezTo>
                    <a:pt x="1287" y="360"/>
                    <a:pt x="1473" y="385"/>
                    <a:pt x="1616" y="45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9"/>
            <p:cNvSpPr/>
            <p:nvPr/>
          </p:nvSpPr>
          <p:spPr bwMode="auto">
            <a:xfrm>
              <a:off x="9068190" y="4821692"/>
              <a:ext cx="2276805" cy="649926"/>
            </a:xfrm>
            <a:custGeom>
              <a:avLst/>
              <a:gdLst>
                <a:gd name="T0" fmla="*/ 9 w 1556"/>
                <a:gd name="T1" fmla="*/ 424 h 431"/>
                <a:gd name="T2" fmla="*/ 39 w 1556"/>
                <a:gd name="T3" fmla="*/ 402 h 431"/>
                <a:gd name="T4" fmla="*/ 162 w 1556"/>
                <a:gd name="T5" fmla="*/ 307 h 431"/>
                <a:gd name="T6" fmla="*/ 481 w 1556"/>
                <a:gd name="T7" fmla="*/ 164 h 431"/>
                <a:gd name="T8" fmla="*/ 1212 w 1556"/>
                <a:gd name="T9" fmla="*/ 0 h 431"/>
                <a:gd name="T10" fmla="*/ 1214 w 1556"/>
                <a:gd name="T11" fmla="*/ 2 h 431"/>
                <a:gd name="T12" fmla="*/ 1340 w 1556"/>
                <a:gd name="T13" fmla="*/ 140 h 431"/>
                <a:gd name="T14" fmla="*/ 1556 w 1556"/>
                <a:gd name="T15" fmla="*/ 388 h 431"/>
                <a:gd name="T16" fmla="*/ 1549 w 1556"/>
                <a:gd name="T17" fmla="*/ 390 h 431"/>
                <a:gd name="T18" fmla="*/ 1129 w 1556"/>
                <a:gd name="T19" fmla="*/ 332 h 431"/>
                <a:gd name="T20" fmla="*/ 641 w 1556"/>
                <a:gd name="T21" fmla="*/ 302 h 431"/>
                <a:gd name="T22" fmla="*/ 145 w 1556"/>
                <a:gd name="T23" fmla="*/ 376 h 431"/>
                <a:gd name="T24" fmla="*/ 19 w 1556"/>
                <a:gd name="T25" fmla="*/ 426 h 431"/>
                <a:gd name="T26" fmla="*/ 2 w 1556"/>
                <a:gd name="T27" fmla="*/ 431 h 431"/>
                <a:gd name="T28" fmla="*/ 0 w 1556"/>
                <a:gd name="T29" fmla="*/ 430 h 431"/>
                <a:gd name="T30" fmla="*/ 10 w 1556"/>
                <a:gd name="T31" fmla="*/ 423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431">
                  <a:moveTo>
                    <a:pt x="9" y="424"/>
                  </a:moveTo>
                  <a:cubicBezTo>
                    <a:pt x="9" y="424"/>
                    <a:pt x="12" y="422"/>
                    <a:pt x="39" y="402"/>
                  </a:cubicBezTo>
                  <a:cubicBezTo>
                    <a:pt x="98" y="346"/>
                    <a:pt x="162" y="307"/>
                    <a:pt x="162" y="307"/>
                  </a:cubicBezTo>
                  <a:cubicBezTo>
                    <a:pt x="310" y="218"/>
                    <a:pt x="434" y="179"/>
                    <a:pt x="481" y="164"/>
                  </a:cubicBezTo>
                  <a:cubicBezTo>
                    <a:pt x="914" y="30"/>
                    <a:pt x="1212" y="0"/>
                    <a:pt x="1212" y="0"/>
                  </a:cubicBezTo>
                  <a:cubicBezTo>
                    <a:pt x="1212" y="0"/>
                    <a:pt x="1212" y="0"/>
                    <a:pt x="1214" y="2"/>
                  </a:cubicBezTo>
                  <a:cubicBezTo>
                    <a:pt x="1214" y="2"/>
                    <a:pt x="1222" y="17"/>
                    <a:pt x="1340" y="140"/>
                  </a:cubicBezTo>
                  <a:cubicBezTo>
                    <a:pt x="1459" y="251"/>
                    <a:pt x="1552" y="378"/>
                    <a:pt x="1556" y="388"/>
                  </a:cubicBezTo>
                  <a:cubicBezTo>
                    <a:pt x="1556" y="392"/>
                    <a:pt x="1549" y="390"/>
                    <a:pt x="1549" y="390"/>
                  </a:cubicBezTo>
                  <a:cubicBezTo>
                    <a:pt x="1489" y="375"/>
                    <a:pt x="1129" y="332"/>
                    <a:pt x="1129" y="332"/>
                  </a:cubicBezTo>
                  <a:cubicBezTo>
                    <a:pt x="912" y="306"/>
                    <a:pt x="731" y="300"/>
                    <a:pt x="641" y="302"/>
                  </a:cubicBezTo>
                  <a:cubicBezTo>
                    <a:pt x="324" y="306"/>
                    <a:pt x="172" y="366"/>
                    <a:pt x="145" y="376"/>
                  </a:cubicBezTo>
                  <a:cubicBezTo>
                    <a:pt x="109" y="388"/>
                    <a:pt x="19" y="426"/>
                    <a:pt x="19" y="426"/>
                  </a:cubicBezTo>
                  <a:cubicBezTo>
                    <a:pt x="2" y="431"/>
                    <a:pt x="2" y="431"/>
                    <a:pt x="2" y="431"/>
                  </a:cubicBezTo>
                  <a:cubicBezTo>
                    <a:pt x="0" y="430"/>
                    <a:pt x="0" y="430"/>
                    <a:pt x="0" y="430"/>
                  </a:cubicBezTo>
                  <a:cubicBezTo>
                    <a:pt x="10" y="423"/>
                    <a:pt x="10" y="423"/>
                    <a:pt x="10" y="423"/>
                  </a:cubicBezTo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30"/>
            <p:cNvSpPr/>
            <p:nvPr/>
          </p:nvSpPr>
          <p:spPr bwMode="auto">
            <a:xfrm>
              <a:off x="6769106" y="4796230"/>
              <a:ext cx="2312081" cy="675389"/>
            </a:xfrm>
            <a:custGeom>
              <a:avLst/>
              <a:gdLst>
                <a:gd name="T0" fmla="*/ 0 w 1580"/>
                <a:gd name="T1" fmla="*/ 384 h 448"/>
                <a:gd name="T2" fmla="*/ 237 w 1580"/>
                <a:gd name="T3" fmla="*/ 0 h 448"/>
                <a:gd name="T4" fmla="*/ 1235 w 1580"/>
                <a:gd name="T5" fmla="*/ 244 h 448"/>
                <a:gd name="T6" fmla="*/ 1580 w 1580"/>
                <a:gd name="T7" fmla="*/ 441 h 448"/>
                <a:gd name="T8" fmla="*/ 1570 w 1580"/>
                <a:gd name="T9" fmla="*/ 448 h 448"/>
                <a:gd name="T10" fmla="*/ 1285 w 1580"/>
                <a:gd name="T11" fmla="*/ 366 h 448"/>
                <a:gd name="T12" fmla="*/ 580 w 1580"/>
                <a:gd name="T13" fmla="*/ 347 h 448"/>
                <a:gd name="T14" fmla="*/ 0 w 1580"/>
                <a:gd name="T15" fmla="*/ 384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0" h="448">
                  <a:moveTo>
                    <a:pt x="0" y="384"/>
                  </a:moveTo>
                  <a:cubicBezTo>
                    <a:pt x="237" y="0"/>
                    <a:pt x="237" y="0"/>
                    <a:pt x="237" y="0"/>
                  </a:cubicBezTo>
                  <a:cubicBezTo>
                    <a:pt x="237" y="0"/>
                    <a:pt x="993" y="132"/>
                    <a:pt x="1235" y="244"/>
                  </a:cubicBezTo>
                  <a:cubicBezTo>
                    <a:pt x="1358" y="293"/>
                    <a:pt x="1489" y="351"/>
                    <a:pt x="1580" y="441"/>
                  </a:cubicBezTo>
                  <a:cubicBezTo>
                    <a:pt x="1570" y="448"/>
                    <a:pt x="1570" y="448"/>
                    <a:pt x="1570" y="448"/>
                  </a:cubicBezTo>
                  <a:cubicBezTo>
                    <a:pt x="1570" y="448"/>
                    <a:pt x="1445" y="392"/>
                    <a:pt x="1285" y="366"/>
                  </a:cubicBezTo>
                  <a:cubicBezTo>
                    <a:pt x="1208" y="353"/>
                    <a:pt x="1062" y="318"/>
                    <a:pt x="580" y="347"/>
                  </a:cubicBezTo>
                  <a:cubicBezTo>
                    <a:pt x="103" y="382"/>
                    <a:pt x="0" y="384"/>
                    <a:pt x="0" y="384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31"/>
            <p:cNvSpPr/>
            <p:nvPr/>
          </p:nvSpPr>
          <p:spPr bwMode="auto">
            <a:xfrm>
              <a:off x="6663899" y="5349400"/>
              <a:ext cx="2402435" cy="438589"/>
            </a:xfrm>
            <a:custGeom>
              <a:avLst/>
              <a:gdLst>
                <a:gd name="T0" fmla="*/ 1633 w 1642"/>
                <a:gd name="T1" fmla="*/ 77 h 291"/>
                <a:gd name="T2" fmla="*/ 1081 w 1642"/>
                <a:gd name="T3" fmla="*/ 0 h 291"/>
                <a:gd name="T4" fmla="*/ 414 w 1642"/>
                <a:gd name="T5" fmla="*/ 33 h 291"/>
                <a:gd name="T6" fmla="*/ 73 w 1642"/>
                <a:gd name="T7" fmla="*/ 46 h 291"/>
                <a:gd name="T8" fmla="*/ 26 w 1642"/>
                <a:gd name="T9" fmla="*/ 55 h 291"/>
                <a:gd name="T10" fmla="*/ 11 w 1642"/>
                <a:gd name="T11" fmla="*/ 80 h 291"/>
                <a:gd name="T12" fmla="*/ 7 w 1642"/>
                <a:gd name="T13" fmla="*/ 159 h 291"/>
                <a:gd name="T14" fmla="*/ 9 w 1642"/>
                <a:gd name="T15" fmla="*/ 163 h 291"/>
                <a:gd name="T16" fmla="*/ 9 w 1642"/>
                <a:gd name="T17" fmla="*/ 268 h 291"/>
                <a:gd name="T18" fmla="*/ 28 w 1642"/>
                <a:gd name="T19" fmla="*/ 281 h 291"/>
                <a:gd name="T20" fmla="*/ 57 w 1642"/>
                <a:gd name="T21" fmla="*/ 281 h 291"/>
                <a:gd name="T22" fmla="*/ 223 w 1642"/>
                <a:gd name="T23" fmla="*/ 281 h 291"/>
                <a:gd name="T24" fmla="*/ 354 w 1642"/>
                <a:gd name="T25" fmla="*/ 282 h 291"/>
                <a:gd name="T26" fmla="*/ 482 w 1642"/>
                <a:gd name="T27" fmla="*/ 285 h 291"/>
                <a:gd name="T28" fmla="*/ 512 w 1642"/>
                <a:gd name="T29" fmla="*/ 283 h 291"/>
                <a:gd name="T30" fmla="*/ 568 w 1642"/>
                <a:gd name="T31" fmla="*/ 280 h 291"/>
                <a:gd name="T32" fmla="*/ 653 w 1642"/>
                <a:gd name="T33" fmla="*/ 281 h 291"/>
                <a:gd name="T34" fmla="*/ 718 w 1642"/>
                <a:gd name="T35" fmla="*/ 281 h 291"/>
                <a:gd name="T36" fmla="*/ 762 w 1642"/>
                <a:gd name="T37" fmla="*/ 284 h 291"/>
                <a:gd name="T38" fmla="*/ 806 w 1642"/>
                <a:gd name="T39" fmla="*/ 285 h 291"/>
                <a:gd name="T40" fmla="*/ 1590 w 1642"/>
                <a:gd name="T41" fmla="*/ 291 h 291"/>
                <a:gd name="T42" fmla="*/ 1608 w 1642"/>
                <a:gd name="T43" fmla="*/ 271 h 291"/>
                <a:gd name="T44" fmla="*/ 1618 w 1642"/>
                <a:gd name="T45" fmla="*/ 113 h 291"/>
                <a:gd name="T46" fmla="*/ 1624 w 1642"/>
                <a:gd name="T47" fmla="*/ 102 h 291"/>
                <a:gd name="T48" fmla="*/ 1629 w 1642"/>
                <a:gd name="T49" fmla="*/ 95 h 291"/>
                <a:gd name="T50" fmla="*/ 1642 w 1642"/>
                <a:gd name="T51" fmla="*/ 81 h 291"/>
                <a:gd name="T52" fmla="*/ 1633 w 1642"/>
                <a:gd name="T53" fmla="*/ 7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42" h="291">
                  <a:moveTo>
                    <a:pt x="1633" y="77"/>
                  </a:moveTo>
                  <a:cubicBezTo>
                    <a:pt x="1386" y="1"/>
                    <a:pt x="1146" y="2"/>
                    <a:pt x="1081" y="0"/>
                  </a:cubicBezTo>
                  <a:cubicBezTo>
                    <a:pt x="962" y="1"/>
                    <a:pt x="467" y="31"/>
                    <a:pt x="414" y="33"/>
                  </a:cubicBezTo>
                  <a:cubicBezTo>
                    <a:pt x="361" y="36"/>
                    <a:pt x="108" y="48"/>
                    <a:pt x="73" y="46"/>
                  </a:cubicBezTo>
                  <a:cubicBezTo>
                    <a:pt x="34" y="47"/>
                    <a:pt x="26" y="55"/>
                    <a:pt x="26" y="55"/>
                  </a:cubicBezTo>
                  <a:cubicBezTo>
                    <a:pt x="9" y="75"/>
                    <a:pt x="12" y="75"/>
                    <a:pt x="11" y="80"/>
                  </a:cubicBezTo>
                  <a:cubicBezTo>
                    <a:pt x="2" y="132"/>
                    <a:pt x="7" y="159"/>
                    <a:pt x="7" y="159"/>
                  </a:cubicBezTo>
                  <a:cubicBezTo>
                    <a:pt x="7" y="159"/>
                    <a:pt x="7" y="159"/>
                    <a:pt x="9" y="163"/>
                  </a:cubicBezTo>
                  <a:cubicBezTo>
                    <a:pt x="0" y="203"/>
                    <a:pt x="7" y="253"/>
                    <a:pt x="9" y="268"/>
                  </a:cubicBezTo>
                  <a:cubicBezTo>
                    <a:pt x="12" y="282"/>
                    <a:pt x="28" y="281"/>
                    <a:pt x="28" y="281"/>
                  </a:cubicBezTo>
                  <a:cubicBezTo>
                    <a:pt x="28" y="281"/>
                    <a:pt x="36" y="282"/>
                    <a:pt x="57" y="281"/>
                  </a:cubicBezTo>
                  <a:cubicBezTo>
                    <a:pt x="87" y="278"/>
                    <a:pt x="110" y="280"/>
                    <a:pt x="223" y="281"/>
                  </a:cubicBezTo>
                  <a:cubicBezTo>
                    <a:pt x="255" y="280"/>
                    <a:pt x="320" y="281"/>
                    <a:pt x="354" y="282"/>
                  </a:cubicBezTo>
                  <a:cubicBezTo>
                    <a:pt x="370" y="285"/>
                    <a:pt x="472" y="285"/>
                    <a:pt x="482" y="285"/>
                  </a:cubicBezTo>
                  <a:cubicBezTo>
                    <a:pt x="491" y="286"/>
                    <a:pt x="512" y="283"/>
                    <a:pt x="512" y="283"/>
                  </a:cubicBezTo>
                  <a:cubicBezTo>
                    <a:pt x="512" y="283"/>
                    <a:pt x="512" y="283"/>
                    <a:pt x="568" y="280"/>
                  </a:cubicBezTo>
                  <a:cubicBezTo>
                    <a:pt x="631" y="282"/>
                    <a:pt x="653" y="281"/>
                    <a:pt x="653" y="281"/>
                  </a:cubicBezTo>
                  <a:cubicBezTo>
                    <a:pt x="653" y="281"/>
                    <a:pt x="699" y="281"/>
                    <a:pt x="718" y="281"/>
                  </a:cubicBezTo>
                  <a:cubicBezTo>
                    <a:pt x="736" y="281"/>
                    <a:pt x="746" y="284"/>
                    <a:pt x="762" y="284"/>
                  </a:cubicBezTo>
                  <a:cubicBezTo>
                    <a:pt x="777" y="283"/>
                    <a:pt x="806" y="285"/>
                    <a:pt x="806" y="285"/>
                  </a:cubicBezTo>
                  <a:cubicBezTo>
                    <a:pt x="806" y="285"/>
                    <a:pt x="1306" y="290"/>
                    <a:pt x="1590" y="291"/>
                  </a:cubicBezTo>
                  <a:cubicBezTo>
                    <a:pt x="1611" y="290"/>
                    <a:pt x="1608" y="271"/>
                    <a:pt x="1608" y="271"/>
                  </a:cubicBezTo>
                  <a:cubicBezTo>
                    <a:pt x="1608" y="271"/>
                    <a:pt x="1618" y="117"/>
                    <a:pt x="1618" y="113"/>
                  </a:cubicBezTo>
                  <a:cubicBezTo>
                    <a:pt x="1618" y="109"/>
                    <a:pt x="1624" y="102"/>
                    <a:pt x="1624" y="102"/>
                  </a:cubicBezTo>
                  <a:cubicBezTo>
                    <a:pt x="1624" y="102"/>
                    <a:pt x="1628" y="99"/>
                    <a:pt x="1629" y="95"/>
                  </a:cubicBezTo>
                  <a:cubicBezTo>
                    <a:pt x="1630" y="90"/>
                    <a:pt x="1642" y="81"/>
                    <a:pt x="1642" y="81"/>
                  </a:cubicBezTo>
                  <a:lnTo>
                    <a:pt x="1633" y="77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32"/>
            <p:cNvSpPr/>
            <p:nvPr/>
          </p:nvSpPr>
          <p:spPr bwMode="auto">
            <a:xfrm>
              <a:off x="9096039" y="4821692"/>
              <a:ext cx="2325077" cy="642288"/>
            </a:xfrm>
            <a:custGeom>
              <a:avLst/>
              <a:gdLst>
                <a:gd name="T0" fmla="*/ 312 w 1589"/>
                <a:gd name="T1" fmla="*/ 327 h 426"/>
                <a:gd name="T2" fmla="*/ 925 w 1589"/>
                <a:gd name="T3" fmla="*/ 313 h 426"/>
                <a:gd name="T4" fmla="*/ 1535 w 1589"/>
                <a:gd name="T5" fmla="*/ 391 h 426"/>
                <a:gd name="T6" fmla="*/ 1415 w 1589"/>
                <a:gd name="T7" fmla="*/ 237 h 426"/>
                <a:gd name="T8" fmla="*/ 1193 w 1589"/>
                <a:gd name="T9" fmla="*/ 0 h 426"/>
                <a:gd name="T10" fmla="*/ 1557 w 1589"/>
                <a:gd name="T11" fmla="*/ 375 h 426"/>
                <a:gd name="T12" fmla="*/ 1585 w 1589"/>
                <a:gd name="T13" fmla="*/ 416 h 426"/>
                <a:gd name="T14" fmla="*/ 1179 w 1589"/>
                <a:gd name="T15" fmla="*/ 370 h 426"/>
                <a:gd name="T16" fmla="*/ 181 w 1589"/>
                <a:gd name="T17" fmla="*/ 375 h 426"/>
                <a:gd name="T18" fmla="*/ 0 w 1589"/>
                <a:gd name="T19" fmla="*/ 426 h 426"/>
                <a:gd name="T20" fmla="*/ 312 w 1589"/>
                <a:gd name="T21" fmla="*/ 32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89" h="426">
                  <a:moveTo>
                    <a:pt x="312" y="327"/>
                  </a:moveTo>
                  <a:cubicBezTo>
                    <a:pt x="635" y="280"/>
                    <a:pt x="833" y="307"/>
                    <a:pt x="925" y="313"/>
                  </a:cubicBezTo>
                  <a:cubicBezTo>
                    <a:pt x="1255" y="341"/>
                    <a:pt x="1523" y="388"/>
                    <a:pt x="1535" y="391"/>
                  </a:cubicBezTo>
                  <a:cubicBezTo>
                    <a:pt x="1543" y="370"/>
                    <a:pt x="1415" y="237"/>
                    <a:pt x="1415" y="237"/>
                  </a:cubicBezTo>
                  <a:cubicBezTo>
                    <a:pt x="1415" y="237"/>
                    <a:pt x="1415" y="237"/>
                    <a:pt x="1193" y="0"/>
                  </a:cubicBezTo>
                  <a:cubicBezTo>
                    <a:pt x="1199" y="13"/>
                    <a:pt x="1526" y="341"/>
                    <a:pt x="1557" y="375"/>
                  </a:cubicBezTo>
                  <a:cubicBezTo>
                    <a:pt x="1589" y="409"/>
                    <a:pt x="1585" y="416"/>
                    <a:pt x="1585" y="416"/>
                  </a:cubicBezTo>
                  <a:cubicBezTo>
                    <a:pt x="1558" y="413"/>
                    <a:pt x="1346" y="384"/>
                    <a:pt x="1179" y="370"/>
                  </a:cubicBezTo>
                  <a:cubicBezTo>
                    <a:pt x="991" y="354"/>
                    <a:pt x="516" y="308"/>
                    <a:pt x="181" y="375"/>
                  </a:cubicBezTo>
                  <a:cubicBezTo>
                    <a:pt x="181" y="375"/>
                    <a:pt x="65" y="405"/>
                    <a:pt x="0" y="426"/>
                  </a:cubicBezTo>
                  <a:cubicBezTo>
                    <a:pt x="0" y="426"/>
                    <a:pt x="169" y="346"/>
                    <a:pt x="312" y="3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33"/>
            <p:cNvSpPr/>
            <p:nvPr/>
          </p:nvSpPr>
          <p:spPr bwMode="auto">
            <a:xfrm>
              <a:off x="9089232" y="5283197"/>
              <a:ext cx="2369016" cy="501608"/>
            </a:xfrm>
            <a:custGeom>
              <a:avLst/>
              <a:gdLst>
                <a:gd name="T0" fmla="*/ 0 w 1619"/>
                <a:gd name="T1" fmla="*/ 118 h 333"/>
                <a:gd name="T2" fmla="*/ 1 w 1619"/>
                <a:gd name="T3" fmla="*/ 126 h 333"/>
                <a:gd name="T4" fmla="*/ 14 w 1619"/>
                <a:gd name="T5" fmla="*/ 162 h 333"/>
                <a:gd name="T6" fmla="*/ 13 w 1619"/>
                <a:gd name="T7" fmla="*/ 207 h 333"/>
                <a:gd name="T8" fmla="*/ 5 w 1619"/>
                <a:gd name="T9" fmla="*/ 273 h 333"/>
                <a:gd name="T10" fmla="*/ 15 w 1619"/>
                <a:gd name="T11" fmla="*/ 276 h 333"/>
                <a:gd name="T12" fmla="*/ 20 w 1619"/>
                <a:gd name="T13" fmla="*/ 276 h 333"/>
                <a:gd name="T14" fmla="*/ 19 w 1619"/>
                <a:gd name="T15" fmla="*/ 289 h 333"/>
                <a:gd name="T16" fmla="*/ 30 w 1619"/>
                <a:gd name="T17" fmla="*/ 291 h 333"/>
                <a:gd name="T18" fmla="*/ 29 w 1619"/>
                <a:gd name="T19" fmla="*/ 316 h 333"/>
                <a:gd name="T20" fmla="*/ 55 w 1619"/>
                <a:gd name="T21" fmla="*/ 324 h 333"/>
                <a:gd name="T22" fmla="*/ 1566 w 1619"/>
                <a:gd name="T23" fmla="*/ 325 h 333"/>
                <a:gd name="T24" fmla="*/ 1614 w 1619"/>
                <a:gd name="T25" fmla="*/ 290 h 333"/>
                <a:gd name="T26" fmla="*/ 1596 w 1619"/>
                <a:gd name="T27" fmla="*/ 253 h 333"/>
                <a:gd name="T28" fmla="*/ 1602 w 1619"/>
                <a:gd name="T29" fmla="*/ 150 h 333"/>
                <a:gd name="T30" fmla="*/ 1595 w 1619"/>
                <a:gd name="T31" fmla="*/ 131 h 333"/>
                <a:gd name="T32" fmla="*/ 1587 w 1619"/>
                <a:gd name="T33" fmla="*/ 109 h 333"/>
                <a:gd name="T34" fmla="*/ 1179 w 1619"/>
                <a:gd name="T35" fmla="*/ 62 h 333"/>
                <a:gd name="T36" fmla="*/ 181 w 1619"/>
                <a:gd name="T37" fmla="*/ 67 h 333"/>
                <a:gd name="T38" fmla="*/ 0 w 1619"/>
                <a:gd name="T39" fmla="*/ 1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19" h="333">
                  <a:moveTo>
                    <a:pt x="0" y="118"/>
                  </a:moveTo>
                  <a:cubicBezTo>
                    <a:pt x="1" y="126"/>
                    <a:pt x="1" y="126"/>
                    <a:pt x="1" y="126"/>
                  </a:cubicBezTo>
                  <a:cubicBezTo>
                    <a:pt x="1" y="126"/>
                    <a:pt x="14" y="142"/>
                    <a:pt x="14" y="162"/>
                  </a:cubicBezTo>
                  <a:cubicBezTo>
                    <a:pt x="14" y="183"/>
                    <a:pt x="20" y="179"/>
                    <a:pt x="13" y="207"/>
                  </a:cubicBezTo>
                  <a:cubicBezTo>
                    <a:pt x="9" y="237"/>
                    <a:pt x="5" y="273"/>
                    <a:pt x="5" y="273"/>
                  </a:cubicBezTo>
                  <a:cubicBezTo>
                    <a:pt x="15" y="276"/>
                    <a:pt x="15" y="276"/>
                    <a:pt x="15" y="276"/>
                  </a:cubicBezTo>
                  <a:cubicBezTo>
                    <a:pt x="20" y="276"/>
                    <a:pt x="20" y="276"/>
                    <a:pt x="20" y="276"/>
                  </a:cubicBezTo>
                  <a:cubicBezTo>
                    <a:pt x="19" y="289"/>
                    <a:pt x="19" y="289"/>
                    <a:pt x="19" y="289"/>
                  </a:cubicBezTo>
                  <a:cubicBezTo>
                    <a:pt x="19" y="289"/>
                    <a:pt x="22" y="292"/>
                    <a:pt x="30" y="291"/>
                  </a:cubicBezTo>
                  <a:cubicBezTo>
                    <a:pt x="29" y="316"/>
                    <a:pt x="29" y="316"/>
                    <a:pt x="29" y="316"/>
                  </a:cubicBezTo>
                  <a:cubicBezTo>
                    <a:pt x="29" y="316"/>
                    <a:pt x="43" y="323"/>
                    <a:pt x="55" y="324"/>
                  </a:cubicBezTo>
                  <a:cubicBezTo>
                    <a:pt x="68" y="324"/>
                    <a:pt x="1566" y="325"/>
                    <a:pt x="1566" y="325"/>
                  </a:cubicBezTo>
                  <a:cubicBezTo>
                    <a:pt x="1566" y="325"/>
                    <a:pt x="1619" y="333"/>
                    <a:pt x="1614" y="290"/>
                  </a:cubicBezTo>
                  <a:cubicBezTo>
                    <a:pt x="1612" y="277"/>
                    <a:pt x="1596" y="253"/>
                    <a:pt x="1596" y="253"/>
                  </a:cubicBezTo>
                  <a:cubicBezTo>
                    <a:pt x="1602" y="150"/>
                    <a:pt x="1602" y="150"/>
                    <a:pt x="1602" y="150"/>
                  </a:cubicBezTo>
                  <a:cubicBezTo>
                    <a:pt x="1602" y="150"/>
                    <a:pt x="1603" y="141"/>
                    <a:pt x="1595" y="131"/>
                  </a:cubicBezTo>
                  <a:cubicBezTo>
                    <a:pt x="1587" y="116"/>
                    <a:pt x="1587" y="109"/>
                    <a:pt x="1587" y="109"/>
                  </a:cubicBezTo>
                  <a:cubicBezTo>
                    <a:pt x="1587" y="109"/>
                    <a:pt x="1357" y="77"/>
                    <a:pt x="1179" y="62"/>
                  </a:cubicBezTo>
                  <a:cubicBezTo>
                    <a:pt x="991" y="46"/>
                    <a:pt x="516" y="0"/>
                    <a:pt x="181" y="67"/>
                  </a:cubicBezTo>
                  <a:cubicBezTo>
                    <a:pt x="181" y="67"/>
                    <a:pt x="65" y="97"/>
                    <a:pt x="0" y="118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34"/>
            <p:cNvSpPr/>
            <p:nvPr/>
          </p:nvSpPr>
          <p:spPr bwMode="auto">
            <a:xfrm>
              <a:off x="6884834" y="5360221"/>
              <a:ext cx="2139417" cy="102486"/>
            </a:xfrm>
            <a:custGeom>
              <a:avLst/>
              <a:gdLst>
                <a:gd name="T0" fmla="*/ 1462 w 1462"/>
                <a:gd name="T1" fmla="*/ 68 h 68"/>
                <a:gd name="T2" fmla="*/ 980 w 1462"/>
                <a:gd name="T3" fmla="*/ 1 h 68"/>
                <a:gd name="T4" fmla="*/ 594 w 1462"/>
                <a:gd name="T5" fmla="*/ 10 h 68"/>
                <a:gd name="T6" fmla="*/ 58 w 1462"/>
                <a:gd name="T7" fmla="*/ 38 h 68"/>
                <a:gd name="T8" fmla="*/ 0 w 1462"/>
                <a:gd name="T9" fmla="*/ 40 h 68"/>
                <a:gd name="T10" fmla="*/ 263 w 1462"/>
                <a:gd name="T11" fmla="*/ 34 h 68"/>
                <a:gd name="T12" fmla="*/ 820 w 1462"/>
                <a:gd name="T13" fmla="*/ 10 h 68"/>
                <a:gd name="T14" fmla="*/ 1330 w 1462"/>
                <a:gd name="T15" fmla="*/ 41 h 68"/>
                <a:gd name="T16" fmla="*/ 1462 w 1462"/>
                <a:gd name="T1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2" h="68">
                  <a:moveTo>
                    <a:pt x="1462" y="68"/>
                  </a:moveTo>
                  <a:cubicBezTo>
                    <a:pt x="1462" y="68"/>
                    <a:pt x="1277" y="8"/>
                    <a:pt x="980" y="1"/>
                  </a:cubicBezTo>
                  <a:cubicBezTo>
                    <a:pt x="940" y="0"/>
                    <a:pt x="774" y="0"/>
                    <a:pt x="594" y="10"/>
                  </a:cubicBezTo>
                  <a:cubicBezTo>
                    <a:pt x="413" y="21"/>
                    <a:pt x="58" y="38"/>
                    <a:pt x="58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63" y="34"/>
                    <a:pt x="263" y="34"/>
                    <a:pt x="263" y="34"/>
                  </a:cubicBezTo>
                  <a:cubicBezTo>
                    <a:pt x="263" y="34"/>
                    <a:pt x="729" y="10"/>
                    <a:pt x="820" y="10"/>
                  </a:cubicBezTo>
                  <a:cubicBezTo>
                    <a:pt x="912" y="9"/>
                    <a:pt x="1031" y="5"/>
                    <a:pt x="1330" y="41"/>
                  </a:cubicBezTo>
                  <a:cubicBezTo>
                    <a:pt x="1358" y="45"/>
                    <a:pt x="1451" y="62"/>
                    <a:pt x="1462" y="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35"/>
            <p:cNvSpPr/>
            <p:nvPr/>
          </p:nvSpPr>
          <p:spPr bwMode="auto">
            <a:xfrm>
              <a:off x="7120622" y="5372316"/>
              <a:ext cx="1875781" cy="88482"/>
            </a:xfrm>
            <a:custGeom>
              <a:avLst/>
              <a:gdLst>
                <a:gd name="T0" fmla="*/ 1282 w 1282"/>
                <a:gd name="T1" fmla="*/ 59 h 59"/>
                <a:gd name="T2" fmla="*/ 750 w 1282"/>
                <a:gd name="T3" fmla="*/ 9 h 59"/>
                <a:gd name="T4" fmla="*/ 315 w 1282"/>
                <a:gd name="T5" fmla="*/ 21 h 59"/>
                <a:gd name="T6" fmla="*/ 0 w 1282"/>
                <a:gd name="T7" fmla="*/ 33 h 59"/>
                <a:gd name="T8" fmla="*/ 441 w 1282"/>
                <a:gd name="T9" fmla="*/ 18 h 59"/>
                <a:gd name="T10" fmla="*/ 998 w 1282"/>
                <a:gd name="T11" fmla="*/ 23 h 59"/>
                <a:gd name="T12" fmla="*/ 1282 w 1282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2" h="59">
                  <a:moveTo>
                    <a:pt x="1282" y="59"/>
                  </a:moveTo>
                  <a:cubicBezTo>
                    <a:pt x="1282" y="59"/>
                    <a:pt x="1105" y="17"/>
                    <a:pt x="750" y="9"/>
                  </a:cubicBezTo>
                  <a:cubicBezTo>
                    <a:pt x="716" y="8"/>
                    <a:pt x="495" y="12"/>
                    <a:pt x="315" y="21"/>
                  </a:cubicBezTo>
                  <a:cubicBezTo>
                    <a:pt x="107" y="30"/>
                    <a:pt x="0" y="33"/>
                    <a:pt x="0" y="33"/>
                  </a:cubicBezTo>
                  <a:cubicBezTo>
                    <a:pt x="441" y="18"/>
                    <a:pt x="441" y="18"/>
                    <a:pt x="441" y="18"/>
                  </a:cubicBezTo>
                  <a:cubicBezTo>
                    <a:pt x="441" y="18"/>
                    <a:pt x="761" y="0"/>
                    <a:pt x="998" y="23"/>
                  </a:cubicBezTo>
                  <a:cubicBezTo>
                    <a:pt x="1149" y="39"/>
                    <a:pt x="1241" y="51"/>
                    <a:pt x="1282" y="5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6"/>
            <p:cNvSpPr/>
            <p:nvPr/>
          </p:nvSpPr>
          <p:spPr bwMode="auto">
            <a:xfrm>
              <a:off x="7217165" y="5390139"/>
              <a:ext cx="1605336" cy="56017"/>
            </a:xfrm>
            <a:custGeom>
              <a:avLst/>
              <a:gdLst>
                <a:gd name="T0" fmla="*/ 1097 w 1097"/>
                <a:gd name="T1" fmla="*/ 37 h 37"/>
                <a:gd name="T2" fmla="*/ 524 w 1097"/>
                <a:gd name="T3" fmla="*/ 14 h 37"/>
                <a:gd name="T4" fmla="*/ 0 w 1097"/>
                <a:gd name="T5" fmla="*/ 30 h 37"/>
                <a:gd name="T6" fmla="*/ 504 w 1097"/>
                <a:gd name="T7" fmla="*/ 17 h 37"/>
                <a:gd name="T8" fmla="*/ 1097 w 1097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37">
                  <a:moveTo>
                    <a:pt x="1097" y="37"/>
                  </a:moveTo>
                  <a:cubicBezTo>
                    <a:pt x="1097" y="37"/>
                    <a:pt x="852" y="0"/>
                    <a:pt x="524" y="14"/>
                  </a:cubicBezTo>
                  <a:cubicBezTo>
                    <a:pt x="401" y="17"/>
                    <a:pt x="0" y="30"/>
                    <a:pt x="0" y="30"/>
                  </a:cubicBezTo>
                  <a:cubicBezTo>
                    <a:pt x="504" y="17"/>
                    <a:pt x="504" y="17"/>
                    <a:pt x="504" y="17"/>
                  </a:cubicBezTo>
                  <a:cubicBezTo>
                    <a:pt x="504" y="17"/>
                    <a:pt x="928" y="7"/>
                    <a:pt x="1097" y="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7"/>
            <p:cNvSpPr/>
            <p:nvPr/>
          </p:nvSpPr>
          <p:spPr bwMode="auto">
            <a:xfrm>
              <a:off x="6733831" y="5418784"/>
              <a:ext cx="2263809" cy="75750"/>
            </a:xfrm>
            <a:custGeom>
              <a:avLst/>
              <a:gdLst>
                <a:gd name="T0" fmla="*/ 0 w 1547"/>
                <a:gd name="T1" fmla="*/ 27 h 50"/>
                <a:gd name="T2" fmla="*/ 514 w 1547"/>
                <a:gd name="T3" fmla="*/ 23 h 50"/>
                <a:gd name="T4" fmla="*/ 1484 w 1547"/>
                <a:gd name="T5" fmla="*/ 40 h 50"/>
                <a:gd name="T6" fmla="*/ 1547 w 1547"/>
                <a:gd name="T7" fmla="*/ 50 h 50"/>
                <a:gd name="T8" fmla="*/ 1069 w 1547"/>
                <a:gd name="T9" fmla="*/ 25 h 50"/>
                <a:gd name="T10" fmla="*/ 604 w 1547"/>
                <a:gd name="T11" fmla="*/ 28 h 50"/>
                <a:gd name="T12" fmla="*/ 0 w 1547"/>
                <a:gd name="T13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7" h="50">
                  <a:moveTo>
                    <a:pt x="0" y="27"/>
                  </a:moveTo>
                  <a:cubicBezTo>
                    <a:pt x="0" y="27"/>
                    <a:pt x="306" y="31"/>
                    <a:pt x="514" y="23"/>
                  </a:cubicBezTo>
                  <a:cubicBezTo>
                    <a:pt x="722" y="19"/>
                    <a:pt x="1088" y="0"/>
                    <a:pt x="1484" y="40"/>
                  </a:cubicBezTo>
                  <a:cubicBezTo>
                    <a:pt x="1547" y="50"/>
                    <a:pt x="1547" y="50"/>
                    <a:pt x="1547" y="50"/>
                  </a:cubicBezTo>
                  <a:cubicBezTo>
                    <a:pt x="1547" y="50"/>
                    <a:pt x="1416" y="26"/>
                    <a:pt x="1069" y="25"/>
                  </a:cubicBezTo>
                  <a:cubicBezTo>
                    <a:pt x="604" y="28"/>
                    <a:pt x="604" y="28"/>
                    <a:pt x="604" y="28"/>
                  </a:cubicBezTo>
                  <a:cubicBezTo>
                    <a:pt x="604" y="28"/>
                    <a:pt x="30" y="35"/>
                    <a:pt x="0" y="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8"/>
            <p:cNvSpPr/>
            <p:nvPr/>
          </p:nvSpPr>
          <p:spPr bwMode="auto">
            <a:xfrm>
              <a:off x="9144311" y="5344944"/>
              <a:ext cx="2084957" cy="111398"/>
            </a:xfrm>
            <a:custGeom>
              <a:avLst/>
              <a:gdLst>
                <a:gd name="T0" fmla="*/ 0 w 1425"/>
                <a:gd name="T1" fmla="*/ 74 h 74"/>
                <a:gd name="T2" fmla="*/ 751 w 1425"/>
                <a:gd name="T3" fmla="*/ 20 h 74"/>
                <a:gd name="T4" fmla="*/ 1425 w 1425"/>
                <a:gd name="T5" fmla="*/ 55 h 74"/>
                <a:gd name="T6" fmla="*/ 664 w 1425"/>
                <a:gd name="T7" fmla="*/ 27 h 74"/>
                <a:gd name="T8" fmla="*/ 0 w 1425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5" h="74">
                  <a:moveTo>
                    <a:pt x="0" y="74"/>
                  </a:moveTo>
                  <a:cubicBezTo>
                    <a:pt x="0" y="74"/>
                    <a:pt x="266" y="0"/>
                    <a:pt x="751" y="20"/>
                  </a:cubicBezTo>
                  <a:cubicBezTo>
                    <a:pt x="1084" y="35"/>
                    <a:pt x="1425" y="55"/>
                    <a:pt x="1425" y="55"/>
                  </a:cubicBezTo>
                  <a:cubicBezTo>
                    <a:pt x="1425" y="55"/>
                    <a:pt x="808" y="27"/>
                    <a:pt x="664" y="27"/>
                  </a:cubicBezTo>
                  <a:cubicBezTo>
                    <a:pt x="517" y="27"/>
                    <a:pt x="294" y="19"/>
                    <a:pt x="0" y="7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9"/>
            <p:cNvSpPr/>
            <p:nvPr/>
          </p:nvSpPr>
          <p:spPr bwMode="auto">
            <a:xfrm>
              <a:off x="9222907" y="5385683"/>
              <a:ext cx="2008218" cy="58563"/>
            </a:xfrm>
            <a:custGeom>
              <a:avLst/>
              <a:gdLst>
                <a:gd name="T0" fmla="*/ 0 w 1372"/>
                <a:gd name="T1" fmla="*/ 39 h 39"/>
                <a:gd name="T2" fmla="*/ 448 w 1372"/>
                <a:gd name="T3" fmla="*/ 10 h 39"/>
                <a:gd name="T4" fmla="*/ 1087 w 1372"/>
                <a:gd name="T5" fmla="*/ 24 h 39"/>
                <a:gd name="T6" fmla="*/ 1306 w 1372"/>
                <a:gd name="T7" fmla="*/ 30 h 39"/>
                <a:gd name="T8" fmla="*/ 1372 w 1372"/>
                <a:gd name="T9" fmla="*/ 31 h 39"/>
                <a:gd name="T10" fmla="*/ 719 w 1372"/>
                <a:gd name="T11" fmla="*/ 17 h 39"/>
                <a:gd name="T12" fmla="*/ 0 w 1372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2" h="39">
                  <a:moveTo>
                    <a:pt x="0" y="39"/>
                  </a:moveTo>
                  <a:cubicBezTo>
                    <a:pt x="0" y="39"/>
                    <a:pt x="214" y="8"/>
                    <a:pt x="448" y="10"/>
                  </a:cubicBezTo>
                  <a:cubicBezTo>
                    <a:pt x="688" y="11"/>
                    <a:pt x="1087" y="24"/>
                    <a:pt x="1087" y="24"/>
                  </a:cubicBezTo>
                  <a:cubicBezTo>
                    <a:pt x="1306" y="30"/>
                    <a:pt x="1306" y="30"/>
                    <a:pt x="1306" y="30"/>
                  </a:cubicBezTo>
                  <a:cubicBezTo>
                    <a:pt x="1372" y="31"/>
                    <a:pt x="1372" y="31"/>
                    <a:pt x="1372" y="31"/>
                  </a:cubicBezTo>
                  <a:cubicBezTo>
                    <a:pt x="719" y="17"/>
                    <a:pt x="719" y="17"/>
                    <a:pt x="719" y="17"/>
                  </a:cubicBezTo>
                  <a:cubicBezTo>
                    <a:pt x="719" y="17"/>
                    <a:pt x="365" y="0"/>
                    <a:pt x="0" y="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40"/>
            <p:cNvSpPr/>
            <p:nvPr/>
          </p:nvSpPr>
          <p:spPr bwMode="auto">
            <a:xfrm>
              <a:off x="9356582" y="5413055"/>
              <a:ext cx="1616476" cy="24189"/>
            </a:xfrm>
            <a:custGeom>
              <a:avLst/>
              <a:gdLst>
                <a:gd name="T0" fmla="*/ 0 w 1105"/>
                <a:gd name="T1" fmla="*/ 16 h 16"/>
                <a:gd name="T2" fmla="*/ 392 w 1105"/>
                <a:gd name="T3" fmla="*/ 2 h 16"/>
                <a:gd name="T4" fmla="*/ 1105 w 1105"/>
                <a:gd name="T5" fmla="*/ 13 h 16"/>
                <a:gd name="T6" fmla="*/ 372 w 1105"/>
                <a:gd name="T7" fmla="*/ 7 h 16"/>
                <a:gd name="T8" fmla="*/ 0 w 110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5" h="16">
                  <a:moveTo>
                    <a:pt x="0" y="16"/>
                  </a:moveTo>
                  <a:cubicBezTo>
                    <a:pt x="0" y="16"/>
                    <a:pt x="207" y="0"/>
                    <a:pt x="392" y="2"/>
                  </a:cubicBezTo>
                  <a:cubicBezTo>
                    <a:pt x="577" y="3"/>
                    <a:pt x="1105" y="13"/>
                    <a:pt x="1105" y="13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7"/>
                    <a:pt x="48" y="9"/>
                    <a:pt x="0" y="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41"/>
            <p:cNvSpPr/>
            <p:nvPr/>
          </p:nvSpPr>
          <p:spPr bwMode="auto">
            <a:xfrm>
              <a:off x="9167828" y="5442974"/>
              <a:ext cx="1851026" cy="54107"/>
            </a:xfrm>
            <a:custGeom>
              <a:avLst/>
              <a:gdLst>
                <a:gd name="T0" fmla="*/ 0 w 1265"/>
                <a:gd name="T1" fmla="*/ 36 h 36"/>
                <a:gd name="T2" fmla="*/ 1265 w 1265"/>
                <a:gd name="T3" fmla="*/ 22 h 36"/>
                <a:gd name="T4" fmla="*/ 912 w 1265"/>
                <a:gd name="T5" fmla="*/ 25 h 36"/>
                <a:gd name="T6" fmla="*/ 315 w 1265"/>
                <a:gd name="T7" fmla="*/ 28 h 36"/>
                <a:gd name="T8" fmla="*/ 0 w 126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5" h="36">
                  <a:moveTo>
                    <a:pt x="0" y="36"/>
                  </a:moveTo>
                  <a:cubicBezTo>
                    <a:pt x="0" y="36"/>
                    <a:pt x="445" y="0"/>
                    <a:pt x="1265" y="22"/>
                  </a:cubicBezTo>
                  <a:cubicBezTo>
                    <a:pt x="912" y="25"/>
                    <a:pt x="912" y="25"/>
                    <a:pt x="912" y="25"/>
                  </a:cubicBezTo>
                  <a:cubicBezTo>
                    <a:pt x="315" y="28"/>
                    <a:pt x="315" y="28"/>
                    <a:pt x="315" y="28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42"/>
            <p:cNvSpPr/>
            <p:nvPr/>
          </p:nvSpPr>
          <p:spPr bwMode="auto">
            <a:xfrm>
              <a:off x="9081187" y="4801959"/>
              <a:ext cx="2079387" cy="660748"/>
            </a:xfrm>
            <a:custGeom>
              <a:avLst/>
              <a:gdLst>
                <a:gd name="T0" fmla="*/ 0 w 1421"/>
                <a:gd name="T1" fmla="*/ 437 h 438"/>
                <a:gd name="T2" fmla="*/ 8 w 1421"/>
                <a:gd name="T3" fmla="*/ 431 h 438"/>
                <a:gd name="T4" fmla="*/ 11 w 1421"/>
                <a:gd name="T5" fmla="*/ 429 h 438"/>
                <a:gd name="T6" fmla="*/ 28 w 1421"/>
                <a:gd name="T7" fmla="*/ 416 h 438"/>
                <a:gd name="T8" fmla="*/ 66 w 1421"/>
                <a:gd name="T9" fmla="*/ 383 h 438"/>
                <a:gd name="T10" fmla="*/ 95 w 1421"/>
                <a:gd name="T11" fmla="*/ 360 h 438"/>
                <a:gd name="T12" fmla="*/ 355 w 1421"/>
                <a:gd name="T13" fmla="*/ 220 h 438"/>
                <a:gd name="T14" fmla="*/ 913 w 1421"/>
                <a:gd name="T15" fmla="*/ 66 h 438"/>
                <a:gd name="T16" fmla="*/ 1377 w 1421"/>
                <a:gd name="T17" fmla="*/ 0 h 438"/>
                <a:gd name="T18" fmla="*/ 1421 w 1421"/>
                <a:gd name="T19" fmla="*/ 52 h 438"/>
                <a:gd name="T20" fmla="*/ 1 w 1421"/>
                <a:gd name="T21" fmla="*/ 43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1" h="438">
                  <a:moveTo>
                    <a:pt x="0" y="437"/>
                  </a:moveTo>
                  <a:cubicBezTo>
                    <a:pt x="0" y="438"/>
                    <a:pt x="5" y="433"/>
                    <a:pt x="8" y="431"/>
                  </a:cubicBezTo>
                  <a:cubicBezTo>
                    <a:pt x="11" y="429"/>
                    <a:pt x="11" y="429"/>
                    <a:pt x="11" y="429"/>
                  </a:cubicBezTo>
                  <a:cubicBezTo>
                    <a:pt x="23" y="420"/>
                    <a:pt x="28" y="416"/>
                    <a:pt x="28" y="416"/>
                  </a:cubicBezTo>
                  <a:cubicBezTo>
                    <a:pt x="66" y="383"/>
                    <a:pt x="66" y="383"/>
                    <a:pt x="66" y="383"/>
                  </a:cubicBezTo>
                  <a:cubicBezTo>
                    <a:pt x="95" y="360"/>
                    <a:pt x="95" y="360"/>
                    <a:pt x="95" y="360"/>
                  </a:cubicBezTo>
                  <a:cubicBezTo>
                    <a:pt x="179" y="296"/>
                    <a:pt x="299" y="243"/>
                    <a:pt x="355" y="220"/>
                  </a:cubicBezTo>
                  <a:cubicBezTo>
                    <a:pt x="536" y="149"/>
                    <a:pt x="689" y="114"/>
                    <a:pt x="913" y="66"/>
                  </a:cubicBezTo>
                  <a:cubicBezTo>
                    <a:pt x="1137" y="18"/>
                    <a:pt x="1377" y="0"/>
                    <a:pt x="1377" y="0"/>
                  </a:cubicBezTo>
                  <a:cubicBezTo>
                    <a:pt x="1421" y="52"/>
                    <a:pt x="1421" y="52"/>
                    <a:pt x="1421" y="52"/>
                  </a:cubicBezTo>
                  <a:cubicBezTo>
                    <a:pt x="1421" y="52"/>
                    <a:pt x="502" y="55"/>
                    <a:pt x="1" y="437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43"/>
            <p:cNvSpPr/>
            <p:nvPr/>
          </p:nvSpPr>
          <p:spPr bwMode="auto">
            <a:xfrm>
              <a:off x="7006131" y="4780953"/>
              <a:ext cx="2075055" cy="679845"/>
            </a:xfrm>
            <a:custGeom>
              <a:avLst/>
              <a:gdLst>
                <a:gd name="T0" fmla="*/ 42 w 1418"/>
                <a:gd name="T1" fmla="*/ 0 h 451"/>
                <a:gd name="T2" fmla="*/ 0 w 1418"/>
                <a:gd name="T3" fmla="*/ 57 h 451"/>
                <a:gd name="T4" fmla="*/ 1418 w 1418"/>
                <a:gd name="T5" fmla="*/ 451 h 451"/>
                <a:gd name="T6" fmla="*/ 42 w 1418"/>
                <a:gd name="T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8" h="451">
                  <a:moveTo>
                    <a:pt x="42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930" y="155"/>
                    <a:pt x="1418" y="451"/>
                  </a:cubicBezTo>
                  <a:cubicBezTo>
                    <a:pt x="1375" y="410"/>
                    <a:pt x="1156" y="166"/>
                    <a:pt x="4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44"/>
            <p:cNvSpPr/>
            <p:nvPr/>
          </p:nvSpPr>
          <p:spPr bwMode="auto">
            <a:xfrm>
              <a:off x="7030886" y="4300351"/>
              <a:ext cx="2056489" cy="1160446"/>
            </a:xfrm>
            <a:custGeom>
              <a:avLst/>
              <a:gdLst>
                <a:gd name="T0" fmla="*/ 1335 w 1405"/>
                <a:gd name="T1" fmla="*/ 454 h 770"/>
                <a:gd name="T2" fmla="*/ 180 w 1405"/>
                <a:gd name="T3" fmla="*/ 0 h 770"/>
                <a:gd name="T4" fmla="*/ 136 w 1405"/>
                <a:gd name="T5" fmla="*/ 86 h 770"/>
                <a:gd name="T6" fmla="*/ 0 w 1405"/>
                <a:gd name="T7" fmla="*/ 317 h 770"/>
                <a:gd name="T8" fmla="*/ 526 w 1405"/>
                <a:gd name="T9" fmla="*/ 423 h 770"/>
                <a:gd name="T10" fmla="*/ 1094 w 1405"/>
                <a:gd name="T11" fmla="*/ 588 h 770"/>
                <a:gd name="T12" fmla="*/ 1402 w 1405"/>
                <a:gd name="T13" fmla="*/ 770 h 770"/>
                <a:gd name="T14" fmla="*/ 1335 w 1405"/>
                <a:gd name="T15" fmla="*/ 454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5" h="770">
                  <a:moveTo>
                    <a:pt x="1335" y="454"/>
                  </a:moveTo>
                  <a:cubicBezTo>
                    <a:pt x="1105" y="16"/>
                    <a:pt x="180" y="0"/>
                    <a:pt x="180" y="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317"/>
                    <a:pt x="442" y="405"/>
                    <a:pt x="526" y="423"/>
                  </a:cubicBezTo>
                  <a:cubicBezTo>
                    <a:pt x="585" y="436"/>
                    <a:pt x="857" y="493"/>
                    <a:pt x="1094" y="588"/>
                  </a:cubicBezTo>
                  <a:cubicBezTo>
                    <a:pt x="1318" y="693"/>
                    <a:pt x="1402" y="770"/>
                    <a:pt x="1402" y="770"/>
                  </a:cubicBezTo>
                  <a:cubicBezTo>
                    <a:pt x="1402" y="770"/>
                    <a:pt x="1405" y="744"/>
                    <a:pt x="1335" y="454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45"/>
            <p:cNvSpPr/>
            <p:nvPr/>
          </p:nvSpPr>
          <p:spPr bwMode="auto">
            <a:xfrm>
              <a:off x="8975980" y="4339181"/>
              <a:ext cx="2175930" cy="1123526"/>
            </a:xfrm>
            <a:custGeom>
              <a:avLst/>
              <a:gdLst>
                <a:gd name="T0" fmla="*/ 1480 w 1487"/>
                <a:gd name="T1" fmla="*/ 309 h 745"/>
                <a:gd name="T2" fmla="*/ 1486 w 1487"/>
                <a:gd name="T3" fmla="*/ 302 h 745"/>
                <a:gd name="T4" fmla="*/ 1464 w 1487"/>
                <a:gd name="T5" fmla="*/ 277 h 745"/>
                <a:gd name="T6" fmla="*/ 1466 w 1487"/>
                <a:gd name="T7" fmla="*/ 277 h 745"/>
                <a:gd name="T8" fmla="*/ 1448 w 1487"/>
                <a:gd name="T9" fmla="*/ 263 h 745"/>
                <a:gd name="T10" fmla="*/ 1403 w 1487"/>
                <a:gd name="T11" fmla="*/ 225 h 745"/>
                <a:gd name="T12" fmla="*/ 1402 w 1487"/>
                <a:gd name="T13" fmla="*/ 226 h 745"/>
                <a:gd name="T14" fmla="*/ 1117 w 1487"/>
                <a:gd name="T15" fmla="*/ 0 h 745"/>
                <a:gd name="T16" fmla="*/ 0 w 1487"/>
                <a:gd name="T17" fmla="*/ 417 h 745"/>
                <a:gd name="T18" fmla="*/ 72 w 1487"/>
                <a:gd name="T19" fmla="*/ 744 h 745"/>
                <a:gd name="T20" fmla="*/ 80 w 1487"/>
                <a:gd name="T21" fmla="*/ 738 h 745"/>
                <a:gd name="T22" fmla="*/ 83 w 1487"/>
                <a:gd name="T23" fmla="*/ 736 h 745"/>
                <a:gd name="T24" fmla="*/ 100 w 1487"/>
                <a:gd name="T25" fmla="*/ 723 h 745"/>
                <a:gd name="T26" fmla="*/ 138 w 1487"/>
                <a:gd name="T27" fmla="*/ 690 h 745"/>
                <a:gd name="T28" fmla="*/ 167 w 1487"/>
                <a:gd name="T29" fmla="*/ 667 h 745"/>
                <a:gd name="T30" fmla="*/ 427 w 1487"/>
                <a:gd name="T31" fmla="*/ 527 h 745"/>
                <a:gd name="T32" fmla="*/ 985 w 1487"/>
                <a:gd name="T33" fmla="*/ 373 h 745"/>
                <a:gd name="T34" fmla="*/ 1480 w 1487"/>
                <a:gd name="T35" fmla="*/ 309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87" h="745">
                  <a:moveTo>
                    <a:pt x="1480" y="309"/>
                  </a:moveTo>
                  <a:cubicBezTo>
                    <a:pt x="1485" y="309"/>
                    <a:pt x="1487" y="307"/>
                    <a:pt x="1486" y="302"/>
                  </a:cubicBezTo>
                  <a:cubicBezTo>
                    <a:pt x="1482" y="295"/>
                    <a:pt x="1473" y="287"/>
                    <a:pt x="1464" y="277"/>
                  </a:cubicBezTo>
                  <a:cubicBezTo>
                    <a:pt x="1465" y="277"/>
                    <a:pt x="1466" y="277"/>
                    <a:pt x="1466" y="277"/>
                  </a:cubicBezTo>
                  <a:cubicBezTo>
                    <a:pt x="1466" y="277"/>
                    <a:pt x="1466" y="277"/>
                    <a:pt x="1448" y="263"/>
                  </a:cubicBezTo>
                  <a:cubicBezTo>
                    <a:pt x="1426" y="243"/>
                    <a:pt x="1403" y="225"/>
                    <a:pt x="1403" y="225"/>
                  </a:cubicBezTo>
                  <a:cubicBezTo>
                    <a:pt x="1403" y="225"/>
                    <a:pt x="1403" y="225"/>
                    <a:pt x="1402" y="226"/>
                  </a:cubicBezTo>
                  <a:cubicBezTo>
                    <a:pt x="1356" y="188"/>
                    <a:pt x="1253" y="110"/>
                    <a:pt x="1117" y="0"/>
                  </a:cubicBezTo>
                  <a:cubicBezTo>
                    <a:pt x="73" y="22"/>
                    <a:pt x="0" y="417"/>
                    <a:pt x="0" y="417"/>
                  </a:cubicBezTo>
                  <a:cubicBezTo>
                    <a:pt x="0" y="417"/>
                    <a:pt x="7" y="422"/>
                    <a:pt x="72" y="744"/>
                  </a:cubicBezTo>
                  <a:cubicBezTo>
                    <a:pt x="72" y="745"/>
                    <a:pt x="77" y="740"/>
                    <a:pt x="80" y="738"/>
                  </a:cubicBezTo>
                  <a:cubicBezTo>
                    <a:pt x="83" y="736"/>
                    <a:pt x="83" y="736"/>
                    <a:pt x="83" y="736"/>
                  </a:cubicBezTo>
                  <a:cubicBezTo>
                    <a:pt x="95" y="727"/>
                    <a:pt x="100" y="723"/>
                    <a:pt x="100" y="723"/>
                  </a:cubicBezTo>
                  <a:cubicBezTo>
                    <a:pt x="138" y="690"/>
                    <a:pt x="138" y="690"/>
                    <a:pt x="138" y="690"/>
                  </a:cubicBezTo>
                  <a:cubicBezTo>
                    <a:pt x="167" y="667"/>
                    <a:pt x="167" y="667"/>
                    <a:pt x="167" y="667"/>
                  </a:cubicBezTo>
                  <a:cubicBezTo>
                    <a:pt x="251" y="603"/>
                    <a:pt x="371" y="550"/>
                    <a:pt x="427" y="527"/>
                  </a:cubicBezTo>
                  <a:cubicBezTo>
                    <a:pt x="608" y="456"/>
                    <a:pt x="761" y="421"/>
                    <a:pt x="985" y="373"/>
                  </a:cubicBezTo>
                  <a:cubicBezTo>
                    <a:pt x="1209" y="325"/>
                    <a:pt x="1480" y="309"/>
                    <a:pt x="1480" y="309"/>
                  </a:cubicBezTo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8" name="矩形 107"/>
          <p:cNvSpPr/>
          <p:nvPr/>
        </p:nvSpPr>
        <p:spPr>
          <a:xfrm>
            <a:off x="2753360" y="1009015"/>
            <a:ext cx="3655695" cy="1221105"/>
          </a:xfrm>
          <a:prstGeom prst="rect">
            <a:avLst/>
          </a:prstGeom>
        </p:spPr>
        <p:txBody>
          <a:bodyPr wrap="square" lIns="68574" tIns="34287" rIns="68574" bIns="3428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观 看</a:t>
            </a:r>
            <a:endParaRPr lang="zh-CN" altLang="en-US" sz="50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7036435" y="341503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成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7432675" y="342773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长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5714365" y="342773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读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6268085" y="342392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快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650355" y="341503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乐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749935" y="3444875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数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1134110" y="343662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山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542415" y="344551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拓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955165" y="343662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路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507615" y="344551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教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2889885" y="343662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海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287395" y="342392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行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3683635" y="343662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舟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22470" y="3423285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走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4906645" y="341503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进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5314950" y="3423920"/>
            <a:ext cx="482600" cy="482600"/>
          </a:xfrm>
          <a:custGeom>
            <a:avLst/>
            <a:gdLst>
              <a:gd name="connsiteX0" fmla="*/ 0 w 1068585"/>
              <a:gd name="connsiteY0" fmla="*/ 534293 h 1068585"/>
              <a:gd name="connsiteX1" fmla="*/ 534293 w 1068585"/>
              <a:gd name="connsiteY1" fmla="*/ 0 h 1068585"/>
              <a:gd name="connsiteX2" fmla="*/ 1068586 w 1068585"/>
              <a:gd name="connsiteY2" fmla="*/ 534293 h 1068585"/>
              <a:gd name="connsiteX3" fmla="*/ 534293 w 1068585"/>
              <a:gd name="connsiteY3" fmla="*/ 1068586 h 1068585"/>
              <a:gd name="connsiteX4" fmla="*/ 0 w 1068585"/>
              <a:gd name="connsiteY4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239211"/>
                  <a:pt x="239211" y="0"/>
                  <a:pt x="534293" y="0"/>
                </a:cubicBezTo>
                <a:cubicBezTo>
                  <a:pt x="829375" y="0"/>
                  <a:pt x="1068586" y="239211"/>
                  <a:pt x="1068586" y="534293"/>
                </a:cubicBezTo>
                <a:cubicBezTo>
                  <a:pt x="1068586" y="829375"/>
                  <a:pt x="829375" y="1068586"/>
                  <a:pt x="534293" y="1068586"/>
                </a:cubicBezTo>
                <a:cubicBezTo>
                  <a:pt x="239211" y="1068586"/>
                  <a:pt x="0" y="829375"/>
                  <a:pt x="0" y="5342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vert="eaVert" wrap="square" lIns="91440" tIns="45720" rIns="91440" bIns="45720" numCol="1" anchor="t" anchorCtr="0" compatLnSpc="1"/>
          <a:p>
            <a:pPr algn="ctr"/>
            <a:r>
              <a:rPr lang="zh-CN" altLang="en-US" sz="2400">
                <a:solidFill>
                  <a:srgbClr val="DD013F"/>
                </a:solidFill>
                <a:latin typeface="站酷快乐体2016修订版" panose="02010600030101010101" charset="-122"/>
                <a:ea typeface="站酷快乐体2016修订版" panose="02010600030101010101" charset="-122"/>
              </a:rPr>
              <a:t>悦</a:t>
            </a:r>
            <a:endParaRPr lang="zh-CN" altLang="en-US" sz="2400">
              <a:solidFill>
                <a:srgbClr val="DD013F"/>
              </a:solidFill>
              <a:latin typeface="站酷快乐体2016修订版" panose="02010600030101010101" charset="-122"/>
              <a:ea typeface="站酷快乐体2016修订版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08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2" grpId="0" animBg="1"/>
      <p:bldP spid="33" grpId="0" animBg="1"/>
      <p:bldP spid="3" grpId="0" animBg="1"/>
      <p:bldP spid="2" grpId="0" animBg="1"/>
      <p:bldP spid="6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3658</Words>
  <Application>WPS 演示</Application>
  <PresentationFormat>全屏显示(16:9)</PresentationFormat>
  <Paragraphs>429</Paragraphs>
  <Slides>18</Slides>
  <Notes>9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6" baseType="lpstr">
      <vt:lpstr>Arial</vt:lpstr>
      <vt:lpstr>宋体</vt:lpstr>
      <vt:lpstr>Wingdings</vt:lpstr>
      <vt:lpstr>迷你简汉真广标</vt:lpstr>
      <vt:lpstr>站酷快乐体2016修订版</vt:lpstr>
      <vt:lpstr>Segoe UI</vt:lpstr>
      <vt:lpstr>微软雅黑</vt:lpstr>
      <vt:lpstr>Times New Roman</vt:lpstr>
      <vt:lpstr>Calibri</vt:lpstr>
      <vt:lpstr>Impact</vt:lpstr>
      <vt:lpstr>时尚中黑简体</vt:lpstr>
      <vt:lpstr>LiHei Pro</vt:lpstr>
      <vt:lpstr>义启粗楷体</vt:lpstr>
      <vt:lpstr>仿宋</vt:lpstr>
      <vt:lpstr>华康勘亭流W9</vt:lpstr>
      <vt:lpstr>Arial Unicode MS</vt:lpstr>
      <vt:lpstr>Calibri Light</vt:lpstr>
      <vt:lpstr>1_Office 主题</vt:lpstr>
      <vt:lpstr>PowerPoint 演示文稿</vt:lpstr>
      <vt:lpstr>PowerPoint 演示文稿</vt:lpstr>
      <vt:lpstr>对空间观念的理解</vt:lpstr>
      <vt:lpstr>设 计 理 念</vt:lpstr>
      <vt:lpstr>PowerPoint 演示文稿</vt:lpstr>
      <vt:lpstr>学 情 分 析</vt:lpstr>
      <vt:lpstr>教 材 分 析</vt:lpstr>
      <vt:lpstr>教 学 策 略</vt:lpstr>
      <vt:lpstr>学 习 目 标</vt:lpstr>
      <vt:lpstr>重点难点关键</vt:lpstr>
      <vt:lpstr>探究过程预设</vt:lpstr>
      <vt:lpstr>顺应天性,激活空间观念</vt:lpstr>
      <vt:lpstr>借助经验,建立空间观念</vt:lpstr>
      <vt:lpstr>动手操作，丰富空间观念</vt:lpstr>
      <vt:lpstr>大胆想象，发展空间观念</vt:lpstr>
      <vt:lpstr>回归生活，深化空间观念</vt:lpstr>
      <vt:lpstr>PowerPoint 演示文稿</vt:lpstr>
      <vt:lpstr>结  束  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赵延江</cp:lastModifiedBy>
  <cp:revision>197</cp:revision>
  <dcterms:created xsi:type="dcterms:W3CDTF">2014-10-13T15:50:00Z</dcterms:created>
  <dcterms:modified xsi:type="dcterms:W3CDTF">2019-02-18T13:46:28Z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8</vt:lpwstr>
  </property>
  <property fmtid="{D5CDD505-2E9C-101B-9397-08002B2CF9AE}" pid="3" name="KSOProductBuildVer">
    <vt:lpwstr>2052-11.1.0.8214</vt:lpwstr>
  </property>
</Properties>
</file>