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slides/slide1.xml" ContentType="application/vnd.openxmlformats-officedocument.presentationml.slide+xml"/>
  <Override PartName="/ppt/tags/tag4.xml" ContentType="application/vnd.openxmlformats-officedocument.presentationml.tags+xml"/>
  <Override PartName="/ppt/slides/slide2.xml" ContentType="application/vnd.openxmlformats-officedocument.presentationml.slide+xml"/>
  <Override PartName="/ppt/tags/tag5.xml" ContentType="application/vnd.openxmlformats-officedocument.presentationml.tags+xml"/>
  <Override PartName="/ppt/slides/slide3.xml" ContentType="application/vnd.openxmlformats-officedocument.presentationml.slide+xml"/>
  <Override PartName="/ppt/tags/tag6.xml" ContentType="application/vnd.openxmlformats-officedocument.presentationml.tags+xml"/>
  <Override PartName="/ppt/slides/slide4.xml" ContentType="application/vnd.openxmlformats-officedocument.presentationml.slide+xml"/>
  <Override PartName="/ppt/tags/tag7.xml" ContentType="application/vnd.openxmlformats-officedocument.presentationml.tags+xml"/>
  <Override PartName="/ppt/slides/slide5.xml" ContentType="application/vnd.openxmlformats-officedocument.presentationml.slide+xml"/>
  <Override PartName="/ppt/tags/tag8.xml" ContentType="application/vnd.openxmlformats-officedocument.presentationml.tags+xml"/>
  <Override PartName="/ppt/slides/slide6.xml" ContentType="application/vnd.openxmlformats-officedocument.presentationml.slide+xml"/>
  <Override PartName="/ppt/tags/tag9.xml" ContentType="application/vnd.openxmlformats-officedocument.presentationml.tags+xml"/>
  <Override PartName="/ppt/slides/slide7.xml" ContentType="application/vnd.openxmlformats-officedocument.presentationml.slide+xml"/>
  <Override PartName="/ppt/tags/tag10.xml" ContentType="application/vnd.openxmlformats-officedocument.presentationml.tags+xml"/>
  <Override PartName="/ppt/slides/slide8.xml" ContentType="application/vnd.openxmlformats-officedocument.presentationml.slide+xml"/>
  <Override PartName="/ppt/tags/tag11.xml" ContentType="application/vnd.openxmlformats-officedocument.presentationml.tags+xml"/>
  <Override PartName="/ppt/slides/slide9.xml" ContentType="application/vnd.openxmlformats-officedocument.presentationml.slide+xml"/>
  <Override PartName="/ppt/tags/tag12.xml" ContentType="application/vnd.openxmlformats-officedocument.presentationml.tags+xml"/>
  <Override PartName="/ppt/slides/slide10.xml" ContentType="application/vnd.openxmlformats-officedocument.presentationml.slide+xml"/>
  <Override PartName="/ppt/tags/tag13.xml" ContentType="application/vnd.openxmlformats-officedocument.presentationml.tags+xml"/>
  <Override PartName="/ppt/slides/slide11.xml" ContentType="application/vnd.openxmlformats-officedocument.presentationml.slide+xml"/>
  <Override PartName="/ppt/tags/tag14.xml" ContentType="application/vnd.openxmlformats-officedocument.presentationml.tags+xml"/>
  <Override PartName="/ppt/slides/slide12.xml" ContentType="application/vnd.openxmlformats-officedocument.presentationml.slide+xml"/>
  <Override PartName="/ppt/tags/tag15.xml" ContentType="application/vnd.openxmlformats-officedocument.presentationml.tags+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p:sldMasterIdLst>
    <p:sldMasterId id="2147483648" r:id="rId1"/>
  </p:sldMasterIdLst>
  <p:notesMasterIdLst>
    <p:notesMasterId r:id="rId2"/>
  </p:notesMasterIdLst>
  <p:handoutMasterIdLst>
    <p:handoutMasterId r:id="rId3"/>
  </p:handout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Lst>
  <p:sldSz type="screen16x9" cy="6858000" cx="12192000"/>
  <p:notesSz cx="7103745" cy="10234295"/>
  <p:defaultTextStyle>
    <a:defPPr>
      <a:defRPr lang="zh-CN"/>
    </a:defPPr>
    <a:lvl1pPr algn="l" fontAlgn="base" rtl="0">
      <a:spcBef>
        <a:spcPct val="0"/>
      </a:spcBef>
      <a:spcAft>
        <a:spcPct val="0"/>
      </a:spcAft>
      <a:defRPr kern="1200">
        <a:solidFill>
          <a:schemeClr val="tx1"/>
        </a:solidFill>
        <a:latin typeface="Arial" panose="020B0604020202020204" pitchFamily="34" charset="0"/>
        <a:ea typeface="微软雅黑" panose="020B0503020204020204" charset="-122"/>
        <a:cs typeface="微软雅黑" panose="020B0503020204020204" charset="-122"/>
      </a:defRPr>
    </a:lvl1pPr>
    <a:lvl2pPr algn="l" fontAlgn="base" marL="457200" rtl="0">
      <a:spcBef>
        <a:spcPct val="0"/>
      </a:spcBef>
      <a:spcAft>
        <a:spcPct val="0"/>
      </a:spcAft>
      <a:defRPr kern="1200">
        <a:solidFill>
          <a:schemeClr val="tx1"/>
        </a:solidFill>
        <a:latin typeface="Arial" panose="020B0604020202020204" pitchFamily="34" charset="0"/>
        <a:ea typeface="微软雅黑" panose="020B0503020204020204" charset="-122"/>
        <a:cs typeface="微软雅黑" panose="020B0503020204020204" charset="-122"/>
      </a:defRPr>
    </a:lvl2pPr>
    <a:lvl3pPr algn="l" fontAlgn="base" marL="914400" rtl="0">
      <a:spcBef>
        <a:spcPct val="0"/>
      </a:spcBef>
      <a:spcAft>
        <a:spcPct val="0"/>
      </a:spcAft>
      <a:defRPr kern="1200">
        <a:solidFill>
          <a:schemeClr val="tx1"/>
        </a:solidFill>
        <a:latin typeface="Arial" panose="020B0604020202020204" pitchFamily="34" charset="0"/>
        <a:ea typeface="微软雅黑" panose="020B0503020204020204" charset="-122"/>
        <a:cs typeface="微软雅黑" panose="020B0503020204020204" charset="-122"/>
      </a:defRPr>
    </a:lvl3pPr>
    <a:lvl4pPr algn="l" fontAlgn="base" marL="1371600" rtl="0">
      <a:spcBef>
        <a:spcPct val="0"/>
      </a:spcBef>
      <a:spcAft>
        <a:spcPct val="0"/>
      </a:spcAft>
      <a:defRPr kern="1200">
        <a:solidFill>
          <a:schemeClr val="tx1"/>
        </a:solidFill>
        <a:latin typeface="Arial" panose="020B0604020202020204" pitchFamily="34" charset="0"/>
        <a:ea typeface="微软雅黑" panose="020B0503020204020204" charset="-122"/>
        <a:cs typeface="微软雅黑" panose="020B0503020204020204" charset="-122"/>
      </a:defRPr>
    </a:lvl4pPr>
    <a:lvl5pPr algn="l" fontAlgn="base" marL="1828800" rtl="0">
      <a:spcBef>
        <a:spcPct val="0"/>
      </a:spcBef>
      <a:spcAft>
        <a:spcPct val="0"/>
      </a:spcAft>
      <a:defRPr kern="1200">
        <a:solidFill>
          <a:schemeClr val="tx1"/>
        </a:solidFill>
        <a:latin typeface="Arial" panose="020B0604020202020204" pitchFamily="34" charset="0"/>
        <a:ea typeface="微软雅黑" panose="020B0503020204020204" charset="-122"/>
        <a:cs typeface="微软雅黑" panose="020B0503020204020204" charset="-122"/>
      </a:defRPr>
    </a:lvl5pPr>
    <a:lvl6pPr algn="l" defTabSz="914400" eaLnBrk="1" hangingPunct="1" latinLnBrk="0" marL="2286000" rtl="0">
      <a:defRPr kern="1200">
        <a:solidFill>
          <a:schemeClr val="tx1"/>
        </a:solidFill>
        <a:latin typeface="Arial" panose="020B0604020202020204" pitchFamily="34" charset="0"/>
        <a:ea typeface="微软雅黑" panose="020B0503020204020204" charset="-122"/>
        <a:cs typeface="微软雅黑" panose="020B0503020204020204" charset="-122"/>
      </a:defRPr>
    </a:lvl6pPr>
    <a:lvl7pPr algn="l" defTabSz="914400" eaLnBrk="1" hangingPunct="1" latinLnBrk="0" marL="2743200" rtl="0">
      <a:defRPr kern="1200">
        <a:solidFill>
          <a:schemeClr val="tx1"/>
        </a:solidFill>
        <a:latin typeface="Arial" panose="020B0604020202020204" pitchFamily="34" charset="0"/>
        <a:ea typeface="微软雅黑" panose="020B0503020204020204" charset="-122"/>
        <a:cs typeface="微软雅黑" panose="020B0503020204020204" charset="-122"/>
      </a:defRPr>
    </a:lvl7pPr>
    <a:lvl8pPr algn="l" defTabSz="914400" eaLnBrk="1" hangingPunct="1" latinLnBrk="0" marL="3200400" rtl="0">
      <a:defRPr kern="1200">
        <a:solidFill>
          <a:schemeClr val="tx1"/>
        </a:solidFill>
        <a:latin typeface="Arial" panose="020B0604020202020204" pitchFamily="34" charset="0"/>
        <a:ea typeface="微软雅黑" panose="020B0503020204020204" charset="-122"/>
        <a:cs typeface="微软雅黑" panose="020B0503020204020204" charset="-122"/>
      </a:defRPr>
    </a:lvl8pPr>
    <a:lvl9pPr algn="l" defTabSz="914400" eaLnBrk="1" hangingPunct="1" latinLnBrk="0" marL="3657600" rtl="0">
      <a:defRPr kern="1200">
        <a:solidFill>
          <a:schemeClr val="tx1"/>
        </a:solidFill>
        <a:latin typeface="Arial" panose="020B0604020202020204" pitchFamily="34" charset="0"/>
        <a:ea typeface="微软雅黑" panose="020B0503020204020204" charset="-122"/>
        <a:cs typeface="微软雅黑" panose="020B0503020204020204" charset="-122"/>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p:clrMru>
    <a:srgbClr val="B2B2B2"/>
    <a:srgbClr val="202020"/>
    <a:srgbClr val="323232"/>
    <a:srgbClr val="CC3300"/>
    <a:srgbClr val="CC0000"/>
    <a:srgbClr val="FF3300"/>
    <a:srgbClr val="990000"/>
    <a:srgbClr val="FF8D41"/>
  </p:clrMru>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2278" autoAdjust="0"/>
    <p:restoredTop sz="94660"/>
  </p:normalViewPr>
  <p:slideViewPr>
    <p:cSldViewPr snapToGrid="0">
      <p:cViewPr varScale="1">
        <p:scale>
          <a:sx n="75" d="100"/>
          <a:sy n="75" d="100"/>
        </p:scale>
        <p:origin x="-114" y="-120"/>
      </p:cViewPr>
      <p:guideLst>
        <p:guide orient="horz" pos="2173"/>
        <p:guide pos="3828"/>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handoutMaster" Target="handoutMasters/handout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tableStyles" Target="tableStyles.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p:bgPr>
    </p:bg>
    <p:spTree>
      <p:nvGrpSpPr>
        <p:cNvPr id="63" name=""/>
        <p:cNvGrpSpPr/>
        <p:nvPr/>
      </p:nvGrpSpPr>
      <p:grpSpPr>
        <a:xfrm>
          <a:off x="0" y="0"/>
          <a:ext cx="0" cy="0"/>
          <a:chOff x="0" y="0"/>
          <a:chExt cx="0" cy="0"/>
        </a:xfrm>
      </p:grpSpPr>
      <p:sp>
        <p:nvSpPr>
          <p:cNvPr id="1048790" name="页眉占位符 1"/>
          <p:cNvSpPr>
            <a:spLocks noGrp="1"/>
          </p:cNvSpPr>
          <p:nvPr>
            <p:ph type="hdr" sz="quarter"/>
          </p:nvPr>
        </p:nvSpPr>
        <p:spPr>
          <a:xfrm>
            <a:off x="0" y="0"/>
            <a:ext cx="3078163" cy="512763"/>
          </a:xfrm>
          <a:prstGeom prst="rect"/>
        </p:spPr>
        <p:txBody>
          <a:bodyPr bIns="45720" lIns="91440" rIns="91440" rtlCol="0" tIns="45720" vert="horz"/>
          <a:lstStyle>
            <a:lvl1pPr algn="l" fontAlgn="auto">
              <a:spcBef>
                <a:spcPts val="0"/>
              </a:spcBef>
              <a:spcAft>
                <a:spcPts val="0"/>
              </a:spcAft>
              <a:defRPr sz="1245">
                <a:latin typeface="+mn-lt"/>
                <a:ea typeface="+mn-ea"/>
                <a:cs typeface="+mn-cs"/>
              </a:defRPr>
            </a:lvl1pPr>
          </a:lstStyle>
          <a:p>
            <a:endParaRPr altLang="en-US" lang="zh-CN"/>
          </a:p>
        </p:txBody>
      </p:sp>
      <p:sp>
        <p:nvSpPr>
          <p:cNvPr id="1048791" name="日期占位符 2"/>
          <p:cNvSpPr>
            <a:spLocks noGrp="1"/>
          </p:cNvSpPr>
          <p:nvPr>
            <p:ph type="dt" sz="quarter" idx="1"/>
          </p:nvPr>
        </p:nvSpPr>
        <p:spPr>
          <a:xfrm>
            <a:off x="4024313" y="0"/>
            <a:ext cx="3078162" cy="512763"/>
          </a:xfrm>
          <a:prstGeom prst="rect"/>
        </p:spPr>
        <p:txBody>
          <a:bodyPr bIns="45720" lIns="91440" rIns="91440" rtlCol="0" tIns="45720" vert="horz"/>
          <a:lstStyle>
            <a:lvl1pPr algn="r" fontAlgn="auto">
              <a:spcBef>
                <a:spcPts val="0"/>
              </a:spcBef>
              <a:spcAft>
                <a:spcPts val="0"/>
              </a:spcAft>
              <a:defRPr sz="1245">
                <a:latin typeface="+mn-lt"/>
                <a:ea typeface="+mn-ea"/>
                <a:cs typeface="+mn-cs"/>
              </a:defRPr>
            </a:lvl1pPr>
          </a:lstStyle>
          <a:p>
            <a:fld id="{7EF91C0D-DA93-4AF6-85DC-B022F9C1A049}" type="datetimeFigureOut">
              <a:rPr altLang="en-US" lang="zh-CN"/>
            </a:fld>
            <a:endParaRPr altLang="en-US" lang="zh-CN"/>
          </a:p>
        </p:txBody>
      </p:sp>
      <p:sp>
        <p:nvSpPr>
          <p:cNvPr id="1048792" name="页脚占位符 3"/>
          <p:cNvSpPr>
            <a:spLocks noGrp="1"/>
          </p:cNvSpPr>
          <p:nvPr>
            <p:ph type="ftr" sz="quarter" idx="2"/>
          </p:nvPr>
        </p:nvSpPr>
        <p:spPr>
          <a:xfrm>
            <a:off x="0" y="9720263"/>
            <a:ext cx="3078163" cy="514350"/>
          </a:xfrm>
          <a:prstGeom prst="rect"/>
        </p:spPr>
        <p:txBody>
          <a:bodyPr anchor="b" bIns="45720" lIns="91440" rIns="91440" rtlCol="0" tIns="45720" vert="horz"/>
          <a:lstStyle>
            <a:lvl1pPr algn="l" fontAlgn="auto">
              <a:spcBef>
                <a:spcPts val="0"/>
              </a:spcBef>
              <a:spcAft>
                <a:spcPts val="0"/>
              </a:spcAft>
              <a:defRPr sz="1245">
                <a:latin typeface="+mn-lt"/>
                <a:ea typeface="+mn-ea"/>
                <a:cs typeface="+mn-cs"/>
              </a:defRPr>
            </a:lvl1pPr>
          </a:lstStyle>
          <a:p>
            <a:endParaRPr altLang="en-US" lang="zh-CN"/>
          </a:p>
        </p:txBody>
      </p:sp>
      <p:sp>
        <p:nvSpPr>
          <p:cNvPr id="1048793" name="灯片编号占位符 4"/>
          <p:cNvSpPr>
            <a:spLocks noGrp="1"/>
          </p:cNvSpPr>
          <p:nvPr>
            <p:ph type="sldNum" sz="quarter" idx="3"/>
          </p:nvPr>
        </p:nvSpPr>
        <p:spPr>
          <a:xfrm>
            <a:off x="4024313" y="9720263"/>
            <a:ext cx="3078162" cy="514350"/>
          </a:xfrm>
          <a:prstGeom prst="rect"/>
        </p:spPr>
        <p:txBody>
          <a:bodyPr anchor="b" bIns="45720" lIns="91440" rIns="91440" rtlCol="0" tIns="45720" vert="horz"/>
          <a:lstStyle>
            <a:lvl1pPr algn="r" fontAlgn="auto">
              <a:spcBef>
                <a:spcPts val="0"/>
              </a:spcBef>
              <a:spcAft>
                <a:spcPts val="0"/>
              </a:spcAft>
              <a:defRPr sz="1245">
                <a:latin typeface="+mn-lt"/>
                <a:ea typeface="+mn-ea"/>
                <a:cs typeface="+mn-cs"/>
              </a:defRPr>
            </a:lvl1pPr>
          </a:lstStyle>
          <a:p>
            <a:fld id="{9A37060D-A106-4874-9516-8A881300B019}" type="slidenum">
              <a:rPr altLang="en-US" lang="zh-CN"/>
            </a:fld>
            <a:endParaRPr altLang="en-US" lang="zh-CN"/>
          </a:p>
        </p:txBody>
      </p:sp>
    </p:spTree>
  </p:cSld>
  <p:clrMap accent1="accent1" accent2="accent2" accent3="accent3" accent4="accent4" accent5="accent5" accent6="accent6" bg1="lt1" bg2="lt2" tx1="dk1" tx2="dk2"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62" name=""/>
        <p:cNvGrpSpPr/>
        <p:nvPr/>
      </p:nvGrpSpPr>
      <p:grpSpPr>
        <a:xfrm>
          <a:off x="0" y="0"/>
          <a:ext cx="0" cy="0"/>
          <a:chOff x="0" y="0"/>
          <a:chExt cx="0" cy="0"/>
        </a:xfrm>
      </p:grpSpPr>
      <p:sp>
        <p:nvSpPr>
          <p:cNvPr id="1048784" name="页眉占位符 1"/>
          <p:cNvSpPr>
            <a:spLocks noGrp="1"/>
          </p:cNvSpPr>
          <p:nvPr>
            <p:ph type="hdr" sz="quarter"/>
          </p:nvPr>
        </p:nvSpPr>
        <p:spPr>
          <a:xfrm>
            <a:off x="0" y="0"/>
            <a:ext cx="3078163" cy="512763"/>
          </a:xfrm>
          <a:prstGeom prst="rect"/>
        </p:spPr>
        <p:txBody>
          <a:bodyPr bIns="45720" lIns="91440" rIns="91440" rtlCol="0" tIns="45720" vert="horz"/>
          <a:lstStyle>
            <a:lvl1pPr algn="l" fontAlgn="auto">
              <a:spcBef>
                <a:spcPts val="0"/>
              </a:spcBef>
              <a:spcAft>
                <a:spcPts val="0"/>
              </a:spcAft>
              <a:defRPr sz="1200">
                <a:latin typeface="+mn-lt"/>
                <a:ea typeface="+mn-ea"/>
                <a:cs typeface="+mn-cs"/>
              </a:defRPr>
            </a:lvl1pPr>
          </a:lstStyle>
          <a:p>
            <a:endParaRPr altLang="en-US" lang="zh-CN"/>
          </a:p>
        </p:txBody>
      </p:sp>
      <p:sp>
        <p:nvSpPr>
          <p:cNvPr id="1048785" name="日期占位符 2"/>
          <p:cNvSpPr>
            <a:spLocks noGrp="1"/>
          </p:cNvSpPr>
          <p:nvPr>
            <p:ph type="dt" idx="1"/>
          </p:nvPr>
        </p:nvSpPr>
        <p:spPr>
          <a:xfrm>
            <a:off x="4024313" y="0"/>
            <a:ext cx="3078162" cy="512763"/>
          </a:xfrm>
          <a:prstGeom prst="rect"/>
        </p:spPr>
        <p:txBody>
          <a:bodyPr bIns="45720" lIns="91440" rIns="91440" rtlCol="0" tIns="45720" vert="horz"/>
          <a:lstStyle>
            <a:lvl1pPr algn="r" fontAlgn="auto">
              <a:spcBef>
                <a:spcPts val="0"/>
              </a:spcBef>
              <a:spcAft>
                <a:spcPts val="0"/>
              </a:spcAft>
              <a:defRPr sz="1200">
                <a:latin typeface="+mn-lt"/>
                <a:ea typeface="+mn-ea"/>
                <a:cs typeface="+mn-cs"/>
              </a:defRPr>
            </a:lvl1pPr>
          </a:lstStyle>
          <a:p>
            <a:fld id="{B8E50490-91BC-484C-8C3D-D193833D6EC6}" type="datetimeFigureOut">
              <a:rPr altLang="en-US" lang="zh-CN"/>
            </a:fld>
            <a:endParaRPr altLang="en-US" lang="zh-CN"/>
          </a:p>
        </p:txBody>
      </p:sp>
      <p:sp>
        <p:nvSpPr>
          <p:cNvPr id="1048786" name="幻灯片图像占位符 3"/>
          <p:cNvSpPr>
            <a:spLocks noChangeAspect="1" noRot="1" noGrp="1"/>
          </p:cNvSpPr>
          <p:nvPr>
            <p:ph type="sldImg" idx="2"/>
          </p:nvPr>
        </p:nvSpPr>
        <p:spPr>
          <a:xfrm>
            <a:off x="482600" y="1279525"/>
            <a:ext cx="6140450" cy="3454400"/>
          </a:xfrm>
          <a:prstGeom prst="rect"/>
          <a:noFill/>
          <a:ln w="12700">
            <a:solidFill>
              <a:prstClr val="black"/>
            </a:solidFill>
          </a:ln>
        </p:spPr>
        <p:txBody>
          <a:bodyPr anchor="ctr" bIns="45720" lIns="91440" rIns="91440" rtlCol="0" tIns="45720" vert="horz"/>
          <a:p>
            <a:pPr lvl="0"/>
            <a:endParaRPr altLang="en-US" lang="zh-CN" noProof="0"/>
          </a:p>
        </p:txBody>
      </p:sp>
      <p:sp>
        <p:nvSpPr>
          <p:cNvPr id="1048787" name="备注占位符 4"/>
          <p:cNvSpPr>
            <a:spLocks noGrp="1"/>
          </p:cNvSpPr>
          <p:nvPr>
            <p:ph type="body" sz="quarter" idx="3"/>
          </p:nvPr>
        </p:nvSpPr>
        <p:spPr>
          <a:xfrm>
            <a:off x="711200" y="4926013"/>
            <a:ext cx="5683250" cy="4029075"/>
          </a:xfrm>
          <a:prstGeom prst="rect"/>
        </p:spPr>
        <p:txBody>
          <a:bodyPr bIns="45720" lIns="91440" rIns="91440" rtlCol="0" tIns="45720" vert="horz"/>
          <a:p>
            <a:pPr lvl="0"/>
            <a:r>
              <a:rPr altLang="en-US" lang="zh-CN" noProof="0"/>
              <a:t>编辑母版文本样式</a:t>
            </a:r>
            <a:endParaRPr altLang="en-US" lang="zh-CN" noProof="0"/>
          </a:p>
          <a:p>
            <a:pPr lvl="1"/>
            <a:r>
              <a:rPr altLang="en-US" lang="zh-CN" noProof="0"/>
              <a:t>第二级</a:t>
            </a:r>
            <a:endParaRPr altLang="en-US" lang="zh-CN" noProof="0"/>
          </a:p>
          <a:p>
            <a:pPr lvl="2"/>
            <a:r>
              <a:rPr altLang="en-US" lang="zh-CN" noProof="0"/>
              <a:t>第三级</a:t>
            </a:r>
            <a:endParaRPr altLang="en-US" lang="zh-CN" noProof="0"/>
          </a:p>
          <a:p>
            <a:pPr lvl="3"/>
            <a:r>
              <a:rPr altLang="en-US" lang="zh-CN" noProof="0"/>
              <a:t>第四级</a:t>
            </a:r>
            <a:endParaRPr altLang="en-US" lang="zh-CN" noProof="0"/>
          </a:p>
          <a:p>
            <a:pPr lvl="4"/>
            <a:r>
              <a:rPr altLang="en-US" lang="zh-CN" noProof="0"/>
              <a:t>第五级</a:t>
            </a:r>
            <a:endParaRPr altLang="en-US" lang="zh-CN" noProof="0"/>
          </a:p>
        </p:txBody>
      </p:sp>
      <p:sp>
        <p:nvSpPr>
          <p:cNvPr id="1048788" name="页脚占位符 5"/>
          <p:cNvSpPr>
            <a:spLocks noGrp="1"/>
          </p:cNvSpPr>
          <p:nvPr>
            <p:ph type="ftr" sz="quarter" idx="4"/>
          </p:nvPr>
        </p:nvSpPr>
        <p:spPr>
          <a:xfrm>
            <a:off x="0" y="9721850"/>
            <a:ext cx="3078163" cy="512763"/>
          </a:xfrm>
          <a:prstGeom prst="rect"/>
        </p:spPr>
        <p:txBody>
          <a:bodyPr anchor="b" bIns="45720" lIns="91440" rIns="91440" rtlCol="0" tIns="45720" vert="horz"/>
          <a:lstStyle>
            <a:lvl1pPr algn="l" fontAlgn="auto">
              <a:spcBef>
                <a:spcPts val="0"/>
              </a:spcBef>
              <a:spcAft>
                <a:spcPts val="0"/>
              </a:spcAft>
              <a:defRPr sz="1200">
                <a:latin typeface="+mn-lt"/>
                <a:ea typeface="+mn-ea"/>
                <a:cs typeface="+mn-cs"/>
              </a:defRPr>
            </a:lvl1pPr>
          </a:lstStyle>
          <a:p>
            <a:endParaRPr altLang="en-US" lang="zh-CN"/>
          </a:p>
        </p:txBody>
      </p:sp>
      <p:sp>
        <p:nvSpPr>
          <p:cNvPr id="1048789" name="灯片编号占位符 6"/>
          <p:cNvSpPr>
            <a:spLocks noGrp="1"/>
          </p:cNvSpPr>
          <p:nvPr>
            <p:ph type="sldNum" sz="quarter" idx="5"/>
          </p:nvPr>
        </p:nvSpPr>
        <p:spPr>
          <a:xfrm>
            <a:off x="4024313" y="9721850"/>
            <a:ext cx="3078162" cy="512763"/>
          </a:xfrm>
          <a:prstGeom prst="rect"/>
        </p:spPr>
        <p:txBody>
          <a:bodyPr anchor="b" bIns="45720" lIns="91440" rIns="91440" rtlCol="0" tIns="45720" vert="horz"/>
          <a:lstStyle>
            <a:lvl1pPr algn="r" fontAlgn="auto">
              <a:spcBef>
                <a:spcPts val="0"/>
              </a:spcBef>
              <a:spcAft>
                <a:spcPts val="0"/>
              </a:spcAft>
              <a:defRPr sz="1200">
                <a:latin typeface="+mn-lt"/>
                <a:ea typeface="+mn-ea"/>
                <a:cs typeface="+mn-cs"/>
              </a:defRPr>
            </a:lvl1pPr>
          </a:lstStyle>
          <a:p>
            <a:fld id="{FBEF6890-BC82-429C-9787-D3F967136161}" type="slidenum">
              <a:rPr altLang="en-US" lang="zh-CN"/>
            </a:fld>
            <a:endParaRPr altLang="en-US" lang="zh-CN"/>
          </a:p>
        </p:txBody>
      </p:sp>
    </p:spTree>
  </p:cSld>
  <p:clrMap accent1="accent1" accent2="accent2" accent3="accent3" accent4="accent4" accent5="accent5" accent6="accent6" bg1="lt1" bg2="lt2" tx1="dk1" tx2="dk2" hlink="hlink" folHlink="folHlink"/>
  <p:notesStyle>
    <a:lvl1pPr algn="l" eaLnBrk="0" fontAlgn="base" hangingPunct="0" rtl="0">
      <a:spcBef>
        <a:spcPct val="30000"/>
      </a:spcBef>
      <a:spcAft>
        <a:spcPct val="0"/>
      </a:spcAft>
      <a:defRPr sz="1200" kern="1200">
        <a:solidFill>
          <a:schemeClr val="tx1"/>
        </a:solidFill>
        <a:latin typeface="+mn-lt"/>
        <a:ea typeface="+mn-ea"/>
        <a:cs typeface="等线"/>
      </a:defRPr>
    </a:lvl1pPr>
    <a:lvl2pPr algn="l" eaLnBrk="0" fontAlgn="base" hangingPunct="0" marL="457200" rtl="0">
      <a:spcBef>
        <a:spcPct val="30000"/>
      </a:spcBef>
      <a:spcAft>
        <a:spcPct val="0"/>
      </a:spcAft>
      <a:defRPr sz="1200" kern="1200">
        <a:solidFill>
          <a:schemeClr val="tx1"/>
        </a:solidFill>
        <a:latin typeface="+mn-lt"/>
        <a:ea typeface="+mn-ea"/>
        <a:cs typeface="等线"/>
      </a:defRPr>
    </a:lvl2pPr>
    <a:lvl3pPr algn="l" eaLnBrk="0" fontAlgn="base" hangingPunct="0" marL="914400" rtl="0">
      <a:spcBef>
        <a:spcPct val="30000"/>
      </a:spcBef>
      <a:spcAft>
        <a:spcPct val="0"/>
      </a:spcAft>
      <a:defRPr sz="1200" kern="1200">
        <a:solidFill>
          <a:schemeClr val="tx1"/>
        </a:solidFill>
        <a:latin typeface="+mn-lt"/>
        <a:ea typeface="+mn-ea"/>
        <a:cs typeface="等线"/>
      </a:defRPr>
    </a:lvl3pPr>
    <a:lvl4pPr algn="l" eaLnBrk="0" fontAlgn="base" hangingPunct="0" marL="1371600" rtl="0">
      <a:spcBef>
        <a:spcPct val="30000"/>
      </a:spcBef>
      <a:spcAft>
        <a:spcPct val="0"/>
      </a:spcAft>
      <a:defRPr sz="1200" kern="1200">
        <a:solidFill>
          <a:schemeClr val="tx1"/>
        </a:solidFill>
        <a:latin typeface="+mn-lt"/>
        <a:ea typeface="+mn-ea"/>
        <a:cs typeface="等线"/>
      </a:defRPr>
    </a:lvl4pPr>
    <a:lvl5pPr algn="l" eaLnBrk="0" fontAlgn="base" hangingPunct="0" marL="1828800" rtl="0">
      <a:spcBef>
        <a:spcPct val="30000"/>
      </a:spcBef>
      <a:spcAft>
        <a:spcPct val="0"/>
      </a:spcAft>
      <a:defRPr sz="1200" kern="1200">
        <a:solidFill>
          <a:schemeClr val="tx1"/>
        </a:solidFill>
        <a:latin typeface="+mn-lt"/>
        <a:ea typeface="+mn-ea"/>
        <a:cs typeface="等线"/>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标题幻灯片">
    <p:spTree>
      <p:nvGrpSpPr>
        <p:cNvPr id="57" name=""/>
        <p:cNvGrpSpPr/>
        <p:nvPr/>
      </p:nvGrpSpPr>
      <p:grpSpPr>
        <a:xfrm>
          <a:off x="0" y="0"/>
          <a:ext cx="0" cy="0"/>
          <a:chOff x="0" y="0"/>
          <a:chExt cx="0" cy="0"/>
        </a:xfrm>
      </p:grpSpPr>
      <p:sp>
        <p:nvSpPr>
          <p:cNvPr id="1048759" name="标题 1"/>
          <p:cNvSpPr>
            <a:spLocks noGrp="1"/>
          </p:cNvSpPr>
          <p:nvPr>
            <p:ph type="ctrTitle"/>
          </p:nvPr>
        </p:nvSpPr>
        <p:spPr>
          <a:xfrm>
            <a:off x="1524000" y="1322962"/>
            <a:ext cx="9144000" cy="2187001"/>
          </a:xfrm>
        </p:spPr>
        <p:txBody>
          <a:bodyPr anchor="b">
            <a:normAutofit/>
          </a:bodyPr>
          <a:lstStyle>
            <a:lvl1pPr algn="ctr">
              <a:defRPr sz="6000">
                <a:effectLst>
                  <a:outerShdw algn="tl" blurRad="38100" dir="2700000" dist="38100">
                    <a:srgbClr val="000000">
                      <a:alpha val="43137"/>
                    </a:srgbClr>
                  </a:outerShdw>
                </a:effectLst>
              </a:defRPr>
            </a:lvl1pPr>
          </a:lstStyle>
          <a:p>
            <a:r>
              <a:rPr altLang="en-US" dirty="0" lang="zh-CN"/>
              <a:t>单击此处编辑母版标题样式</a:t>
            </a:r>
            <a:endParaRPr altLang="en-US" dirty="0" lang="zh-CN"/>
          </a:p>
        </p:txBody>
      </p:sp>
      <p:sp>
        <p:nvSpPr>
          <p:cNvPr id="1048760" name="副标题 2"/>
          <p:cNvSpPr>
            <a:spLocks noGrp="1"/>
          </p:cNvSpPr>
          <p:nvPr>
            <p:ph type="subTitle" idx="1"/>
          </p:nvPr>
        </p:nvSpPr>
        <p:spPr>
          <a:xfrm>
            <a:off x="1524000" y="3602038"/>
            <a:ext cx="9144000" cy="1655762"/>
          </a:xfrm>
        </p:spPr>
        <p:txBody>
          <a:bodyPr>
            <a:normAutofit/>
          </a:bodyPr>
          <a:lstStyle>
            <a:lvl1pPr algn="ctr" indent="0" marL="0">
              <a:buNone/>
              <a:defRPr sz="1800">
                <a:solidFill>
                  <a:schemeClr val="tx1">
                    <a:lumMod val="75000"/>
                    <a:lumOff val="25000"/>
                  </a:schemeClr>
                </a:solidFill>
                <a:effectLst/>
                <a:latin typeface="+mj-lt"/>
                <a:ea typeface="+mj-ea"/>
              </a:defRPr>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en-US" dirty="0" lang="zh-CN"/>
              <a:t>单击此处编辑母版副标题样式</a:t>
            </a:r>
            <a:endParaRPr altLang="en-US" dirty="0" lang="zh-CN"/>
          </a:p>
        </p:txBody>
      </p:sp>
      <p:sp>
        <p:nvSpPr>
          <p:cNvPr id="1048761" name="日期占位符 3"/>
          <p:cNvSpPr>
            <a:spLocks noGrp="1"/>
          </p:cNvSpPr>
          <p:nvPr>
            <p:ph type="dt" sz="half" idx="10"/>
          </p:nvPr>
        </p:nvSpPr>
        <p:spPr/>
        <p:txBody>
          <a:bodyPr/>
          <a:p>
            <a:fld id="{013D09F5-0212-4B44-BBF9-F24546560589}" type="datetimeFigureOut">
              <a:rPr altLang="en-US" lang="zh-CN"/>
            </a:fld>
            <a:endParaRPr altLang="en-US" lang="zh-CN"/>
          </a:p>
        </p:txBody>
      </p:sp>
      <p:sp>
        <p:nvSpPr>
          <p:cNvPr id="1048762" name="页脚占位符 4"/>
          <p:cNvSpPr>
            <a:spLocks noGrp="1"/>
          </p:cNvSpPr>
          <p:nvPr>
            <p:ph type="ftr" sz="quarter" idx="11"/>
          </p:nvPr>
        </p:nvSpPr>
        <p:spPr/>
        <p:txBody>
          <a:bodyPr/>
          <a:p>
            <a:endParaRPr altLang="en-US" lang="zh-CN"/>
          </a:p>
        </p:txBody>
      </p:sp>
      <p:sp>
        <p:nvSpPr>
          <p:cNvPr id="1048763" name="灯片编号占位符 5"/>
          <p:cNvSpPr>
            <a:spLocks noGrp="1"/>
          </p:cNvSpPr>
          <p:nvPr>
            <p:ph type="sldNum" sz="quarter" idx="12"/>
          </p:nvPr>
        </p:nvSpPr>
        <p:spPr/>
        <p:txBody>
          <a:bodyPr/>
          <a:p>
            <a:fld id="{8C3B6C4E-EF53-42C4-A5EE-FEEA2280381C}" type="slidenum">
              <a:rPr altLang="en-US" lang="zh-CN"/>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60" name=""/>
        <p:cNvGrpSpPr/>
        <p:nvPr/>
      </p:nvGrpSpPr>
      <p:grpSpPr>
        <a:xfrm>
          <a:off x="0" y="0"/>
          <a:ext cx="0" cy="0"/>
          <a:chOff x="0" y="0"/>
          <a:chExt cx="0" cy="0"/>
        </a:xfrm>
      </p:grpSpPr>
      <p:sp>
        <p:nvSpPr>
          <p:cNvPr id="1048774" name="内容占位符 6"/>
          <p:cNvSpPr>
            <a:spLocks noGrp="1"/>
          </p:cNvSpPr>
          <p:nvPr>
            <p:ph sz="quarter" idx="13"/>
          </p:nvPr>
        </p:nvSpPr>
        <p:spPr>
          <a:xfrm>
            <a:off x="838200" y="551543"/>
            <a:ext cx="10515600" cy="5558971"/>
          </a:xfrm>
        </p:spPr>
        <p:txBody>
          <a:bodyPr/>
          <a:p>
            <a:pPr lvl="0"/>
            <a:r>
              <a:rPr altLang="en-US" dirty="0" lang="zh-CN"/>
              <a:t>单击此处编辑母版文本样式</a:t>
            </a:r>
            <a:endParaRPr altLang="en-US" dirty="0" lang="zh-CN"/>
          </a:p>
          <a:p>
            <a:pPr lvl="1"/>
            <a:r>
              <a:rPr altLang="en-US" dirty="0" lang="zh-CN"/>
              <a:t>第二级</a:t>
            </a:r>
            <a:endParaRPr altLang="en-US" dirty="0" lang="zh-CN"/>
          </a:p>
          <a:p>
            <a:pPr lvl="2"/>
            <a:r>
              <a:rPr altLang="en-US" dirty="0" lang="zh-CN"/>
              <a:t>第三级</a:t>
            </a:r>
            <a:endParaRPr altLang="en-US" dirty="0" lang="zh-CN"/>
          </a:p>
          <a:p>
            <a:pPr lvl="3"/>
            <a:r>
              <a:rPr altLang="en-US" dirty="0" lang="zh-CN"/>
              <a:t>第四级</a:t>
            </a:r>
            <a:endParaRPr altLang="en-US" dirty="0" lang="zh-CN"/>
          </a:p>
          <a:p>
            <a:pPr lvl="4"/>
            <a:r>
              <a:rPr altLang="en-US" dirty="0" lang="zh-CN"/>
              <a:t>第五级</a:t>
            </a:r>
            <a:endParaRPr altLang="en-US" dirty="0" lang="zh-CN"/>
          </a:p>
        </p:txBody>
      </p:sp>
      <p:sp>
        <p:nvSpPr>
          <p:cNvPr id="1048775" name="日期占位符 3"/>
          <p:cNvSpPr>
            <a:spLocks noGrp="1"/>
          </p:cNvSpPr>
          <p:nvPr>
            <p:ph type="dt" sz="half" idx="14"/>
          </p:nvPr>
        </p:nvSpPr>
        <p:spPr/>
        <p:txBody>
          <a:bodyPr/>
          <a:p>
            <a:fld id="{93E2003B-31AA-4FFE-9818-9CB82F73C3DA}" type="datetimeFigureOut">
              <a:rPr altLang="en-US" lang="zh-CN"/>
            </a:fld>
            <a:endParaRPr altLang="en-US" lang="zh-CN"/>
          </a:p>
        </p:txBody>
      </p:sp>
      <p:sp>
        <p:nvSpPr>
          <p:cNvPr id="1048776" name="页脚占位符 4"/>
          <p:cNvSpPr>
            <a:spLocks noGrp="1"/>
          </p:cNvSpPr>
          <p:nvPr>
            <p:ph type="ftr" sz="quarter" idx="15"/>
          </p:nvPr>
        </p:nvSpPr>
        <p:spPr/>
        <p:txBody>
          <a:bodyPr/>
          <a:p>
            <a:endParaRPr altLang="en-US" lang="zh-CN"/>
          </a:p>
        </p:txBody>
      </p:sp>
      <p:sp>
        <p:nvSpPr>
          <p:cNvPr id="1048777" name="灯片编号占位符 5"/>
          <p:cNvSpPr>
            <a:spLocks noGrp="1"/>
          </p:cNvSpPr>
          <p:nvPr>
            <p:ph type="sldNum" sz="quarter" idx="16"/>
          </p:nvPr>
        </p:nvSpPr>
        <p:spPr/>
        <p:txBody>
          <a:bodyPr/>
          <a:p>
            <a:fld id="{F2AFFAC7-DD82-40A2-BF16-E9765CFA2BB9}" type="slidenum">
              <a:rPr altLang="en-US" lang="zh-CN"/>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标题和内容">
    <p:spTree>
      <p:nvGrpSpPr>
        <p:cNvPr id="55" name=""/>
        <p:cNvGrpSpPr/>
        <p:nvPr/>
      </p:nvGrpSpPr>
      <p:grpSpPr>
        <a:xfrm>
          <a:off x="0" y="0"/>
          <a:ext cx="0" cy="0"/>
          <a:chOff x="0" y="0"/>
          <a:chExt cx="0" cy="0"/>
        </a:xfrm>
      </p:grpSpPr>
      <p:sp>
        <p:nvSpPr>
          <p:cNvPr id="1048750" name="标题 1"/>
          <p:cNvSpPr>
            <a:spLocks noGrp="1"/>
          </p:cNvSpPr>
          <p:nvPr>
            <p:ph type="title"/>
          </p:nvPr>
        </p:nvSpPr>
        <p:spPr>
          <a:xfrm>
            <a:off x="647700" y="258445"/>
            <a:ext cx="10515600" cy="1325563"/>
          </a:xfrm>
        </p:spPr>
        <p:txBody>
          <a:bodyPr>
            <a:normAutofit/>
          </a:bodyPr>
          <a:lstStyle>
            <a:lvl1pPr>
              <a:defRPr b="1" sz="2400">
                <a:effectLst>
                  <a:outerShdw algn="tl" blurRad="38100" dir="2700000" dist="38100">
                    <a:srgbClr val="000000">
                      <a:alpha val="43137"/>
                    </a:srgbClr>
                  </a:outerShdw>
                </a:effectLst>
              </a:defRPr>
            </a:lvl1pPr>
          </a:lstStyle>
          <a:p>
            <a:r>
              <a:rPr altLang="en-US" dirty="0" lang="zh-CN"/>
              <a:t>单击此处编辑母版标题样式</a:t>
            </a:r>
            <a:endParaRPr altLang="en-US" dirty="0" lang="zh-CN"/>
          </a:p>
        </p:txBody>
      </p:sp>
      <p:sp>
        <p:nvSpPr>
          <p:cNvPr id="1048751"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altLang="en-US" dirty="0" lang="zh-CN"/>
              <a:t>单击此处编辑母版文本样式</a:t>
            </a:r>
            <a:endParaRPr altLang="en-US" dirty="0" lang="zh-CN"/>
          </a:p>
          <a:p>
            <a:pPr lvl="1"/>
            <a:r>
              <a:rPr altLang="en-US" dirty="0" lang="zh-CN"/>
              <a:t>第二级</a:t>
            </a:r>
            <a:endParaRPr altLang="en-US" dirty="0" lang="zh-CN"/>
          </a:p>
          <a:p>
            <a:pPr lvl="2"/>
            <a:r>
              <a:rPr altLang="en-US" dirty="0" lang="zh-CN"/>
              <a:t>第三级</a:t>
            </a:r>
            <a:endParaRPr altLang="en-US" dirty="0" lang="zh-CN"/>
          </a:p>
          <a:p>
            <a:pPr lvl="3"/>
            <a:r>
              <a:rPr altLang="en-US" dirty="0" lang="zh-CN"/>
              <a:t>第四级</a:t>
            </a:r>
            <a:endParaRPr altLang="en-US" dirty="0" lang="zh-CN"/>
          </a:p>
          <a:p>
            <a:pPr lvl="4"/>
            <a:r>
              <a:rPr altLang="en-US" dirty="0" lang="zh-CN"/>
              <a:t>第五级</a:t>
            </a:r>
            <a:endParaRPr altLang="en-US" dirty="0" lang="zh-CN"/>
          </a:p>
        </p:txBody>
      </p:sp>
      <p:sp>
        <p:nvSpPr>
          <p:cNvPr id="1048752" name="日期占位符 3"/>
          <p:cNvSpPr>
            <a:spLocks noGrp="1"/>
          </p:cNvSpPr>
          <p:nvPr>
            <p:ph type="dt" sz="half" idx="10"/>
          </p:nvPr>
        </p:nvSpPr>
        <p:spPr/>
        <p:txBody>
          <a:bodyPr/>
          <a:p>
            <a:fld id="{88756F6F-FFCF-4E4A-A91D-6381671A7838}" type="datetimeFigureOut">
              <a:rPr altLang="en-US" lang="zh-CN"/>
            </a:fld>
            <a:endParaRPr altLang="en-US" lang="zh-CN"/>
          </a:p>
        </p:txBody>
      </p:sp>
      <p:sp>
        <p:nvSpPr>
          <p:cNvPr id="1048753" name="页脚占位符 4"/>
          <p:cNvSpPr>
            <a:spLocks noGrp="1"/>
          </p:cNvSpPr>
          <p:nvPr>
            <p:ph type="ftr" sz="quarter" idx="11"/>
          </p:nvPr>
        </p:nvSpPr>
        <p:spPr/>
        <p:txBody>
          <a:bodyPr/>
          <a:p>
            <a:endParaRPr altLang="en-US" lang="zh-CN"/>
          </a:p>
        </p:txBody>
      </p:sp>
      <p:sp>
        <p:nvSpPr>
          <p:cNvPr id="1048754" name="灯片编号占位符 5"/>
          <p:cNvSpPr>
            <a:spLocks noGrp="1"/>
          </p:cNvSpPr>
          <p:nvPr>
            <p:ph type="sldNum" sz="quarter" idx="12"/>
          </p:nvPr>
        </p:nvSpPr>
        <p:spPr/>
        <p:txBody>
          <a:bodyPr/>
          <a:p>
            <a:fld id="{0597ED71-7C46-42BE-BAF6-5E8B60886456}" type="slidenum">
              <a:rPr altLang="en-US" lang="zh-CN"/>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节标题">
    <p:spTree>
      <p:nvGrpSpPr>
        <p:cNvPr id="59" name=""/>
        <p:cNvGrpSpPr/>
        <p:nvPr/>
      </p:nvGrpSpPr>
      <p:grpSpPr>
        <a:xfrm>
          <a:off x="0" y="0"/>
          <a:ext cx="0" cy="0"/>
          <a:chOff x="0" y="0"/>
          <a:chExt cx="0" cy="0"/>
        </a:xfrm>
      </p:grpSpPr>
      <p:sp>
        <p:nvSpPr>
          <p:cNvPr id="1048769" name="标题 1"/>
          <p:cNvSpPr>
            <a:spLocks noGrp="1"/>
          </p:cNvSpPr>
          <p:nvPr>
            <p:ph type="title"/>
          </p:nvPr>
        </p:nvSpPr>
        <p:spPr>
          <a:xfrm>
            <a:off x="831850" y="3751117"/>
            <a:ext cx="7321550" cy="811357"/>
          </a:xfrm>
        </p:spPr>
        <p:txBody>
          <a:bodyPr anchor="b">
            <a:normAutofit/>
          </a:bodyPr>
          <a:lstStyle>
            <a:lvl1pPr>
              <a:defRPr sz="4000">
                <a:effectLst>
                  <a:outerShdw algn="tl" blurRad="38100" dir="2700000" dist="38100">
                    <a:srgbClr val="000000">
                      <a:alpha val="43137"/>
                    </a:srgbClr>
                  </a:outerShdw>
                </a:effectLst>
              </a:defRPr>
            </a:lvl1pPr>
          </a:lstStyle>
          <a:p>
            <a:r>
              <a:rPr altLang="en-US" dirty="0" lang="zh-CN"/>
              <a:t>单击此处编辑母版标题样式</a:t>
            </a:r>
            <a:endParaRPr altLang="en-US" dirty="0" lang="zh-CN"/>
          </a:p>
        </p:txBody>
      </p:sp>
      <p:sp>
        <p:nvSpPr>
          <p:cNvPr id="1048770" name="文本占位符 2"/>
          <p:cNvSpPr>
            <a:spLocks noGrp="1"/>
          </p:cNvSpPr>
          <p:nvPr>
            <p:ph type="body" idx="1"/>
          </p:nvPr>
        </p:nvSpPr>
        <p:spPr>
          <a:xfrm>
            <a:off x="831850" y="4610028"/>
            <a:ext cx="7321550" cy="647555"/>
          </a:xfrm>
        </p:spPr>
        <p:txBody>
          <a:bodyPr>
            <a:normAutofit/>
          </a:bodyPr>
          <a:lstStyle>
            <a:lvl1pPr indent="0" marL="0">
              <a:buNone/>
              <a:defRPr sz="18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en-US" dirty="0" lang="zh-CN"/>
              <a:t>单击此处编辑母版文本样式</a:t>
            </a:r>
            <a:endParaRPr altLang="en-US" dirty="0" lang="zh-CN"/>
          </a:p>
        </p:txBody>
      </p:sp>
      <p:sp>
        <p:nvSpPr>
          <p:cNvPr id="1048771" name="日期占位符 3"/>
          <p:cNvSpPr>
            <a:spLocks noGrp="1"/>
          </p:cNvSpPr>
          <p:nvPr>
            <p:ph type="dt" sz="half" idx="10"/>
          </p:nvPr>
        </p:nvSpPr>
        <p:spPr/>
        <p:txBody>
          <a:bodyPr/>
          <a:p>
            <a:fld id="{F18EBAB9-D6D6-4075-B338-CB3FA54BB1FE}" type="datetimeFigureOut">
              <a:rPr altLang="en-US" lang="zh-CN"/>
            </a:fld>
            <a:endParaRPr altLang="en-US" lang="zh-CN"/>
          </a:p>
        </p:txBody>
      </p:sp>
      <p:sp>
        <p:nvSpPr>
          <p:cNvPr id="1048772" name="页脚占位符 4"/>
          <p:cNvSpPr>
            <a:spLocks noGrp="1"/>
          </p:cNvSpPr>
          <p:nvPr>
            <p:ph type="ftr" sz="quarter" idx="11"/>
          </p:nvPr>
        </p:nvSpPr>
        <p:spPr/>
        <p:txBody>
          <a:bodyPr/>
          <a:p>
            <a:endParaRPr altLang="en-US" lang="zh-CN"/>
          </a:p>
        </p:txBody>
      </p:sp>
      <p:sp>
        <p:nvSpPr>
          <p:cNvPr id="1048773" name="灯片编号占位符 5"/>
          <p:cNvSpPr>
            <a:spLocks noGrp="1"/>
          </p:cNvSpPr>
          <p:nvPr>
            <p:ph type="sldNum" sz="quarter" idx="12"/>
          </p:nvPr>
        </p:nvSpPr>
        <p:spPr/>
        <p:txBody>
          <a:bodyPr/>
          <a:p>
            <a:fld id="{8F8AD9C0-04F9-49AD-879F-4649883142A2}" type="slidenum">
              <a:rPr altLang="en-US" lang="zh-CN"/>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两栏内容">
    <p:spTree>
      <p:nvGrpSpPr>
        <p:cNvPr id="53" name=""/>
        <p:cNvGrpSpPr/>
        <p:nvPr/>
      </p:nvGrpSpPr>
      <p:grpSpPr>
        <a:xfrm>
          <a:off x="0" y="0"/>
          <a:ext cx="0" cy="0"/>
          <a:chOff x="0" y="0"/>
          <a:chExt cx="0" cy="0"/>
        </a:xfrm>
      </p:grpSpPr>
      <p:sp>
        <p:nvSpPr>
          <p:cNvPr id="1048736" name="标题 1"/>
          <p:cNvSpPr>
            <a:spLocks noGrp="1"/>
          </p:cNvSpPr>
          <p:nvPr>
            <p:ph type="title"/>
          </p:nvPr>
        </p:nvSpPr>
        <p:spPr>
          <a:xfrm>
            <a:off x="647700" y="258445"/>
            <a:ext cx="10515600" cy="1325563"/>
          </a:xfrm>
        </p:spPr>
        <p:txBody>
          <a:bodyPr>
            <a:normAutofit/>
          </a:bodyPr>
          <a:lstStyle>
            <a:lvl1pPr>
              <a:defRPr b="1" sz="2400" i="0">
                <a:effectLst>
                  <a:outerShdw algn="tl" blurRad="38100" dir="2700000" dist="38100">
                    <a:srgbClr val="000000">
                      <a:alpha val="43137"/>
                    </a:srgbClr>
                  </a:outerShdw>
                </a:effectLst>
              </a:defRPr>
            </a:lvl1pPr>
          </a:lstStyle>
          <a:p>
            <a:r>
              <a:rPr altLang="en-US" dirty="0" lang="zh-CN"/>
              <a:t>单击此处编辑母版标题样式</a:t>
            </a:r>
            <a:endParaRPr altLang="en-US" dirty="0" lang="zh-CN"/>
          </a:p>
        </p:txBody>
      </p:sp>
      <p:sp>
        <p:nvSpPr>
          <p:cNvPr id="1048737"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altLang="en-US" dirty="0" lang="zh-CN"/>
              <a:t>单击此处编辑母版文本样式</a:t>
            </a:r>
            <a:endParaRPr altLang="en-US" dirty="0" lang="zh-CN"/>
          </a:p>
          <a:p>
            <a:pPr lvl="1"/>
            <a:r>
              <a:rPr altLang="en-US" dirty="0" lang="zh-CN"/>
              <a:t>第二级</a:t>
            </a:r>
            <a:endParaRPr altLang="en-US" dirty="0" lang="zh-CN"/>
          </a:p>
          <a:p>
            <a:pPr lvl="2"/>
            <a:r>
              <a:rPr altLang="en-US" dirty="0" lang="zh-CN"/>
              <a:t>第三级</a:t>
            </a:r>
            <a:endParaRPr altLang="en-US" dirty="0" lang="zh-CN"/>
          </a:p>
          <a:p>
            <a:pPr lvl="3"/>
            <a:r>
              <a:rPr altLang="en-US" dirty="0" lang="zh-CN"/>
              <a:t>第四级</a:t>
            </a:r>
            <a:endParaRPr altLang="en-US" dirty="0" lang="zh-CN"/>
          </a:p>
          <a:p>
            <a:pPr lvl="4"/>
            <a:r>
              <a:rPr altLang="en-US" dirty="0" lang="zh-CN"/>
              <a:t>第五级</a:t>
            </a:r>
            <a:endParaRPr altLang="en-US" dirty="0" lang="zh-CN"/>
          </a:p>
        </p:txBody>
      </p:sp>
      <p:sp>
        <p:nvSpPr>
          <p:cNvPr id="1048738"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altLang="en-US" dirty="0" lang="zh-CN"/>
              <a:t>单击此处编辑母版文本样式</a:t>
            </a:r>
            <a:endParaRPr altLang="en-US" dirty="0" lang="zh-CN"/>
          </a:p>
          <a:p>
            <a:pPr lvl="1"/>
            <a:r>
              <a:rPr altLang="en-US" dirty="0" lang="zh-CN"/>
              <a:t>第二级</a:t>
            </a:r>
            <a:endParaRPr altLang="en-US" dirty="0" lang="zh-CN"/>
          </a:p>
          <a:p>
            <a:pPr lvl="2"/>
            <a:r>
              <a:rPr altLang="en-US" dirty="0" lang="zh-CN"/>
              <a:t>第三级</a:t>
            </a:r>
            <a:endParaRPr altLang="en-US" dirty="0" lang="zh-CN"/>
          </a:p>
          <a:p>
            <a:pPr lvl="3"/>
            <a:r>
              <a:rPr altLang="en-US" dirty="0" lang="zh-CN"/>
              <a:t>第四级</a:t>
            </a:r>
            <a:endParaRPr altLang="en-US" dirty="0" lang="zh-CN"/>
          </a:p>
          <a:p>
            <a:pPr lvl="4"/>
            <a:r>
              <a:rPr altLang="en-US" dirty="0" lang="zh-CN"/>
              <a:t>第五级</a:t>
            </a:r>
            <a:endParaRPr altLang="en-US" dirty="0" lang="zh-CN"/>
          </a:p>
        </p:txBody>
      </p:sp>
      <p:sp>
        <p:nvSpPr>
          <p:cNvPr id="1048739" name="日期占位符 3"/>
          <p:cNvSpPr>
            <a:spLocks noGrp="1"/>
          </p:cNvSpPr>
          <p:nvPr>
            <p:ph type="dt" sz="half" idx="10"/>
          </p:nvPr>
        </p:nvSpPr>
        <p:spPr/>
        <p:txBody>
          <a:bodyPr/>
          <a:p>
            <a:fld id="{A9CBD0E9-EE7C-4AAD-84E5-EA042E2B22F1}" type="datetimeFigureOut">
              <a:rPr altLang="en-US" lang="zh-CN"/>
            </a:fld>
            <a:endParaRPr altLang="en-US" lang="zh-CN"/>
          </a:p>
        </p:txBody>
      </p:sp>
      <p:sp>
        <p:nvSpPr>
          <p:cNvPr id="1048740" name="页脚占位符 4"/>
          <p:cNvSpPr>
            <a:spLocks noGrp="1"/>
          </p:cNvSpPr>
          <p:nvPr>
            <p:ph type="ftr" sz="quarter" idx="11"/>
          </p:nvPr>
        </p:nvSpPr>
        <p:spPr/>
        <p:txBody>
          <a:bodyPr/>
          <a:p>
            <a:endParaRPr altLang="en-US" lang="zh-CN"/>
          </a:p>
        </p:txBody>
      </p:sp>
      <p:sp>
        <p:nvSpPr>
          <p:cNvPr id="1048741" name="灯片编号占位符 5"/>
          <p:cNvSpPr>
            <a:spLocks noGrp="1"/>
          </p:cNvSpPr>
          <p:nvPr>
            <p:ph type="sldNum" sz="quarter" idx="12"/>
          </p:nvPr>
        </p:nvSpPr>
        <p:spPr/>
        <p:txBody>
          <a:bodyPr/>
          <a:p>
            <a:fld id="{4DE2BEFF-9E54-4746-AE8F-09EFCD6C1891}" type="slidenum">
              <a:rPr altLang="en-US" lang="zh-CN"/>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比较">
    <p:spTree>
      <p:nvGrpSpPr>
        <p:cNvPr id="54" name=""/>
        <p:cNvGrpSpPr/>
        <p:nvPr/>
      </p:nvGrpSpPr>
      <p:grpSpPr>
        <a:xfrm>
          <a:off x="0" y="0"/>
          <a:ext cx="0" cy="0"/>
          <a:chOff x="0" y="0"/>
          <a:chExt cx="0" cy="0"/>
        </a:xfrm>
      </p:grpSpPr>
      <p:sp>
        <p:nvSpPr>
          <p:cNvPr id="1048742" name="标题 1"/>
          <p:cNvSpPr>
            <a:spLocks noGrp="1"/>
          </p:cNvSpPr>
          <p:nvPr>
            <p:ph type="title"/>
          </p:nvPr>
        </p:nvSpPr>
        <p:spPr>
          <a:xfrm>
            <a:off x="839788" y="365125"/>
            <a:ext cx="10515600" cy="1325563"/>
          </a:xfrm>
        </p:spPr>
        <p:txBody>
          <a:bodyPr/>
          <a:p>
            <a:r>
              <a:rPr altLang="en-US" lang="zh-CN"/>
              <a:t>单击此处编辑母版标题样式</a:t>
            </a:r>
            <a:endParaRPr altLang="en-US" lang="zh-CN"/>
          </a:p>
        </p:txBody>
      </p:sp>
      <p:sp>
        <p:nvSpPr>
          <p:cNvPr id="1048743" name="文本占位符 2"/>
          <p:cNvSpPr>
            <a:spLocks noGrp="1"/>
          </p:cNvSpPr>
          <p:nvPr>
            <p:ph type="body" idx="1"/>
          </p:nvPr>
        </p:nvSpPr>
        <p:spPr>
          <a:xfrm>
            <a:off x="839788" y="1744961"/>
            <a:ext cx="5157787"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en-US" dirty="0" lang="zh-CN"/>
              <a:t>单击此处编辑母版文本样式</a:t>
            </a:r>
            <a:endParaRPr altLang="en-US" dirty="0" lang="zh-CN"/>
          </a:p>
        </p:txBody>
      </p:sp>
      <p:sp>
        <p:nvSpPr>
          <p:cNvPr id="1048744" name="内容占位符 3"/>
          <p:cNvSpPr>
            <a:spLocks noGrp="1"/>
          </p:cNvSpPr>
          <p:nvPr>
            <p:ph sz="half" idx="2"/>
          </p:nvPr>
        </p:nvSpPr>
        <p:spPr>
          <a:xfrm>
            <a:off x="839788" y="2615609"/>
            <a:ext cx="5157787" cy="3574054"/>
          </a:xfrm>
        </p:spPr>
        <p:txBody>
          <a:bodyPr/>
          <a:p>
            <a:pPr lvl="0"/>
            <a:r>
              <a:rPr altLang="en-US" dirty="0" lang="zh-CN"/>
              <a:t>单击此处编辑母版文本样式</a:t>
            </a:r>
            <a:endParaRPr altLang="en-US" dirty="0" lang="zh-CN"/>
          </a:p>
          <a:p>
            <a:pPr lvl="1"/>
            <a:r>
              <a:rPr altLang="en-US" dirty="0" lang="zh-CN"/>
              <a:t>第二级</a:t>
            </a:r>
            <a:endParaRPr altLang="en-US" dirty="0" lang="zh-CN"/>
          </a:p>
          <a:p>
            <a:pPr lvl="2"/>
            <a:r>
              <a:rPr altLang="en-US" dirty="0" lang="zh-CN"/>
              <a:t>第三级</a:t>
            </a:r>
            <a:endParaRPr altLang="en-US" dirty="0" lang="zh-CN"/>
          </a:p>
          <a:p>
            <a:pPr lvl="3"/>
            <a:r>
              <a:rPr altLang="en-US" dirty="0" lang="zh-CN"/>
              <a:t>第四级</a:t>
            </a:r>
            <a:endParaRPr altLang="en-US" dirty="0" lang="zh-CN"/>
          </a:p>
          <a:p>
            <a:pPr lvl="4"/>
            <a:r>
              <a:rPr altLang="en-US" dirty="0" lang="zh-CN"/>
              <a:t>第五级</a:t>
            </a:r>
            <a:endParaRPr altLang="en-US" dirty="0" lang="zh-CN"/>
          </a:p>
        </p:txBody>
      </p:sp>
      <p:sp>
        <p:nvSpPr>
          <p:cNvPr id="1048745" name="文本占位符 4"/>
          <p:cNvSpPr>
            <a:spLocks noGrp="1"/>
          </p:cNvSpPr>
          <p:nvPr>
            <p:ph type="body" sz="quarter" idx="3"/>
          </p:nvPr>
        </p:nvSpPr>
        <p:spPr>
          <a:xfrm>
            <a:off x="6172200" y="1744961"/>
            <a:ext cx="5183188"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en-US" dirty="0" lang="zh-CN"/>
              <a:t>单击此处编辑母版文本样式</a:t>
            </a:r>
            <a:endParaRPr altLang="en-US" dirty="0" lang="zh-CN"/>
          </a:p>
        </p:txBody>
      </p:sp>
      <p:sp>
        <p:nvSpPr>
          <p:cNvPr id="1048746" name="内容占位符 5"/>
          <p:cNvSpPr>
            <a:spLocks noGrp="1"/>
          </p:cNvSpPr>
          <p:nvPr>
            <p:ph sz="quarter" idx="4"/>
          </p:nvPr>
        </p:nvSpPr>
        <p:spPr>
          <a:xfrm>
            <a:off x="6172200" y="2615609"/>
            <a:ext cx="5183188" cy="3574054"/>
          </a:xfrm>
        </p:spPr>
        <p:txBody>
          <a:bodyPr/>
          <a:p>
            <a:pPr lvl="0"/>
            <a:r>
              <a:rPr altLang="en-US" dirty="0" lang="zh-CN"/>
              <a:t>单击此处编辑母版文本样式</a:t>
            </a:r>
            <a:endParaRPr altLang="en-US" dirty="0" lang="zh-CN"/>
          </a:p>
          <a:p>
            <a:pPr lvl="1"/>
            <a:r>
              <a:rPr altLang="en-US" dirty="0" lang="zh-CN"/>
              <a:t>第二级</a:t>
            </a:r>
            <a:endParaRPr altLang="en-US" dirty="0" lang="zh-CN"/>
          </a:p>
          <a:p>
            <a:pPr lvl="2"/>
            <a:r>
              <a:rPr altLang="en-US" dirty="0" lang="zh-CN"/>
              <a:t>第三级</a:t>
            </a:r>
            <a:endParaRPr altLang="en-US" dirty="0" lang="zh-CN"/>
          </a:p>
          <a:p>
            <a:pPr lvl="3"/>
            <a:r>
              <a:rPr altLang="en-US" dirty="0" lang="zh-CN"/>
              <a:t>第四级</a:t>
            </a:r>
            <a:endParaRPr altLang="en-US" dirty="0" lang="zh-CN"/>
          </a:p>
          <a:p>
            <a:pPr lvl="4"/>
            <a:r>
              <a:rPr altLang="en-US" dirty="0" lang="zh-CN"/>
              <a:t>第五级</a:t>
            </a:r>
            <a:endParaRPr altLang="en-US" dirty="0" lang="zh-CN"/>
          </a:p>
        </p:txBody>
      </p:sp>
      <p:sp>
        <p:nvSpPr>
          <p:cNvPr id="1048747" name="日期占位符 3"/>
          <p:cNvSpPr>
            <a:spLocks noGrp="1"/>
          </p:cNvSpPr>
          <p:nvPr>
            <p:ph type="dt" sz="half" idx="10"/>
          </p:nvPr>
        </p:nvSpPr>
        <p:spPr/>
        <p:txBody>
          <a:bodyPr/>
          <a:p>
            <a:fld id="{45AEE3CE-5A78-489B-9C1A-7B5B28E592AC}" type="datetimeFigureOut">
              <a:rPr altLang="en-US" lang="zh-CN"/>
            </a:fld>
            <a:endParaRPr altLang="en-US" lang="zh-CN"/>
          </a:p>
        </p:txBody>
      </p:sp>
      <p:sp>
        <p:nvSpPr>
          <p:cNvPr id="1048748" name="页脚占位符 4"/>
          <p:cNvSpPr>
            <a:spLocks noGrp="1"/>
          </p:cNvSpPr>
          <p:nvPr>
            <p:ph type="ftr" sz="quarter" idx="11"/>
          </p:nvPr>
        </p:nvSpPr>
        <p:spPr/>
        <p:txBody>
          <a:bodyPr/>
          <a:p>
            <a:endParaRPr altLang="en-US" lang="zh-CN"/>
          </a:p>
        </p:txBody>
      </p:sp>
      <p:sp>
        <p:nvSpPr>
          <p:cNvPr id="1048749" name="灯片编号占位符 5"/>
          <p:cNvSpPr>
            <a:spLocks noGrp="1"/>
          </p:cNvSpPr>
          <p:nvPr>
            <p:ph type="sldNum" sz="quarter" idx="12"/>
          </p:nvPr>
        </p:nvSpPr>
        <p:spPr/>
        <p:txBody>
          <a:bodyPr/>
          <a:p>
            <a:fld id="{0575202C-4A64-4598-9D68-E0959390D252}" type="slidenum">
              <a:rPr altLang="en-US" lang="zh-CN"/>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仅标题">
    <p:spTree>
      <p:nvGrpSpPr>
        <p:cNvPr id="56" name=""/>
        <p:cNvGrpSpPr/>
        <p:nvPr/>
      </p:nvGrpSpPr>
      <p:grpSpPr>
        <a:xfrm>
          <a:off x="0" y="0"/>
          <a:ext cx="0" cy="0"/>
          <a:chOff x="0" y="0"/>
          <a:chExt cx="0" cy="0"/>
        </a:xfrm>
      </p:grpSpPr>
      <p:sp>
        <p:nvSpPr>
          <p:cNvPr id="1048755" name="标题 1"/>
          <p:cNvSpPr>
            <a:spLocks noGrp="1"/>
          </p:cNvSpPr>
          <p:nvPr>
            <p:ph type="title"/>
          </p:nvPr>
        </p:nvSpPr>
        <p:spPr>
          <a:xfrm>
            <a:off x="838200" y="2766219"/>
            <a:ext cx="10515600" cy="1325563"/>
          </a:xfrm>
        </p:spPr>
        <p:txBody>
          <a:bodyPr>
            <a:normAutofit/>
          </a:bodyPr>
          <a:lstStyle>
            <a:lvl1pPr algn="ctr">
              <a:defRPr b="0" sz="4800">
                <a:effectLst>
                  <a:outerShdw algn="tl" blurRad="38100" dir="2700000" dist="38100">
                    <a:srgbClr val="000000">
                      <a:alpha val="43137"/>
                    </a:srgbClr>
                  </a:outerShdw>
                </a:effectLst>
              </a:defRPr>
            </a:lvl1pPr>
          </a:lstStyle>
          <a:p>
            <a:r>
              <a:rPr altLang="en-US" dirty="0" lang="zh-CN"/>
              <a:t>单击此处编辑母版标题样式</a:t>
            </a:r>
            <a:endParaRPr altLang="en-US" dirty="0" lang="zh-CN"/>
          </a:p>
        </p:txBody>
      </p:sp>
      <p:sp>
        <p:nvSpPr>
          <p:cNvPr id="1048756" name="日期占位符 3"/>
          <p:cNvSpPr>
            <a:spLocks noGrp="1"/>
          </p:cNvSpPr>
          <p:nvPr>
            <p:ph type="dt" sz="half" idx="10"/>
          </p:nvPr>
        </p:nvSpPr>
        <p:spPr/>
        <p:txBody>
          <a:bodyPr/>
          <a:p>
            <a:fld id="{8AE0A4A9-1ECE-4203-9E42-56A67102331B}" type="datetimeFigureOut">
              <a:rPr altLang="en-US" lang="zh-CN"/>
            </a:fld>
            <a:endParaRPr altLang="en-US" lang="zh-CN"/>
          </a:p>
        </p:txBody>
      </p:sp>
      <p:sp>
        <p:nvSpPr>
          <p:cNvPr id="1048757" name="页脚占位符 4"/>
          <p:cNvSpPr>
            <a:spLocks noGrp="1"/>
          </p:cNvSpPr>
          <p:nvPr>
            <p:ph type="ftr" sz="quarter" idx="11"/>
          </p:nvPr>
        </p:nvSpPr>
        <p:spPr/>
        <p:txBody>
          <a:bodyPr/>
          <a:p>
            <a:endParaRPr altLang="en-US" lang="zh-CN"/>
          </a:p>
        </p:txBody>
      </p:sp>
      <p:sp>
        <p:nvSpPr>
          <p:cNvPr id="1048758" name="灯片编号占位符 5"/>
          <p:cNvSpPr>
            <a:spLocks noGrp="1"/>
          </p:cNvSpPr>
          <p:nvPr>
            <p:ph type="sldNum" sz="quarter" idx="12"/>
          </p:nvPr>
        </p:nvSpPr>
        <p:spPr/>
        <p:txBody>
          <a:bodyPr/>
          <a:p>
            <a:fld id="{DA1EE64A-B012-4CCA-B1A8-031924EC6023}" type="slidenum">
              <a:rPr altLang="en-US" lang="zh-CN"/>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空白">
    <p:spTree>
      <p:nvGrpSpPr>
        <p:cNvPr id="24" name=""/>
        <p:cNvGrpSpPr/>
        <p:nvPr/>
      </p:nvGrpSpPr>
      <p:grpSpPr>
        <a:xfrm>
          <a:off x="0" y="0"/>
          <a:ext cx="0" cy="0"/>
          <a:chOff x="0" y="0"/>
          <a:chExt cx="0" cy="0"/>
        </a:xfrm>
      </p:grpSpPr>
      <p:sp>
        <p:nvSpPr>
          <p:cNvPr id="1048582" name="日期占位符 3"/>
          <p:cNvSpPr>
            <a:spLocks noGrp="1"/>
          </p:cNvSpPr>
          <p:nvPr>
            <p:ph type="dt" sz="half" idx="10"/>
          </p:nvPr>
        </p:nvSpPr>
        <p:spPr/>
        <p:txBody>
          <a:bodyPr/>
          <a:p>
            <a:fld id="{46522218-4C04-421E-A5BC-ACD4611CBA5E}" type="datetimeFigureOut">
              <a:rPr altLang="en-US" lang="zh-CN"/>
            </a:fld>
            <a:endParaRPr altLang="en-US" lang="zh-CN"/>
          </a:p>
        </p:txBody>
      </p:sp>
      <p:sp>
        <p:nvSpPr>
          <p:cNvPr id="1048583" name="页脚占位符 4"/>
          <p:cNvSpPr>
            <a:spLocks noGrp="1"/>
          </p:cNvSpPr>
          <p:nvPr>
            <p:ph type="ftr" sz="quarter" idx="11"/>
          </p:nvPr>
        </p:nvSpPr>
        <p:spPr/>
        <p:txBody>
          <a:bodyPr/>
          <a:p>
            <a:endParaRPr altLang="en-US" lang="zh-CN"/>
          </a:p>
        </p:txBody>
      </p:sp>
      <p:sp>
        <p:nvSpPr>
          <p:cNvPr id="1048584" name="灯片编号占位符 5"/>
          <p:cNvSpPr>
            <a:spLocks noGrp="1"/>
          </p:cNvSpPr>
          <p:nvPr>
            <p:ph type="sldNum" sz="quarter" idx="12"/>
          </p:nvPr>
        </p:nvSpPr>
        <p:spPr/>
        <p:txBody>
          <a:bodyPr/>
          <a:p>
            <a:fld id="{CA8D4C9B-8F71-49BE-9707-572883184495}" type="slidenum">
              <a:rPr altLang="en-US" lang="zh-CN"/>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picTx">
  <p:cSld name="图片与标题">
    <p:spTree>
      <p:nvGrpSpPr>
        <p:cNvPr id="61" name=""/>
        <p:cNvGrpSpPr/>
        <p:nvPr/>
      </p:nvGrpSpPr>
      <p:grpSpPr>
        <a:xfrm>
          <a:off x="0" y="0"/>
          <a:ext cx="0" cy="0"/>
          <a:chOff x="0" y="0"/>
          <a:chExt cx="0" cy="0"/>
        </a:xfrm>
      </p:grpSpPr>
      <p:cxnSp>
        <p:nvCxnSpPr>
          <p:cNvPr id="3145731" name="直接连接符 7" hidden="1"/>
          <p:cNvCxnSpPr>
            <a:cxnSpLocks/>
          </p:cNvCxnSpPr>
          <p:nvPr userDrawn="1"/>
        </p:nvCxnSpPr>
        <p:spPr>
          <a:xfrm>
            <a:off x="742950" y="434975"/>
            <a:ext cx="0" cy="1390650"/>
          </a:xfrm>
          <a:prstGeom prst="line"/>
        </p:spPr>
        <p:style>
          <a:lnRef idx="1">
            <a:schemeClr val="accent1"/>
          </a:lnRef>
          <a:fillRef idx="0">
            <a:schemeClr val="accent1"/>
          </a:fillRef>
          <a:effectRef idx="0">
            <a:schemeClr val="accent1"/>
          </a:effectRef>
          <a:fontRef idx="minor">
            <a:schemeClr val="tx1"/>
          </a:fontRef>
        </p:style>
      </p:cxnSp>
      <p:sp>
        <p:nvSpPr>
          <p:cNvPr id="1048778" name="标题 1"/>
          <p:cNvSpPr>
            <a:spLocks noGrp="1"/>
          </p:cNvSpPr>
          <p:nvPr>
            <p:ph type="title"/>
          </p:nvPr>
        </p:nvSpPr>
        <p:spPr>
          <a:xfrm>
            <a:off x="646747" y="127000"/>
            <a:ext cx="4165200" cy="1600200"/>
          </a:xfrm>
        </p:spPr>
        <p:txBody>
          <a:bodyPr>
            <a:normAutofit/>
          </a:bodyPr>
          <a:lstStyle>
            <a:lvl1pPr>
              <a:defRPr b="1" sz="2400">
                <a:effectLst>
                  <a:outerShdw algn="tl" blurRad="38100" dir="2700000" dist="38100">
                    <a:srgbClr val="000000">
                      <a:alpha val="43137"/>
                    </a:srgbClr>
                  </a:outerShdw>
                </a:effectLst>
              </a:defRPr>
            </a:lvl1pPr>
          </a:lstStyle>
          <a:p>
            <a:r>
              <a:rPr altLang="en-US" dirty="0" lang="zh-CN"/>
              <a:t>单击此处编辑母版标题样式</a:t>
            </a:r>
            <a:endParaRPr altLang="en-US" dirty="0" lang="zh-CN"/>
          </a:p>
        </p:txBody>
      </p:sp>
      <p:sp>
        <p:nvSpPr>
          <p:cNvPr id="1048779" name="图片占位符 2"/>
          <p:cNvSpPr>
            <a:spLocks noChangeAspect="1" noGrp="1"/>
          </p:cNvSpPr>
          <p:nvPr>
            <p:ph type="pic" idx="1"/>
          </p:nvPr>
        </p:nvSpPr>
        <p:spPr>
          <a:xfrm>
            <a:off x="5184000" y="766354"/>
            <a:ext cx="5817375" cy="5094446"/>
          </a:xfrm>
        </p:spPr>
        <p:txBody>
          <a:bodyPr rtlCol="0">
            <a:normAutofit/>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pPr lvl="0"/>
            <a:endParaRPr altLang="en-US" dirty="0" lang="zh-CN" noProof="0"/>
          </a:p>
        </p:txBody>
      </p:sp>
      <p:sp>
        <p:nvSpPr>
          <p:cNvPr id="1048780" name="文本占位符 3"/>
          <p:cNvSpPr>
            <a:spLocks noGrp="1"/>
          </p:cNvSpPr>
          <p:nvPr>
            <p:ph type="body" sz="half" idx="2"/>
          </p:nvPr>
        </p:nvSpPr>
        <p:spPr>
          <a:xfrm>
            <a:off x="651827" y="2057400"/>
            <a:ext cx="4165200" cy="3811588"/>
          </a:xfrm>
        </p:spPr>
        <p:txBody>
          <a:bodyPr>
            <a:normAutofit/>
          </a:bodyPr>
          <a:lstStyle>
            <a:lvl1pPr indent="0" marL="0">
              <a:lnSpc>
                <a:spcPct val="150000"/>
              </a:lnSpc>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en-US" dirty="0" lang="zh-CN"/>
              <a:t>单击此处编辑母版文本样式</a:t>
            </a:r>
            <a:endParaRPr altLang="en-US" dirty="0" lang="zh-CN"/>
          </a:p>
        </p:txBody>
      </p:sp>
      <p:sp>
        <p:nvSpPr>
          <p:cNvPr id="1048781" name="日期占位符 4"/>
          <p:cNvSpPr>
            <a:spLocks noGrp="1"/>
          </p:cNvSpPr>
          <p:nvPr>
            <p:ph type="dt" sz="half" idx="10"/>
          </p:nvPr>
        </p:nvSpPr>
        <p:spPr/>
        <p:txBody>
          <a:bodyPr/>
          <a:p>
            <a:fld id="{7F4376E6-6BEA-439E-9224-36407E86A76A}" type="datetimeFigureOut">
              <a:rPr altLang="en-US" lang="zh-CN"/>
            </a:fld>
            <a:endParaRPr altLang="en-US" dirty="0" lang="zh-CN"/>
          </a:p>
        </p:txBody>
      </p:sp>
      <p:sp>
        <p:nvSpPr>
          <p:cNvPr id="1048782" name="页脚占位符 5"/>
          <p:cNvSpPr>
            <a:spLocks noGrp="1"/>
          </p:cNvSpPr>
          <p:nvPr>
            <p:ph type="ftr" sz="quarter" idx="11"/>
          </p:nvPr>
        </p:nvSpPr>
        <p:spPr/>
        <p:txBody>
          <a:bodyPr/>
          <a:p>
            <a:endParaRPr altLang="en-US" lang="zh-CN"/>
          </a:p>
        </p:txBody>
      </p:sp>
      <p:sp>
        <p:nvSpPr>
          <p:cNvPr id="1048783" name="灯片编号占位符 6"/>
          <p:cNvSpPr>
            <a:spLocks noGrp="1"/>
          </p:cNvSpPr>
          <p:nvPr>
            <p:ph type="sldNum" sz="quarter" idx="12"/>
          </p:nvPr>
        </p:nvSpPr>
        <p:spPr/>
        <p:txBody>
          <a:bodyPr/>
          <a:p>
            <a:fld id="{82365BB5-96EF-4F68-9204-16161C965FBB}" type="slidenum">
              <a:rPr altLang="en-US" lang="zh-CN"/>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vertTitleAndTx">
  <p:cSld name="竖排标题与文本">
    <p:spTree>
      <p:nvGrpSpPr>
        <p:cNvPr id="58" name=""/>
        <p:cNvGrpSpPr/>
        <p:nvPr/>
      </p:nvGrpSpPr>
      <p:grpSpPr>
        <a:xfrm>
          <a:off x="0" y="0"/>
          <a:ext cx="0" cy="0"/>
          <a:chOff x="0" y="0"/>
          <a:chExt cx="0" cy="0"/>
        </a:xfrm>
      </p:grpSpPr>
      <p:sp>
        <p:nvSpPr>
          <p:cNvPr id="1048764"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altLang="en-US" lang="zh-CN"/>
              <a:t>单击此处编辑母版标题样式</a:t>
            </a:r>
            <a:endParaRPr altLang="en-US" lang="zh-CN"/>
          </a:p>
        </p:txBody>
      </p:sp>
      <p:sp>
        <p:nvSpPr>
          <p:cNvPr id="1048765" name="竖排文字占位符 2"/>
          <p:cNvSpPr>
            <a:spLocks noGrp="1"/>
          </p:cNvSpPr>
          <p:nvPr>
            <p:ph type="body" orient="vert" idx="1"/>
          </p:nvPr>
        </p:nvSpPr>
        <p:spPr>
          <a:xfrm>
            <a:off x="838200" y="365125"/>
            <a:ext cx="8879958" cy="5811838"/>
          </a:xfrm>
        </p:spPr>
        <p:txBody>
          <a:bodyPr vert="eaVert"/>
          <a:p>
            <a:pPr lvl="0"/>
            <a:r>
              <a:rPr altLang="en-US" dirty="0" lang="zh-CN"/>
              <a:t>单击此处编辑母版文本样式</a:t>
            </a:r>
            <a:endParaRPr altLang="en-US" dirty="0" lang="zh-CN"/>
          </a:p>
          <a:p>
            <a:pPr lvl="1"/>
            <a:r>
              <a:rPr altLang="en-US" dirty="0" lang="zh-CN"/>
              <a:t>第二级</a:t>
            </a:r>
            <a:endParaRPr altLang="en-US" dirty="0" lang="zh-CN"/>
          </a:p>
          <a:p>
            <a:pPr lvl="2"/>
            <a:r>
              <a:rPr altLang="en-US" dirty="0" lang="zh-CN"/>
              <a:t>第三级</a:t>
            </a:r>
            <a:endParaRPr altLang="en-US" dirty="0" lang="zh-CN"/>
          </a:p>
          <a:p>
            <a:pPr lvl="3"/>
            <a:r>
              <a:rPr altLang="en-US" dirty="0" lang="zh-CN"/>
              <a:t>第四级</a:t>
            </a:r>
            <a:endParaRPr altLang="en-US" dirty="0" lang="zh-CN"/>
          </a:p>
          <a:p>
            <a:pPr lvl="4"/>
            <a:r>
              <a:rPr altLang="en-US" dirty="0" lang="zh-CN"/>
              <a:t>第五级</a:t>
            </a:r>
            <a:endParaRPr altLang="en-US" dirty="0" lang="zh-CN"/>
          </a:p>
        </p:txBody>
      </p:sp>
      <p:sp>
        <p:nvSpPr>
          <p:cNvPr id="1048766" name="日期占位符 3"/>
          <p:cNvSpPr>
            <a:spLocks noGrp="1"/>
          </p:cNvSpPr>
          <p:nvPr>
            <p:ph type="dt" sz="half" idx="10"/>
          </p:nvPr>
        </p:nvSpPr>
        <p:spPr/>
        <p:txBody>
          <a:bodyPr/>
          <a:p>
            <a:fld id="{DFCD5712-853E-4B2B-9800-19FE35E08966}" type="datetimeFigureOut">
              <a:rPr altLang="en-US" lang="zh-CN"/>
            </a:fld>
            <a:endParaRPr altLang="en-US" lang="zh-CN"/>
          </a:p>
        </p:txBody>
      </p:sp>
      <p:sp>
        <p:nvSpPr>
          <p:cNvPr id="1048767" name="页脚占位符 4"/>
          <p:cNvSpPr>
            <a:spLocks noGrp="1"/>
          </p:cNvSpPr>
          <p:nvPr>
            <p:ph type="ftr" sz="quarter" idx="11"/>
          </p:nvPr>
        </p:nvSpPr>
        <p:spPr/>
        <p:txBody>
          <a:bodyPr/>
          <a:p>
            <a:endParaRPr altLang="en-US" lang="zh-CN"/>
          </a:p>
        </p:txBody>
      </p:sp>
      <p:sp>
        <p:nvSpPr>
          <p:cNvPr id="1048768" name="灯片编号占位符 5"/>
          <p:cNvSpPr>
            <a:spLocks noGrp="1"/>
          </p:cNvSpPr>
          <p:nvPr>
            <p:ph type="sldNum" sz="quarter" idx="12"/>
          </p:nvPr>
        </p:nvSpPr>
        <p:spPr/>
        <p:txBody>
          <a:bodyPr/>
          <a:p>
            <a:fld id="{190BB5D8-CADD-4166-87E0-256CBD0F0D9C}" type="slidenum">
              <a:rPr altLang="en-US" lang="zh-CN"/>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ags" Target="../tags/tag1.xml"/><Relationship Id="rId12" Type="http://schemas.openxmlformats.org/officeDocument/2006/relationships/tags" Target="../tags/tag2.xml"/><Relationship Id="rId13" Type="http://schemas.openxmlformats.org/officeDocument/2006/relationships/tags" Target="../tags/tag3.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2F2F2"/>
            </a:gs>
            <a:gs pos="100000">
              <a:schemeClr val="tx2"/>
            </a:gs>
          </a:gsLst>
          <a:lin ang="5400000"/>
        </a:gradFill>
      </p:bgPr>
    </p:bg>
    <p:spTree>
      <p:nvGrpSpPr>
        <p:cNvPr id="13" name=""/>
        <p:cNvGrpSpPr/>
        <p:nvPr/>
      </p:nvGrpSpPr>
      <p:grpSpPr>
        <a:xfrm>
          <a:off x="0" y="0"/>
          <a:ext cx="0" cy="0"/>
          <a:chOff x="0" y="0"/>
          <a:chExt cx="0" cy="0"/>
        </a:xfrm>
      </p:grpSpPr>
      <p:sp>
        <p:nvSpPr>
          <p:cNvPr id="1048576" name="标题占位符 1"/>
          <p:cNvSpPr>
            <a:spLocks noGrp="1"/>
          </p:cNvSpPr>
          <p:nvPr>
            <p:ph type="title"/>
            <p:custDataLst>
              <p:tags r:id="rId11"/>
            </p:custDataLst>
          </p:nvPr>
        </p:nvSpPr>
        <p:spPr bwMode="auto">
          <a:xfrm>
            <a:off x="838200" y="365125"/>
            <a:ext cx="10515600" cy="1325563"/>
          </a:xfrm>
          <a:prstGeom prst="rect"/>
          <a:noFill/>
          <a:ln w="9525">
            <a:noFill/>
            <a:miter lim="800000"/>
          </a:ln>
        </p:spPr>
        <p:txBody>
          <a:bodyPr anchor="ctr" anchorCtr="0" bIns="45720" compatLnSpc="1" lIns="91440" numCol="1" rIns="91440" tIns="45720" vert="horz" wrap="square"/>
          <a:p>
            <a:pPr lvl="0"/>
            <a:r>
              <a:rPr altLang="en-US" lang="zh-CN" smtClean="0"/>
              <a:t>单击此处编辑母版标题样式</a:t>
            </a:r>
            <a:endParaRPr altLang="en-US" lang="zh-CN" smtClean="0"/>
          </a:p>
        </p:txBody>
      </p:sp>
      <p:sp>
        <p:nvSpPr>
          <p:cNvPr id="1048577" name="文本占位符 2"/>
          <p:cNvSpPr>
            <a:spLocks noGrp="1"/>
          </p:cNvSpPr>
          <p:nvPr>
            <p:ph type="body" idx="1"/>
            <p:custDataLst>
              <p:tags r:id="rId12"/>
            </p:custDataLst>
          </p:nvPr>
        </p:nvSpPr>
        <p:spPr bwMode="auto">
          <a:xfrm>
            <a:off x="838200" y="1825625"/>
            <a:ext cx="10515600" cy="4351338"/>
          </a:xfrm>
          <a:prstGeom prst="rect"/>
          <a:noFill/>
          <a:ln w="9525">
            <a:noFill/>
            <a:miter lim="800000"/>
          </a:ln>
        </p:spPr>
        <p:txBody>
          <a:bodyPr anchor="t" anchorCtr="0" bIns="45720" compatLnSpc="1" lIns="91440" numCol="1" rIns="91440" tIns="45720" vert="horz" wrap="square"/>
          <a:p>
            <a:pPr lvl="0"/>
            <a:r>
              <a:rPr altLang="en-US" lang="zh-CN" smtClean="0"/>
              <a:t>单击此处编辑母版文本样式</a:t>
            </a:r>
            <a:endParaRPr altLang="en-US" lang="zh-CN" smtClean="0"/>
          </a:p>
          <a:p>
            <a:pPr lvl="1"/>
            <a:r>
              <a:rPr altLang="en-US" lang="zh-CN" smtClean="0"/>
              <a:t>第二级</a:t>
            </a:r>
            <a:endParaRPr altLang="en-US" lang="zh-CN" smtClean="0"/>
          </a:p>
          <a:p>
            <a:pPr lvl="2"/>
            <a:r>
              <a:rPr altLang="en-US" lang="zh-CN" smtClean="0"/>
              <a:t>第三级</a:t>
            </a:r>
            <a:endParaRPr altLang="en-US" lang="zh-CN" smtClean="0"/>
          </a:p>
          <a:p>
            <a:pPr lvl="3"/>
            <a:r>
              <a:rPr altLang="en-US" lang="zh-CN" smtClean="0"/>
              <a:t>第四级</a:t>
            </a:r>
            <a:endParaRPr altLang="en-US" lang="zh-CN" smtClean="0"/>
          </a:p>
          <a:p>
            <a:pPr lvl="4"/>
            <a:r>
              <a:rPr altLang="en-US" lang="zh-CN" smtClean="0"/>
              <a:t>第五级</a:t>
            </a:r>
            <a:endParaRPr altLang="en-US" lang="zh-CN" smtClean="0"/>
          </a:p>
        </p:txBody>
      </p:sp>
      <p:sp>
        <p:nvSpPr>
          <p:cNvPr id="1048578" name="日期占位符 3"/>
          <p:cNvSpPr>
            <a:spLocks noGrp="1"/>
          </p:cNvSpPr>
          <p:nvPr>
            <p:ph type="dt" sz="half" idx="2"/>
          </p:nvPr>
        </p:nvSpPr>
        <p:spPr>
          <a:xfrm>
            <a:off x="838200" y="6356350"/>
            <a:ext cx="2743200" cy="365125"/>
          </a:xfrm>
          <a:prstGeom prst="rect"/>
        </p:spPr>
        <p:txBody>
          <a:bodyPr anchor="ctr" bIns="45720" lIns="91440" rIns="91440" rtlCol="0" tIns="45720" vert="horz">
            <a:normAutofit/>
          </a:bodyPr>
          <a:lstStyle>
            <a:lvl1pPr algn="l" fontAlgn="auto">
              <a:spcBef>
                <a:spcPts val="0"/>
              </a:spcBef>
              <a:spcAft>
                <a:spcPts val="0"/>
              </a:spcAft>
              <a:defRPr sz="1200">
                <a:solidFill>
                  <a:schemeClr val="tx1">
                    <a:tint val="75000"/>
                  </a:schemeClr>
                </a:solidFill>
                <a:latin typeface="+mn-lt"/>
                <a:ea typeface="+mn-ea"/>
                <a:cs typeface="+mn-cs"/>
              </a:defRPr>
            </a:lvl1pPr>
          </a:lstStyle>
          <a:p>
            <a:fld id="{4FDB669A-1CBC-4B4D-AF7D-D7D6069E35D5}" type="datetimeFigureOut">
              <a:rPr altLang="en-US" lang="zh-CN"/>
            </a:fld>
            <a:endParaRPr altLang="en-US" lang="zh-CN"/>
          </a:p>
        </p:txBody>
      </p:sp>
      <p:sp>
        <p:nvSpPr>
          <p:cNvPr id="1048579" name="页脚占位符 4"/>
          <p:cNvSpPr>
            <a:spLocks noGrp="1"/>
          </p:cNvSpPr>
          <p:nvPr>
            <p:ph type="ftr" sz="quarter" idx="3"/>
          </p:nvPr>
        </p:nvSpPr>
        <p:spPr>
          <a:xfrm>
            <a:off x="4038600" y="6356350"/>
            <a:ext cx="4114800" cy="365125"/>
          </a:xfrm>
          <a:prstGeom prst="rect"/>
        </p:spPr>
        <p:txBody>
          <a:bodyPr anchor="ctr" bIns="45720" lIns="91440" rIns="91440" rtlCol="0" tIns="45720" vert="horz">
            <a:normAutofit/>
          </a:bodyPr>
          <a:lstStyle>
            <a:lvl1pPr algn="ctr" fontAlgn="auto">
              <a:spcBef>
                <a:spcPts val="0"/>
              </a:spcBef>
              <a:spcAft>
                <a:spcPts val="0"/>
              </a:spcAft>
              <a:defRPr sz="1200">
                <a:solidFill>
                  <a:schemeClr val="tx1">
                    <a:tint val="75000"/>
                  </a:schemeClr>
                </a:solidFill>
                <a:latin typeface="+mn-lt"/>
                <a:ea typeface="+mn-ea"/>
                <a:cs typeface="+mn-cs"/>
              </a:defRPr>
            </a:lvl1pPr>
          </a:lstStyle>
          <a:p>
            <a:endParaRPr altLang="en-US" lang="zh-CN"/>
          </a:p>
        </p:txBody>
      </p:sp>
      <p:sp>
        <p:nvSpPr>
          <p:cNvPr id="1048580" name="灯片编号占位符 5"/>
          <p:cNvSpPr>
            <a:spLocks noGrp="1"/>
          </p:cNvSpPr>
          <p:nvPr>
            <p:ph type="sldNum" sz="quarter" idx="4"/>
          </p:nvPr>
        </p:nvSpPr>
        <p:spPr>
          <a:xfrm>
            <a:off x="8610600" y="6356350"/>
            <a:ext cx="2743200" cy="365125"/>
          </a:xfrm>
          <a:prstGeom prst="rect"/>
        </p:spPr>
        <p:txBody>
          <a:bodyPr anchor="ctr" bIns="45720" lIns="91440" rIns="91440" rtlCol="0" tIns="45720" vert="horz">
            <a:normAutofit/>
          </a:bodyPr>
          <a:lstStyle>
            <a:lvl1pPr algn="r" fontAlgn="auto">
              <a:spcBef>
                <a:spcPts val="0"/>
              </a:spcBef>
              <a:spcAft>
                <a:spcPts val="0"/>
              </a:spcAft>
              <a:defRPr sz="1200">
                <a:solidFill>
                  <a:schemeClr val="tx1">
                    <a:tint val="75000"/>
                  </a:schemeClr>
                </a:solidFill>
                <a:latin typeface="+mn-lt"/>
                <a:ea typeface="+mn-ea"/>
                <a:cs typeface="+mn-cs"/>
              </a:defRPr>
            </a:lvl1pPr>
          </a:lstStyle>
          <a:p>
            <a:fld id="{FC9C1143-2486-4B0D-8A67-F6E7E56291C3}" type="slidenum">
              <a:rPr altLang="en-US" lang="zh-CN"/>
            </a:fld>
            <a:endParaRPr altLang="en-US" lang="zh-CN"/>
          </a:p>
        </p:txBody>
      </p:sp>
      <p:sp>
        <p:nvSpPr>
          <p:cNvPr id="1048581" name="KSO_TEMPLATE" hidden="1"/>
          <p:cNvSpPr/>
          <p:nvPr userDrawn="1">
            <p:custDataLst>
              <p:tags r:id="rId13"/>
            </p:custDataLst>
          </p:nvPr>
        </p:nvSpPr>
        <p:spPr>
          <a:xfrm>
            <a:off x="0" y="0"/>
            <a:ext cx="0" cy="0"/>
          </a:xfrm>
          <a:prstGeom prst="rect"/>
        </p:spPr>
        <p:style>
          <a:lnRef idx="2">
            <a:schemeClr val="accent1">
              <a:shade val="50000"/>
            </a:schemeClr>
          </a:lnRef>
          <a:fillRef idx="1">
            <a:schemeClr val="accent1"/>
          </a:fillRef>
          <a:effectRef idx="0">
            <a:schemeClr val="accent1"/>
          </a:effectRef>
          <a:fontRef idx="minor">
            <a:schemeClr val="lt1"/>
          </a:fontRef>
        </p:style>
        <p:txBody>
          <a:bodyPr anchor="ctr"/>
          <a:p>
            <a:pPr algn="ctr" fontAlgn="auto">
              <a:spcBef>
                <a:spcPts val="0"/>
              </a:spcBef>
              <a:spcAft>
                <a:spcPts val="0"/>
              </a:spcAft>
            </a:pPr>
            <a:endParaRPr altLang="en-US" lang="zh-CN"/>
          </a:p>
        </p:txBody>
      </p:sp>
    </p:spTree>
  </p:cSld>
  <p:clrMap accent1="accent1" accent2="accent2" accent3="accent3" accent4="accent4" accent5="accent5" accent6="accent6" bg1="lt1" bg2="lt2" tx1="dk1" tx2="dk2"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txStyles>
    <p:titleStyle>
      <a:lvl1pPr algn="l" eaLnBrk="0" fontAlgn="base" hangingPunct="0" rtl="0">
        <a:lnSpc>
          <a:spcPct val="90000"/>
        </a:lnSpc>
        <a:spcBef>
          <a:spcPct val="0"/>
        </a:spcBef>
        <a:spcAft>
          <a:spcPct val="0"/>
        </a:spcAft>
        <a:defRPr sz="4000" kern="1200">
          <a:solidFill>
            <a:schemeClr val="tx1"/>
          </a:solidFill>
          <a:latin typeface="+mj-lt"/>
          <a:ea typeface="+mj-ea"/>
          <a:cs typeface="微软雅黑" panose="020B0503020204020204" charset="-122"/>
        </a:defRPr>
      </a:lvl1pPr>
      <a:lvl2pPr algn="l" eaLnBrk="0" fontAlgn="base" hangingPunct="0" rtl="0">
        <a:lnSpc>
          <a:spcPct val="90000"/>
        </a:lnSpc>
        <a:spcBef>
          <a:spcPct val="0"/>
        </a:spcBef>
        <a:spcAft>
          <a:spcPct val="0"/>
        </a:spcAft>
        <a:defRPr sz="4000">
          <a:solidFill>
            <a:schemeClr val="tx1"/>
          </a:solidFill>
          <a:latin typeface="Arial" panose="020B0604020202020204" pitchFamily="34" charset="0"/>
          <a:ea typeface="微软雅黑" panose="020B0503020204020204" charset="-122"/>
          <a:cs typeface="微软雅黑" panose="020B0503020204020204" charset="-122"/>
        </a:defRPr>
      </a:lvl2pPr>
      <a:lvl3pPr algn="l" eaLnBrk="0" fontAlgn="base" hangingPunct="0" rtl="0">
        <a:lnSpc>
          <a:spcPct val="90000"/>
        </a:lnSpc>
        <a:spcBef>
          <a:spcPct val="0"/>
        </a:spcBef>
        <a:spcAft>
          <a:spcPct val="0"/>
        </a:spcAft>
        <a:defRPr sz="4000">
          <a:solidFill>
            <a:schemeClr val="tx1"/>
          </a:solidFill>
          <a:latin typeface="Arial" panose="020B0604020202020204" pitchFamily="34" charset="0"/>
          <a:ea typeface="微软雅黑" panose="020B0503020204020204" charset="-122"/>
          <a:cs typeface="微软雅黑" panose="020B0503020204020204" charset="-122"/>
        </a:defRPr>
      </a:lvl3pPr>
      <a:lvl4pPr algn="l" eaLnBrk="0" fontAlgn="base" hangingPunct="0" rtl="0">
        <a:lnSpc>
          <a:spcPct val="90000"/>
        </a:lnSpc>
        <a:spcBef>
          <a:spcPct val="0"/>
        </a:spcBef>
        <a:spcAft>
          <a:spcPct val="0"/>
        </a:spcAft>
        <a:defRPr sz="4000">
          <a:solidFill>
            <a:schemeClr val="tx1"/>
          </a:solidFill>
          <a:latin typeface="Arial" panose="020B0604020202020204" pitchFamily="34" charset="0"/>
          <a:ea typeface="微软雅黑" panose="020B0503020204020204" charset="-122"/>
          <a:cs typeface="微软雅黑" panose="020B0503020204020204" charset="-122"/>
        </a:defRPr>
      </a:lvl4pPr>
      <a:lvl5pPr algn="l" eaLnBrk="0" fontAlgn="base" hangingPunct="0" rtl="0">
        <a:lnSpc>
          <a:spcPct val="90000"/>
        </a:lnSpc>
        <a:spcBef>
          <a:spcPct val="0"/>
        </a:spcBef>
        <a:spcAft>
          <a:spcPct val="0"/>
        </a:spcAft>
        <a:defRPr sz="4000">
          <a:solidFill>
            <a:schemeClr val="tx1"/>
          </a:solidFill>
          <a:latin typeface="Arial" panose="020B0604020202020204" pitchFamily="34" charset="0"/>
          <a:ea typeface="微软雅黑" panose="020B0503020204020204" charset="-122"/>
          <a:cs typeface="微软雅黑" panose="020B0503020204020204" charset="-122"/>
        </a:defRPr>
      </a:lvl5pPr>
      <a:lvl6pPr algn="l" fontAlgn="base" marL="457200" rtl="0">
        <a:lnSpc>
          <a:spcPct val="90000"/>
        </a:lnSpc>
        <a:spcBef>
          <a:spcPct val="0"/>
        </a:spcBef>
        <a:spcAft>
          <a:spcPct val="0"/>
        </a:spcAft>
        <a:defRPr sz="4000">
          <a:solidFill>
            <a:schemeClr val="tx1"/>
          </a:solidFill>
          <a:latin typeface="Arial" panose="020B0604020202020204" pitchFamily="34" charset="0"/>
          <a:ea typeface="微软雅黑" panose="020B0503020204020204" charset="-122"/>
          <a:cs typeface="微软雅黑" panose="020B0503020204020204" charset="-122"/>
        </a:defRPr>
      </a:lvl6pPr>
      <a:lvl7pPr algn="l" fontAlgn="base" marL="914400" rtl="0">
        <a:lnSpc>
          <a:spcPct val="90000"/>
        </a:lnSpc>
        <a:spcBef>
          <a:spcPct val="0"/>
        </a:spcBef>
        <a:spcAft>
          <a:spcPct val="0"/>
        </a:spcAft>
        <a:defRPr sz="4000">
          <a:solidFill>
            <a:schemeClr val="tx1"/>
          </a:solidFill>
          <a:latin typeface="Arial" panose="020B0604020202020204" pitchFamily="34" charset="0"/>
          <a:ea typeface="微软雅黑" panose="020B0503020204020204" charset="-122"/>
          <a:cs typeface="微软雅黑" panose="020B0503020204020204" charset="-122"/>
        </a:defRPr>
      </a:lvl7pPr>
      <a:lvl8pPr algn="l" fontAlgn="base" marL="1371600" rtl="0">
        <a:lnSpc>
          <a:spcPct val="90000"/>
        </a:lnSpc>
        <a:spcBef>
          <a:spcPct val="0"/>
        </a:spcBef>
        <a:spcAft>
          <a:spcPct val="0"/>
        </a:spcAft>
        <a:defRPr sz="4000">
          <a:solidFill>
            <a:schemeClr val="tx1"/>
          </a:solidFill>
          <a:latin typeface="Arial" panose="020B0604020202020204" pitchFamily="34" charset="0"/>
          <a:ea typeface="微软雅黑" panose="020B0503020204020204" charset="-122"/>
          <a:cs typeface="微软雅黑" panose="020B0503020204020204" charset="-122"/>
        </a:defRPr>
      </a:lvl8pPr>
      <a:lvl9pPr algn="l" fontAlgn="base" marL="1828800" rtl="0">
        <a:lnSpc>
          <a:spcPct val="90000"/>
        </a:lnSpc>
        <a:spcBef>
          <a:spcPct val="0"/>
        </a:spcBef>
        <a:spcAft>
          <a:spcPct val="0"/>
        </a:spcAft>
        <a:defRPr sz="4000">
          <a:solidFill>
            <a:schemeClr val="tx1"/>
          </a:solidFill>
          <a:latin typeface="Arial" panose="020B0604020202020204" pitchFamily="34" charset="0"/>
          <a:ea typeface="微软雅黑" panose="020B0503020204020204" charset="-122"/>
          <a:cs typeface="微软雅黑" panose="020B0503020204020204" charset="-122"/>
        </a:defRPr>
      </a:lvl9pPr>
    </p:titleStyle>
    <p:bodyStyle>
      <a:lvl1pPr algn="l" eaLnBrk="0" fontAlgn="base" hangingPunct="0" indent="-228600" marL="228600" rtl="0">
        <a:lnSpc>
          <a:spcPct val="90000"/>
        </a:lnSpc>
        <a:spcBef>
          <a:spcPts val="1000"/>
        </a:spcBef>
        <a:spcAft>
          <a:spcPct val="0"/>
        </a:spcAft>
        <a:buFont typeface="Arial" panose="020B0604020202020204" pitchFamily="34" charset="0"/>
        <a:buChar char="•"/>
        <a:defRPr sz="2400" kern="1200">
          <a:solidFill>
            <a:schemeClr val="tx1"/>
          </a:solidFill>
          <a:latin typeface="+mn-lt"/>
          <a:ea typeface="+mn-ea"/>
          <a:cs typeface="微软雅黑" panose="020B0503020204020204" charset="-122"/>
        </a:defRPr>
      </a:lvl1pPr>
      <a:lvl2pPr algn="l" eaLnBrk="0" fontAlgn="base" hangingPunct="0" indent="-228600" marL="685800" rtl="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微软雅黑" panose="020B0503020204020204" charset="-122"/>
        </a:defRPr>
      </a:lvl2pPr>
      <a:lvl3pPr algn="l" eaLnBrk="0" fontAlgn="base" hangingPunct="0" indent="-228600" marL="1143000" rtl="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微软雅黑" panose="020B0503020204020204" charset="-122"/>
        </a:defRPr>
      </a:lvl3pPr>
      <a:lvl4pPr algn="l" eaLnBrk="0" fontAlgn="base" hangingPunct="0" indent="-228600" marL="1600200" rtl="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微软雅黑" panose="020B0503020204020204" charset="-122"/>
        </a:defRPr>
      </a:lvl4pPr>
      <a:lvl5pPr algn="l" eaLnBrk="0" fontAlgn="base" hangingPunct="0" indent="-228600" marL="2057400" rtl="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微软雅黑" panose="020B0503020204020204" charset="-122"/>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tags" Target="../tags/tag4.xml"/><Relationship Id="rId3"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tags" Target="../tags/tag13.xml"/><Relationship Id="rId3"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tags" Target="../tags/tag14.xml"/><Relationship Id="rId2"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tags" Target="../tags/tag15.xml"/><Relationship Id="rId2"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tags" Target="../tags/tag5.xml"/><Relationship Id="rId2"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tags" Target="../tags/tag6.xml"/><Relationship Id="rId2"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tags" Target="../tags/tag7.xml"/><Relationship Id="rId2"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tags" Target="../tags/tag8.xml"/><Relationship Id="rId2"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tags" Target="../tags/tag9.xml"/><Relationship Id="rId2"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tags" Target="../tags/tag10.xml"/><Relationship Id="rId2"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tags" Target="../tags/tag11.xml"/><Relationship Id="rId2"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tags" Target="../tags/tag12.xml"/><Relationship Id="rId2"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rotWithShape="0" dpi="0">
          <a:blip xmlns:r="http://schemas.openxmlformats.org/officeDocument/2006/relationships" r:embed="rId1"/>
          <a:srcRect/>
          <a:stretch>
            <a:fillRect/>
          </a:stretch>
        </a:blipFill>
      </p:bgPr>
    </p:bg>
    <p:spTree>
      <p:nvGrpSpPr>
        <p:cNvPr id="47" name=""/>
        <p:cNvGrpSpPr/>
        <p:nvPr/>
      </p:nvGrpSpPr>
      <p:grpSpPr>
        <a:xfrm>
          <a:off x="0" y="0"/>
          <a:ext cx="0" cy="0"/>
          <a:chOff x="0" y="0"/>
          <a:chExt cx="0" cy="0"/>
        </a:xfrm>
      </p:grpSpPr>
      <p:sp>
        <p:nvSpPr>
          <p:cNvPr id="1048689" name="WordArt 5"/>
          <p:cNvSpPr>
            <a:spLocks noChangeArrowheads="1" noChangeShapeType="1" noTextEdit="1"/>
          </p:cNvSpPr>
          <p:nvPr/>
        </p:nvSpPr>
        <p:spPr bwMode="auto">
          <a:xfrm>
            <a:off x="3203575" y="987425"/>
            <a:ext cx="8307388" cy="1622425"/>
          </a:xfrm>
          <a:prstGeom prst="rect"/>
        </p:spPr>
        <p:txBody>
          <a:bodyPr fromWordArt="1" spcFirstLastPara="1" wrap="none">
            <a:prstTxWarp prst="textArchUp">
              <a:avLst>
                <a:gd fmla="val 10800000" name="adj"/>
              </a:avLst>
            </a:prstTxWarp>
          </a:bodyPr>
          <a:p>
            <a:pPr algn="ctr"/>
            <a:r>
              <a:rPr altLang="zh-CN" sz="3600" kern="10" lang="en-US">
                <a:ln w="9525">
                  <a:solidFill>
                    <a:srgbClr val="000000"/>
                  </a:solidFill>
                  <a:round/>
                </a:ln>
                <a:solidFill>
                  <a:srgbClr val="000000"/>
                </a:solidFill>
                <a:latin typeface="宋体" panose="02010600030101010101" pitchFamily="2" charset="-122"/>
                <a:ea typeface="宋体" panose="02010600030101010101" pitchFamily="2" charset="-122"/>
              </a:rPr>
              <a:t>2019</a:t>
            </a:r>
            <a:r>
              <a:rPr altLang="en-US" sz="3600" kern="10" lang="zh-CN">
                <a:ln w="9525">
                  <a:solidFill>
                    <a:srgbClr val="000000"/>
                  </a:solidFill>
                  <a:round/>
                </a:ln>
                <a:solidFill>
                  <a:srgbClr val="000000"/>
                </a:solidFill>
                <a:latin typeface="宋体" panose="02010600030101010101" pitchFamily="2" charset="-122"/>
                <a:ea typeface="宋体" panose="02010600030101010101" pitchFamily="2" charset="-122"/>
              </a:rPr>
              <a:t>新世纪小数冬令营空间观念悦读</a:t>
            </a:r>
            <a:endParaRPr altLang="en-US" sz="3600" kern="10" lang="zh-CN">
              <a:ln w="9525">
                <a:solidFill>
                  <a:srgbClr val="000000"/>
                </a:solidFill>
                <a:round/>
              </a:ln>
              <a:solidFill>
                <a:srgbClr val="000000"/>
              </a:solidFill>
              <a:latin typeface="宋体" panose="02010600030101010101" pitchFamily="2" charset="-122"/>
              <a:ea typeface="宋体" panose="02010600030101010101" pitchFamily="2" charset="-122"/>
            </a:endParaRPr>
          </a:p>
        </p:txBody>
      </p:sp>
      <p:sp>
        <p:nvSpPr>
          <p:cNvPr id="1048690" name="WordArt 6"/>
          <p:cNvSpPr>
            <a:spLocks noChangeArrowheads="1" noChangeShapeType="1" noTextEdit="1"/>
          </p:cNvSpPr>
          <p:nvPr/>
        </p:nvSpPr>
        <p:spPr bwMode="auto">
          <a:xfrm>
            <a:off x="5341046" y="2241550"/>
            <a:ext cx="3888331" cy="614363"/>
          </a:xfrm>
          <a:prstGeom prst="rect"/>
        </p:spPr>
        <p:txBody>
          <a:bodyPr fromWordArt="1" wrap="none">
            <a:prstTxWarp prst="textCanDown">
              <a:avLst>
                <a:gd fmla="val 33333" name="adj"/>
              </a:avLst>
            </a:prstTxWarp>
          </a:bodyPr>
          <a:p>
            <a:pPr algn="ctr"/>
            <a:r>
              <a:rPr altLang="en-US" sz="3200" kern="10" lang="zh-CN">
                <a:ln w="9525">
                  <a:solidFill>
                    <a:srgbClr val="000000"/>
                  </a:solidFill>
                  <a:round/>
                </a:ln>
                <a:solidFill>
                  <a:srgbClr val="000000"/>
                </a:solidFill>
                <a:latin typeface="宋体" panose="02010600030101010101" pitchFamily="2" charset="-122"/>
                <a:ea typeface="宋体" panose="02010600030101010101" pitchFamily="2" charset="-122"/>
              </a:rPr>
              <a:t>小学一年级</a:t>
            </a:r>
            <a:r>
              <a:rPr altLang="zh-CN" sz="3200" kern="10" lang="en-US">
                <a:ln w="9525">
                  <a:solidFill>
                    <a:srgbClr val="000000"/>
                  </a:solidFill>
                  <a:round/>
                </a:ln>
                <a:solidFill>
                  <a:srgbClr val="000000"/>
                </a:solidFill>
                <a:latin typeface="宋体" panose="02010600030101010101" pitchFamily="2" charset="-122"/>
                <a:ea typeface="宋体" panose="02010600030101010101" pitchFamily="2" charset="-122"/>
              </a:rPr>
              <a:t>《</a:t>
            </a:r>
            <a:r>
              <a:rPr altLang="en-US" sz="3200" kern="10" lang="zh-CN">
                <a:ln w="9525">
                  <a:solidFill>
                    <a:srgbClr val="000000"/>
                  </a:solidFill>
                  <a:round/>
                </a:ln>
                <a:solidFill>
                  <a:srgbClr val="000000"/>
                </a:solidFill>
                <a:latin typeface="宋体" panose="02010600030101010101" pitchFamily="2" charset="-122"/>
                <a:ea typeface="宋体" panose="02010600030101010101" pitchFamily="2" charset="-122"/>
              </a:rPr>
              <a:t>左右</a:t>
            </a:r>
            <a:r>
              <a:rPr altLang="zh-CN" sz="3200" kern="10" lang="en-US">
                <a:ln w="9525">
                  <a:solidFill>
                    <a:srgbClr val="000000"/>
                  </a:solidFill>
                  <a:round/>
                </a:ln>
                <a:solidFill>
                  <a:srgbClr val="000000"/>
                </a:solidFill>
                <a:latin typeface="宋体" panose="02010600030101010101" pitchFamily="2" charset="-122"/>
                <a:ea typeface="宋体" panose="02010600030101010101" pitchFamily="2" charset="-122"/>
              </a:rPr>
              <a:t>》</a:t>
            </a:r>
            <a:endParaRPr altLang="en-US" sz="3200" kern="10" lang="zh-CN">
              <a:ln w="9525">
                <a:solidFill>
                  <a:srgbClr val="000000"/>
                </a:solidFill>
                <a:round/>
              </a:ln>
              <a:solidFill>
                <a:srgbClr val="000000"/>
              </a:solidFill>
              <a:latin typeface="宋体" panose="02010600030101010101" pitchFamily="2" charset="-122"/>
              <a:ea typeface="宋体" panose="02010600030101010101" pitchFamily="2" charset="-122"/>
            </a:endParaRPr>
          </a:p>
        </p:txBody>
      </p:sp>
      <p:sp>
        <p:nvSpPr>
          <p:cNvPr id="1048691" name="Text Box 7"/>
          <p:cNvSpPr txBox="1">
            <a:spLocks noChangeArrowheads="1"/>
          </p:cNvSpPr>
          <p:nvPr/>
        </p:nvSpPr>
        <p:spPr bwMode="auto">
          <a:xfrm>
            <a:off x="6604000" y="3741738"/>
            <a:ext cx="4410075" cy="396875"/>
          </a:xfrm>
          <a:prstGeom prst="rect"/>
          <a:noFill/>
          <a:ln w="9525">
            <a:noFill/>
            <a:miter lim="800000"/>
          </a:ln>
        </p:spPr>
        <p:txBody>
          <a:bodyPr>
            <a:spAutoFit/>
          </a:bodyPr>
          <a:p>
            <a:pPr>
              <a:spcBef>
                <a:spcPct val="50000"/>
              </a:spcBef>
            </a:pPr>
            <a:r>
              <a:rPr altLang="en-US" b="1" sz="2000" lang="zh-CN">
                <a:ea typeface="宋体" panose="02010600030101010101" pitchFamily="2" charset="-122"/>
              </a:rPr>
              <a:t>大庆市大同区庆阳山中心小学 朱颖慧</a:t>
            </a:r>
            <a:endParaRPr altLang="en-US" b="1" sz="2000" lang="zh-CN">
              <a:ea typeface="宋体" panose="02010600030101010101" pitchFamily="2" charset="-122"/>
            </a:endParaRPr>
          </a:p>
        </p:txBody>
      </p:sp>
    </p:spTree>
    <p:custDataLst>
      <p:tags r:id="rId2"/>
    </p:custData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2" presetSubtype="8">
                                  <p:stCondLst>
                                    <p:cond delay="0"/>
                                  </p:stCondLst>
                                  <p:childTnLst>
                                    <p:set>
                                      <p:cBhvr>
                                        <p:cTn dur="1" fill="hold" id="6">
                                          <p:stCondLst>
                                            <p:cond delay="0"/>
                                          </p:stCondLst>
                                        </p:cTn>
                                        <p:tgtEl>
                                          <p:spTgt spid="1048689"/>
                                        </p:tgtEl>
                                        <p:attrNameLst>
                                          <p:attrName>style.visibility</p:attrName>
                                        </p:attrNameLst>
                                      </p:cBhvr>
                                      <p:to>
                                        <p:strVal val="visible"/>
                                      </p:to>
                                    </p:set>
                                    <p:animEffect transition="in" filter="wipe(left)">
                                      <p:cBhvr>
                                        <p:cTn dur="2000" id="7"/>
                                        <p:tgtEl>
                                          <p:spTgt spid="1048689"/>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22" presetSubtype="1">
                                  <p:stCondLst>
                                    <p:cond delay="0"/>
                                  </p:stCondLst>
                                  <p:childTnLst>
                                    <p:set>
                                      <p:cBhvr>
                                        <p:cTn dur="1" fill="hold" id="11">
                                          <p:stCondLst>
                                            <p:cond delay="0"/>
                                          </p:stCondLst>
                                        </p:cTn>
                                        <p:tgtEl>
                                          <p:spTgt spid="1048690"/>
                                        </p:tgtEl>
                                        <p:attrNameLst>
                                          <p:attrName>style.visibility</p:attrName>
                                        </p:attrNameLst>
                                      </p:cBhvr>
                                      <p:to>
                                        <p:strVal val="visible"/>
                                      </p:to>
                                    </p:set>
                                    <p:animEffect transition="in" filter="wipe(up)">
                                      <p:cBhvr>
                                        <p:cTn dur="1000" id="12"/>
                                        <p:tgtEl>
                                          <p:spTgt spid="1048690"/>
                                        </p:tgtEl>
                                      </p:cBhvr>
                                    </p:animEffect>
                                  </p:childTnLst>
                                </p:cTn>
                              </p:par>
                            </p:childTnLst>
                          </p:cTn>
                        </p:par>
                        <p:par>
                          <p:cTn fill="hold" id="13">
                            <p:stCondLst>
                              <p:cond delay="1000"/>
                            </p:stCondLst>
                            <p:childTnLst>
                              <p:par>
                                <p:cTn fill="hold" grpId="0" id="14" nodeType="afterEffect" presetClass="entr" presetID="22" presetSubtype="1">
                                  <p:stCondLst>
                                    <p:cond delay="0"/>
                                  </p:stCondLst>
                                  <p:childTnLst>
                                    <p:set>
                                      <p:cBhvr>
                                        <p:cTn dur="1" fill="hold" id="15">
                                          <p:stCondLst>
                                            <p:cond delay="0"/>
                                          </p:stCondLst>
                                        </p:cTn>
                                        <p:tgtEl>
                                          <p:spTgt spid="1048691"/>
                                        </p:tgtEl>
                                        <p:attrNameLst>
                                          <p:attrName>style.visibility</p:attrName>
                                        </p:attrNameLst>
                                      </p:cBhvr>
                                      <p:to>
                                        <p:strVal val="visible"/>
                                      </p:to>
                                    </p:set>
                                    <p:animEffect transition="in" filter="wipe(up)">
                                      <p:cBhvr>
                                        <p:cTn dur="500" id="16"/>
                                        <p:tgtEl>
                                          <p:spTgt spid="10486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p:grpSpPr>
      <p:pic>
        <p:nvPicPr>
          <p:cNvPr id="2097152" name="图片 1" descr="1111"/>
          <p:cNvPicPr>
            <a:picLocks noChangeAspect="1"/>
          </p:cNvPicPr>
          <p:nvPr/>
        </p:nvPicPr>
        <p:blipFill>
          <a:blip xmlns:r="http://schemas.openxmlformats.org/officeDocument/2006/relationships" r:embed="rId1"/>
          <a:stretch>
            <a:fillRect/>
          </a:stretch>
        </p:blipFill>
        <p:spPr>
          <a:xfrm>
            <a:off x="273685" y="1198880"/>
            <a:ext cx="6028690" cy="5005070"/>
          </a:xfrm>
          <a:prstGeom prst="rect"/>
        </p:spPr>
      </p:pic>
      <p:sp>
        <p:nvSpPr>
          <p:cNvPr id="1048585" name="Rectangle 4"/>
          <p:cNvSpPr>
            <a:spLocks noChangeArrowheads="1"/>
          </p:cNvSpPr>
          <p:nvPr/>
        </p:nvSpPr>
        <p:spPr bwMode="auto">
          <a:xfrm>
            <a:off x="6704965" y="2897187"/>
            <a:ext cx="5100955" cy="1264921"/>
          </a:xfrm>
          <a:prstGeom prst="rect"/>
          <a:noFill/>
          <a:ln w="3175" cap="rnd">
            <a:solidFill>
              <a:srgbClr val="008000"/>
            </a:solidFill>
            <a:prstDash val="sysDot"/>
            <a:miter lim="800000"/>
          </a:ln>
        </p:spPr>
        <p:txBody>
          <a:bodyPr anchor="ctr" bIns="0" wrap="square">
            <a:spAutoFit/>
          </a:bodyPr>
          <a:p>
            <a:r>
              <a:rPr altLang="zh-CN" sz="2000" lang="en-US">
                <a:latin typeface="宋体" panose="02010600030101010101" pitchFamily="2" charset="-122"/>
                <a:ea typeface="宋体" panose="02010600030101010101" pitchFamily="2" charset="-122"/>
              </a:rPr>
              <a:t>   </a:t>
            </a:r>
            <a:r>
              <a:rPr altLang="zh-CN" sz="2000" lang="zh-CN">
                <a:latin typeface="宋体" panose="02010600030101010101" pitchFamily="2" charset="-122"/>
                <a:ea typeface="宋体" panose="02010600030101010101" pitchFamily="2" charset="-122"/>
              </a:rPr>
              <a:t>简单</a:t>
            </a:r>
            <a:r>
              <a:rPr altLang="zh-CN" sz="2000" lang="en-US">
                <a:latin typeface="宋体" panose="02010600030101010101" pitchFamily="2" charset="-122"/>
                <a:ea typeface="宋体" panose="02010600030101010101" pitchFamily="2" charset="-122"/>
              </a:rPr>
              <a:t> </a:t>
            </a:r>
            <a:r>
              <a:rPr altLang="zh-CN" sz="2000" lang="zh-CN">
                <a:latin typeface="宋体" panose="02010600030101010101" pitchFamily="2" charset="-122"/>
                <a:ea typeface="宋体" panose="02010600030101010101" pitchFamily="2" charset="-122"/>
              </a:rPr>
              <a:t>绘制</a:t>
            </a:r>
            <a:r>
              <a:rPr altLang="zh-CN" sz="2000" lang="zh-CN">
                <a:latin typeface="宋体" panose="02010600030101010101" pitchFamily="2" charset="-122"/>
                <a:ea typeface="宋体" panose="02010600030101010101" pitchFamily="2" charset="-122"/>
              </a:rPr>
              <a:t>家中</a:t>
            </a:r>
            <a:r>
              <a:rPr altLang="zh-CN" sz="2000" lang="zh-CN">
                <a:latin typeface="宋体" panose="02010600030101010101" pitchFamily="2" charset="-122"/>
                <a:ea typeface="宋体" panose="02010600030101010101" pitchFamily="2" charset="-122"/>
              </a:rPr>
              <a:t>某</a:t>
            </a:r>
            <a:r>
              <a:rPr altLang="zh-CN" sz="2000" lang="zh-CN">
                <a:latin typeface="宋体" panose="02010600030101010101" pitchFamily="2" charset="-122"/>
                <a:ea typeface="宋体" panose="02010600030101010101" pitchFamily="2" charset="-122"/>
              </a:rPr>
              <a:t>一角</a:t>
            </a:r>
            <a:r>
              <a:rPr altLang="zh-CN" sz="2000" lang="zh-CN">
                <a:latin typeface="宋体" panose="02010600030101010101" pitchFamily="2" charset="-122"/>
                <a:ea typeface="宋体" panose="02010600030101010101" pitchFamily="2" charset="-122"/>
              </a:rPr>
              <a:t>物体摆放的位置，</a:t>
            </a:r>
            <a:r>
              <a:rPr altLang="zh-CN" sz="2000" lang="zh-CN">
                <a:latin typeface="宋体" panose="02010600030101010101" pitchFamily="2" charset="-122"/>
                <a:ea typeface="宋体" panose="02010600030101010101" pitchFamily="2" charset="-122"/>
              </a:rPr>
              <a:t>然后</a:t>
            </a:r>
            <a:r>
              <a:rPr altLang="zh-CN" sz="2000" lang="zh-CN">
                <a:latin typeface="宋体" panose="02010600030101010101" pitchFamily="2" charset="-122"/>
                <a:ea typeface="宋体" panose="02010600030101010101" pitchFamily="2" charset="-122"/>
              </a:rPr>
              <a:t>与家人</a:t>
            </a:r>
            <a:r>
              <a:rPr altLang="zh-CN" sz="2000" lang="zh-CN">
                <a:latin typeface="宋体" panose="02010600030101010101" pitchFamily="2" charset="-122"/>
                <a:ea typeface="宋体" panose="02010600030101010101" pitchFamily="2" charset="-122"/>
              </a:rPr>
              <a:t>说一说</a:t>
            </a:r>
            <a:r>
              <a:rPr altLang="zh-CN" sz="2000" lang="zh-CN">
                <a:latin typeface="宋体" panose="02010600030101010101" pitchFamily="2" charset="-122"/>
                <a:ea typeface="宋体" panose="02010600030101010101" pitchFamily="2" charset="-122"/>
              </a:rPr>
              <a:t>位置的</a:t>
            </a:r>
            <a:r>
              <a:rPr altLang="zh-CN" sz="2000" lang="zh-CN">
                <a:latin typeface="宋体" panose="02010600030101010101" pitchFamily="2" charset="-122"/>
                <a:ea typeface="宋体" panose="02010600030101010101" pitchFamily="2" charset="-122"/>
              </a:rPr>
              <a:t>摆放</a:t>
            </a:r>
            <a:r>
              <a:rPr altLang="zh-CN" sz="2000" lang="zh-CN">
                <a:latin typeface="宋体" panose="02010600030101010101" pitchFamily="2" charset="-122"/>
                <a:ea typeface="宋体" panose="02010600030101010101" pitchFamily="2" charset="-122"/>
              </a:rPr>
              <a:t>，</a:t>
            </a:r>
            <a:r>
              <a:rPr altLang="zh-CN" sz="2000" lang="zh-CN">
                <a:latin typeface="宋体" panose="02010600030101010101" pitchFamily="2" charset="-122"/>
                <a:ea typeface="宋体" panose="02010600030101010101" pitchFamily="2" charset="-122"/>
              </a:rPr>
              <a:t>用上</a:t>
            </a:r>
            <a:r>
              <a:rPr altLang="zh-CN" sz="2000" lang="en-US">
                <a:latin typeface="宋体" panose="02010600030101010101" pitchFamily="2" charset="-122"/>
                <a:ea typeface="宋体" panose="02010600030101010101" pitchFamily="2" charset="-122"/>
              </a:rPr>
              <a:t>“</a:t>
            </a:r>
            <a:r>
              <a:rPr altLang="zh-CN" sz="2000" lang="zh-CN">
                <a:latin typeface="宋体" panose="02010600030101010101" pitchFamily="2" charset="-122"/>
                <a:ea typeface="宋体" panose="02010600030101010101" pitchFamily="2" charset="-122"/>
              </a:rPr>
              <a:t>前后、上下、左右</a:t>
            </a:r>
            <a:r>
              <a:rPr altLang="zh-CN" sz="2000" lang="en-US">
                <a:latin typeface="宋体" panose="02010600030101010101" pitchFamily="2" charset="-122"/>
                <a:ea typeface="宋体" panose="02010600030101010101" pitchFamily="2" charset="-122"/>
              </a:rPr>
              <a:t>”</a:t>
            </a:r>
            <a:r>
              <a:rPr altLang="en-US" sz="2000" lang="zh-CN">
                <a:latin typeface="宋体" panose="02010600030101010101" pitchFamily="2" charset="-122"/>
                <a:ea typeface="宋体" panose="02010600030101010101" pitchFamily="2" charset="-122"/>
              </a:rPr>
              <a:t>方位词。</a:t>
            </a:r>
            <a:r>
              <a:rPr altLang="en-US" sz="2000" lang="zh-CN">
                <a:latin typeface="宋体" panose="02010600030101010101" pitchFamily="2" charset="-122"/>
                <a:ea typeface="宋体" panose="02010600030101010101" pitchFamily="2" charset="-122"/>
              </a:rPr>
              <a:t>既</a:t>
            </a:r>
            <a:r>
              <a:rPr altLang="en-US" sz="2000" lang="zh-CN">
                <a:latin typeface="宋体" panose="02010600030101010101" pitchFamily="2" charset="-122"/>
                <a:ea typeface="宋体" panose="02010600030101010101" pitchFamily="2" charset="-122"/>
              </a:rPr>
              <a:t>锻炼了学生语言组织和表达能力，</a:t>
            </a:r>
            <a:r>
              <a:rPr altLang="en-US" sz="2000" lang="zh-CN">
                <a:latin typeface="宋体" panose="02010600030101010101" pitchFamily="2" charset="-122"/>
                <a:ea typeface="宋体" panose="02010600030101010101" pitchFamily="2" charset="-122"/>
              </a:rPr>
              <a:t>又</a:t>
            </a:r>
            <a:r>
              <a:rPr altLang="en-US" sz="2000" lang="zh-CN">
                <a:latin typeface="宋体" panose="02010600030101010101" pitchFamily="2" charset="-122"/>
                <a:ea typeface="宋体" panose="02010600030101010101" pitchFamily="2" charset="-122"/>
              </a:rPr>
              <a:t>提升了学生空间观念。</a:t>
            </a:r>
            <a:endParaRPr altLang="en-US" sz="2000" lang="zh-CN">
              <a:latin typeface="宋体" panose="02010600030101010101" pitchFamily="2" charset="-122"/>
              <a:ea typeface="宋体" panose="02010600030101010101" pitchFamily="2" charset="-122"/>
            </a:endParaRPr>
          </a:p>
        </p:txBody>
      </p:sp>
      <p:sp>
        <p:nvSpPr>
          <p:cNvPr id="1048586" name="Line 27"/>
          <p:cNvSpPr>
            <a:spLocks noChangeShapeType="1"/>
          </p:cNvSpPr>
          <p:nvPr/>
        </p:nvSpPr>
        <p:spPr bwMode="auto">
          <a:xfrm flipV="1">
            <a:off x="0" y="812800"/>
            <a:ext cx="3073400" cy="0"/>
          </a:xfrm>
          <a:prstGeom prst="line"/>
          <a:noFill/>
          <a:ln w="34925">
            <a:solidFill>
              <a:srgbClr val="008000"/>
            </a:solidFill>
            <a:round/>
          </a:ln>
        </p:spPr>
        <p:txBody>
          <a:bodyPr/>
          <a:p>
            <a:endParaRPr altLang="en-US" lang="zh-CN"/>
          </a:p>
        </p:txBody>
      </p:sp>
      <p:sp>
        <p:nvSpPr>
          <p:cNvPr id="1048587" name="文本框 3"/>
          <p:cNvSpPr txBox="1"/>
          <p:nvPr/>
        </p:nvSpPr>
        <p:spPr>
          <a:xfrm>
            <a:off x="553720" y="133985"/>
            <a:ext cx="1965960" cy="583565"/>
          </a:xfrm>
          <a:prstGeom prst="rect"/>
          <a:noFill/>
        </p:spPr>
        <p:txBody>
          <a:bodyPr rtlCol="0" wrap="square">
            <a:spAutoFit/>
          </a:bodyPr>
          <a:p>
            <a:r>
              <a:rPr altLang="en-US" b="1" sz="3200" lang="zh-CN">
                <a:latin typeface="黑体" panose="02010609060101010101" pitchFamily="2" charset="-122"/>
                <a:ea typeface="黑体" panose="02010609060101010101" pitchFamily="2" charset="-122"/>
              </a:rPr>
              <a:t>布置作业</a:t>
            </a:r>
            <a:endParaRPr altLang="en-US" b="1" sz="3200" lang="zh-CN">
              <a:latin typeface="黑体" panose="02010609060101010101" pitchFamily="2" charset="-122"/>
              <a:ea typeface="黑体" panose="02010609060101010101" pitchFamily="2" charset="-122"/>
            </a:endParaRPr>
          </a:p>
        </p:txBody>
      </p:sp>
    </p:spTree>
    <p:custDataLst>
      <p:tags r:id="rId2"/>
    </p:custDataLst>
  </p:cSld>
  <p:clrMapOvr>
    <a:masterClrMapping/>
  </p:clrMapOvr>
  <p:timing>
    <p:tnLst>
      <p:par>
        <p:cTn dur="indefinite" id="1" nodeType="tmRoot" restart="never">
          <p:childTnLst>
            <p:seq concurrent="1" nextAc="seek">
              <p:cTn dur="indefinite" id="2" nodeType="mainSeq">
                <p:childTnLst>
                  <p:par>
                    <p:cTn fill="hold" id="3">
                      <p:stCondLst>
                        <p:cond delay="indefinite"/>
                        <p:cond evt="onBegin" delay="0">
                          <p:tn val="2"/>
                        </p:cond>
                      </p:stCondLst>
                      <p:childTnLst>
                        <p:par>
                          <p:cTn fill="hold" id="4">
                            <p:stCondLst>
                              <p:cond delay="0"/>
                            </p:stCondLst>
                            <p:childTnLst>
                              <p:par>
                                <p:cTn fill="hold" grpId="0" id="5" nodeType="afterEffect" presetClass="entr" presetID="22" presetSubtype="1">
                                  <p:stCondLst>
                                    <p:cond delay="0"/>
                                  </p:stCondLst>
                                  <p:childTnLst>
                                    <p:set>
                                      <p:cBhvr>
                                        <p:cTn dur="1000" fill="hold" id="6">
                                          <p:stCondLst>
                                            <p:cond delay="0"/>
                                          </p:stCondLst>
                                        </p:cTn>
                                        <p:tgtEl>
                                          <p:spTgt spid="1048585"/>
                                        </p:tgtEl>
                                        <p:attrNameLst>
                                          <p:attrName>style.visibility</p:attrName>
                                        </p:attrNameLst>
                                      </p:cBhvr>
                                      <p:to>
                                        <p:strVal val="visible"/>
                                      </p:to>
                                    </p:set>
                                    <p:animEffect transition="in" filter="wipe(up)">
                                      <p:cBhvr>
                                        <p:cTn dur="1000" id="7"/>
                                        <p:tgtEl>
                                          <p:spTgt spid="10485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85"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p:grpSpPr>
      <p:sp>
        <p:nvSpPr>
          <p:cNvPr id="1048588" name="AutoShape 34"/>
          <p:cNvSpPr>
            <a:spLocks noChangeArrowheads="1"/>
          </p:cNvSpPr>
          <p:nvPr/>
        </p:nvSpPr>
        <p:spPr bwMode="auto">
          <a:xfrm>
            <a:off x="1291590" y="2530475"/>
            <a:ext cx="1587500" cy="1994535"/>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sz="3600" lang="zh-CN">
                <a:solidFill>
                  <a:schemeClr val="bg1"/>
                </a:solidFill>
              </a:rPr>
              <a:t>左</a:t>
            </a:r>
            <a:endParaRPr altLang="en-US" sz="3600" lang="zh-CN">
              <a:solidFill>
                <a:schemeClr val="bg1"/>
              </a:solidFill>
            </a:endParaRPr>
          </a:p>
          <a:p>
            <a:pPr algn="ctr"/>
            <a:endParaRPr altLang="en-US" sz="3600" lang="zh-CN">
              <a:solidFill>
                <a:schemeClr val="bg1"/>
              </a:solidFill>
            </a:endParaRPr>
          </a:p>
          <a:p>
            <a:pPr algn="ctr"/>
            <a:r>
              <a:rPr altLang="en-US" sz="3600" lang="zh-CN">
                <a:solidFill>
                  <a:schemeClr val="bg1"/>
                </a:solidFill>
              </a:rPr>
              <a:t>右</a:t>
            </a:r>
            <a:endParaRPr altLang="en-US" sz="3600" lang="zh-CN">
              <a:solidFill>
                <a:schemeClr val="bg1"/>
              </a:solidFill>
            </a:endParaRPr>
          </a:p>
        </p:txBody>
      </p:sp>
      <p:sp>
        <p:nvSpPr>
          <p:cNvPr id="1048589" name="AutoShape 35"/>
          <p:cNvSpPr/>
          <p:nvPr/>
        </p:nvSpPr>
        <p:spPr bwMode="auto">
          <a:xfrm>
            <a:off x="3318510" y="1625600"/>
            <a:ext cx="622300" cy="3417570"/>
          </a:xfrm>
          <a:prstGeom prst="leftBrace">
            <a:avLst>
              <a:gd name="adj1" fmla="val 54252"/>
              <a:gd name="adj2" fmla="val 50000"/>
            </a:avLst>
          </a:prstGeom>
          <a:noFill/>
          <a:ln w="28575" cap="rnd">
            <a:solidFill>
              <a:srgbClr val="008000"/>
            </a:solidFill>
            <a:prstDash val="sysDot"/>
            <a:round/>
          </a:ln>
        </p:spPr>
        <p:txBody>
          <a:bodyPr anchor="ctr" wrap="none"/>
          <a:p>
            <a:endParaRPr altLang="en-US" lang="zh-CN"/>
          </a:p>
        </p:txBody>
      </p:sp>
      <p:sp>
        <p:nvSpPr>
          <p:cNvPr id="1048590" name="AutoShape 29"/>
          <p:cNvSpPr>
            <a:spLocks noChangeArrowheads="1"/>
          </p:cNvSpPr>
          <p:nvPr/>
        </p:nvSpPr>
        <p:spPr bwMode="auto">
          <a:xfrm>
            <a:off x="4119245" y="1565910"/>
            <a:ext cx="2553335"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sz="2400" lang="zh-CN"/>
              <a:t>区分左右位置</a:t>
            </a:r>
            <a:endParaRPr altLang="en-US" sz="2400" lang="zh-CN"/>
          </a:p>
        </p:txBody>
      </p:sp>
      <p:sp>
        <p:nvSpPr>
          <p:cNvPr id="1048591" name="AutoShape 29"/>
          <p:cNvSpPr>
            <a:spLocks noChangeArrowheads="1"/>
          </p:cNvSpPr>
          <p:nvPr/>
        </p:nvSpPr>
        <p:spPr bwMode="auto">
          <a:xfrm>
            <a:off x="4119245" y="3093085"/>
            <a:ext cx="2654935"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sz="2400" lang="zh-CN"/>
              <a:t>体会左右位置</a:t>
            </a:r>
            <a:endParaRPr altLang="en-US" sz="2400" lang="zh-CN"/>
          </a:p>
        </p:txBody>
      </p:sp>
      <p:sp>
        <p:nvSpPr>
          <p:cNvPr id="1048592" name="AutoShape 29"/>
          <p:cNvSpPr>
            <a:spLocks noChangeArrowheads="1"/>
          </p:cNvSpPr>
          <p:nvPr/>
        </p:nvSpPr>
        <p:spPr bwMode="auto">
          <a:xfrm>
            <a:off x="4263390" y="4707255"/>
            <a:ext cx="251079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sz="2400" lang="zh-CN"/>
              <a:t>感受左右相对性</a:t>
            </a:r>
            <a:endParaRPr altLang="en-US" sz="2400" lang="zh-CN"/>
          </a:p>
        </p:txBody>
      </p:sp>
      <p:sp>
        <p:nvSpPr>
          <p:cNvPr id="1048593" name="AutoShape 35"/>
          <p:cNvSpPr/>
          <p:nvPr/>
        </p:nvSpPr>
        <p:spPr bwMode="auto">
          <a:xfrm rot="10800000">
            <a:off x="6920865" y="1625600"/>
            <a:ext cx="622300" cy="3417570"/>
          </a:xfrm>
          <a:prstGeom prst="leftBrace">
            <a:avLst>
              <a:gd name="adj1" fmla="val 54252"/>
              <a:gd name="adj2" fmla="val 50000"/>
            </a:avLst>
          </a:prstGeom>
          <a:noFill/>
          <a:ln w="28575" cap="rnd">
            <a:solidFill>
              <a:srgbClr val="008000"/>
            </a:solidFill>
            <a:prstDash val="sysDot"/>
            <a:round/>
          </a:ln>
        </p:spPr>
        <p:txBody>
          <a:bodyPr anchor="ctr" wrap="none"/>
          <a:p>
            <a:endParaRPr altLang="en-US" lang="zh-CN"/>
          </a:p>
        </p:txBody>
      </p:sp>
      <p:sp>
        <p:nvSpPr>
          <p:cNvPr id="1048594" name="AutoShape 29"/>
          <p:cNvSpPr>
            <a:spLocks noChangeArrowheads="1"/>
          </p:cNvSpPr>
          <p:nvPr/>
        </p:nvSpPr>
        <p:spPr bwMode="auto">
          <a:xfrm>
            <a:off x="7882255" y="2132965"/>
            <a:ext cx="2570480" cy="5842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sz="2400" lang="zh-CN"/>
              <a:t>培养空间想象力</a:t>
            </a:r>
            <a:endParaRPr altLang="en-US" sz="2400" lang="zh-CN"/>
          </a:p>
        </p:txBody>
      </p:sp>
      <p:sp>
        <p:nvSpPr>
          <p:cNvPr id="1048595" name="AutoShape 29"/>
          <p:cNvSpPr>
            <a:spLocks noChangeArrowheads="1"/>
          </p:cNvSpPr>
          <p:nvPr/>
        </p:nvSpPr>
        <p:spPr bwMode="auto">
          <a:xfrm>
            <a:off x="7992745" y="3705860"/>
            <a:ext cx="2553335"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sz="2400" lang="zh-CN"/>
              <a:t>发展空间观念</a:t>
            </a:r>
            <a:endParaRPr altLang="en-US" sz="2400" lang="zh-CN"/>
          </a:p>
        </p:txBody>
      </p:sp>
      <p:sp>
        <p:nvSpPr>
          <p:cNvPr id="1048596" name="Line 27"/>
          <p:cNvSpPr>
            <a:spLocks noChangeShapeType="1"/>
          </p:cNvSpPr>
          <p:nvPr/>
        </p:nvSpPr>
        <p:spPr bwMode="auto">
          <a:xfrm flipV="1">
            <a:off x="0" y="812800"/>
            <a:ext cx="3073400" cy="0"/>
          </a:xfrm>
          <a:prstGeom prst="line"/>
          <a:noFill/>
          <a:ln w="34925">
            <a:solidFill>
              <a:srgbClr val="008000"/>
            </a:solidFill>
            <a:round/>
          </a:ln>
        </p:spPr>
        <p:txBody>
          <a:bodyPr/>
          <a:p>
            <a:endParaRPr altLang="en-US" lang="zh-CN"/>
          </a:p>
        </p:txBody>
      </p:sp>
      <p:sp>
        <p:nvSpPr>
          <p:cNvPr id="1048597" name="文本框 7"/>
          <p:cNvSpPr txBox="1"/>
          <p:nvPr/>
        </p:nvSpPr>
        <p:spPr>
          <a:xfrm>
            <a:off x="320675" y="153670"/>
            <a:ext cx="2106295" cy="583565"/>
          </a:xfrm>
          <a:prstGeom prst="rect"/>
          <a:noFill/>
        </p:spPr>
        <p:txBody>
          <a:bodyPr rtlCol="0" wrap="square">
            <a:spAutoFit/>
            <a:scene3d>
              <a:camera prst="orthographicFront"/>
              <a:lightRig dir="t" rig="threePt"/>
            </a:scene3d>
          </a:bodyPr>
          <a:p>
            <a:r>
              <a:rPr altLang="en-US" b="1" sz="3200" lang="zh-CN">
                <a:solidFill>
                  <a:schemeClr val="tx1"/>
                </a:solidFill>
                <a:effectLst>
                  <a:outerShdw algn="tl" blurRad="38100" dir="2700000" dist="19050" rotWithShape="0">
                    <a:schemeClr val="dk1">
                      <a:alpha val="40000"/>
                    </a:schemeClr>
                  </a:outerShdw>
                </a:effectLst>
                <a:latin typeface="黑体" panose="02010609060101010101" pitchFamily="2" charset="-122"/>
                <a:ea typeface="黑体" panose="02010609060101010101" pitchFamily="2" charset="-122"/>
              </a:rPr>
              <a:t>板书设计</a:t>
            </a:r>
            <a:endParaRPr altLang="en-US" b="1" sz="3200" lang="zh-CN">
              <a:solidFill>
                <a:schemeClr val="tx1"/>
              </a:solidFill>
              <a:effectLst>
                <a:outerShdw algn="tl" blurRad="38100" dir="2700000" dist="19050" rotWithShape="0">
                  <a:schemeClr val="dk1">
                    <a:alpha val="40000"/>
                  </a:schemeClr>
                </a:outerShdw>
              </a:effectLst>
              <a:latin typeface="黑体" panose="02010609060101010101" pitchFamily="2" charset="-122"/>
              <a:ea typeface="黑体" panose="02010609060101010101" pitchFamily="2" charset="-122"/>
            </a:endParaRPr>
          </a:p>
        </p:txBody>
      </p:sp>
    </p:spTree>
    <p:custDataLst>
      <p:tags r:id="rId1"/>
    </p:custDataLst>
  </p:cSld>
  <p:clrMapOvr>
    <a:masterClrMapping/>
  </p:clrMapOvr>
  <p:timing>
    <p:tnLst>
      <p:par>
        <p:cTn dur="indefinite" id="1" nodeType="tmRoot" restart="never">
          <p:childTnLst>
            <p:seq concurrent="1" nextAc="seek">
              <p:cTn dur="indefinite" id="2" nodeType="mainSeq">
                <p:childTnLst>
                  <p:par>
                    <p:cTn fill="hold" id="3">
                      <p:stCondLst>
                        <p:cond delay="indefinite"/>
                        <p:cond evt="onBegin" delay="0">
                          <p:tn val="2"/>
                        </p:cond>
                      </p:stCondLst>
                      <p:childTnLst>
                        <p:par>
                          <p:cTn fill="hold" id="4">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048588"/>
                                        </p:tgtEl>
                                        <p:attrNameLst>
                                          <p:attrName>style.visibility</p:attrName>
                                        </p:attrNameLst>
                                      </p:cBhvr>
                                      <p:to>
                                        <p:strVal val="visible"/>
                                      </p:to>
                                    </p:set>
                                    <p:animEffect transition="in" filter="wipe(left)">
                                      <p:cBhvr>
                                        <p:cTn dur="500" id="7"/>
                                        <p:tgtEl>
                                          <p:spTgt spid="1048588"/>
                                        </p:tgtEl>
                                      </p:cBhvr>
                                    </p:animEffect>
                                  </p:childTnLst>
                                </p:cTn>
                              </p:par>
                            </p:childTnLst>
                          </p:cTn>
                        </p:par>
                        <p:par>
                          <p:cTn fill="hold" id="8">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048589"/>
                                        </p:tgtEl>
                                        <p:attrNameLst>
                                          <p:attrName>style.visibility</p:attrName>
                                        </p:attrNameLst>
                                      </p:cBhvr>
                                      <p:to>
                                        <p:strVal val="visible"/>
                                      </p:to>
                                    </p:set>
                                    <p:animEffect transition="in" filter="wipe(left)">
                                      <p:cBhvr>
                                        <p:cTn dur="500" id="11"/>
                                        <p:tgtEl>
                                          <p:spTgt spid="1048589"/>
                                        </p:tgtEl>
                                      </p:cBhvr>
                                    </p:animEffect>
                                  </p:childTnLst>
                                </p:cTn>
                              </p:par>
                            </p:childTnLst>
                          </p:cTn>
                        </p:par>
                        <p:par>
                          <p:cTn fill="hold" id="12">
                            <p:stCondLst>
                              <p:cond delay="1000"/>
                            </p:stCondLst>
                            <p:childTnLst>
                              <p:par>
                                <p:cTn fill="hold" grpId="0" id="13" nodeType="afterEffect" presetClass="entr" presetID="22" presetSubtype="1">
                                  <p:stCondLst>
                                    <p:cond delay="0"/>
                                  </p:stCondLst>
                                  <p:childTnLst>
                                    <p:set>
                                      <p:cBhvr>
                                        <p:cTn dur="1" fill="hold" id="14">
                                          <p:stCondLst>
                                            <p:cond delay="0"/>
                                          </p:stCondLst>
                                        </p:cTn>
                                        <p:tgtEl>
                                          <p:spTgt spid="1048590"/>
                                        </p:tgtEl>
                                        <p:attrNameLst>
                                          <p:attrName>style.visibility</p:attrName>
                                        </p:attrNameLst>
                                      </p:cBhvr>
                                      <p:to>
                                        <p:strVal val="visible"/>
                                      </p:to>
                                    </p:set>
                                    <p:animEffect transition="in" filter="wipe(up)">
                                      <p:cBhvr>
                                        <p:cTn dur="500" id="15"/>
                                        <p:tgtEl>
                                          <p:spTgt spid="1048590"/>
                                        </p:tgtEl>
                                      </p:cBhvr>
                                    </p:animEffect>
                                  </p:childTnLst>
                                </p:cTn>
                              </p:par>
                            </p:childTnLst>
                          </p:cTn>
                        </p:par>
                        <p:par>
                          <p:cTn fill="hold" id="16">
                            <p:stCondLst>
                              <p:cond delay="1500"/>
                            </p:stCondLst>
                            <p:childTnLst>
                              <p:par>
                                <p:cTn fill="hold" grpId="0" id="17" nodeType="afterEffect" presetClass="entr" presetID="22" presetSubtype="1">
                                  <p:stCondLst>
                                    <p:cond delay="0"/>
                                  </p:stCondLst>
                                  <p:childTnLst>
                                    <p:set>
                                      <p:cBhvr>
                                        <p:cTn dur="1" fill="hold" id="18">
                                          <p:stCondLst>
                                            <p:cond delay="0"/>
                                          </p:stCondLst>
                                        </p:cTn>
                                        <p:tgtEl>
                                          <p:spTgt spid="1048591"/>
                                        </p:tgtEl>
                                        <p:attrNameLst>
                                          <p:attrName>style.visibility</p:attrName>
                                        </p:attrNameLst>
                                      </p:cBhvr>
                                      <p:to>
                                        <p:strVal val="visible"/>
                                      </p:to>
                                    </p:set>
                                    <p:animEffect transition="in" filter="wipe(up)">
                                      <p:cBhvr>
                                        <p:cTn dur="500" id="19"/>
                                        <p:tgtEl>
                                          <p:spTgt spid="1048591"/>
                                        </p:tgtEl>
                                      </p:cBhvr>
                                    </p:animEffect>
                                  </p:childTnLst>
                                </p:cTn>
                              </p:par>
                            </p:childTnLst>
                          </p:cTn>
                        </p:par>
                        <p:par>
                          <p:cTn fill="hold" id="20">
                            <p:stCondLst>
                              <p:cond delay="2000"/>
                            </p:stCondLst>
                            <p:childTnLst>
                              <p:par>
                                <p:cTn fill="hold" grpId="0" id="21" nodeType="afterEffect" presetClass="entr" presetID="22" presetSubtype="1">
                                  <p:stCondLst>
                                    <p:cond delay="0"/>
                                  </p:stCondLst>
                                  <p:childTnLst>
                                    <p:set>
                                      <p:cBhvr>
                                        <p:cTn dur="1" fill="hold" id="22">
                                          <p:stCondLst>
                                            <p:cond delay="0"/>
                                          </p:stCondLst>
                                        </p:cTn>
                                        <p:tgtEl>
                                          <p:spTgt spid="1048592"/>
                                        </p:tgtEl>
                                        <p:attrNameLst>
                                          <p:attrName>style.visibility</p:attrName>
                                        </p:attrNameLst>
                                      </p:cBhvr>
                                      <p:to>
                                        <p:strVal val="visible"/>
                                      </p:to>
                                    </p:set>
                                    <p:animEffect transition="in" filter="wipe(up)">
                                      <p:cBhvr>
                                        <p:cTn dur="500" id="23"/>
                                        <p:tgtEl>
                                          <p:spTgt spid="1048592"/>
                                        </p:tgtEl>
                                      </p:cBhvr>
                                    </p:animEffect>
                                  </p:childTnLst>
                                </p:cTn>
                              </p:par>
                            </p:childTnLst>
                          </p:cTn>
                        </p:par>
                        <p:par>
                          <p:cTn fill="hold" id="24">
                            <p:stCondLst>
                              <p:cond delay="2500"/>
                            </p:stCondLst>
                            <p:childTnLst>
                              <p:par>
                                <p:cTn fill="hold" grpId="0" id="25" nodeType="afterEffect" presetClass="entr" presetID="22" presetSubtype="8">
                                  <p:stCondLst>
                                    <p:cond delay="0"/>
                                  </p:stCondLst>
                                  <p:childTnLst>
                                    <p:set>
                                      <p:cBhvr>
                                        <p:cTn dur="1" fill="hold" id="26">
                                          <p:stCondLst>
                                            <p:cond delay="0"/>
                                          </p:stCondLst>
                                        </p:cTn>
                                        <p:tgtEl>
                                          <p:spTgt spid="1048593"/>
                                        </p:tgtEl>
                                        <p:attrNameLst>
                                          <p:attrName>style.visibility</p:attrName>
                                        </p:attrNameLst>
                                      </p:cBhvr>
                                      <p:to>
                                        <p:strVal val="visible"/>
                                      </p:to>
                                    </p:set>
                                    <p:animEffect transition="in" filter="wipe(left)">
                                      <p:cBhvr>
                                        <p:cTn dur="500" id="27"/>
                                        <p:tgtEl>
                                          <p:spTgt spid="1048593"/>
                                        </p:tgtEl>
                                      </p:cBhvr>
                                    </p:animEffect>
                                  </p:childTnLst>
                                </p:cTn>
                              </p:par>
                            </p:childTnLst>
                          </p:cTn>
                        </p:par>
                        <p:par>
                          <p:cTn fill="hold" id="28">
                            <p:stCondLst>
                              <p:cond delay="3000"/>
                            </p:stCondLst>
                            <p:childTnLst>
                              <p:par>
                                <p:cTn fill="hold" grpId="0" id="29" nodeType="afterEffect" presetClass="entr" presetID="22" presetSubtype="1">
                                  <p:stCondLst>
                                    <p:cond delay="0"/>
                                  </p:stCondLst>
                                  <p:childTnLst>
                                    <p:set>
                                      <p:cBhvr>
                                        <p:cTn dur="1" fill="hold" id="30">
                                          <p:stCondLst>
                                            <p:cond delay="0"/>
                                          </p:stCondLst>
                                        </p:cTn>
                                        <p:tgtEl>
                                          <p:spTgt spid="1048594"/>
                                        </p:tgtEl>
                                        <p:attrNameLst>
                                          <p:attrName>style.visibility</p:attrName>
                                        </p:attrNameLst>
                                      </p:cBhvr>
                                      <p:to>
                                        <p:strVal val="visible"/>
                                      </p:to>
                                    </p:set>
                                    <p:animEffect transition="in" filter="wipe(up)">
                                      <p:cBhvr>
                                        <p:cTn dur="500" id="31"/>
                                        <p:tgtEl>
                                          <p:spTgt spid="1048594"/>
                                        </p:tgtEl>
                                      </p:cBhvr>
                                    </p:animEffect>
                                  </p:childTnLst>
                                </p:cTn>
                              </p:par>
                            </p:childTnLst>
                          </p:cTn>
                        </p:par>
                        <p:par>
                          <p:cTn fill="hold" id="32">
                            <p:stCondLst>
                              <p:cond delay="3500"/>
                            </p:stCondLst>
                            <p:childTnLst>
                              <p:par>
                                <p:cTn fill="hold" grpId="0" id="33" nodeType="afterEffect" presetClass="entr" presetID="22" presetSubtype="1">
                                  <p:stCondLst>
                                    <p:cond delay="0"/>
                                  </p:stCondLst>
                                  <p:childTnLst>
                                    <p:set>
                                      <p:cBhvr>
                                        <p:cTn dur="1" fill="hold" id="34">
                                          <p:stCondLst>
                                            <p:cond delay="0"/>
                                          </p:stCondLst>
                                        </p:cTn>
                                        <p:tgtEl>
                                          <p:spTgt spid="1048595"/>
                                        </p:tgtEl>
                                        <p:attrNameLst>
                                          <p:attrName>style.visibility</p:attrName>
                                        </p:attrNameLst>
                                      </p:cBhvr>
                                      <p:to>
                                        <p:strVal val="visible"/>
                                      </p:to>
                                    </p:set>
                                    <p:animEffect transition="in" filter="wipe(up)">
                                      <p:cBhvr>
                                        <p:cTn dur="500" id="35"/>
                                        <p:tgtEl>
                                          <p:spTgt spid="10485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88" grpId="0" bldLvl="0" animBg="1"/>
      <p:bldP spid="1048589" grpId="0" bldLvl="0" animBg="1"/>
      <p:bldP spid="1048590" grpId="0" bldLvl="0" animBg="1"/>
      <p:bldP spid="1048591" grpId="0" bldLvl="0" animBg="1"/>
      <p:bldP spid="1048592" grpId="0" bldLvl="0" animBg="1"/>
      <p:bldP spid="1048593" grpId="0" bldLvl="0" animBg="1"/>
      <p:bldP spid="1048594" grpId="0" bldLvl="0" animBg="1"/>
      <p:bldP spid="1048595"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636" name="WordArt 38"/>
          <p:cNvSpPr>
            <a:spLocks noChangeArrowheads="1" noChangeShapeType="1" noTextEdit="1"/>
          </p:cNvSpPr>
          <p:nvPr/>
        </p:nvSpPr>
        <p:spPr bwMode="auto">
          <a:xfrm>
            <a:off x="3695700" y="2108200"/>
            <a:ext cx="4254500" cy="1625600"/>
          </a:xfrm>
          <a:prstGeom prst="rect"/>
        </p:spPr>
        <p:txBody>
          <a:bodyPr fromWordArt="1" wrap="none">
            <a:prstTxWarp prst="textPlain">
              <a:avLst>
                <a:gd fmla="val 50000" name="adj"/>
              </a:avLst>
            </a:prstTxWarp>
          </a:bodyPr>
          <a:p>
            <a:pPr algn="ctr"/>
            <a:r>
              <a:rPr altLang="en-US" sz="3600" kern="10" lang="zh-CN">
                <a:ln w="12700">
                  <a:solidFill>
                    <a:srgbClr val="EAEAEA"/>
                  </a:solidFill>
                  <a:rou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algn="bl" dir="2700000" dist="35921" kx="2115830" rotWithShape="0" sy="50000">
                    <a:srgbClr val="C0C0C0">
                      <a:alpha val="79999"/>
                    </a:srgbClr>
                  </a:outerShdw>
                </a:effectLst>
                <a:latin typeface="宋体" panose="02010600030101010101" pitchFamily="2" charset="-122"/>
                <a:ea typeface="宋体" panose="02010600030101010101" pitchFamily="2" charset="-122"/>
              </a:rPr>
              <a:t>谢谢聆听！</a:t>
            </a:r>
            <a:endParaRPr altLang="en-US" sz="3600" kern="10" lang="zh-CN">
              <a:ln w="12700">
                <a:solidFill>
                  <a:srgbClr val="EAEAEA"/>
                </a:solidFill>
                <a:rou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algn="bl" dir="2700000" dist="35921" kx="2115830" rotWithShape="0" sy="50000">
                  <a:srgbClr val="C0C0C0">
                    <a:alpha val="79999"/>
                  </a:srgbClr>
                </a:outerShdw>
              </a:effectLst>
              <a:latin typeface="宋体" panose="02010600030101010101" pitchFamily="2" charset="-122"/>
              <a:ea typeface="宋体" panose="02010600030101010101" pitchFamily="2" charset="-122"/>
            </a:endParaRPr>
          </a:p>
        </p:txBody>
      </p:sp>
      <p:sp>
        <p:nvSpPr>
          <p:cNvPr id="1048637" name="Text Box 39"/>
          <p:cNvSpPr txBox="1">
            <a:spLocks noChangeArrowheads="1"/>
          </p:cNvSpPr>
          <p:nvPr/>
        </p:nvSpPr>
        <p:spPr bwMode="auto">
          <a:xfrm>
            <a:off x="8013700" y="5003800"/>
            <a:ext cx="2616200" cy="366713"/>
          </a:xfrm>
          <a:prstGeom prst="rect"/>
          <a:noFill/>
          <a:ln w="9525">
            <a:noFill/>
            <a:miter lim="800000"/>
          </a:ln>
        </p:spPr>
        <p:txBody>
          <a:bodyPr>
            <a:spAutoFit/>
          </a:bodyPr>
          <a:p>
            <a:pPr>
              <a:spcBef>
                <a:spcPct val="50000"/>
              </a:spcBef>
            </a:pPr>
            <a:r>
              <a:rPr altLang="en-US" lang="zh-CN"/>
              <a:t>作者：朱颖慧</a:t>
            </a:r>
            <a:endParaRPr altLang="en-US" lang="zh-CN"/>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92" name="文本框 44"/>
          <p:cNvSpPr txBox="1">
            <a:spLocks noChangeArrowheads="1"/>
          </p:cNvSpPr>
          <p:nvPr/>
        </p:nvSpPr>
        <p:spPr bwMode="auto">
          <a:xfrm>
            <a:off x="458788" y="152400"/>
            <a:ext cx="2765425" cy="579438"/>
          </a:xfrm>
          <a:prstGeom prst="rect"/>
          <a:noFill/>
          <a:ln w="9525">
            <a:noFill/>
            <a:miter lim="800000"/>
          </a:ln>
        </p:spPr>
        <p:txBody>
          <a:bodyPr>
            <a:spAutoFit/>
          </a:bodyPr>
          <a:p>
            <a:r>
              <a:rPr altLang="en-US" sz="3200" lang="zh-CN">
                <a:latin typeface="黑体" panose="02010609060101010101" pitchFamily="2" charset="-122"/>
                <a:ea typeface="黑体" panose="02010609060101010101" pitchFamily="2" charset="-122"/>
              </a:rPr>
              <a:t>《左右》</a:t>
            </a:r>
            <a:endParaRPr altLang="en-US" sz="3200" lang="zh-CN">
              <a:latin typeface="黑体" panose="02010609060101010101" pitchFamily="2" charset="-122"/>
              <a:ea typeface="黑体" panose="02010609060101010101" pitchFamily="2" charset="-122"/>
            </a:endParaRPr>
          </a:p>
        </p:txBody>
      </p:sp>
      <p:sp>
        <p:nvSpPr>
          <p:cNvPr id="1048693" name="Line 27"/>
          <p:cNvSpPr>
            <a:spLocks noChangeShapeType="1"/>
          </p:cNvSpPr>
          <p:nvPr/>
        </p:nvSpPr>
        <p:spPr bwMode="auto">
          <a:xfrm flipV="1">
            <a:off x="0" y="812800"/>
            <a:ext cx="3073400" cy="0"/>
          </a:xfrm>
          <a:prstGeom prst="line"/>
          <a:noFill/>
          <a:ln w="34925">
            <a:solidFill>
              <a:srgbClr val="008000"/>
            </a:solidFill>
            <a:round/>
          </a:ln>
        </p:spPr>
        <p:txBody>
          <a:bodyPr/>
          <a:p>
            <a:endParaRPr altLang="en-US" lang="zh-CN"/>
          </a:p>
        </p:txBody>
      </p:sp>
      <p:sp>
        <p:nvSpPr>
          <p:cNvPr id="1048694" name="AutoShape 29"/>
          <p:cNvSpPr>
            <a:spLocks noChangeArrowheads="1"/>
          </p:cNvSpPr>
          <p:nvPr/>
        </p:nvSpPr>
        <p:spPr bwMode="auto">
          <a:xfrm>
            <a:off x="4610100" y="1625600"/>
            <a:ext cx="30607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b="1" sz="2400" lang="zh-CN"/>
              <a:t>教材分析</a:t>
            </a:r>
            <a:endParaRPr altLang="en-US" b="1" sz="2400" lang="zh-CN"/>
          </a:p>
        </p:txBody>
      </p:sp>
      <p:sp>
        <p:nvSpPr>
          <p:cNvPr id="1048695" name="AutoShape 30"/>
          <p:cNvSpPr>
            <a:spLocks noChangeArrowheads="1"/>
          </p:cNvSpPr>
          <p:nvPr/>
        </p:nvSpPr>
        <p:spPr bwMode="auto">
          <a:xfrm>
            <a:off x="4610100" y="2489200"/>
            <a:ext cx="30607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b="1" sz="2400" lang="zh-CN"/>
              <a:t>学生分析</a:t>
            </a:r>
            <a:endParaRPr altLang="en-US" b="1" sz="2400" lang="zh-CN"/>
          </a:p>
        </p:txBody>
      </p:sp>
      <p:sp>
        <p:nvSpPr>
          <p:cNvPr id="1048696" name="AutoShape 31"/>
          <p:cNvSpPr>
            <a:spLocks noChangeArrowheads="1"/>
          </p:cNvSpPr>
          <p:nvPr/>
        </p:nvSpPr>
        <p:spPr bwMode="auto">
          <a:xfrm>
            <a:off x="4610100" y="3378200"/>
            <a:ext cx="30607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b="1" sz="2400" lang="zh-CN"/>
              <a:t>教学目标</a:t>
            </a:r>
            <a:endParaRPr altLang="en-US" b="1" sz="2400" lang="zh-CN"/>
          </a:p>
        </p:txBody>
      </p:sp>
      <p:sp>
        <p:nvSpPr>
          <p:cNvPr id="1048697" name="AutoShape 32"/>
          <p:cNvSpPr>
            <a:spLocks noChangeArrowheads="1"/>
          </p:cNvSpPr>
          <p:nvPr/>
        </p:nvSpPr>
        <p:spPr bwMode="auto">
          <a:xfrm>
            <a:off x="4635500" y="4254500"/>
            <a:ext cx="30607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b="1" sz="2400" lang="zh-CN"/>
              <a:t>教学重难点</a:t>
            </a:r>
            <a:endParaRPr altLang="en-US" b="1" sz="2400" lang="zh-CN"/>
          </a:p>
        </p:txBody>
      </p:sp>
      <p:sp>
        <p:nvSpPr>
          <p:cNvPr id="1048698" name="AutoShape 33"/>
          <p:cNvSpPr>
            <a:spLocks noChangeArrowheads="1"/>
          </p:cNvSpPr>
          <p:nvPr/>
        </p:nvSpPr>
        <p:spPr bwMode="auto">
          <a:xfrm>
            <a:off x="4635500" y="5105400"/>
            <a:ext cx="30607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b="1" sz="2400" lang="zh-CN"/>
              <a:t>教学流程</a:t>
            </a:r>
            <a:endParaRPr altLang="en-US" b="1" sz="2400" lang="zh-CN"/>
          </a:p>
        </p:txBody>
      </p:sp>
      <p:sp>
        <p:nvSpPr>
          <p:cNvPr id="1048699" name="AutoShape 34"/>
          <p:cNvSpPr>
            <a:spLocks noChangeArrowheads="1"/>
          </p:cNvSpPr>
          <p:nvPr/>
        </p:nvSpPr>
        <p:spPr bwMode="auto">
          <a:xfrm>
            <a:off x="1079500" y="2451100"/>
            <a:ext cx="1587500" cy="22987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sz="3600" lang="zh-CN">
                <a:solidFill>
                  <a:schemeClr val="bg1"/>
                </a:solidFill>
              </a:rPr>
              <a:t>左</a:t>
            </a:r>
            <a:endParaRPr altLang="en-US" sz="3600" lang="zh-CN">
              <a:solidFill>
                <a:schemeClr val="bg1"/>
              </a:solidFill>
            </a:endParaRPr>
          </a:p>
          <a:p>
            <a:pPr algn="ctr"/>
            <a:endParaRPr altLang="en-US" sz="3600" lang="zh-CN">
              <a:solidFill>
                <a:schemeClr val="bg1"/>
              </a:solidFill>
            </a:endParaRPr>
          </a:p>
          <a:p>
            <a:pPr algn="ctr"/>
            <a:r>
              <a:rPr altLang="en-US" sz="3600" lang="zh-CN">
                <a:solidFill>
                  <a:schemeClr val="bg1"/>
                </a:solidFill>
              </a:rPr>
              <a:t>右</a:t>
            </a:r>
            <a:endParaRPr altLang="en-US" sz="3600" lang="zh-CN">
              <a:solidFill>
                <a:schemeClr val="bg1"/>
              </a:solidFill>
            </a:endParaRPr>
          </a:p>
        </p:txBody>
      </p:sp>
      <p:sp>
        <p:nvSpPr>
          <p:cNvPr id="1048700" name="AutoShape 35"/>
          <p:cNvSpPr/>
          <p:nvPr/>
        </p:nvSpPr>
        <p:spPr bwMode="auto">
          <a:xfrm>
            <a:off x="3429000" y="1574800"/>
            <a:ext cx="622300" cy="4051300"/>
          </a:xfrm>
          <a:prstGeom prst="leftBrace">
            <a:avLst>
              <a:gd name="adj1" fmla="val 54252"/>
              <a:gd name="adj2" fmla="val 50000"/>
            </a:avLst>
          </a:prstGeom>
          <a:noFill/>
          <a:ln w="28575" cap="rnd">
            <a:solidFill>
              <a:srgbClr val="008000"/>
            </a:solidFill>
            <a:prstDash val="sysDot"/>
            <a:round/>
          </a:ln>
        </p:spPr>
        <p:txBody>
          <a:bodyPr anchor="ctr" wrap="none"/>
          <a:p>
            <a:endParaRPr altLang="en-US" lang="zh-CN"/>
          </a:p>
        </p:txBody>
      </p:sp>
    </p:spTree>
    <p:custDataLst>
      <p:tags r:id="rId1"/>
    </p:custData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2" presetSubtype="8">
                                  <p:stCondLst>
                                    <p:cond delay="0"/>
                                  </p:stCondLst>
                                  <p:childTnLst>
                                    <p:set>
                                      <p:cBhvr>
                                        <p:cTn dur="1" fill="hold" id="6">
                                          <p:stCondLst>
                                            <p:cond delay="0"/>
                                          </p:stCondLst>
                                        </p:cTn>
                                        <p:tgtEl>
                                          <p:spTgt spid="1048699"/>
                                        </p:tgtEl>
                                        <p:attrNameLst>
                                          <p:attrName>style.visibility</p:attrName>
                                        </p:attrNameLst>
                                      </p:cBhvr>
                                      <p:to>
                                        <p:strVal val="visible"/>
                                      </p:to>
                                    </p:set>
                                    <p:animEffect transition="in" filter="wipe(left)">
                                      <p:cBhvr>
                                        <p:cTn dur="500" id="7"/>
                                        <p:tgtEl>
                                          <p:spTgt spid="1048699"/>
                                        </p:tgtEl>
                                      </p:cBhvr>
                                    </p:animEffect>
                                  </p:childTnLst>
                                </p:cTn>
                              </p:par>
                            </p:childTnLst>
                          </p:cTn>
                        </p:par>
                        <p:par>
                          <p:cTn fill="hold" id="8">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048700"/>
                                        </p:tgtEl>
                                        <p:attrNameLst>
                                          <p:attrName>style.visibility</p:attrName>
                                        </p:attrNameLst>
                                      </p:cBhvr>
                                      <p:to>
                                        <p:strVal val="visible"/>
                                      </p:to>
                                    </p:set>
                                    <p:animEffect transition="in" filter="wipe(left)">
                                      <p:cBhvr>
                                        <p:cTn dur="500" id="11"/>
                                        <p:tgtEl>
                                          <p:spTgt spid="1048700"/>
                                        </p:tgtEl>
                                      </p:cBhvr>
                                    </p:animEffect>
                                  </p:childTnLst>
                                </p:cTn>
                              </p:par>
                            </p:childTnLst>
                          </p:cTn>
                        </p:par>
                        <p:par>
                          <p:cTn fill="hold" id="12">
                            <p:stCondLst>
                              <p:cond delay="1000"/>
                            </p:stCondLst>
                            <p:childTnLst>
                              <p:par>
                                <p:cTn fill="hold" grpId="0" id="13" nodeType="afterEffect" presetClass="entr" presetID="22" presetSubtype="1">
                                  <p:stCondLst>
                                    <p:cond delay="0"/>
                                  </p:stCondLst>
                                  <p:childTnLst>
                                    <p:set>
                                      <p:cBhvr>
                                        <p:cTn dur="1" fill="hold" id="14">
                                          <p:stCondLst>
                                            <p:cond delay="0"/>
                                          </p:stCondLst>
                                        </p:cTn>
                                        <p:tgtEl>
                                          <p:spTgt spid="1048694"/>
                                        </p:tgtEl>
                                        <p:attrNameLst>
                                          <p:attrName>style.visibility</p:attrName>
                                        </p:attrNameLst>
                                      </p:cBhvr>
                                      <p:to>
                                        <p:strVal val="visible"/>
                                      </p:to>
                                    </p:set>
                                    <p:animEffect transition="in" filter="wipe(up)">
                                      <p:cBhvr>
                                        <p:cTn dur="500" id="15"/>
                                        <p:tgtEl>
                                          <p:spTgt spid="1048694"/>
                                        </p:tgtEl>
                                      </p:cBhvr>
                                    </p:animEffect>
                                  </p:childTnLst>
                                </p:cTn>
                              </p:par>
                            </p:childTnLst>
                          </p:cTn>
                        </p:par>
                        <p:par>
                          <p:cTn fill="hold" id="16">
                            <p:stCondLst>
                              <p:cond delay="1500"/>
                            </p:stCondLst>
                            <p:childTnLst>
                              <p:par>
                                <p:cTn fill="hold" grpId="0" id="17" nodeType="afterEffect" presetClass="entr" presetID="22" presetSubtype="1">
                                  <p:stCondLst>
                                    <p:cond delay="0"/>
                                  </p:stCondLst>
                                  <p:childTnLst>
                                    <p:set>
                                      <p:cBhvr>
                                        <p:cTn dur="1000" fill="hold" id="18">
                                          <p:stCondLst>
                                            <p:cond delay="0"/>
                                          </p:stCondLst>
                                        </p:cTn>
                                        <p:tgtEl>
                                          <p:spTgt spid="1048695"/>
                                        </p:tgtEl>
                                        <p:attrNameLst>
                                          <p:attrName>style.visibility</p:attrName>
                                        </p:attrNameLst>
                                      </p:cBhvr>
                                      <p:to>
                                        <p:strVal val="visible"/>
                                      </p:to>
                                    </p:set>
                                    <p:animEffect transition="in" filter="wipe(up)">
                                      <p:cBhvr>
                                        <p:cTn dur="1000" id="19"/>
                                        <p:tgtEl>
                                          <p:spTgt spid="1048695"/>
                                        </p:tgtEl>
                                      </p:cBhvr>
                                    </p:animEffect>
                                  </p:childTnLst>
                                </p:cTn>
                              </p:par>
                            </p:childTnLst>
                          </p:cTn>
                        </p:par>
                        <p:par>
                          <p:cTn fill="hold" id="20">
                            <p:stCondLst>
                              <p:cond delay="2500"/>
                            </p:stCondLst>
                            <p:childTnLst>
                              <p:par>
                                <p:cTn fill="hold" grpId="0" id="21" nodeType="afterEffect" presetClass="entr" presetID="22" presetSubtype="1">
                                  <p:stCondLst>
                                    <p:cond delay="0"/>
                                  </p:stCondLst>
                                  <p:childTnLst>
                                    <p:set>
                                      <p:cBhvr>
                                        <p:cTn dur="1" fill="hold" id="22">
                                          <p:stCondLst>
                                            <p:cond delay="0"/>
                                          </p:stCondLst>
                                        </p:cTn>
                                        <p:tgtEl>
                                          <p:spTgt spid="1048696"/>
                                        </p:tgtEl>
                                        <p:attrNameLst>
                                          <p:attrName>style.visibility</p:attrName>
                                        </p:attrNameLst>
                                      </p:cBhvr>
                                      <p:to>
                                        <p:strVal val="visible"/>
                                      </p:to>
                                    </p:set>
                                    <p:animEffect transition="in" filter="wipe(up)">
                                      <p:cBhvr>
                                        <p:cTn dur="500" id="23"/>
                                        <p:tgtEl>
                                          <p:spTgt spid="1048696"/>
                                        </p:tgtEl>
                                      </p:cBhvr>
                                    </p:animEffect>
                                  </p:childTnLst>
                                </p:cTn>
                              </p:par>
                            </p:childTnLst>
                          </p:cTn>
                        </p:par>
                        <p:par>
                          <p:cTn fill="hold" id="24">
                            <p:stCondLst>
                              <p:cond delay="3000"/>
                            </p:stCondLst>
                            <p:childTnLst>
                              <p:par>
                                <p:cTn fill="hold" grpId="0" id="25" nodeType="afterEffect" presetClass="entr" presetID="22" presetSubtype="1">
                                  <p:stCondLst>
                                    <p:cond delay="0"/>
                                  </p:stCondLst>
                                  <p:childTnLst>
                                    <p:set>
                                      <p:cBhvr>
                                        <p:cTn dur="1000" fill="hold" id="26">
                                          <p:stCondLst>
                                            <p:cond delay="0"/>
                                          </p:stCondLst>
                                        </p:cTn>
                                        <p:tgtEl>
                                          <p:spTgt spid="1048697"/>
                                        </p:tgtEl>
                                        <p:attrNameLst>
                                          <p:attrName>style.visibility</p:attrName>
                                        </p:attrNameLst>
                                      </p:cBhvr>
                                      <p:to>
                                        <p:strVal val="visible"/>
                                      </p:to>
                                    </p:set>
                                    <p:animEffect transition="in" filter="wipe(up)">
                                      <p:cBhvr>
                                        <p:cTn dur="1000" id="27"/>
                                        <p:tgtEl>
                                          <p:spTgt spid="1048697"/>
                                        </p:tgtEl>
                                      </p:cBhvr>
                                    </p:animEffect>
                                  </p:childTnLst>
                                </p:cTn>
                              </p:par>
                            </p:childTnLst>
                          </p:cTn>
                        </p:par>
                        <p:par>
                          <p:cTn fill="hold" id="28">
                            <p:stCondLst>
                              <p:cond delay="4000"/>
                            </p:stCondLst>
                            <p:childTnLst>
                              <p:par>
                                <p:cTn fill="hold" grpId="0" id="29" nodeType="afterEffect" presetClass="entr" presetID="22" presetSubtype="1">
                                  <p:stCondLst>
                                    <p:cond delay="0"/>
                                  </p:stCondLst>
                                  <p:childTnLst>
                                    <p:set>
                                      <p:cBhvr>
                                        <p:cTn dur="1" fill="hold" id="30">
                                          <p:stCondLst>
                                            <p:cond delay="0"/>
                                          </p:stCondLst>
                                        </p:cTn>
                                        <p:tgtEl>
                                          <p:spTgt spid="1048698"/>
                                        </p:tgtEl>
                                        <p:attrNameLst>
                                          <p:attrName>style.visibility</p:attrName>
                                        </p:attrNameLst>
                                      </p:cBhvr>
                                      <p:to>
                                        <p:strVal val="visible"/>
                                      </p:to>
                                    </p:set>
                                    <p:animEffect transition="in" filter="wipe(up)">
                                      <p:cBhvr>
                                        <p:cTn dur="500" id="31"/>
                                        <p:tgtEl>
                                          <p:spTgt spid="10486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4" grpId="0" animBg="1"/>
      <p:bldP spid="1048695" grpId="0" animBg="1"/>
      <p:bldP spid="1048696" grpId="0" animBg="1"/>
      <p:bldP spid="1048697" grpId="0" animBg="1"/>
      <p:bldP spid="1048698" grpId="0" animBg="1"/>
      <p:bldP spid="1048699" grpId="0" animBg="1"/>
      <p:bldP spid="104870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701" name="文本框 44"/>
          <p:cNvSpPr txBox="1">
            <a:spLocks noChangeArrowheads="1"/>
          </p:cNvSpPr>
          <p:nvPr/>
        </p:nvSpPr>
        <p:spPr bwMode="auto">
          <a:xfrm>
            <a:off x="458788" y="152400"/>
            <a:ext cx="2765425" cy="579438"/>
          </a:xfrm>
          <a:prstGeom prst="rect"/>
          <a:noFill/>
          <a:ln w="9525">
            <a:noFill/>
            <a:miter lim="800000"/>
          </a:ln>
        </p:spPr>
        <p:txBody>
          <a:bodyPr>
            <a:spAutoFit/>
          </a:bodyPr>
          <a:p>
            <a:r>
              <a:rPr altLang="en-US" sz="3200" lang="zh-CN">
                <a:latin typeface="黑体" panose="02010609060101010101" pitchFamily="2" charset="-122"/>
                <a:ea typeface="黑体" panose="02010609060101010101" pitchFamily="2" charset="-122"/>
              </a:rPr>
              <a:t>《左右》</a:t>
            </a:r>
            <a:endParaRPr altLang="en-US" sz="3200" lang="zh-CN">
              <a:latin typeface="黑体" panose="02010609060101010101" pitchFamily="2" charset="-122"/>
              <a:ea typeface="黑体" panose="02010609060101010101" pitchFamily="2" charset="-122"/>
            </a:endParaRPr>
          </a:p>
        </p:txBody>
      </p:sp>
      <p:sp>
        <p:nvSpPr>
          <p:cNvPr id="1048702" name="Line 3"/>
          <p:cNvSpPr>
            <a:spLocks noChangeShapeType="1"/>
          </p:cNvSpPr>
          <p:nvPr/>
        </p:nvSpPr>
        <p:spPr bwMode="auto">
          <a:xfrm flipV="1">
            <a:off x="0" y="812800"/>
            <a:ext cx="3073400" cy="0"/>
          </a:xfrm>
          <a:prstGeom prst="line"/>
          <a:noFill/>
          <a:ln w="34925">
            <a:solidFill>
              <a:srgbClr val="008000"/>
            </a:solidFill>
            <a:round/>
          </a:ln>
        </p:spPr>
        <p:txBody>
          <a:bodyPr/>
          <a:p>
            <a:endParaRPr altLang="en-US" lang="zh-CN"/>
          </a:p>
        </p:txBody>
      </p:sp>
      <p:sp>
        <p:nvSpPr>
          <p:cNvPr id="1048703" name="Rectangle 4"/>
          <p:cNvSpPr>
            <a:spLocks noChangeArrowheads="1"/>
          </p:cNvSpPr>
          <p:nvPr/>
        </p:nvSpPr>
        <p:spPr bwMode="auto">
          <a:xfrm>
            <a:off x="4975225" y="1868646"/>
            <a:ext cx="5403850" cy="3398521"/>
          </a:xfrm>
          <a:prstGeom prst="rect"/>
          <a:noFill/>
          <a:ln w="3175" cap="rnd">
            <a:solidFill>
              <a:srgbClr val="008000"/>
            </a:solidFill>
            <a:prstDash val="sysDot"/>
            <a:miter lim="800000"/>
          </a:ln>
        </p:spPr>
        <p:txBody>
          <a:bodyPr anchor="ctr" bIns="0">
            <a:spAutoFit/>
          </a:bodyPr>
          <a:p>
            <a:r>
              <a:rPr altLang="zh-CN" sz="2000" lang="en-US">
                <a:latin typeface="宋体" panose="02010600030101010101" pitchFamily="2" charset="-122"/>
                <a:ea typeface="宋体" panose="02010600030101010101" pitchFamily="2" charset="-122"/>
              </a:rPr>
              <a:t>《</a:t>
            </a:r>
            <a:r>
              <a:rPr altLang="en-US" sz="2000" lang="zh-CN">
                <a:latin typeface="宋体" panose="02010600030101010101" pitchFamily="2" charset="-122"/>
                <a:ea typeface="宋体" panose="02010600030101010101" pitchFamily="2" charset="-122"/>
              </a:rPr>
              <a:t>左右</a:t>
            </a:r>
            <a:r>
              <a:rPr altLang="zh-CN" sz="2000" lang="en-US">
                <a:latin typeface="宋体" panose="02010600030101010101" pitchFamily="2" charset="-122"/>
                <a:ea typeface="宋体" panose="02010600030101010101" pitchFamily="2" charset="-122"/>
              </a:rPr>
              <a:t>》</a:t>
            </a:r>
            <a:r>
              <a:rPr altLang="en-US" sz="2000" lang="zh-CN">
                <a:latin typeface="宋体" panose="02010600030101010101" pitchFamily="2" charset="-122"/>
                <a:ea typeface="宋体" panose="02010600030101010101" pitchFamily="2" charset="-122"/>
              </a:rPr>
              <a:t>是新世纪小学数学（北师大版）一年级上册第五单元第三节的内容。</a:t>
            </a:r>
            <a:r>
              <a:rPr altLang="zh-CN" sz="2000" lang="en-US">
                <a:latin typeface="宋体" panose="02010600030101010101" pitchFamily="2" charset="-122"/>
                <a:ea typeface="宋体" panose="02010600030101010101" pitchFamily="2" charset="-122"/>
              </a:rPr>
              <a:t>《</a:t>
            </a:r>
            <a:r>
              <a:rPr altLang="en-US" sz="2000" lang="zh-CN">
                <a:latin typeface="宋体" panose="02010600030101010101" pitchFamily="2" charset="-122"/>
                <a:ea typeface="宋体" panose="02010600030101010101" pitchFamily="2" charset="-122"/>
              </a:rPr>
              <a:t>新课程标准</a:t>
            </a:r>
            <a:r>
              <a:rPr altLang="zh-CN" sz="2000" lang="en-US">
                <a:latin typeface="宋体" panose="02010600030101010101" pitchFamily="2" charset="-122"/>
                <a:ea typeface="宋体" panose="02010600030101010101" pitchFamily="2" charset="-122"/>
              </a:rPr>
              <a:t>》</a:t>
            </a:r>
            <a:r>
              <a:rPr altLang="en-US" sz="2000" lang="zh-CN">
                <a:latin typeface="宋体" panose="02010600030101010101" pitchFamily="2" charset="-122"/>
                <a:ea typeface="宋体" panose="02010600030101010101" pitchFamily="2" charset="-122"/>
              </a:rPr>
              <a:t>中强调，数学来源于生活，生活中处处有数学。本节课就是从学生熟悉的生活习惯入手，解决数学问题，了解数学在生活中的作用，体会学习数学的重要性，培养学生联系生活实际展开空间想象。在“前后，上下”的基础上，引导学生能够在具体活动中，通过思考与交流逐步建立左右的相互位置关系，理解左右的含义，体会左右的相对性，从而解决本节教学难点，</a:t>
            </a:r>
            <a:r>
              <a:rPr altLang="en-US" sz="2000" lang="zh-CN">
                <a:latin typeface="宋体" panose="02010600030101010101" pitchFamily="2" charset="-122"/>
                <a:ea typeface="宋体" panose="02010600030101010101" pitchFamily="2" charset="-122"/>
                <a:sym typeface="+mn-ea"/>
              </a:rPr>
              <a:t>培养学生空间思维，发展学生空间观念</a:t>
            </a:r>
            <a:r>
              <a:rPr altLang="en-US" sz="2000" lang="zh-CN">
                <a:latin typeface="宋体" panose="02010600030101010101" pitchFamily="2" charset="-122"/>
                <a:ea typeface="宋体" panose="02010600030101010101" pitchFamily="2" charset="-122"/>
              </a:rPr>
              <a:t>。 </a:t>
            </a:r>
            <a:endParaRPr altLang="en-US" sz="2000" lang="zh-CN">
              <a:latin typeface="宋体" panose="02010600030101010101" pitchFamily="2" charset="-122"/>
              <a:ea typeface="宋体" panose="02010600030101010101" pitchFamily="2" charset="-122"/>
            </a:endParaRPr>
          </a:p>
        </p:txBody>
      </p:sp>
      <p:sp>
        <p:nvSpPr>
          <p:cNvPr id="1048704" name="AutoShape 5"/>
          <p:cNvSpPr>
            <a:spLocks noChangeArrowheads="1"/>
          </p:cNvSpPr>
          <p:nvPr/>
        </p:nvSpPr>
        <p:spPr bwMode="auto">
          <a:xfrm>
            <a:off x="914400" y="1676400"/>
            <a:ext cx="2108200" cy="533400"/>
          </a:xfrm>
          <a:prstGeom prst="roundRect">
            <a:avLst>
              <a:gd name="adj" fmla="val 16667"/>
            </a:avLst>
          </a:prstGeom>
          <a:solidFill>
            <a:srgbClr val="339966"/>
          </a:solidFill>
          <a:ln w="3175" cap="rnd">
            <a:solidFill>
              <a:srgbClr val="008080"/>
            </a:solidFill>
            <a:prstDash val="sysDot"/>
            <a:round/>
          </a:ln>
        </p:spPr>
        <p:txBody>
          <a:bodyPr anchor="ctr" wrap="none"/>
          <a:p>
            <a:pPr algn="ctr"/>
            <a:r>
              <a:rPr altLang="en-US" b="1" sz="2400" lang="zh-CN">
                <a:solidFill>
                  <a:schemeClr val="bg1"/>
                </a:solidFill>
              </a:rPr>
              <a:t>教材分析</a:t>
            </a:r>
            <a:endParaRPr altLang="en-US" b="1" sz="2400" lang="zh-CN">
              <a:solidFill>
                <a:schemeClr val="bg1"/>
              </a:solidFill>
            </a:endParaRPr>
          </a:p>
        </p:txBody>
      </p:sp>
      <p:sp>
        <p:nvSpPr>
          <p:cNvPr id="1048705" name="AutoShape 6"/>
          <p:cNvSpPr>
            <a:spLocks noChangeArrowheads="1"/>
          </p:cNvSpPr>
          <p:nvPr/>
        </p:nvSpPr>
        <p:spPr bwMode="auto">
          <a:xfrm>
            <a:off x="927100" y="2628900"/>
            <a:ext cx="18796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lang="zh-CN"/>
              <a:t>学情分析</a:t>
            </a:r>
            <a:endParaRPr altLang="en-US" lang="zh-CN"/>
          </a:p>
        </p:txBody>
      </p:sp>
      <p:sp>
        <p:nvSpPr>
          <p:cNvPr id="1048706" name="AutoShape 7"/>
          <p:cNvSpPr>
            <a:spLocks noChangeArrowheads="1"/>
          </p:cNvSpPr>
          <p:nvPr/>
        </p:nvSpPr>
        <p:spPr bwMode="auto">
          <a:xfrm>
            <a:off x="914400" y="3492500"/>
            <a:ext cx="18796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lang="zh-CN"/>
              <a:t>教学目标</a:t>
            </a:r>
            <a:endParaRPr altLang="en-US" lang="zh-CN"/>
          </a:p>
        </p:txBody>
      </p:sp>
      <p:sp>
        <p:nvSpPr>
          <p:cNvPr id="1048707" name="AutoShape 8"/>
          <p:cNvSpPr>
            <a:spLocks noChangeArrowheads="1"/>
          </p:cNvSpPr>
          <p:nvPr/>
        </p:nvSpPr>
        <p:spPr bwMode="auto">
          <a:xfrm>
            <a:off x="914400" y="4318000"/>
            <a:ext cx="18796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lang="zh-CN"/>
              <a:t>教学重难点</a:t>
            </a:r>
            <a:endParaRPr altLang="en-US" lang="zh-CN"/>
          </a:p>
        </p:txBody>
      </p:sp>
      <p:sp>
        <p:nvSpPr>
          <p:cNvPr id="1048708" name="AutoShape 9"/>
          <p:cNvSpPr>
            <a:spLocks noChangeArrowheads="1"/>
          </p:cNvSpPr>
          <p:nvPr/>
        </p:nvSpPr>
        <p:spPr bwMode="auto">
          <a:xfrm>
            <a:off x="939800" y="5219700"/>
            <a:ext cx="18796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lang="zh-CN"/>
              <a:t>教学流程</a:t>
            </a:r>
            <a:endParaRPr altLang="en-US" lang="zh-CN"/>
          </a:p>
        </p:txBody>
      </p:sp>
    </p:spTree>
    <p:custDataLst>
      <p:tags r:id="rId1"/>
    </p:custDataLst>
  </p:cSld>
  <p:clrMapOvr>
    <a:masterClrMapping/>
  </p:clrMapOvr>
  <p:timing>
    <p:tnLst>
      <p:par>
        <p:cTn dur="indefinite" id="1" nodeType="tmRoot" restart="never">
          <p:childTnLst>
            <p:seq concurrent="1" nextAc="seek">
              <p:cTn dur="indefinite" id="2" nodeType="mainSeq">
                <p:childTnLst>
                  <p:par>
                    <p:cTn fill="hold" id="3">
                      <p:stCondLst>
                        <p:cond delay="indefinite"/>
                        <p:cond evt="onBegin" delay="0">
                          <p:tn val="2"/>
                        </p:cond>
                      </p:stCondLst>
                      <p:childTnLst>
                        <p:par>
                          <p:cTn fill="hold" id="4">
                            <p:stCondLst>
                              <p:cond delay="0"/>
                            </p:stCondLst>
                            <p:childTnLst>
                              <p:par>
                                <p:cTn fill="hold" grpId="0" id="5" nodeType="afterEffect" presetClass="entr" presetID="22" presetSubtype="1">
                                  <p:stCondLst>
                                    <p:cond delay="0"/>
                                  </p:stCondLst>
                                  <p:childTnLst>
                                    <p:set>
                                      <p:cBhvr>
                                        <p:cTn dur="1000" fill="hold" id="6">
                                          <p:stCondLst>
                                            <p:cond delay="0"/>
                                          </p:stCondLst>
                                        </p:cTn>
                                        <p:tgtEl>
                                          <p:spTgt spid="1048703"/>
                                        </p:tgtEl>
                                        <p:attrNameLst>
                                          <p:attrName>style.visibility</p:attrName>
                                        </p:attrNameLst>
                                      </p:cBhvr>
                                      <p:to>
                                        <p:strVal val="visible"/>
                                      </p:to>
                                    </p:set>
                                    <p:animEffect transition="in" filter="wipe(up)">
                                      <p:cBhvr>
                                        <p:cTn dur="1000" id="7"/>
                                        <p:tgtEl>
                                          <p:spTgt spid="10487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03"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50" name=""/>
        <p:cNvGrpSpPr/>
        <p:nvPr/>
      </p:nvGrpSpPr>
      <p:grpSpPr>
        <a:xfrm>
          <a:off x="0" y="0"/>
          <a:ext cx="0" cy="0"/>
          <a:chOff x="0" y="0"/>
          <a:chExt cx="0" cy="0"/>
        </a:xfrm>
      </p:grpSpPr>
      <p:sp>
        <p:nvSpPr>
          <p:cNvPr id="1048709" name="文本框 44"/>
          <p:cNvSpPr txBox="1">
            <a:spLocks noChangeArrowheads="1"/>
          </p:cNvSpPr>
          <p:nvPr/>
        </p:nvSpPr>
        <p:spPr bwMode="auto">
          <a:xfrm>
            <a:off x="458788" y="152400"/>
            <a:ext cx="2765425" cy="579438"/>
          </a:xfrm>
          <a:prstGeom prst="rect"/>
          <a:noFill/>
          <a:ln w="9525">
            <a:noFill/>
            <a:miter lim="800000"/>
          </a:ln>
        </p:spPr>
        <p:txBody>
          <a:bodyPr>
            <a:spAutoFit/>
          </a:bodyPr>
          <a:p>
            <a:r>
              <a:rPr altLang="en-US" sz="3200" lang="zh-CN">
                <a:latin typeface="黑体" panose="02010609060101010101" pitchFamily="2" charset="-122"/>
                <a:ea typeface="黑体" panose="02010609060101010101" pitchFamily="2" charset="-122"/>
              </a:rPr>
              <a:t>《左右》</a:t>
            </a:r>
            <a:endParaRPr altLang="en-US" sz="3200" lang="zh-CN">
              <a:latin typeface="黑体" panose="02010609060101010101" pitchFamily="2" charset="-122"/>
              <a:ea typeface="黑体" panose="02010609060101010101" pitchFamily="2" charset="-122"/>
            </a:endParaRPr>
          </a:p>
        </p:txBody>
      </p:sp>
      <p:sp>
        <p:nvSpPr>
          <p:cNvPr id="1048710" name="Line 3"/>
          <p:cNvSpPr>
            <a:spLocks noChangeShapeType="1"/>
          </p:cNvSpPr>
          <p:nvPr/>
        </p:nvSpPr>
        <p:spPr bwMode="auto">
          <a:xfrm flipV="1">
            <a:off x="0" y="812800"/>
            <a:ext cx="3073400" cy="0"/>
          </a:xfrm>
          <a:prstGeom prst="line"/>
          <a:noFill/>
          <a:ln w="34925">
            <a:solidFill>
              <a:srgbClr val="008000"/>
            </a:solidFill>
            <a:round/>
          </a:ln>
        </p:spPr>
        <p:txBody>
          <a:bodyPr/>
          <a:p>
            <a:endParaRPr altLang="en-US" lang="zh-CN"/>
          </a:p>
        </p:txBody>
      </p:sp>
      <p:sp>
        <p:nvSpPr>
          <p:cNvPr id="1048711" name="Rectangle 4"/>
          <p:cNvSpPr>
            <a:spLocks noChangeArrowheads="1"/>
          </p:cNvSpPr>
          <p:nvPr/>
        </p:nvSpPr>
        <p:spPr bwMode="auto">
          <a:xfrm>
            <a:off x="5483225" y="2262347"/>
            <a:ext cx="4603750" cy="2788920"/>
          </a:xfrm>
          <a:prstGeom prst="rect"/>
          <a:noFill/>
          <a:ln w="3175" cap="rnd">
            <a:solidFill>
              <a:srgbClr val="008000"/>
            </a:solidFill>
            <a:prstDash val="sysDot"/>
            <a:miter lim="800000"/>
          </a:ln>
        </p:spPr>
        <p:txBody>
          <a:bodyPr anchor="ctr" bIns="0">
            <a:spAutoFit/>
          </a:bodyPr>
          <a:p>
            <a:r>
              <a:rPr altLang="en-US" sz="2000" lang="zh-CN">
                <a:latin typeface="宋体" panose="02010600030101010101" pitchFamily="2" charset="-122"/>
                <a:ea typeface="宋体" panose="02010600030101010101" pitchFamily="2" charset="-122"/>
              </a:rPr>
              <a:t>对于一年级学生来说方位感不强，认识“左右”比认识“前后，上下”要困难一些，常常在判断物体位置时将左右颠倒，一年级孩子又好奇多问，活泼好动，喜爱游戏，这就需要结合自身实际和生活中熟悉的习惯入手，因此，通过游戏等各种活动与生活中左右认知结合起来学生容易感受左右相互位置，体会左右的相对性，发展空间观念。 </a:t>
            </a:r>
            <a:endParaRPr altLang="en-US" sz="2000" lang="zh-CN">
              <a:latin typeface="宋体" panose="02010600030101010101" pitchFamily="2" charset="-122"/>
              <a:ea typeface="宋体" panose="02010600030101010101" pitchFamily="2" charset="-122"/>
            </a:endParaRPr>
          </a:p>
        </p:txBody>
      </p:sp>
      <p:sp>
        <p:nvSpPr>
          <p:cNvPr id="1048712" name="AutoShape 5"/>
          <p:cNvSpPr>
            <a:spLocks noChangeArrowheads="1"/>
          </p:cNvSpPr>
          <p:nvPr/>
        </p:nvSpPr>
        <p:spPr bwMode="auto">
          <a:xfrm>
            <a:off x="889000" y="2590800"/>
            <a:ext cx="2108200" cy="533400"/>
          </a:xfrm>
          <a:prstGeom prst="roundRect">
            <a:avLst>
              <a:gd name="adj" fmla="val 16667"/>
            </a:avLst>
          </a:prstGeom>
          <a:solidFill>
            <a:srgbClr val="339966"/>
          </a:solidFill>
          <a:ln w="3175" cap="rnd">
            <a:solidFill>
              <a:srgbClr val="008080"/>
            </a:solidFill>
            <a:prstDash val="sysDot"/>
            <a:round/>
          </a:ln>
        </p:spPr>
        <p:txBody>
          <a:bodyPr anchor="ctr" wrap="none"/>
          <a:p>
            <a:pPr algn="ctr"/>
            <a:r>
              <a:rPr altLang="en-US" b="1" sz="2400" lang="zh-CN">
                <a:solidFill>
                  <a:schemeClr val="bg1"/>
                </a:solidFill>
              </a:rPr>
              <a:t>学生分析</a:t>
            </a:r>
            <a:endParaRPr altLang="en-US" b="1" sz="2400" lang="zh-CN">
              <a:solidFill>
                <a:schemeClr val="bg1"/>
              </a:solidFill>
            </a:endParaRPr>
          </a:p>
        </p:txBody>
      </p:sp>
      <p:sp>
        <p:nvSpPr>
          <p:cNvPr id="1048713" name="AutoShape 6"/>
          <p:cNvSpPr>
            <a:spLocks noChangeArrowheads="1"/>
          </p:cNvSpPr>
          <p:nvPr/>
        </p:nvSpPr>
        <p:spPr bwMode="auto">
          <a:xfrm>
            <a:off x="901700" y="1701800"/>
            <a:ext cx="18796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lang="zh-CN"/>
              <a:t>教材分析</a:t>
            </a:r>
            <a:endParaRPr altLang="en-US" lang="zh-CN"/>
          </a:p>
        </p:txBody>
      </p:sp>
      <p:sp>
        <p:nvSpPr>
          <p:cNvPr id="1048714" name="AutoShape 7"/>
          <p:cNvSpPr>
            <a:spLocks noChangeArrowheads="1"/>
          </p:cNvSpPr>
          <p:nvPr/>
        </p:nvSpPr>
        <p:spPr bwMode="auto">
          <a:xfrm>
            <a:off x="914400" y="3492500"/>
            <a:ext cx="18796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lang="zh-CN"/>
              <a:t>教学目标</a:t>
            </a:r>
            <a:endParaRPr altLang="en-US" lang="zh-CN"/>
          </a:p>
        </p:txBody>
      </p:sp>
      <p:sp>
        <p:nvSpPr>
          <p:cNvPr id="1048715" name="AutoShape 8"/>
          <p:cNvSpPr>
            <a:spLocks noChangeArrowheads="1"/>
          </p:cNvSpPr>
          <p:nvPr/>
        </p:nvSpPr>
        <p:spPr bwMode="auto">
          <a:xfrm>
            <a:off x="914400" y="4318000"/>
            <a:ext cx="18796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lang="zh-CN"/>
              <a:t>教学重难点</a:t>
            </a:r>
            <a:endParaRPr altLang="en-US" lang="zh-CN"/>
          </a:p>
        </p:txBody>
      </p:sp>
      <p:sp>
        <p:nvSpPr>
          <p:cNvPr id="1048716" name="AutoShape 9"/>
          <p:cNvSpPr>
            <a:spLocks noChangeArrowheads="1"/>
          </p:cNvSpPr>
          <p:nvPr/>
        </p:nvSpPr>
        <p:spPr bwMode="auto">
          <a:xfrm>
            <a:off x="939800" y="5219700"/>
            <a:ext cx="18796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lang="zh-CN"/>
              <a:t>教学流程</a:t>
            </a:r>
            <a:endParaRPr altLang="en-US" lang="zh-CN"/>
          </a:p>
        </p:txBody>
      </p:sp>
    </p:spTree>
    <p:custDataLst>
      <p:tags r:id="rId1"/>
    </p:custDataLst>
  </p:cSld>
  <p:clrMapOvr>
    <a:masterClrMapping/>
  </p:clrMapOvr>
  <p:timing>
    <p:tnLst>
      <p:par>
        <p:cTn dur="indefinite" id="1" nodeType="tmRoot" restart="never">
          <p:childTnLst>
            <p:seq concurrent="1" nextAc="seek">
              <p:cTn dur="indefinite" id="2" nodeType="mainSeq">
                <p:childTnLst>
                  <p:par>
                    <p:cTn fill="hold" id="3">
                      <p:stCondLst>
                        <p:cond delay="indefinite"/>
                        <p:cond evt="onBegin" delay="0">
                          <p:tn val="2"/>
                        </p:cond>
                      </p:stCondLst>
                      <p:childTnLst>
                        <p:par>
                          <p:cTn fill="hold" id="4">
                            <p:stCondLst>
                              <p:cond delay="0"/>
                            </p:stCondLst>
                            <p:childTnLst>
                              <p:par>
                                <p:cTn fill="hold" grpId="0" id="5" nodeType="afterEffect" presetClass="entr" presetID="22" presetSubtype="1">
                                  <p:stCondLst>
                                    <p:cond delay="0"/>
                                  </p:stCondLst>
                                  <p:childTnLst>
                                    <p:set>
                                      <p:cBhvr>
                                        <p:cTn dur="1000" fill="hold" id="6">
                                          <p:stCondLst>
                                            <p:cond delay="0"/>
                                          </p:stCondLst>
                                        </p:cTn>
                                        <p:tgtEl>
                                          <p:spTgt spid="1048711"/>
                                        </p:tgtEl>
                                        <p:attrNameLst>
                                          <p:attrName>style.visibility</p:attrName>
                                        </p:attrNameLst>
                                      </p:cBhvr>
                                      <p:to>
                                        <p:strVal val="visible"/>
                                      </p:to>
                                    </p:set>
                                    <p:animEffect transition="in" filter="wipe(up)">
                                      <p:cBhvr>
                                        <p:cTn dur="1000" id="7"/>
                                        <p:tgtEl>
                                          <p:spTgt spid="10487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1"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51" name=""/>
        <p:cNvGrpSpPr/>
        <p:nvPr/>
      </p:nvGrpSpPr>
      <p:grpSpPr>
        <a:xfrm>
          <a:off x="0" y="0"/>
          <a:ext cx="0" cy="0"/>
          <a:chOff x="0" y="0"/>
          <a:chExt cx="0" cy="0"/>
        </a:xfrm>
      </p:grpSpPr>
      <p:sp>
        <p:nvSpPr>
          <p:cNvPr id="1048717" name="文本框 44"/>
          <p:cNvSpPr txBox="1">
            <a:spLocks noChangeArrowheads="1"/>
          </p:cNvSpPr>
          <p:nvPr/>
        </p:nvSpPr>
        <p:spPr bwMode="auto">
          <a:xfrm>
            <a:off x="458788" y="152400"/>
            <a:ext cx="2765425" cy="579438"/>
          </a:xfrm>
          <a:prstGeom prst="rect"/>
          <a:noFill/>
          <a:ln w="9525">
            <a:noFill/>
            <a:miter lim="800000"/>
          </a:ln>
        </p:spPr>
        <p:txBody>
          <a:bodyPr>
            <a:spAutoFit/>
          </a:bodyPr>
          <a:p>
            <a:r>
              <a:rPr altLang="en-US" sz="3200" lang="zh-CN">
                <a:latin typeface="黑体" panose="02010609060101010101" pitchFamily="2" charset="-122"/>
                <a:ea typeface="黑体" panose="02010609060101010101" pitchFamily="2" charset="-122"/>
              </a:rPr>
              <a:t>《左右》</a:t>
            </a:r>
            <a:endParaRPr altLang="en-US" sz="3200" lang="zh-CN">
              <a:latin typeface="黑体" panose="02010609060101010101" pitchFamily="2" charset="-122"/>
              <a:ea typeface="黑体" panose="02010609060101010101" pitchFamily="2" charset="-122"/>
            </a:endParaRPr>
          </a:p>
        </p:txBody>
      </p:sp>
      <p:sp>
        <p:nvSpPr>
          <p:cNvPr id="1048718" name="Line 3"/>
          <p:cNvSpPr>
            <a:spLocks noChangeShapeType="1"/>
          </p:cNvSpPr>
          <p:nvPr/>
        </p:nvSpPr>
        <p:spPr bwMode="auto">
          <a:xfrm flipV="1">
            <a:off x="0" y="812800"/>
            <a:ext cx="3073400" cy="0"/>
          </a:xfrm>
          <a:prstGeom prst="line"/>
          <a:noFill/>
          <a:ln w="34925">
            <a:solidFill>
              <a:srgbClr val="008000"/>
            </a:solidFill>
            <a:round/>
          </a:ln>
        </p:spPr>
        <p:txBody>
          <a:bodyPr/>
          <a:p>
            <a:endParaRPr altLang="en-US" lang="zh-CN"/>
          </a:p>
        </p:txBody>
      </p:sp>
      <p:sp>
        <p:nvSpPr>
          <p:cNvPr id="1048719" name="Rectangle 4"/>
          <p:cNvSpPr>
            <a:spLocks noChangeArrowheads="1"/>
          </p:cNvSpPr>
          <p:nvPr/>
        </p:nvSpPr>
        <p:spPr bwMode="auto">
          <a:xfrm>
            <a:off x="5572125" y="4604703"/>
            <a:ext cx="4603750" cy="845820"/>
          </a:xfrm>
          <a:prstGeom prst="rect"/>
          <a:noFill/>
          <a:ln w="3175" cap="rnd">
            <a:solidFill>
              <a:srgbClr val="008000"/>
            </a:solidFill>
            <a:prstDash val="sysDot"/>
            <a:miter lim="800000"/>
          </a:ln>
        </p:spPr>
        <p:txBody>
          <a:bodyPr anchor="ctr" bIns="0">
            <a:spAutoFit/>
          </a:bodyPr>
          <a:p>
            <a:pPr indent="-342900" marL="342900"/>
            <a:r>
              <a:rPr altLang="en-US" b="1" lang="zh-CN"/>
              <a:t>情感目标</a:t>
            </a:r>
            <a:r>
              <a:rPr altLang="en-US" lang="zh-CN"/>
              <a:t>：</a:t>
            </a:r>
            <a:r>
              <a:rPr altLang="en-US" b="1" lang="zh-CN">
                <a:latin typeface="仿宋" panose="02010609060101010101" charset="-122"/>
                <a:ea typeface="仿宋" panose="02010609060101010101" charset="-122"/>
                <a:cs typeface="仿宋" panose="02010609060101010101" charset="-122"/>
              </a:rPr>
              <a:t>创设情景激发学生求知欲，体会左右在生活中的应用，树立自信，感受学习数学的乐趣。 </a:t>
            </a:r>
            <a:endParaRPr altLang="en-US" b="1" lang="zh-CN">
              <a:latin typeface="仿宋" panose="02010609060101010101" charset="-122"/>
              <a:ea typeface="仿宋" panose="02010609060101010101" charset="-122"/>
              <a:cs typeface="仿宋" panose="02010609060101010101" charset="-122"/>
            </a:endParaRPr>
          </a:p>
        </p:txBody>
      </p:sp>
      <p:sp>
        <p:nvSpPr>
          <p:cNvPr id="1048720" name="AutoShape 5"/>
          <p:cNvSpPr>
            <a:spLocks noChangeArrowheads="1"/>
          </p:cNvSpPr>
          <p:nvPr/>
        </p:nvSpPr>
        <p:spPr bwMode="auto">
          <a:xfrm>
            <a:off x="901700" y="3492500"/>
            <a:ext cx="2108200" cy="533400"/>
          </a:xfrm>
          <a:prstGeom prst="roundRect">
            <a:avLst>
              <a:gd name="adj" fmla="val 16667"/>
            </a:avLst>
          </a:prstGeom>
          <a:solidFill>
            <a:srgbClr val="339966"/>
          </a:solidFill>
          <a:ln w="3175" cap="rnd">
            <a:solidFill>
              <a:srgbClr val="008080"/>
            </a:solidFill>
            <a:prstDash val="sysDot"/>
            <a:round/>
          </a:ln>
        </p:spPr>
        <p:txBody>
          <a:bodyPr anchor="ctr" wrap="none"/>
          <a:p>
            <a:pPr algn="ctr"/>
            <a:r>
              <a:rPr altLang="en-US" b="1" sz="2400" lang="zh-CN">
                <a:solidFill>
                  <a:schemeClr val="bg1"/>
                </a:solidFill>
              </a:rPr>
              <a:t>教学目标</a:t>
            </a:r>
            <a:endParaRPr altLang="en-US" b="1" sz="2400" lang="zh-CN">
              <a:solidFill>
                <a:schemeClr val="bg1"/>
              </a:solidFill>
            </a:endParaRPr>
          </a:p>
        </p:txBody>
      </p:sp>
      <p:sp>
        <p:nvSpPr>
          <p:cNvPr id="1048721" name="AutoShape 6"/>
          <p:cNvSpPr>
            <a:spLocks noChangeArrowheads="1"/>
          </p:cNvSpPr>
          <p:nvPr/>
        </p:nvSpPr>
        <p:spPr bwMode="auto">
          <a:xfrm>
            <a:off x="901700" y="1701800"/>
            <a:ext cx="18796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lang="zh-CN"/>
              <a:t>教材分析</a:t>
            </a:r>
            <a:endParaRPr altLang="en-US" lang="zh-CN"/>
          </a:p>
        </p:txBody>
      </p:sp>
      <p:sp>
        <p:nvSpPr>
          <p:cNvPr id="1048722" name="AutoShape 7"/>
          <p:cNvSpPr>
            <a:spLocks noChangeArrowheads="1"/>
          </p:cNvSpPr>
          <p:nvPr/>
        </p:nvSpPr>
        <p:spPr bwMode="auto">
          <a:xfrm>
            <a:off x="889000" y="2616200"/>
            <a:ext cx="18796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lang="zh-CN"/>
              <a:t>学生分析</a:t>
            </a:r>
            <a:endParaRPr altLang="en-US" lang="zh-CN"/>
          </a:p>
        </p:txBody>
      </p:sp>
      <p:sp>
        <p:nvSpPr>
          <p:cNvPr id="1048723" name="AutoShape 8"/>
          <p:cNvSpPr>
            <a:spLocks noChangeArrowheads="1"/>
          </p:cNvSpPr>
          <p:nvPr/>
        </p:nvSpPr>
        <p:spPr bwMode="auto">
          <a:xfrm>
            <a:off x="914400" y="4318000"/>
            <a:ext cx="18796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lang="zh-CN"/>
              <a:t>教学重难点</a:t>
            </a:r>
            <a:endParaRPr altLang="en-US" lang="zh-CN"/>
          </a:p>
        </p:txBody>
      </p:sp>
      <p:sp>
        <p:nvSpPr>
          <p:cNvPr id="1048724" name="AutoShape 9"/>
          <p:cNvSpPr>
            <a:spLocks noChangeArrowheads="1"/>
          </p:cNvSpPr>
          <p:nvPr/>
        </p:nvSpPr>
        <p:spPr bwMode="auto">
          <a:xfrm>
            <a:off x="939800" y="5219700"/>
            <a:ext cx="18796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lang="zh-CN"/>
              <a:t>教学流程</a:t>
            </a:r>
            <a:endParaRPr altLang="en-US" lang="zh-CN"/>
          </a:p>
        </p:txBody>
      </p:sp>
      <p:sp>
        <p:nvSpPr>
          <p:cNvPr id="1048725" name="Rectangle 10"/>
          <p:cNvSpPr>
            <a:spLocks noChangeArrowheads="1"/>
          </p:cNvSpPr>
          <p:nvPr/>
        </p:nvSpPr>
        <p:spPr bwMode="auto">
          <a:xfrm>
            <a:off x="5572125" y="2026603"/>
            <a:ext cx="4603750" cy="845820"/>
          </a:xfrm>
          <a:prstGeom prst="rect"/>
          <a:noFill/>
          <a:ln w="3175" cap="rnd">
            <a:solidFill>
              <a:srgbClr val="008000"/>
            </a:solidFill>
            <a:prstDash val="sysDot"/>
            <a:miter lim="800000"/>
          </a:ln>
        </p:spPr>
        <p:txBody>
          <a:bodyPr anchor="ctr" bIns="0">
            <a:spAutoFit/>
          </a:bodyPr>
          <a:p>
            <a:pPr indent="-342900" marL="342900"/>
            <a:r>
              <a:rPr altLang="en-US" b="1" lang="zh-CN"/>
              <a:t>知识目标</a:t>
            </a:r>
            <a:r>
              <a:rPr altLang="en-US" lang="zh-CN"/>
              <a:t>：</a:t>
            </a:r>
            <a:r>
              <a:rPr altLang="en-US" b="1" lang="zh-CN">
                <a:latin typeface="仿宋" panose="02010609060101010101" charset="-122"/>
                <a:ea typeface="仿宋" panose="02010609060101010101" charset="-122"/>
              </a:rPr>
              <a:t>通过熟悉的生活情境和有趣的活动，认识左右的位置和顺序，体会左右的相对性。</a:t>
            </a:r>
            <a:endParaRPr altLang="en-US" b="1" lang="zh-CN">
              <a:latin typeface="仿宋" panose="02010609060101010101" charset="-122"/>
              <a:ea typeface="仿宋" panose="02010609060101010101" charset="-122"/>
            </a:endParaRPr>
          </a:p>
        </p:txBody>
      </p:sp>
      <p:sp>
        <p:nvSpPr>
          <p:cNvPr id="1048726" name="Rectangle 11"/>
          <p:cNvSpPr>
            <a:spLocks noChangeArrowheads="1"/>
          </p:cNvSpPr>
          <p:nvPr/>
        </p:nvSpPr>
        <p:spPr bwMode="auto">
          <a:xfrm>
            <a:off x="5584825" y="3112452"/>
            <a:ext cx="4603750" cy="1112522"/>
          </a:xfrm>
          <a:prstGeom prst="rect"/>
          <a:noFill/>
          <a:ln w="3175" cap="rnd">
            <a:solidFill>
              <a:srgbClr val="008000"/>
            </a:solidFill>
            <a:prstDash val="sysDot"/>
            <a:miter lim="800000"/>
          </a:ln>
        </p:spPr>
        <p:txBody>
          <a:bodyPr anchor="ctr" bIns="0">
            <a:spAutoFit/>
          </a:bodyPr>
          <a:p>
            <a:pPr indent="-342900" marL="342900"/>
            <a:r>
              <a:rPr altLang="en-US" b="1" lang="zh-CN"/>
              <a:t>能力目标</a:t>
            </a:r>
            <a:r>
              <a:rPr altLang="en-US" lang="zh-CN"/>
              <a:t>：</a:t>
            </a:r>
            <a:r>
              <a:rPr altLang="en-US" b="1" lang="zh-CN">
                <a:latin typeface="仿宋" panose="02010609060101010101" charset="-122"/>
                <a:ea typeface="仿宋" panose="02010609060101010101" charset="-122"/>
              </a:rPr>
              <a:t>能够联系生活中的实际情境，通过探索描述物体的左右位置关系，体会动手操作与朋友合作的乐趣，发展空间思维。</a:t>
            </a:r>
            <a:endParaRPr altLang="en-US" b="1" lang="zh-CN">
              <a:latin typeface="仿宋" panose="02010609060101010101" charset="-122"/>
              <a:ea typeface="仿宋" panose="02010609060101010101" charset="-122"/>
            </a:endParaRPr>
          </a:p>
        </p:txBody>
      </p:sp>
    </p:spTree>
    <p:custDataLst>
      <p:tags r:id="rId1"/>
    </p:custDataLst>
  </p:cSld>
  <p:clrMapOvr>
    <a:masterClrMapping/>
  </p:clrMapOvr>
  <p:timing>
    <p:tnLst>
      <p:par>
        <p:cTn dur="indefinite" id="1" nodeType="tmRoot" restart="never">
          <p:childTnLst>
            <p:seq concurrent="1" nextAc="seek">
              <p:cTn dur="indefinite" id="2" nodeType="mainSeq">
                <p:childTnLst>
                  <p:par>
                    <p:cTn fill="hold" id="3">
                      <p:stCondLst>
                        <p:cond delay="indefinite"/>
                        <p:cond evt="onBegin" delay="0">
                          <p:tn val="2"/>
                        </p:cond>
                      </p:stCondLst>
                      <p:childTnLst>
                        <p:par>
                          <p:cTn fill="hold" id="4">
                            <p:stCondLst>
                              <p:cond delay="0"/>
                            </p:stCondLst>
                            <p:childTnLst>
                              <p:par>
                                <p:cTn fill="hold" grpId="0" id="5" nodeType="afterEffect" presetClass="entr" presetID="22" presetSubtype="1">
                                  <p:stCondLst>
                                    <p:cond delay="0"/>
                                  </p:stCondLst>
                                  <p:childTnLst>
                                    <p:set>
                                      <p:cBhvr>
                                        <p:cTn dur="1000" fill="hold" id="6">
                                          <p:stCondLst>
                                            <p:cond delay="0"/>
                                          </p:stCondLst>
                                        </p:cTn>
                                        <p:tgtEl>
                                          <p:spTgt spid="1048725"/>
                                        </p:tgtEl>
                                        <p:attrNameLst>
                                          <p:attrName>style.visibility</p:attrName>
                                        </p:attrNameLst>
                                      </p:cBhvr>
                                      <p:to>
                                        <p:strVal val="visible"/>
                                      </p:to>
                                    </p:set>
                                    <p:animEffect transition="in" filter="wipe(up)">
                                      <p:cBhvr>
                                        <p:cTn dur="1000" id="7"/>
                                        <p:tgtEl>
                                          <p:spTgt spid="1048725"/>
                                        </p:tgtEl>
                                      </p:cBhvr>
                                    </p:animEffect>
                                  </p:childTnLst>
                                </p:cTn>
                              </p:par>
                            </p:childTnLst>
                          </p:cTn>
                        </p:par>
                        <p:par>
                          <p:cTn fill="hold" id="8">
                            <p:stCondLst>
                              <p:cond delay="1000"/>
                            </p:stCondLst>
                            <p:childTnLst>
                              <p:par>
                                <p:cTn fill="hold" grpId="0" id="9" nodeType="afterEffect" presetClass="entr" presetID="22" presetSubtype="1">
                                  <p:stCondLst>
                                    <p:cond delay="0"/>
                                  </p:stCondLst>
                                  <p:childTnLst>
                                    <p:set>
                                      <p:cBhvr>
                                        <p:cTn dur="1000" fill="hold" id="10">
                                          <p:stCondLst>
                                            <p:cond delay="0"/>
                                          </p:stCondLst>
                                        </p:cTn>
                                        <p:tgtEl>
                                          <p:spTgt spid="1048726"/>
                                        </p:tgtEl>
                                        <p:attrNameLst>
                                          <p:attrName>style.visibility</p:attrName>
                                        </p:attrNameLst>
                                      </p:cBhvr>
                                      <p:to>
                                        <p:strVal val="visible"/>
                                      </p:to>
                                    </p:set>
                                    <p:animEffect transition="in" filter="wipe(up)">
                                      <p:cBhvr>
                                        <p:cTn dur="1000" id="11"/>
                                        <p:tgtEl>
                                          <p:spTgt spid="1048726"/>
                                        </p:tgtEl>
                                      </p:cBhvr>
                                    </p:animEffect>
                                  </p:childTnLst>
                                </p:cTn>
                              </p:par>
                            </p:childTnLst>
                          </p:cTn>
                        </p:par>
                        <p:par>
                          <p:cTn fill="hold" id="12">
                            <p:stCondLst>
                              <p:cond delay="2000"/>
                            </p:stCondLst>
                            <p:childTnLst>
                              <p:par>
                                <p:cTn fill="hold" grpId="0" id="13" nodeType="afterEffect" presetClass="entr" presetID="22" presetSubtype="1">
                                  <p:stCondLst>
                                    <p:cond delay="0"/>
                                  </p:stCondLst>
                                  <p:childTnLst>
                                    <p:set>
                                      <p:cBhvr>
                                        <p:cTn dur="1000" fill="hold" id="14">
                                          <p:stCondLst>
                                            <p:cond delay="0"/>
                                          </p:stCondLst>
                                        </p:cTn>
                                        <p:tgtEl>
                                          <p:spTgt spid="1048719"/>
                                        </p:tgtEl>
                                        <p:attrNameLst>
                                          <p:attrName>style.visibility</p:attrName>
                                        </p:attrNameLst>
                                      </p:cBhvr>
                                      <p:to>
                                        <p:strVal val="visible"/>
                                      </p:to>
                                    </p:set>
                                    <p:animEffect transition="in" filter="wipe(up)">
                                      <p:cBhvr>
                                        <p:cTn dur="1000" id="15"/>
                                        <p:tgtEl>
                                          <p:spTgt spid="10487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9" grpId="0" bldLvl="0" animBg="1"/>
      <p:bldP spid="1048725" grpId="0" bldLvl="0" animBg="1"/>
      <p:bldP spid="1048726"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52" name=""/>
        <p:cNvGrpSpPr/>
        <p:nvPr/>
      </p:nvGrpSpPr>
      <p:grpSpPr>
        <a:xfrm>
          <a:off x="0" y="0"/>
          <a:ext cx="0" cy="0"/>
          <a:chOff x="0" y="0"/>
          <a:chExt cx="0" cy="0"/>
        </a:xfrm>
      </p:grpSpPr>
      <p:sp>
        <p:nvSpPr>
          <p:cNvPr id="1048727" name="文本框 44"/>
          <p:cNvSpPr txBox="1">
            <a:spLocks noChangeArrowheads="1"/>
          </p:cNvSpPr>
          <p:nvPr/>
        </p:nvSpPr>
        <p:spPr bwMode="auto">
          <a:xfrm>
            <a:off x="458788" y="152400"/>
            <a:ext cx="2765425" cy="579438"/>
          </a:xfrm>
          <a:prstGeom prst="rect"/>
          <a:noFill/>
          <a:ln w="9525">
            <a:noFill/>
            <a:miter lim="800000"/>
          </a:ln>
        </p:spPr>
        <p:txBody>
          <a:bodyPr>
            <a:spAutoFit/>
          </a:bodyPr>
          <a:p>
            <a:r>
              <a:rPr altLang="en-US" sz="3200" lang="zh-CN">
                <a:latin typeface="黑体" panose="02010609060101010101" pitchFamily="2" charset="-122"/>
                <a:ea typeface="黑体" panose="02010609060101010101" pitchFamily="2" charset="-122"/>
              </a:rPr>
              <a:t>《左右》</a:t>
            </a:r>
            <a:endParaRPr altLang="en-US" sz="3200" lang="zh-CN">
              <a:latin typeface="黑体" panose="02010609060101010101" pitchFamily="2" charset="-122"/>
              <a:ea typeface="黑体" panose="02010609060101010101" pitchFamily="2" charset="-122"/>
            </a:endParaRPr>
          </a:p>
        </p:txBody>
      </p:sp>
      <p:sp>
        <p:nvSpPr>
          <p:cNvPr id="1048728" name="Line 3"/>
          <p:cNvSpPr>
            <a:spLocks noChangeShapeType="1"/>
          </p:cNvSpPr>
          <p:nvPr/>
        </p:nvSpPr>
        <p:spPr bwMode="auto">
          <a:xfrm flipV="1">
            <a:off x="0" y="812800"/>
            <a:ext cx="3073400" cy="0"/>
          </a:xfrm>
          <a:prstGeom prst="line"/>
          <a:noFill/>
          <a:ln w="34925">
            <a:solidFill>
              <a:srgbClr val="008000"/>
            </a:solidFill>
            <a:round/>
          </a:ln>
        </p:spPr>
        <p:txBody>
          <a:bodyPr/>
          <a:p>
            <a:endParaRPr altLang="en-US" lang="zh-CN"/>
          </a:p>
        </p:txBody>
      </p:sp>
      <p:sp>
        <p:nvSpPr>
          <p:cNvPr id="1048729" name="AutoShape 5"/>
          <p:cNvSpPr>
            <a:spLocks noChangeArrowheads="1"/>
          </p:cNvSpPr>
          <p:nvPr/>
        </p:nvSpPr>
        <p:spPr bwMode="auto">
          <a:xfrm>
            <a:off x="889000" y="4406900"/>
            <a:ext cx="2108200" cy="533400"/>
          </a:xfrm>
          <a:prstGeom prst="roundRect">
            <a:avLst>
              <a:gd name="adj" fmla="val 16667"/>
            </a:avLst>
          </a:prstGeom>
          <a:solidFill>
            <a:srgbClr val="339966"/>
          </a:solidFill>
          <a:ln w="3175" cap="rnd">
            <a:solidFill>
              <a:srgbClr val="008080"/>
            </a:solidFill>
            <a:prstDash val="sysDot"/>
            <a:round/>
          </a:ln>
        </p:spPr>
        <p:txBody>
          <a:bodyPr anchor="ctr" wrap="none"/>
          <a:p>
            <a:pPr algn="ctr"/>
            <a:r>
              <a:rPr altLang="en-US" b="1" sz="2400" lang="zh-CN">
                <a:solidFill>
                  <a:schemeClr val="bg1"/>
                </a:solidFill>
              </a:rPr>
              <a:t>教学重难点</a:t>
            </a:r>
            <a:endParaRPr altLang="en-US" b="1" sz="2400" lang="zh-CN">
              <a:solidFill>
                <a:schemeClr val="bg1"/>
              </a:solidFill>
            </a:endParaRPr>
          </a:p>
        </p:txBody>
      </p:sp>
      <p:sp>
        <p:nvSpPr>
          <p:cNvPr id="1048730" name="AutoShape 6"/>
          <p:cNvSpPr>
            <a:spLocks noChangeArrowheads="1"/>
          </p:cNvSpPr>
          <p:nvPr/>
        </p:nvSpPr>
        <p:spPr bwMode="auto">
          <a:xfrm>
            <a:off x="901700" y="1701800"/>
            <a:ext cx="18796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lang="zh-CN"/>
              <a:t>教材分析</a:t>
            </a:r>
            <a:endParaRPr altLang="en-US" lang="zh-CN"/>
          </a:p>
        </p:txBody>
      </p:sp>
      <p:sp>
        <p:nvSpPr>
          <p:cNvPr id="1048731" name="AutoShape 7"/>
          <p:cNvSpPr>
            <a:spLocks noChangeArrowheads="1"/>
          </p:cNvSpPr>
          <p:nvPr/>
        </p:nvSpPr>
        <p:spPr bwMode="auto">
          <a:xfrm>
            <a:off x="889000" y="2616200"/>
            <a:ext cx="18796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lang="zh-CN"/>
              <a:t>学生分析</a:t>
            </a:r>
            <a:endParaRPr altLang="en-US" lang="zh-CN"/>
          </a:p>
        </p:txBody>
      </p:sp>
      <p:sp>
        <p:nvSpPr>
          <p:cNvPr id="1048732" name="AutoShape 8"/>
          <p:cNvSpPr>
            <a:spLocks noChangeArrowheads="1"/>
          </p:cNvSpPr>
          <p:nvPr/>
        </p:nvSpPr>
        <p:spPr bwMode="auto">
          <a:xfrm>
            <a:off x="901700" y="3543300"/>
            <a:ext cx="18796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lang="zh-CN"/>
              <a:t>教学目标</a:t>
            </a:r>
            <a:endParaRPr altLang="en-US" lang="zh-CN"/>
          </a:p>
        </p:txBody>
      </p:sp>
      <p:sp>
        <p:nvSpPr>
          <p:cNvPr id="1048733" name="AutoShape 9"/>
          <p:cNvSpPr>
            <a:spLocks noChangeArrowheads="1"/>
          </p:cNvSpPr>
          <p:nvPr/>
        </p:nvSpPr>
        <p:spPr bwMode="auto">
          <a:xfrm>
            <a:off x="914400" y="5321300"/>
            <a:ext cx="1879600" cy="482600"/>
          </a:xfrm>
          <a:prstGeom prst="roundRect">
            <a:avLst>
              <a:gd name="adj" fmla="val 16667"/>
            </a:avLst>
          </a:prstGeom>
          <a:solidFill>
            <a:srgbClr val="008000"/>
          </a:solidFill>
          <a:ln w="3175" cap="rnd">
            <a:solidFill>
              <a:srgbClr val="008080"/>
            </a:solidFill>
            <a:prstDash val="sysDot"/>
            <a:round/>
          </a:ln>
        </p:spPr>
        <p:txBody>
          <a:bodyPr anchor="ctr" wrap="none"/>
          <a:p>
            <a:pPr algn="ctr"/>
            <a:r>
              <a:rPr altLang="en-US" lang="zh-CN"/>
              <a:t>教学流程</a:t>
            </a:r>
            <a:endParaRPr altLang="en-US" lang="zh-CN"/>
          </a:p>
        </p:txBody>
      </p:sp>
      <p:sp>
        <p:nvSpPr>
          <p:cNvPr id="1048734" name="Rectangle 10"/>
          <p:cNvSpPr>
            <a:spLocks noChangeArrowheads="1"/>
          </p:cNvSpPr>
          <p:nvPr/>
        </p:nvSpPr>
        <p:spPr bwMode="auto">
          <a:xfrm>
            <a:off x="5457825" y="2850039"/>
            <a:ext cx="4603750" cy="599440"/>
          </a:xfrm>
          <a:prstGeom prst="rect"/>
          <a:noFill/>
          <a:ln w="3175" cap="rnd">
            <a:solidFill>
              <a:srgbClr val="008000"/>
            </a:solidFill>
            <a:prstDash val="sysDot"/>
            <a:miter lim="800000"/>
          </a:ln>
        </p:spPr>
        <p:txBody>
          <a:bodyPr anchor="ctr" bIns="0">
            <a:spAutoFit/>
          </a:bodyPr>
          <a:p>
            <a:pPr indent="-342900" marL="342900"/>
            <a:r>
              <a:rPr altLang="en-US" b="1" lang="zh-CN"/>
              <a:t>教学重点</a:t>
            </a:r>
            <a:r>
              <a:rPr altLang="en-US" lang="zh-CN"/>
              <a:t>：</a:t>
            </a:r>
            <a:r>
              <a:rPr altLang="en-US" b="1" lang="zh-CN">
                <a:latin typeface="仿宋" panose="02010609060101010101" charset="-122"/>
                <a:ea typeface="仿宋" panose="02010609060101010101" charset="-122"/>
                <a:cs typeface="仿宋" panose="02010609060101010101" charset="-122"/>
              </a:rPr>
              <a:t>理解左右的意义，能用语言描述左右的位置和顺序。 </a:t>
            </a:r>
            <a:endParaRPr altLang="en-US" b="1" lang="zh-CN">
              <a:latin typeface="仿宋" panose="02010609060101010101" charset="-122"/>
              <a:ea typeface="仿宋" panose="02010609060101010101" charset="-122"/>
              <a:cs typeface="仿宋" panose="02010609060101010101" charset="-122"/>
            </a:endParaRPr>
          </a:p>
        </p:txBody>
      </p:sp>
      <p:sp>
        <p:nvSpPr>
          <p:cNvPr id="1048735" name="Rectangle 11"/>
          <p:cNvSpPr>
            <a:spLocks noChangeArrowheads="1"/>
          </p:cNvSpPr>
          <p:nvPr/>
        </p:nvSpPr>
        <p:spPr bwMode="auto">
          <a:xfrm>
            <a:off x="5457825" y="4340543"/>
            <a:ext cx="4603750" cy="599440"/>
          </a:xfrm>
          <a:prstGeom prst="rect"/>
          <a:noFill/>
          <a:ln w="3175" cap="rnd">
            <a:solidFill>
              <a:srgbClr val="008000"/>
            </a:solidFill>
            <a:prstDash val="sysDot"/>
            <a:miter lim="800000"/>
          </a:ln>
        </p:spPr>
        <p:txBody>
          <a:bodyPr anchor="ctr" bIns="0">
            <a:spAutoFit/>
          </a:bodyPr>
          <a:p>
            <a:pPr indent="-342900" marL="342900"/>
            <a:r>
              <a:rPr altLang="en-US" b="1" lang="zh-CN">
                <a:latin typeface="黑体" panose="02010609060101010101" pitchFamily="2" charset="-122"/>
                <a:ea typeface="黑体" panose="02010609060101010101" pitchFamily="2" charset="-122"/>
                <a:cs typeface="黑体" panose="02010609060101010101" pitchFamily="2" charset="-122"/>
              </a:rPr>
              <a:t>教学难点：</a:t>
            </a:r>
            <a:r>
              <a:rPr altLang="en-US" b="1" lang="zh-CN">
                <a:latin typeface="仿宋" panose="02010609060101010101" charset="-122"/>
                <a:ea typeface="仿宋" panose="02010609060101010101" charset="-122"/>
                <a:cs typeface="仿宋" panose="02010609060101010101" charset="-122"/>
              </a:rPr>
              <a:t>体会左右位置的相对性，初步知空间观念和按一定顺序进行观察的习惯。 </a:t>
            </a:r>
            <a:endParaRPr altLang="en-US" b="1" lang="zh-CN">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timing>
    <p:tnLst>
      <p:par>
        <p:cTn dur="indefinite" id="1" nodeType="tmRoot" restart="never">
          <p:childTnLst>
            <p:seq concurrent="1" nextAc="seek">
              <p:cTn dur="indefinite" id="2" nodeType="mainSeq">
                <p:childTnLst>
                  <p:par>
                    <p:cTn fill="hold" id="3">
                      <p:stCondLst>
                        <p:cond delay="indefinite"/>
                        <p:cond evt="onBegin" delay="0">
                          <p:tn val="2"/>
                        </p:cond>
                      </p:stCondLst>
                      <p:childTnLst>
                        <p:par>
                          <p:cTn fill="hold" id="4">
                            <p:stCondLst>
                              <p:cond delay="0"/>
                            </p:stCondLst>
                            <p:childTnLst>
                              <p:par>
                                <p:cTn fill="hold" grpId="0" id="5" nodeType="afterEffect" presetClass="entr" presetID="22" presetSubtype="1">
                                  <p:stCondLst>
                                    <p:cond delay="0"/>
                                  </p:stCondLst>
                                  <p:childTnLst>
                                    <p:set>
                                      <p:cBhvr>
                                        <p:cTn dur="1000" fill="hold" id="6">
                                          <p:stCondLst>
                                            <p:cond delay="0"/>
                                          </p:stCondLst>
                                        </p:cTn>
                                        <p:tgtEl>
                                          <p:spTgt spid="1048734"/>
                                        </p:tgtEl>
                                        <p:attrNameLst>
                                          <p:attrName>style.visibility</p:attrName>
                                        </p:attrNameLst>
                                      </p:cBhvr>
                                      <p:to>
                                        <p:strVal val="visible"/>
                                      </p:to>
                                    </p:set>
                                    <p:animEffect transition="in" filter="wipe(up)">
                                      <p:cBhvr>
                                        <p:cTn dur="1000" id="7"/>
                                        <p:tgtEl>
                                          <p:spTgt spid="1048734"/>
                                        </p:tgtEl>
                                      </p:cBhvr>
                                    </p:animEffect>
                                  </p:childTnLst>
                                </p:cTn>
                              </p:par>
                            </p:childTnLst>
                          </p:cTn>
                        </p:par>
                        <p:par>
                          <p:cTn fill="hold" id="8">
                            <p:stCondLst>
                              <p:cond delay="1000"/>
                            </p:stCondLst>
                            <p:childTnLst>
                              <p:par>
                                <p:cTn fill="hold" grpId="0" id="9" nodeType="afterEffect" presetClass="entr" presetID="22" presetSubtype="1">
                                  <p:stCondLst>
                                    <p:cond delay="0"/>
                                  </p:stCondLst>
                                  <p:childTnLst>
                                    <p:set>
                                      <p:cBhvr>
                                        <p:cTn dur="1" fill="hold" id="10">
                                          <p:stCondLst>
                                            <p:cond delay="0"/>
                                          </p:stCondLst>
                                        </p:cTn>
                                        <p:tgtEl>
                                          <p:spTgt spid="1048735"/>
                                        </p:tgtEl>
                                        <p:attrNameLst>
                                          <p:attrName>style.visibility</p:attrName>
                                        </p:attrNameLst>
                                      </p:cBhvr>
                                      <p:to>
                                        <p:strVal val="visible"/>
                                      </p:to>
                                    </p:set>
                                    <p:animEffect transition="in" filter="wipe(up)">
                                      <p:cBhvr>
                                        <p:cTn dur="500" id="11"/>
                                        <p:tgtEl>
                                          <p:spTgt spid="10487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34" grpId="0" bldLvl="0" animBg="1"/>
      <p:bldP spid="1048735"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1" name=""/>
        <p:cNvGrpSpPr/>
        <p:nvPr/>
      </p:nvGrpSpPr>
      <p:grpSpPr>
        <a:xfrm>
          <a:off x="0" y="0"/>
          <a:ext cx="0" cy="0"/>
          <a:chOff x="0" y="0"/>
          <a:chExt cx="0" cy="0"/>
        </a:xfrm>
      </p:grpSpPr>
      <p:grpSp>
        <p:nvGrpSpPr>
          <p:cNvPr id="42" name="Group 41"/>
          <p:cNvGrpSpPr/>
          <p:nvPr/>
        </p:nvGrpSpPr>
        <p:grpSpPr bwMode="auto">
          <a:xfrm>
            <a:off x="1598613" y="2828925"/>
            <a:ext cx="6045200" cy="6413500"/>
            <a:chOff x="1383" y="1782"/>
            <a:chExt cx="3808" cy="4040"/>
          </a:xfrm>
        </p:grpSpPr>
        <p:sp>
          <p:nvSpPr>
            <p:cNvPr id="1048669" name="弧形 2"/>
            <p:cNvSpPr/>
            <p:nvPr/>
          </p:nvSpPr>
          <p:spPr>
            <a:xfrm>
              <a:off x="1383" y="2732"/>
              <a:ext cx="1352" cy="3090"/>
            </a:xfrm>
            <a:prstGeom prst="arc">
              <a:avLst>
                <a:gd name="adj1" fmla="val 16339661"/>
                <a:gd name="adj2" fmla="val 0"/>
              </a:avLst>
            </a:prstGeom>
            <a:ln w="38100" cmpd="sng">
              <a:solidFill>
                <a:srgbClr val="990000"/>
              </a:solidFill>
              <a:prstDash val="solid"/>
            </a:ln>
          </p:spPr>
          <p:style>
            <a:lnRef idx="1">
              <a:schemeClr val="accent3"/>
            </a:lnRef>
            <a:fillRef idx="0">
              <a:schemeClr val="accent3"/>
            </a:fillRef>
            <a:effectRef idx="0">
              <a:schemeClr val="accent3"/>
            </a:effectRef>
            <a:fontRef idx="minor">
              <a:schemeClr val="tx1"/>
            </a:fontRef>
          </p:style>
          <p:txBody>
            <a:bodyPr anchor="ctr"/>
            <a:p>
              <a:pPr algn="ctr" fontAlgn="auto">
                <a:spcBef>
                  <a:spcPts val="0"/>
                </a:spcBef>
                <a:spcAft>
                  <a:spcPts val="0"/>
                </a:spcAft>
              </a:pPr>
              <a:endParaRPr altLang="en-US" lang="zh-CN"/>
            </a:p>
          </p:txBody>
        </p:sp>
        <p:sp>
          <p:nvSpPr>
            <p:cNvPr id="1048670" name="弧形 3"/>
            <p:cNvSpPr/>
            <p:nvPr/>
          </p:nvSpPr>
          <p:spPr>
            <a:xfrm rot="11220000">
              <a:off x="3760" y="2487"/>
              <a:ext cx="1431" cy="2215"/>
            </a:xfrm>
            <a:prstGeom prst="arc">
              <a:avLst>
                <a:gd name="adj1" fmla="val 18093060"/>
                <a:gd name="adj2" fmla="val 3972344"/>
              </a:avLst>
            </a:prstGeom>
            <a:ln w="38100" cmpd="sng">
              <a:solidFill>
                <a:srgbClr val="990000"/>
              </a:solidFill>
              <a:prstDash val="solid"/>
            </a:ln>
          </p:spPr>
          <p:style>
            <a:lnRef idx="1">
              <a:schemeClr val="accent3"/>
            </a:lnRef>
            <a:fillRef idx="0">
              <a:schemeClr val="accent3"/>
            </a:fillRef>
            <a:effectRef idx="0">
              <a:schemeClr val="accent3"/>
            </a:effectRef>
            <a:fontRef idx="minor">
              <a:schemeClr val="tx1"/>
            </a:fontRef>
          </p:style>
          <p:txBody>
            <a:bodyPr anchor="ctr"/>
            <a:p>
              <a:pPr algn="ctr" fontAlgn="auto">
                <a:spcBef>
                  <a:spcPts val="0"/>
                </a:spcBef>
                <a:spcAft>
                  <a:spcPts val="0"/>
                </a:spcAft>
              </a:pPr>
              <a:endParaRPr altLang="en-US" lang="zh-CN"/>
            </a:p>
          </p:txBody>
        </p:sp>
        <p:sp>
          <p:nvSpPr>
            <p:cNvPr id="1048671" name="弧形 7"/>
            <p:cNvSpPr/>
            <p:nvPr/>
          </p:nvSpPr>
          <p:spPr>
            <a:xfrm rot="9720000">
              <a:off x="2568" y="1782"/>
              <a:ext cx="334" cy="1286"/>
            </a:xfrm>
            <a:prstGeom prst="arc">
              <a:avLst>
                <a:gd name="adj1" fmla="val 9440633"/>
                <a:gd name="adj2" fmla="val 1770519"/>
              </a:avLst>
            </a:prstGeom>
            <a:ln w="31750">
              <a:solidFill>
                <a:srgbClr val="990000"/>
              </a:solidFill>
            </a:ln>
          </p:spPr>
          <p:style>
            <a:lnRef idx="1">
              <a:schemeClr val="accent1"/>
            </a:lnRef>
            <a:fillRef idx="0">
              <a:schemeClr val="accent1"/>
            </a:fillRef>
            <a:effectRef idx="0">
              <a:schemeClr val="accent1"/>
            </a:effectRef>
            <a:fontRef idx="minor">
              <a:schemeClr val="tx1"/>
            </a:fontRef>
          </p:style>
          <p:txBody>
            <a:bodyPr anchor="ctr"/>
            <a:p>
              <a:pPr algn="ctr" fontAlgn="auto">
                <a:spcBef>
                  <a:spcPts val="0"/>
                </a:spcBef>
                <a:spcAft>
                  <a:spcPts val="0"/>
                </a:spcAft>
              </a:pPr>
              <a:endParaRPr altLang="en-US" lang="zh-CN"/>
            </a:p>
          </p:txBody>
        </p:sp>
        <p:sp>
          <p:nvSpPr>
            <p:cNvPr id="1048672" name="弧形 8"/>
            <p:cNvSpPr/>
            <p:nvPr/>
          </p:nvSpPr>
          <p:spPr>
            <a:xfrm rot="11880000">
              <a:off x="3447" y="1903"/>
              <a:ext cx="316" cy="1165"/>
            </a:xfrm>
            <a:prstGeom prst="arc">
              <a:avLst>
                <a:gd name="adj1" fmla="val 8615170"/>
                <a:gd name="adj2" fmla="val 1770519"/>
              </a:avLst>
            </a:prstGeom>
            <a:ln w="31750">
              <a:solidFill>
                <a:srgbClr val="990000"/>
              </a:solidFill>
            </a:ln>
          </p:spPr>
          <p:style>
            <a:lnRef idx="1">
              <a:schemeClr val="accent1"/>
            </a:lnRef>
            <a:fillRef idx="0">
              <a:schemeClr val="accent1"/>
            </a:fillRef>
            <a:effectRef idx="0">
              <a:schemeClr val="accent1"/>
            </a:effectRef>
            <a:fontRef idx="minor">
              <a:schemeClr val="tx1"/>
            </a:fontRef>
          </p:style>
          <p:txBody>
            <a:bodyPr anchor="ctr"/>
            <a:p>
              <a:pPr algn="ctr" fontAlgn="auto">
                <a:spcBef>
                  <a:spcPts val="0"/>
                </a:spcBef>
                <a:spcAft>
                  <a:spcPts val="0"/>
                </a:spcAft>
              </a:pPr>
              <a:endParaRPr altLang="en-US" lang="zh-CN"/>
            </a:p>
          </p:txBody>
        </p:sp>
      </p:grpSp>
      <p:grpSp>
        <p:nvGrpSpPr>
          <p:cNvPr id="43" name="Group 40"/>
          <p:cNvGrpSpPr/>
          <p:nvPr/>
        </p:nvGrpSpPr>
        <p:grpSpPr bwMode="auto">
          <a:xfrm>
            <a:off x="1722438" y="3014663"/>
            <a:ext cx="2022475" cy="1398587"/>
            <a:chOff x="1461" y="1899"/>
            <a:chExt cx="1274" cy="881"/>
          </a:xfrm>
        </p:grpSpPr>
        <p:sp>
          <p:nvSpPr>
            <p:cNvPr id="1048673" name="弧形 5"/>
            <p:cNvSpPr/>
            <p:nvPr/>
          </p:nvSpPr>
          <p:spPr>
            <a:xfrm>
              <a:off x="2687" y="2733"/>
              <a:ext cx="48" cy="47"/>
            </a:xfrm>
            <a:prstGeom prst="arc"/>
          </p:spPr>
          <p:style>
            <a:lnRef idx="1">
              <a:schemeClr val="accent1"/>
            </a:lnRef>
            <a:fillRef idx="0">
              <a:schemeClr val="accent1"/>
            </a:fillRef>
            <a:effectRef idx="0">
              <a:schemeClr val="accent1"/>
            </a:effectRef>
            <a:fontRef idx="minor">
              <a:schemeClr val="tx1"/>
            </a:fontRef>
          </p:style>
          <p:txBody>
            <a:bodyPr anchor="ctr"/>
            <a:p>
              <a:pPr algn="ctr" fontAlgn="auto">
                <a:spcBef>
                  <a:spcPts val="0"/>
                </a:spcBef>
                <a:spcAft>
                  <a:spcPts val="0"/>
                </a:spcAft>
              </a:pPr>
              <a:endParaRPr altLang="en-US" lang="zh-CN"/>
            </a:p>
          </p:txBody>
        </p:sp>
        <p:sp>
          <p:nvSpPr>
            <p:cNvPr id="1048674" name="云形标注 13"/>
            <p:cNvSpPr>
              <a:spLocks noChangeArrowheads="1"/>
            </p:cNvSpPr>
            <p:nvPr/>
          </p:nvSpPr>
          <p:spPr bwMode="auto">
            <a:xfrm rot="-5820000">
              <a:off x="1543" y="1817"/>
              <a:ext cx="837" cy="1002"/>
            </a:xfrm>
            <a:prstGeom prst="cloudCallout">
              <a:avLst>
                <a:gd name="adj1" fmla="val -52880"/>
                <a:gd name="adj2" fmla="val 50644"/>
              </a:avLst>
            </a:prstGeom>
            <a:gradFill rotWithShape="0">
              <a:gsLst>
                <a:gs pos="0">
                  <a:srgbClr val="14CD68"/>
                </a:gs>
                <a:gs pos="100000">
                  <a:srgbClr val="035C7D"/>
                </a:gs>
              </a:gsLst>
              <a:lin ang="5400000"/>
            </a:gradFill>
            <a:ln w="12700" algn="ctr">
              <a:solidFill>
                <a:srgbClr val="00B050"/>
              </a:solidFill>
              <a:miter lim="800000"/>
            </a:ln>
          </p:spPr>
          <p:txBody>
            <a:bodyPr anchor="ctr" vert="eaVert"/>
            <a:p>
              <a:pPr algn="ctr"/>
              <a:endParaRPr altLang="en-US" lang="zh-CN">
                <a:solidFill>
                  <a:srgbClr val="FFFFFF"/>
                </a:solidFill>
              </a:endParaRPr>
            </a:p>
          </p:txBody>
        </p:sp>
        <p:sp>
          <p:nvSpPr>
            <p:cNvPr id="1048675" name="文本框 17"/>
            <p:cNvSpPr txBox="1">
              <a:spLocks noChangeArrowheads="1"/>
            </p:cNvSpPr>
            <p:nvPr/>
          </p:nvSpPr>
          <p:spPr bwMode="auto">
            <a:xfrm rot="2040000">
              <a:off x="1578" y="2225"/>
              <a:ext cx="691" cy="232"/>
            </a:xfrm>
            <a:prstGeom prst="rect"/>
            <a:noFill/>
            <a:ln w="9525">
              <a:noFill/>
              <a:miter lim="800000"/>
            </a:ln>
          </p:spPr>
          <p:txBody>
            <a:bodyPr wrap="none">
              <a:spAutoFit/>
            </a:bodyPr>
            <a:p>
              <a:r>
                <a:rPr altLang="en-US" lang="zh-CN"/>
                <a:t>游戏感知</a:t>
              </a:r>
              <a:endParaRPr altLang="en-US" lang="zh-CN"/>
            </a:p>
          </p:txBody>
        </p:sp>
      </p:grpSp>
      <p:sp>
        <p:nvSpPr>
          <p:cNvPr id="1048676" name="矩形 19"/>
          <p:cNvSpPr/>
          <p:nvPr/>
        </p:nvSpPr>
        <p:spPr>
          <a:xfrm>
            <a:off x="3599180" y="4736040"/>
            <a:ext cx="1764030" cy="815340"/>
          </a:xfrm>
          <a:prstGeom prst="rect"/>
          <a:noFill/>
          <a:ln>
            <a:noFill/>
          </a:ln>
        </p:spPr>
        <p:txBody>
          <a:bodyPr>
            <a:spAutoFit/>
          </a:bodyPr>
          <a:p>
            <a:pPr algn="ctr" fontAlgn="auto">
              <a:spcBef>
                <a:spcPts val="0"/>
              </a:spcBef>
              <a:spcAft>
                <a:spcPts val="0"/>
              </a:spcAft>
            </a:pPr>
            <a:r>
              <a:rPr altLang="en-US" b="1" sz="4800" lang="zh-CN">
                <a:gradFill>
                  <a:gsLst>
                    <a:gs pos="0">
                      <a:schemeClr val="accent5">
                        <a:lumMod val="50000"/>
                      </a:schemeClr>
                    </a:gs>
                    <a:gs pos="50000">
                      <a:schemeClr val="accent5"/>
                    </a:gs>
                    <a:gs pos="100000">
                      <a:schemeClr val="accent5">
                        <a:lumMod val="60000"/>
                        <a:lumOff val="40000"/>
                      </a:schemeClr>
                    </a:gs>
                  </a:gsLst>
                  <a:lin ang="5400000"/>
                </a:gradFill>
                <a:effectLst>
                  <a:reflection algn="bl" blurRad="6350" dir="5400000" endA="300" endPos="35500" rotWithShape="0" stA="53000" sy="-90000"/>
                </a:effectLst>
                <a:latin typeface="+mn-lt"/>
                <a:ea typeface="+mn-ea"/>
                <a:cs typeface="+mn-cs"/>
              </a:rPr>
              <a:t>左右</a:t>
            </a:r>
            <a:endParaRPr altLang="en-US" b="1" sz="4800" lang="zh-CN">
              <a:gradFill>
                <a:gsLst>
                  <a:gs pos="0">
                    <a:schemeClr val="accent5">
                      <a:lumMod val="50000"/>
                    </a:schemeClr>
                  </a:gs>
                  <a:gs pos="50000">
                    <a:schemeClr val="accent5"/>
                  </a:gs>
                  <a:gs pos="100000">
                    <a:schemeClr val="accent5">
                      <a:lumMod val="60000"/>
                      <a:lumOff val="40000"/>
                    </a:schemeClr>
                  </a:gs>
                </a:gsLst>
                <a:lin ang="5400000"/>
              </a:gradFill>
              <a:effectLst>
                <a:reflection algn="bl" blurRad="6350" dir="5400000" endA="300" endPos="35500" rotWithShape="0" stA="53000" sy="-90000"/>
              </a:effectLst>
              <a:latin typeface="+mn-lt"/>
              <a:ea typeface="+mn-ea"/>
              <a:cs typeface="+mn-cs"/>
            </a:endParaRPr>
          </a:p>
        </p:txBody>
      </p:sp>
      <p:sp>
        <p:nvSpPr>
          <p:cNvPr id="1048677" name="文本框 20"/>
          <p:cNvSpPr txBox="1">
            <a:spLocks noChangeArrowheads="1"/>
          </p:cNvSpPr>
          <p:nvPr/>
        </p:nvSpPr>
        <p:spPr bwMode="auto">
          <a:xfrm>
            <a:off x="3856038" y="6127750"/>
            <a:ext cx="1403350" cy="457200"/>
          </a:xfrm>
          <a:prstGeom prst="rect"/>
          <a:noFill/>
          <a:ln w="9525">
            <a:noFill/>
            <a:miter lim="800000"/>
          </a:ln>
        </p:spPr>
        <p:txBody>
          <a:bodyPr wrap="none">
            <a:spAutoFit/>
          </a:bodyPr>
          <a:p>
            <a:r>
              <a:rPr altLang="en-US" sz="2400" lang="zh-CN"/>
              <a:t>激趣引题</a:t>
            </a:r>
            <a:endParaRPr altLang="en-US" sz="2400" lang="zh-CN"/>
          </a:p>
        </p:txBody>
      </p:sp>
      <p:grpSp>
        <p:nvGrpSpPr>
          <p:cNvPr id="44" name="Group 39"/>
          <p:cNvGrpSpPr/>
          <p:nvPr/>
        </p:nvGrpSpPr>
        <p:grpSpPr bwMode="auto">
          <a:xfrm rot="1494571">
            <a:off x="1930400" y="1492250"/>
            <a:ext cx="1541463" cy="1068388"/>
            <a:chOff x="1296" y="1167"/>
            <a:chExt cx="682" cy="595"/>
          </a:xfrm>
        </p:grpSpPr>
        <p:sp>
          <p:nvSpPr>
            <p:cNvPr id="1048678" name="云形标注 31"/>
            <p:cNvSpPr>
              <a:spLocks noChangeArrowheads="1"/>
            </p:cNvSpPr>
            <p:nvPr/>
          </p:nvSpPr>
          <p:spPr bwMode="auto">
            <a:xfrm rot="-4920000">
              <a:off x="1262" y="1201"/>
              <a:ext cx="595" cy="528"/>
            </a:xfrm>
            <a:prstGeom prst="cloudCallout">
              <a:avLst>
                <a:gd name="adj1" fmla="val -65644"/>
                <a:gd name="adj2" fmla="val 60616"/>
              </a:avLst>
            </a:prstGeom>
            <a:gradFill rotWithShape="0">
              <a:gsLst>
                <a:gs pos="0">
                  <a:srgbClr val="14CD68"/>
                </a:gs>
                <a:gs pos="100000">
                  <a:srgbClr val="035C7D"/>
                </a:gs>
              </a:gsLst>
              <a:lin ang="5400000"/>
            </a:gradFill>
            <a:ln w="12700" algn="ctr">
              <a:solidFill>
                <a:srgbClr val="00B050"/>
              </a:solidFill>
              <a:miter lim="800000"/>
            </a:ln>
          </p:spPr>
          <p:txBody>
            <a:bodyPr anchor="ctr" rot="10800000"/>
            <a:p>
              <a:pPr algn="ctr"/>
              <a:endParaRPr altLang="en-US" lang="zh-CN">
                <a:solidFill>
                  <a:srgbClr val="FFFFFF"/>
                </a:solidFill>
              </a:endParaRPr>
            </a:p>
          </p:txBody>
        </p:sp>
        <p:sp>
          <p:nvSpPr>
            <p:cNvPr id="1048679" name="文本框 35"/>
            <p:cNvSpPr txBox="1">
              <a:spLocks noChangeArrowheads="1"/>
            </p:cNvSpPr>
            <p:nvPr/>
          </p:nvSpPr>
          <p:spPr bwMode="auto">
            <a:xfrm>
              <a:off x="1430" y="1348"/>
              <a:ext cx="548" cy="204"/>
            </a:xfrm>
            <a:prstGeom prst="rect"/>
            <a:noFill/>
            <a:ln w="9525">
              <a:noFill/>
              <a:miter lim="800000"/>
            </a:ln>
          </p:spPr>
          <p:txBody>
            <a:bodyPr>
              <a:spAutoFit/>
            </a:bodyPr>
            <a:p>
              <a:r>
                <a:rPr altLang="en-US" lang="zh-CN"/>
                <a:t>照镜子</a:t>
              </a:r>
              <a:endParaRPr altLang="en-US" lang="zh-CN"/>
            </a:p>
          </p:txBody>
        </p:sp>
      </p:grpSp>
      <p:grpSp>
        <p:nvGrpSpPr>
          <p:cNvPr id="45" name="Group 38"/>
          <p:cNvGrpSpPr/>
          <p:nvPr/>
        </p:nvGrpSpPr>
        <p:grpSpPr bwMode="auto">
          <a:xfrm rot="680946">
            <a:off x="512763" y="2201863"/>
            <a:ext cx="1516062" cy="998537"/>
            <a:chOff x="726" y="1534"/>
            <a:chExt cx="667" cy="630"/>
          </a:xfrm>
        </p:grpSpPr>
        <p:sp>
          <p:nvSpPr>
            <p:cNvPr id="1048680" name="云形标注 30"/>
            <p:cNvSpPr>
              <a:spLocks noChangeArrowheads="1"/>
            </p:cNvSpPr>
            <p:nvPr/>
          </p:nvSpPr>
          <p:spPr bwMode="auto">
            <a:xfrm rot="-7380000">
              <a:off x="661" y="1599"/>
              <a:ext cx="630" cy="499"/>
            </a:xfrm>
            <a:prstGeom prst="cloudCallout">
              <a:avLst>
                <a:gd name="adj1" fmla="val -71333"/>
                <a:gd name="adj2" fmla="val 44500"/>
              </a:avLst>
            </a:prstGeom>
            <a:gradFill rotWithShape="0">
              <a:gsLst>
                <a:gs pos="0">
                  <a:srgbClr val="14CD68"/>
                </a:gs>
                <a:gs pos="100000">
                  <a:srgbClr val="035C7D"/>
                </a:gs>
              </a:gsLst>
              <a:lin ang="5400000"/>
            </a:gradFill>
            <a:ln w="12700" algn="ctr">
              <a:solidFill>
                <a:srgbClr val="00B050"/>
              </a:solidFill>
              <a:miter lim="800000"/>
            </a:ln>
          </p:spPr>
          <p:txBody>
            <a:bodyPr anchor="ctr" rot="10800000"/>
            <a:p>
              <a:pPr algn="ctr"/>
              <a:endParaRPr altLang="en-US" lang="zh-CN">
                <a:solidFill>
                  <a:srgbClr val="FFFFFF"/>
                </a:solidFill>
              </a:endParaRPr>
            </a:p>
          </p:txBody>
        </p:sp>
        <p:sp>
          <p:nvSpPr>
            <p:cNvPr id="1048681" name="文本框 36"/>
            <p:cNvSpPr txBox="1">
              <a:spLocks noChangeArrowheads="1"/>
            </p:cNvSpPr>
            <p:nvPr/>
          </p:nvSpPr>
          <p:spPr bwMode="auto">
            <a:xfrm>
              <a:off x="845" y="1690"/>
              <a:ext cx="548" cy="232"/>
            </a:xfrm>
            <a:prstGeom prst="rect"/>
            <a:noFill/>
            <a:ln w="9525">
              <a:noFill/>
              <a:miter lim="800000"/>
            </a:ln>
          </p:spPr>
          <p:txBody>
            <a:bodyPr>
              <a:spAutoFit/>
            </a:bodyPr>
            <a:p>
              <a:r>
                <a:rPr altLang="en-US" lang="zh-CN"/>
                <a:t>左右转</a:t>
              </a:r>
              <a:endParaRPr altLang="en-US" lang="zh-CN"/>
            </a:p>
          </p:txBody>
        </p:sp>
      </p:grpSp>
      <p:grpSp>
        <p:nvGrpSpPr>
          <p:cNvPr id="46" name="Group 37"/>
          <p:cNvGrpSpPr/>
          <p:nvPr/>
        </p:nvGrpSpPr>
        <p:grpSpPr bwMode="auto">
          <a:xfrm>
            <a:off x="368300" y="3544888"/>
            <a:ext cx="1085850" cy="919162"/>
            <a:chOff x="678" y="2233"/>
            <a:chExt cx="594" cy="571"/>
          </a:xfrm>
        </p:grpSpPr>
        <p:sp>
          <p:nvSpPr>
            <p:cNvPr id="1048682" name="云形标注 29"/>
            <p:cNvSpPr>
              <a:spLocks noChangeArrowheads="1"/>
            </p:cNvSpPr>
            <p:nvPr/>
          </p:nvSpPr>
          <p:spPr bwMode="auto">
            <a:xfrm rot="-8640000">
              <a:off x="678" y="2233"/>
              <a:ext cx="594" cy="571"/>
            </a:xfrm>
            <a:prstGeom prst="cloudCallout">
              <a:avLst>
                <a:gd name="adj1" fmla="val -52880"/>
                <a:gd name="adj2" fmla="val 50644"/>
              </a:avLst>
            </a:prstGeom>
            <a:gradFill rotWithShape="0">
              <a:gsLst>
                <a:gs pos="0">
                  <a:srgbClr val="14CD68"/>
                </a:gs>
                <a:gs pos="100000">
                  <a:srgbClr val="035C7D"/>
                </a:gs>
              </a:gsLst>
              <a:lin ang="5400000"/>
            </a:gradFill>
            <a:ln w="12700" algn="ctr">
              <a:solidFill>
                <a:srgbClr val="00B050"/>
              </a:solidFill>
              <a:miter lim="800000"/>
            </a:ln>
          </p:spPr>
          <p:txBody>
            <a:bodyPr anchor="ctr" rot="10800000"/>
            <a:p>
              <a:pPr algn="ctr"/>
              <a:endParaRPr altLang="en-US" lang="zh-CN">
                <a:solidFill>
                  <a:srgbClr val="FFFFFF"/>
                </a:solidFill>
              </a:endParaRPr>
            </a:p>
          </p:txBody>
        </p:sp>
        <p:sp>
          <p:nvSpPr>
            <p:cNvPr id="1048683" name="文本框 37"/>
            <p:cNvSpPr txBox="1">
              <a:spLocks noChangeArrowheads="1"/>
            </p:cNvSpPr>
            <p:nvPr/>
          </p:nvSpPr>
          <p:spPr bwMode="auto">
            <a:xfrm>
              <a:off x="795" y="2408"/>
              <a:ext cx="476" cy="227"/>
            </a:xfrm>
            <a:prstGeom prst="rect"/>
            <a:noFill/>
            <a:ln w="9525">
              <a:noFill/>
              <a:miter lim="800000"/>
            </a:ln>
          </p:spPr>
          <p:txBody>
            <a:bodyPr wrap="none">
              <a:spAutoFit/>
            </a:bodyPr>
            <a:p>
              <a:r>
                <a:rPr altLang="en-US" lang="zh-CN"/>
                <a:t>分帮派</a:t>
              </a:r>
              <a:endParaRPr altLang="en-US" lang="zh-CN"/>
            </a:p>
          </p:txBody>
        </p:sp>
      </p:grpSp>
      <p:cxnSp>
        <p:nvCxnSpPr>
          <p:cNvPr id="3145730" name="直接箭头连接符 43"/>
          <p:cNvCxnSpPr>
            <a:cxnSpLocks/>
          </p:cNvCxnSpPr>
          <p:nvPr/>
        </p:nvCxnSpPr>
        <p:spPr>
          <a:xfrm flipH="1" flipV="1">
            <a:off x="4439603" y="5443220"/>
            <a:ext cx="82550" cy="768350"/>
          </a:xfrm>
          <a:prstGeom prst="straightConnector1"/>
          <a:ln w="34925">
            <a:solidFill>
              <a:srgbClr val="990000"/>
            </a:solidFill>
            <a:tailEnd type="arrow"/>
          </a:ln>
        </p:spPr>
        <p:style>
          <a:lnRef idx="1">
            <a:schemeClr val="accent1"/>
          </a:lnRef>
          <a:fillRef idx="0">
            <a:schemeClr val="accent1"/>
          </a:fillRef>
          <a:effectRef idx="0">
            <a:schemeClr val="accent1"/>
          </a:effectRef>
          <a:fontRef idx="minor">
            <a:schemeClr val="tx1"/>
          </a:fontRef>
        </p:style>
      </p:cxnSp>
      <p:sp>
        <p:nvSpPr>
          <p:cNvPr id="1048684" name="文本框 44"/>
          <p:cNvSpPr txBox="1">
            <a:spLocks noChangeArrowheads="1"/>
          </p:cNvSpPr>
          <p:nvPr/>
        </p:nvSpPr>
        <p:spPr bwMode="auto">
          <a:xfrm>
            <a:off x="458788" y="152400"/>
            <a:ext cx="2765425" cy="579438"/>
          </a:xfrm>
          <a:prstGeom prst="rect"/>
          <a:noFill/>
          <a:ln w="9525">
            <a:noFill/>
            <a:miter lim="800000"/>
          </a:ln>
        </p:spPr>
        <p:txBody>
          <a:bodyPr>
            <a:spAutoFit/>
          </a:bodyPr>
          <a:p>
            <a:r>
              <a:rPr altLang="en-US" sz="3200" lang="zh-CN">
                <a:latin typeface="黑体" panose="02010609060101010101" pitchFamily="2" charset="-122"/>
                <a:ea typeface="黑体" panose="02010609060101010101" pitchFamily="2" charset="-122"/>
              </a:rPr>
              <a:t>教学流程</a:t>
            </a:r>
            <a:endParaRPr altLang="en-US" sz="3200" lang="zh-CN">
              <a:latin typeface="黑体" panose="02010609060101010101" pitchFamily="2" charset="-122"/>
              <a:ea typeface="黑体" panose="02010609060101010101" pitchFamily="2" charset="-122"/>
            </a:endParaRPr>
          </a:p>
        </p:txBody>
      </p:sp>
      <p:sp>
        <p:nvSpPr>
          <p:cNvPr id="1048685" name="Text Box 42"/>
          <p:cNvSpPr txBox="1">
            <a:spLocks noChangeArrowheads="1"/>
          </p:cNvSpPr>
          <p:nvPr/>
        </p:nvSpPr>
        <p:spPr bwMode="auto">
          <a:xfrm>
            <a:off x="7289800" y="1752600"/>
            <a:ext cx="4216400" cy="675640"/>
          </a:xfrm>
          <a:prstGeom prst="rect"/>
          <a:noFill/>
          <a:ln w="3175" cap="rnd">
            <a:solidFill>
              <a:srgbClr val="008000"/>
            </a:solidFill>
            <a:prstDash val="sysDot"/>
            <a:miter lim="800000"/>
          </a:ln>
        </p:spPr>
        <p:txBody>
          <a:bodyPr>
            <a:spAutoFit/>
          </a:bodyPr>
          <a:p>
            <a:pPr>
              <a:spcBef>
                <a:spcPct val="50000"/>
              </a:spcBef>
            </a:pPr>
            <a:r>
              <a:rPr altLang="en-US" b="1" sz="2000" lang="zh-CN"/>
              <a:t>分帮派</a:t>
            </a:r>
            <a:r>
              <a:rPr altLang="en-US" lang="zh-CN"/>
              <a:t>：</a:t>
            </a:r>
            <a:r>
              <a:rPr altLang="en-US" b="1" lang="zh-CN">
                <a:latin typeface="仿宋" panose="02010609060101010101" charset="-122"/>
                <a:ea typeface="仿宋" panose="02010609060101010101" charset="-122"/>
              </a:rPr>
              <a:t>找一找，摸一摸，身体部位分帮派，左右帮派各不同。我来说你来做</a:t>
            </a:r>
            <a:endParaRPr altLang="en-US" b="1" lang="zh-CN">
              <a:latin typeface="仿宋" panose="02010609060101010101" charset="-122"/>
              <a:ea typeface="仿宋" panose="02010609060101010101" charset="-122"/>
            </a:endParaRPr>
          </a:p>
        </p:txBody>
      </p:sp>
      <p:sp>
        <p:nvSpPr>
          <p:cNvPr id="1048686" name="Text Box 43"/>
          <p:cNvSpPr txBox="1">
            <a:spLocks noChangeArrowheads="1"/>
          </p:cNvSpPr>
          <p:nvPr/>
        </p:nvSpPr>
        <p:spPr bwMode="auto">
          <a:xfrm>
            <a:off x="7277100" y="3111500"/>
            <a:ext cx="4051300" cy="675640"/>
          </a:xfrm>
          <a:prstGeom prst="rect"/>
          <a:noFill/>
          <a:ln w="3175" cap="rnd">
            <a:solidFill>
              <a:srgbClr val="008000"/>
            </a:solidFill>
            <a:prstDash val="sysDot"/>
            <a:miter lim="800000"/>
          </a:ln>
        </p:spPr>
        <p:txBody>
          <a:bodyPr>
            <a:spAutoFit/>
          </a:bodyPr>
          <a:p>
            <a:pPr>
              <a:spcBef>
                <a:spcPct val="50000"/>
              </a:spcBef>
            </a:pPr>
            <a:r>
              <a:rPr altLang="en-US" b="1" sz="2000" lang="zh-CN"/>
              <a:t>左右转：</a:t>
            </a:r>
            <a:r>
              <a:rPr altLang="en-US" b="1" lang="zh-CN">
                <a:latin typeface="仿宋" panose="02010609060101010101" charset="-122"/>
                <a:ea typeface="仿宋" panose="02010609060101010101" charset="-122"/>
              </a:rPr>
              <a:t>小朋友，快站好，听口令，向左转，向右转，左右阵营分清楚。</a:t>
            </a:r>
            <a:endParaRPr altLang="en-US" b="1" lang="zh-CN">
              <a:latin typeface="仿宋" panose="02010609060101010101" charset="-122"/>
              <a:ea typeface="仿宋" panose="02010609060101010101" charset="-122"/>
            </a:endParaRPr>
          </a:p>
        </p:txBody>
      </p:sp>
      <p:sp>
        <p:nvSpPr>
          <p:cNvPr id="1048687" name="Text Box 44"/>
          <p:cNvSpPr txBox="1">
            <a:spLocks noChangeArrowheads="1"/>
          </p:cNvSpPr>
          <p:nvPr/>
        </p:nvSpPr>
        <p:spPr bwMode="auto">
          <a:xfrm>
            <a:off x="7315200" y="4521200"/>
            <a:ext cx="4051300" cy="891540"/>
          </a:xfrm>
          <a:prstGeom prst="rect"/>
          <a:noFill/>
          <a:ln w="3175" cap="rnd">
            <a:solidFill>
              <a:srgbClr val="008000"/>
            </a:solidFill>
            <a:prstDash val="sysDot"/>
            <a:miter lim="800000"/>
          </a:ln>
        </p:spPr>
        <p:txBody>
          <a:bodyPr>
            <a:spAutoFit/>
          </a:bodyPr>
          <a:p>
            <a:pPr>
              <a:spcBef>
                <a:spcPct val="50000"/>
              </a:spcBef>
            </a:pPr>
            <a:r>
              <a:rPr altLang="en-US" b="1" lang="zh-CN"/>
              <a:t>照镜子：</a:t>
            </a:r>
            <a:r>
              <a:rPr altLang="en-US" b="1" lang="zh-CN">
                <a:latin typeface="仿宋" panose="02010609060101010101" charset="-122"/>
                <a:ea typeface="仿宋" panose="02010609060101010101" charset="-122"/>
              </a:rPr>
              <a:t>我们两个面对面，照照镜子找不同，看好方向分左右，体会左右相对性。</a:t>
            </a:r>
            <a:endParaRPr altLang="en-US" b="1" lang="zh-CN">
              <a:latin typeface="仿宋" panose="02010609060101010101" charset="-122"/>
              <a:ea typeface="仿宋" panose="02010609060101010101" charset="-122"/>
            </a:endParaRPr>
          </a:p>
        </p:txBody>
      </p:sp>
      <p:sp>
        <p:nvSpPr>
          <p:cNvPr id="1048688" name="Line 45"/>
          <p:cNvSpPr>
            <a:spLocks noChangeShapeType="1"/>
          </p:cNvSpPr>
          <p:nvPr/>
        </p:nvSpPr>
        <p:spPr bwMode="auto">
          <a:xfrm flipV="1">
            <a:off x="0" y="812800"/>
            <a:ext cx="3073400" cy="0"/>
          </a:xfrm>
          <a:prstGeom prst="line"/>
          <a:noFill/>
          <a:ln w="34925">
            <a:solidFill>
              <a:srgbClr val="008000"/>
            </a:solidFill>
            <a:round/>
          </a:ln>
        </p:spPr>
        <p:txBody>
          <a:bodyPr/>
          <a:p>
            <a:endParaRPr altLang="en-US" lang="zh-CN"/>
          </a:p>
        </p:txBody>
      </p:sp>
    </p:spTree>
    <p:custDataLst>
      <p:tags r:id="rId1"/>
    </p:custData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2" presetSubtype="4">
                                  <p:stCondLst>
                                    <p:cond delay="0"/>
                                  </p:stCondLst>
                                  <p:childTnLst>
                                    <p:set>
                                      <p:cBhvr>
                                        <p:cTn dur="1" fill="hold" id="6">
                                          <p:stCondLst>
                                            <p:cond delay="0"/>
                                          </p:stCondLst>
                                        </p:cTn>
                                        <p:tgtEl>
                                          <p:spTgt spid="42"/>
                                        </p:tgtEl>
                                        <p:attrNameLst>
                                          <p:attrName>style.visibility</p:attrName>
                                        </p:attrNameLst>
                                      </p:cBhvr>
                                      <p:to>
                                        <p:strVal val="visible"/>
                                      </p:to>
                                    </p:set>
                                    <p:animEffect transition="in" filter="wipe(down)">
                                      <p:cBhvr>
                                        <p:cTn dur="500" id="7"/>
                                        <p:tgtEl>
                                          <p:spTgt spid="42"/>
                                        </p:tgtEl>
                                      </p:cBhvr>
                                    </p:animEffect>
                                  </p:childTnLst>
                                </p:cTn>
                              </p:par>
                            </p:childTnLst>
                          </p:cTn>
                        </p:par>
                        <p:par>
                          <p:cTn fill="hold" id="8">
                            <p:stCondLst>
                              <p:cond delay="500"/>
                            </p:stCondLst>
                            <p:childTnLst>
                              <p:par>
                                <p:cTn fill="hold" grpId="0" id="9" nodeType="afterEffect" presetClass="entr" presetID="4" presetSubtype="32">
                                  <p:stCondLst>
                                    <p:cond delay="0"/>
                                  </p:stCondLst>
                                  <p:childTnLst>
                                    <p:set>
                                      <p:cBhvr>
                                        <p:cTn dur="1000" fill="hold" id="10">
                                          <p:stCondLst>
                                            <p:cond delay="0"/>
                                          </p:stCondLst>
                                        </p:cTn>
                                        <p:tgtEl>
                                          <p:spTgt spid="1048677"/>
                                        </p:tgtEl>
                                        <p:attrNameLst>
                                          <p:attrName>style.visibility</p:attrName>
                                        </p:attrNameLst>
                                      </p:cBhvr>
                                      <p:to>
                                        <p:strVal val="visible"/>
                                      </p:to>
                                    </p:set>
                                    <p:animEffect transition="in" filter="box(out)">
                                      <p:cBhvr>
                                        <p:cTn dur="1000" id="11"/>
                                        <p:tgtEl>
                                          <p:spTgt spid="1048677"/>
                                        </p:tgtEl>
                                      </p:cBhvr>
                                    </p:animEffect>
                                  </p:childTnLst>
                                </p:cTn>
                              </p:par>
                            </p:childTnLst>
                          </p:cTn>
                        </p:par>
                      </p:childTnLst>
                    </p:cTn>
                  </p:par>
                  <p:par>
                    <p:cTn fill="hold" id="12">
                      <p:stCondLst>
                        <p:cond delay="indefinite"/>
                      </p:stCondLst>
                      <p:childTnLst>
                        <p:par>
                          <p:cTn fill="hold" id="13">
                            <p:stCondLst>
                              <p:cond delay="0"/>
                            </p:stCondLst>
                            <p:childTnLst>
                              <p:par>
                                <p:cTn fill="hold" id="14" nodeType="clickEffect" presetClass="entr" presetID="22" presetSubtype="4">
                                  <p:stCondLst>
                                    <p:cond delay="0"/>
                                  </p:stCondLst>
                                  <p:childTnLst>
                                    <p:set>
                                      <p:cBhvr>
                                        <p:cTn dur="1000" fill="hold" id="15">
                                          <p:stCondLst>
                                            <p:cond delay="0"/>
                                          </p:stCondLst>
                                        </p:cTn>
                                        <p:tgtEl>
                                          <p:spTgt spid="3145730"/>
                                        </p:tgtEl>
                                        <p:attrNameLst>
                                          <p:attrName>style.visibility</p:attrName>
                                        </p:attrNameLst>
                                      </p:cBhvr>
                                      <p:to>
                                        <p:strVal val="visible"/>
                                      </p:to>
                                    </p:set>
                                    <p:animEffect transition="in" filter="wipe(down)">
                                      <p:cBhvr>
                                        <p:cTn dur="1000" id="16"/>
                                        <p:tgtEl>
                                          <p:spTgt spid="3145730"/>
                                        </p:tgtEl>
                                      </p:cBhvr>
                                    </p:animEffect>
                                  </p:childTnLst>
                                </p:cTn>
                              </p:par>
                            </p:childTnLst>
                          </p:cTn>
                        </p:par>
                        <p:par>
                          <p:cTn fill="hold" id="17">
                            <p:stCondLst>
                              <p:cond delay="1000"/>
                            </p:stCondLst>
                            <p:childTnLst>
                              <p:par>
                                <p:cTn fill="hold" id="18" nodeType="afterEffect" presetClass="entr" presetID="4" presetSubtype="32">
                                  <p:stCondLst>
                                    <p:cond delay="0"/>
                                  </p:stCondLst>
                                  <p:childTnLst>
                                    <p:set>
                                      <p:cBhvr>
                                        <p:cTn dur="1000" fill="hold" id="19">
                                          <p:stCondLst>
                                            <p:cond delay="0"/>
                                          </p:stCondLst>
                                        </p:cTn>
                                        <p:tgtEl>
                                          <p:spTgt spid="1048676"/>
                                        </p:tgtEl>
                                        <p:attrNameLst>
                                          <p:attrName>style.visibility</p:attrName>
                                        </p:attrNameLst>
                                      </p:cBhvr>
                                      <p:to>
                                        <p:strVal val="visible"/>
                                      </p:to>
                                    </p:set>
                                    <p:animEffect transition="in" filter="box(out)">
                                      <p:cBhvr>
                                        <p:cTn dur="1000" id="20"/>
                                        <p:tgtEl>
                                          <p:spTgt spid="1048676"/>
                                        </p:tgtEl>
                                      </p:cBhvr>
                                    </p:animEffect>
                                  </p:childTnLst>
                                </p:cTn>
                              </p:par>
                            </p:childTnLst>
                          </p:cTn>
                        </p:par>
                      </p:childTnLst>
                    </p:cTn>
                  </p:par>
                  <p:par>
                    <p:cTn fill="hold" id="21">
                      <p:stCondLst>
                        <p:cond delay="indefinite"/>
                      </p:stCondLst>
                      <p:childTnLst>
                        <p:par>
                          <p:cTn fill="hold" id="22">
                            <p:stCondLst>
                              <p:cond delay="0"/>
                            </p:stCondLst>
                            <p:childTnLst>
                              <p:par>
                                <p:cTn fill="hold" id="23" nodeType="clickEffect" presetClass="entr" presetID="22" presetSubtype="2">
                                  <p:stCondLst>
                                    <p:cond delay="0"/>
                                  </p:stCondLst>
                                  <p:childTnLst>
                                    <p:set>
                                      <p:cBhvr>
                                        <p:cTn dur="1" fill="hold" id="24">
                                          <p:stCondLst>
                                            <p:cond delay="0"/>
                                          </p:stCondLst>
                                        </p:cTn>
                                        <p:tgtEl>
                                          <p:spTgt spid="43"/>
                                        </p:tgtEl>
                                        <p:attrNameLst>
                                          <p:attrName>style.visibility</p:attrName>
                                        </p:attrNameLst>
                                      </p:cBhvr>
                                      <p:to>
                                        <p:strVal val="visible"/>
                                      </p:to>
                                    </p:set>
                                    <p:animEffect transition="in" filter="wipe(right)">
                                      <p:cBhvr>
                                        <p:cTn dur="500" id="25"/>
                                        <p:tgtEl>
                                          <p:spTgt spid="43"/>
                                        </p:tgtEl>
                                      </p:cBhvr>
                                    </p:animEffect>
                                  </p:childTnLst>
                                </p:cTn>
                              </p:par>
                            </p:childTnLst>
                          </p:cTn>
                        </p:par>
                      </p:childTnLst>
                    </p:cTn>
                  </p:par>
                  <p:par>
                    <p:cTn fill="hold" id="26">
                      <p:stCondLst>
                        <p:cond delay="indefinite"/>
                      </p:stCondLst>
                      <p:childTnLst>
                        <p:par>
                          <p:cTn fill="hold" id="27">
                            <p:stCondLst>
                              <p:cond delay="0"/>
                            </p:stCondLst>
                            <p:childTnLst>
                              <p:par>
                                <p:cTn fill="hold" id="28" nodeType="clickEffect" presetClass="entr" presetID="55" presetSubtype="0">
                                  <p:stCondLst>
                                    <p:cond delay="0"/>
                                  </p:stCondLst>
                                  <p:childTnLst>
                                    <p:set>
                                      <p:cBhvr>
                                        <p:cTn dur="1" fill="hold" id="29">
                                          <p:stCondLst>
                                            <p:cond delay="0"/>
                                          </p:stCondLst>
                                        </p:cTn>
                                        <p:tgtEl>
                                          <p:spTgt spid="46"/>
                                        </p:tgtEl>
                                        <p:attrNameLst>
                                          <p:attrName>style.visibility</p:attrName>
                                        </p:attrNameLst>
                                      </p:cBhvr>
                                      <p:to>
                                        <p:strVal val="visible"/>
                                      </p:to>
                                    </p:set>
                                    <p:anim calcmode="lin" valueType="num">
                                      <p:cBhvr>
                                        <p:cTn dur="1000" fill="hold" id="30"/>
                                        <p:tgtEl>
                                          <p:spTgt spid="46"/>
                                        </p:tgtEl>
                                        <p:attrNameLst>
                                          <p:attrName>ppt_w</p:attrName>
                                        </p:attrNameLst>
                                      </p:cBhvr>
                                      <p:tavLst>
                                        <p:tav tm="0">
                                          <p:val>
                                            <p:strVal val="#ppt_w*0.70"/>
                                          </p:val>
                                        </p:tav>
                                        <p:tav tm="100000">
                                          <p:val>
                                            <p:strVal val="#ppt_w"/>
                                          </p:val>
                                        </p:tav>
                                      </p:tavLst>
                                    </p:anim>
                                    <p:anim calcmode="lin" valueType="num">
                                      <p:cBhvr>
                                        <p:cTn dur="1000" fill="hold" id="31"/>
                                        <p:tgtEl>
                                          <p:spTgt spid="46"/>
                                        </p:tgtEl>
                                        <p:attrNameLst>
                                          <p:attrName>ppt_h</p:attrName>
                                        </p:attrNameLst>
                                      </p:cBhvr>
                                      <p:tavLst>
                                        <p:tav tm="0">
                                          <p:val>
                                            <p:strVal val="#ppt_h"/>
                                          </p:val>
                                        </p:tav>
                                        <p:tav tm="100000">
                                          <p:val>
                                            <p:strVal val="#ppt_h"/>
                                          </p:val>
                                        </p:tav>
                                      </p:tavLst>
                                    </p:anim>
                                    <p:animEffect transition="in" filter="fade">
                                      <p:cBhvr>
                                        <p:cTn dur="1000" id="32"/>
                                        <p:tgtEl>
                                          <p:spTgt spid="46"/>
                                        </p:tgtEl>
                                      </p:cBhvr>
                                    </p:animEffect>
                                  </p:childTnLst>
                                </p:cTn>
                              </p:par>
                            </p:childTnLst>
                          </p:cTn>
                        </p:par>
                        <p:par>
                          <p:cTn fill="hold" id="33">
                            <p:stCondLst>
                              <p:cond delay="1000"/>
                            </p:stCondLst>
                            <p:childTnLst>
                              <p:par>
                                <p:cTn fill="hold" grpId="0" id="34" nodeType="afterEffect" presetClass="entr" presetID="2" presetSubtype="1">
                                  <p:stCondLst>
                                    <p:cond delay="0"/>
                                  </p:stCondLst>
                                  <p:childTnLst>
                                    <p:set>
                                      <p:cBhvr>
                                        <p:cTn dur="1000" fill="hold" id="35">
                                          <p:stCondLst>
                                            <p:cond delay="0"/>
                                          </p:stCondLst>
                                        </p:cTn>
                                        <p:tgtEl>
                                          <p:spTgt spid="1048685"/>
                                        </p:tgtEl>
                                        <p:attrNameLst>
                                          <p:attrName>style.visibility</p:attrName>
                                        </p:attrNameLst>
                                      </p:cBhvr>
                                      <p:to>
                                        <p:strVal val="visible"/>
                                      </p:to>
                                    </p:set>
                                    <p:anim calcmode="lin" valueType="num">
                                      <p:cBhvr additive="base">
                                        <p:cTn dur="1000" fill="hold" id="36"/>
                                        <p:tgtEl>
                                          <p:spTgt spid="1048685"/>
                                        </p:tgtEl>
                                        <p:attrNameLst>
                                          <p:attrName>ppt_x</p:attrName>
                                        </p:attrNameLst>
                                      </p:cBhvr>
                                      <p:tavLst>
                                        <p:tav tm="0">
                                          <p:val>
                                            <p:strVal val="#ppt_x"/>
                                          </p:val>
                                        </p:tav>
                                        <p:tav tm="100000">
                                          <p:val>
                                            <p:strVal val="#ppt_x"/>
                                          </p:val>
                                        </p:tav>
                                      </p:tavLst>
                                    </p:anim>
                                    <p:anim calcmode="lin" valueType="num">
                                      <p:cBhvr additive="base">
                                        <p:cTn dur="1000" fill="hold" id="37"/>
                                        <p:tgtEl>
                                          <p:spTgt spid="1048685"/>
                                        </p:tgtEl>
                                        <p:attrNameLst>
                                          <p:attrName>ppt_y</p:attrName>
                                        </p:attrNameLst>
                                      </p:cBhvr>
                                      <p:tavLst>
                                        <p:tav tm="0">
                                          <p:val>
                                            <p:strVal val="0-#ppt_h/2"/>
                                          </p:val>
                                        </p:tav>
                                        <p:tav tm="100000">
                                          <p:val>
                                            <p:strVal val="#ppt_y"/>
                                          </p:val>
                                        </p:tav>
                                      </p:tavLst>
                                    </p:anim>
                                  </p:childTnLst>
                                </p:cTn>
                              </p:par>
                            </p:childTnLst>
                          </p:cTn>
                        </p:par>
                      </p:childTnLst>
                    </p:cTn>
                  </p:par>
                  <p:par>
                    <p:cTn fill="hold" id="38">
                      <p:stCondLst>
                        <p:cond delay="indefinite"/>
                      </p:stCondLst>
                      <p:childTnLst>
                        <p:par>
                          <p:cTn fill="hold" id="39">
                            <p:stCondLst>
                              <p:cond delay="0"/>
                            </p:stCondLst>
                            <p:childTnLst>
                              <p:par>
                                <p:cTn fill="hold" id="40" nodeType="clickEffect" presetClass="entr" presetID="55" presetSubtype="0">
                                  <p:stCondLst>
                                    <p:cond delay="0"/>
                                  </p:stCondLst>
                                  <p:childTnLst>
                                    <p:set>
                                      <p:cBhvr>
                                        <p:cTn dur="1" fill="hold" id="41">
                                          <p:stCondLst>
                                            <p:cond delay="0"/>
                                          </p:stCondLst>
                                        </p:cTn>
                                        <p:tgtEl>
                                          <p:spTgt spid="45"/>
                                        </p:tgtEl>
                                        <p:attrNameLst>
                                          <p:attrName>style.visibility</p:attrName>
                                        </p:attrNameLst>
                                      </p:cBhvr>
                                      <p:to>
                                        <p:strVal val="visible"/>
                                      </p:to>
                                    </p:set>
                                    <p:anim calcmode="lin" valueType="num">
                                      <p:cBhvr>
                                        <p:cTn dur="1000" fill="hold" id="42"/>
                                        <p:tgtEl>
                                          <p:spTgt spid="45"/>
                                        </p:tgtEl>
                                        <p:attrNameLst>
                                          <p:attrName>ppt_w</p:attrName>
                                        </p:attrNameLst>
                                      </p:cBhvr>
                                      <p:tavLst>
                                        <p:tav tm="0">
                                          <p:val>
                                            <p:strVal val="#ppt_w*0.70"/>
                                          </p:val>
                                        </p:tav>
                                        <p:tav tm="100000">
                                          <p:val>
                                            <p:strVal val="#ppt_w"/>
                                          </p:val>
                                        </p:tav>
                                      </p:tavLst>
                                    </p:anim>
                                    <p:anim calcmode="lin" valueType="num">
                                      <p:cBhvr>
                                        <p:cTn dur="1000" fill="hold" id="43"/>
                                        <p:tgtEl>
                                          <p:spTgt spid="45"/>
                                        </p:tgtEl>
                                        <p:attrNameLst>
                                          <p:attrName>ppt_h</p:attrName>
                                        </p:attrNameLst>
                                      </p:cBhvr>
                                      <p:tavLst>
                                        <p:tav tm="0">
                                          <p:val>
                                            <p:strVal val="#ppt_h"/>
                                          </p:val>
                                        </p:tav>
                                        <p:tav tm="100000">
                                          <p:val>
                                            <p:strVal val="#ppt_h"/>
                                          </p:val>
                                        </p:tav>
                                      </p:tavLst>
                                    </p:anim>
                                    <p:animEffect transition="in" filter="fade">
                                      <p:cBhvr>
                                        <p:cTn dur="1000" id="44"/>
                                        <p:tgtEl>
                                          <p:spTgt spid="45"/>
                                        </p:tgtEl>
                                      </p:cBhvr>
                                    </p:animEffect>
                                  </p:childTnLst>
                                </p:cTn>
                              </p:par>
                            </p:childTnLst>
                          </p:cTn>
                        </p:par>
                        <p:par>
                          <p:cTn fill="hold" id="45">
                            <p:stCondLst>
                              <p:cond delay="1000"/>
                            </p:stCondLst>
                            <p:childTnLst>
                              <p:par>
                                <p:cTn fill="hold" grpId="0" id="46" nodeType="afterEffect" presetClass="entr" presetID="3" presetSubtype="10">
                                  <p:stCondLst>
                                    <p:cond delay="0"/>
                                  </p:stCondLst>
                                  <p:childTnLst>
                                    <p:set>
                                      <p:cBhvr>
                                        <p:cTn dur="1000" fill="hold" id="47">
                                          <p:stCondLst>
                                            <p:cond delay="0"/>
                                          </p:stCondLst>
                                        </p:cTn>
                                        <p:tgtEl>
                                          <p:spTgt spid="1048686"/>
                                        </p:tgtEl>
                                        <p:attrNameLst>
                                          <p:attrName>style.visibility</p:attrName>
                                        </p:attrNameLst>
                                      </p:cBhvr>
                                      <p:to>
                                        <p:strVal val="visible"/>
                                      </p:to>
                                    </p:set>
                                    <p:animEffect transition="in" filter="blinds(horizontal)">
                                      <p:cBhvr>
                                        <p:cTn dur="1000" id="48"/>
                                        <p:tgtEl>
                                          <p:spTgt spid="1048686"/>
                                        </p:tgtEl>
                                      </p:cBhvr>
                                    </p:animEffect>
                                  </p:childTnLst>
                                </p:cTn>
                              </p:par>
                            </p:childTnLst>
                          </p:cTn>
                        </p:par>
                      </p:childTnLst>
                    </p:cTn>
                  </p:par>
                  <p:par>
                    <p:cTn fill="hold" id="49">
                      <p:stCondLst>
                        <p:cond delay="indefinite"/>
                      </p:stCondLst>
                      <p:childTnLst>
                        <p:par>
                          <p:cTn fill="hold" id="50">
                            <p:stCondLst>
                              <p:cond delay="0"/>
                            </p:stCondLst>
                            <p:childTnLst>
                              <p:par>
                                <p:cTn fill="hold" id="51" nodeType="clickEffect" presetClass="entr" presetID="4" presetSubtype="16">
                                  <p:stCondLst>
                                    <p:cond delay="0"/>
                                  </p:stCondLst>
                                  <p:childTnLst>
                                    <p:set>
                                      <p:cBhvr>
                                        <p:cTn dur="1000" fill="hold" id="52">
                                          <p:stCondLst>
                                            <p:cond delay="0"/>
                                          </p:stCondLst>
                                        </p:cTn>
                                        <p:tgtEl>
                                          <p:spTgt spid="44"/>
                                        </p:tgtEl>
                                        <p:attrNameLst>
                                          <p:attrName>style.visibility</p:attrName>
                                        </p:attrNameLst>
                                      </p:cBhvr>
                                      <p:to>
                                        <p:strVal val="visible"/>
                                      </p:to>
                                    </p:set>
                                    <p:animEffect transition="in" filter="box(in)">
                                      <p:cBhvr>
                                        <p:cTn dur="1000" id="53"/>
                                        <p:tgtEl>
                                          <p:spTgt spid="44"/>
                                        </p:tgtEl>
                                      </p:cBhvr>
                                    </p:animEffect>
                                  </p:childTnLst>
                                </p:cTn>
                              </p:par>
                            </p:childTnLst>
                          </p:cTn>
                        </p:par>
                        <p:par>
                          <p:cTn fill="hold" id="54">
                            <p:stCondLst>
                              <p:cond delay="1000"/>
                            </p:stCondLst>
                            <p:childTnLst>
                              <p:par>
                                <p:cTn fill="hold" grpId="0" id="55" nodeType="afterEffect" presetClass="entr" presetID="3" presetSubtype="10">
                                  <p:stCondLst>
                                    <p:cond delay="0"/>
                                  </p:stCondLst>
                                  <p:childTnLst>
                                    <p:set>
                                      <p:cBhvr>
                                        <p:cTn dur="1000" fill="hold" id="56">
                                          <p:stCondLst>
                                            <p:cond delay="0"/>
                                          </p:stCondLst>
                                        </p:cTn>
                                        <p:tgtEl>
                                          <p:spTgt spid="1048687"/>
                                        </p:tgtEl>
                                        <p:attrNameLst>
                                          <p:attrName>style.visibility</p:attrName>
                                        </p:attrNameLst>
                                      </p:cBhvr>
                                      <p:to>
                                        <p:strVal val="visible"/>
                                      </p:to>
                                    </p:set>
                                    <p:animEffect transition="in" filter="blinds(horizontal)">
                                      <p:cBhvr>
                                        <p:cTn dur="1000" id="57"/>
                                        <p:tgtEl>
                                          <p:spTgt spid="10486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77" grpId="0"/>
      <p:bldP spid="1048685" grpId="0" bldLvl="0" animBg="1"/>
      <p:bldP spid="1048686" grpId="0" bldLvl="0" animBg="1"/>
      <p:bldP spid="1048687"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638" name="弧形 2"/>
          <p:cNvSpPr/>
          <p:nvPr/>
        </p:nvSpPr>
        <p:spPr>
          <a:xfrm>
            <a:off x="1509713" y="4337050"/>
            <a:ext cx="2146300" cy="4905375"/>
          </a:xfrm>
          <a:prstGeom prst="arc">
            <a:avLst>
              <a:gd name="adj1" fmla="val 16339661"/>
              <a:gd name="adj2" fmla="val 0"/>
            </a:avLst>
          </a:prstGeom>
          <a:ln w="38100" cmpd="sng">
            <a:solidFill>
              <a:srgbClr val="990000"/>
            </a:solidFill>
            <a:prstDash val="solid"/>
          </a:ln>
        </p:spPr>
        <p:style>
          <a:lnRef idx="1">
            <a:schemeClr val="accent3"/>
          </a:lnRef>
          <a:fillRef idx="0">
            <a:schemeClr val="accent3"/>
          </a:fillRef>
          <a:effectRef idx="0">
            <a:schemeClr val="accent3"/>
          </a:effectRef>
          <a:fontRef idx="minor">
            <a:schemeClr val="tx1"/>
          </a:fontRef>
        </p:style>
        <p:txBody>
          <a:bodyPr anchor="ctr"/>
          <a:p>
            <a:pPr algn="ctr" fontAlgn="auto">
              <a:spcBef>
                <a:spcPts val="0"/>
              </a:spcBef>
              <a:spcAft>
                <a:spcPts val="0"/>
              </a:spcAft>
            </a:pPr>
            <a:endParaRPr altLang="en-US" lang="zh-CN"/>
          </a:p>
        </p:txBody>
      </p:sp>
      <p:sp>
        <p:nvSpPr>
          <p:cNvPr id="1048639" name="弧形 3"/>
          <p:cNvSpPr/>
          <p:nvPr/>
        </p:nvSpPr>
        <p:spPr>
          <a:xfrm rot="11220000">
            <a:off x="5283200" y="3948113"/>
            <a:ext cx="2271713" cy="3516312"/>
          </a:xfrm>
          <a:prstGeom prst="arc">
            <a:avLst>
              <a:gd name="adj1" fmla="val 18093060"/>
              <a:gd name="adj2" fmla="val 3972344"/>
            </a:avLst>
          </a:prstGeom>
          <a:ln w="38100" cmpd="sng">
            <a:solidFill>
              <a:srgbClr val="990000"/>
            </a:solidFill>
            <a:prstDash val="solid"/>
          </a:ln>
        </p:spPr>
        <p:style>
          <a:lnRef idx="1">
            <a:schemeClr val="accent3"/>
          </a:lnRef>
          <a:fillRef idx="0">
            <a:schemeClr val="accent3"/>
          </a:fillRef>
          <a:effectRef idx="0">
            <a:schemeClr val="accent3"/>
          </a:effectRef>
          <a:fontRef idx="minor">
            <a:schemeClr val="tx1"/>
          </a:fontRef>
        </p:style>
        <p:txBody>
          <a:bodyPr anchor="ctr"/>
          <a:p>
            <a:pPr algn="ctr" fontAlgn="auto">
              <a:spcBef>
                <a:spcPts val="0"/>
              </a:spcBef>
              <a:spcAft>
                <a:spcPts val="0"/>
              </a:spcAft>
            </a:pPr>
            <a:endParaRPr altLang="en-US" lang="zh-CN"/>
          </a:p>
        </p:txBody>
      </p:sp>
      <p:sp>
        <p:nvSpPr>
          <p:cNvPr id="1048640" name="弧形 5"/>
          <p:cNvSpPr/>
          <p:nvPr/>
        </p:nvSpPr>
        <p:spPr>
          <a:xfrm>
            <a:off x="3579813" y="4338638"/>
            <a:ext cx="76200" cy="74612"/>
          </a:xfrm>
          <a:prstGeom prst="arc"/>
        </p:spPr>
        <p:style>
          <a:lnRef idx="1">
            <a:schemeClr val="accent1"/>
          </a:lnRef>
          <a:fillRef idx="0">
            <a:schemeClr val="accent1"/>
          </a:fillRef>
          <a:effectRef idx="0">
            <a:schemeClr val="accent1"/>
          </a:effectRef>
          <a:fontRef idx="minor">
            <a:schemeClr val="tx1"/>
          </a:fontRef>
        </p:style>
        <p:txBody>
          <a:bodyPr anchor="ctr"/>
          <a:p>
            <a:pPr algn="ctr" fontAlgn="auto">
              <a:spcBef>
                <a:spcPts val="0"/>
              </a:spcBef>
              <a:spcAft>
                <a:spcPts val="0"/>
              </a:spcAft>
            </a:pPr>
            <a:endParaRPr altLang="en-US" lang="zh-CN"/>
          </a:p>
        </p:txBody>
      </p:sp>
      <p:sp>
        <p:nvSpPr>
          <p:cNvPr id="1048641" name="弧形 7"/>
          <p:cNvSpPr/>
          <p:nvPr/>
        </p:nvSpPr>
        <p:spPr>
          <a:xfrm rot="9720000">
            <a:off x="3390900" y="2828925"/>
            <a:ext cx="530225" cy="2041525"/>
          </a:xfrm>
          <a:prstGeom prst="arc">
            <a:avLst>
              <a:gd name="adj1" fmla="val 9440633"/>
              <a:gd name="adj2" fmla="val 1770519"/>
            </a:avLst>
          </a:prstGeom>
          <a:ln w="31750">
            <a:solidFill>
              <a:srgbClr val="990000"/>
            </a:solidFill>
          </a:ln>
        </p:spPr>
        <p:style>
          <a:lnRef idx="1">
            <a:schemeClr val="accent1"/>
          </a:lnRef>
          <a:fillRef idx="0">
            <a:schemeClr val="accent1"/>
          </a:fillRef>
          <a:effectRef idx="0">
            <a:schemeClr val="accent1"/>
          </a:effectRef>
          <a:fontRef idx="minor">
            <a:schemeClr val="tx1"/>
          </a:fontRef>
        </p:style>
        <p:txBody>
          <a:bodyPr anchor="ctr"/>
          <a:p>
            <a:pPr algn="ctr" fontAlgn="auto">
              <a:spcBef>
                <a:spcPts val="0"/>
              </a:spcBef>
              <a:spcAft>
                <a:spcPts val="0"/>
              </a:spcAft>
            </a:pPr>
            <a:endParaRPr altLang="en-US" lang="zh-CN"/>
          </a:p>
        </p:txBody>
      </p:sp>
      <p:sp>
        <p:nvSpPr>
          <p:cNvPr id="1048642" name="弧形 8"/>
          <p:cNvSpPr/>
          <p:nvPr/>
        </p:nvSpPr>
        <p:spPr>
          <a:xfrm rot="11880000">
            <a:off x="4786313" y="3021013"/>
            <a:ext cx="501650" cy="1849437"/>
          </a:xfrm>
          <a:prstGeom prst="arc">
            <a:avLst>
              <a:gd name="adj1" fmla="val 8615170"/>
              <a:gd name="adj2" fmla="val 1770519"/>
            </a:avLst>
          </a:prstGeom>
          <a:ln w="31750">
            <a:solidFill>
              <a:srgbClr val="990000"/>
            </a:solidFill>
          </a:ln>
        </p:spPr>
        <p:style>
          <a:lnRef idx="1">
            <a:schemeClr val="accent1"/>
          </a:lnRef>
          <a:fillRef idx="0">
            <a:schemeClr val="accent1"/>
          </a:fillRef>
          <a:effectRef idx="0">
            <a:schemeClr val="accent1"/>
          </a:effectRef>
          <a:fontRef idx="minor">
            <a:schemeClr val="tx1"/>
          </a:fontRef>
        </p:style>
        <p:txBody>
          <a:bodyPr anchor="ctr"/>
          <a:p>
            <a:pPr algn="ctr" fontAlgn="auto">
              <a:spcBef>
                <a:spcPts val="0"/>
              </a:spcBef>
              <a:spcAft>
                <a:spcPts val="0"/>
              </a:spcAft>
            </a:pPr>
            <a:endParaRPr altLang="en-US" lang="zh-CN"/>
          </a:p>
        </p:txBody>
      </p:sp>
      <p:sp>
        <p:nvSpPr>
          <p:cNvPr id="1048643" name="云形标注 13"/>
          <p:cNvSpPr>
            <a:spLocks noChangeArrowheads="1"/>
          </p:cNvSpPr>
          <p:nvPr/>
        </p:nvSpPr>
        <p:spPr bwMode="auto">
          <a:xfrm rot="-5820000">
            <a:off x="1764507" y="2883694"/>
            <a:ext cx="1328737" cy="1590675"/>
          </a:xfrm>
          <a:prstGeom prst="cloudCallout">
            <a:avLst>
              <a:gd name="adj1" fmla="val -52880"/>
              <a:gd name="adj2" fmla="val 50644"/>
            </a:avLst>
          </a:prstGeom>
          <a:gradFill rotWithShape="0">
            <a:gsLst>
              <a:gs pos="0">
                <a:srgbClr val="14CD68"/>
              </a:gs>
              <a:gs pos="100000">
                <a:srgbClr val="035C7D"/>
              </a:gs>
            </a:gsLst>
            <a:lin ang="5400000"/>
          </a:gradFill>
          <a:ln w="12700" algn="ctr">
            <a:solidFill>
              <a:srgbClr val="00B050"/>
            </a:solidFill>
            <a:miter lim="800000"/>
          </a:ln>
        </p:spPr>
        <p:txBody>
          <a:bodyPr anchor="ctr" vert="eaVert"/>
          <a:p>
            <a:pPr algn="ctr"/>
            <a:endParaRPr altLang="en-US" lang="zh-CN">
              <a:solidFill>
                <a:srgbClr val="FFFFFF"/>
              </a:solidFill>
            </a:endParaRPr>
          </a:p>
        </p:txBody>
      </p:sp>
      <p:grpSp>
        <p:nvGrpSpPr>
          <p:cNvPr id="36" name="Group 37"/>
          <p:cNvGrpSpPr/>
          <p:nvPr/>
        </p:nvGrpSpPr>
        <p:grpSpPr bwMode="auto">
          <a:xfrm>
            <a:off x="3394075" y="2271713"/>
            <a:ext cx="1863725" cy="1622425"/>
            <a:chOff x="2570" y="1431"/>
            <a:chExt cx="1174" cy="1022"/>
          </a:xfrm>
        </p:grpSpPr>
        <p:sp>
          <p:nvSpPr>
            <p:cNvPr id="1048644" name="云形标注 12"/>
            <p:cNvSpPr>
              <a:spLocks noChangeArrowheads="1"/>
            </p:cNvSpPr>
            <p:nvPr/>
          </p:nvSpPr>
          <p:spPr bwMode="auto">
            <a:xfrm rot="-2760000">
              <a:off x="2646" y="1355"/>
              <a:ext cx="1022" cy="1174"/>
            </a:xfrm>
            <a:prstGeom prst="cloudCallout">
              <a:avLst>
                <a:gd name="adj1" fmla="val -52880"/>
                <a:gd name="adj2" fmla="val 50644"/>
              </a:avLst>
            </a:prstGeom>
            <a:gradFill rotWithShape="0">
              <a:gsLst>
                <a:gs pos="0">
                  <a:srgbClr val="14CD68"/>
                </a:gs>
                <a:gs pos="100000">
                  <a:srgbClr val="035C7D"/>
                </a:gs>
              </a:gsLst>
              <a:lin ang="5400000"/>
            </a:gradFill>
            <a:ln w="12700" algn="ctr">
              <a:solidFill>
                <a:srgbClr val="00B050"/>
              </a:solidFill>
              <a:miter lim="800000"/>
            </a:ln>
          </p:spPr>
          <p:txBody>
            <a:bodyPr anchor="ctr" vert="eaVert"/>
            <a:p>
              <a:pPr algn="ctr"/>
              <a:endParaRPr altLang="en-US" lang="zh-CN">
                <a:solidFill>
                  <a:srgbClr val="FFFFFF"/>
                </a:solidFill>
              </a:endParaRPr>
            </a:p>
          </p:txBody>
        </p:sp>
        <p:sp>
          <p:nvSpPr>
            <p:cNvPr id="1048645" name="文本框 16"/>
            <p:cNvSpPr txBox="1">
              <a:spLocks noChangeArrowheads="1"/>
            </p:cNvSpPr>
            <p:nvPr/>
          </p:nvSpPr>
          <p:spPr bwMode="auto">
            <a:xfrm>
              <a:off x="3054" y="1616"/>
              <a:ext cx="290" cy="634"/>
            </a:xfrm>
            <a:prstGeom prst="rect"/>
            <a:noFill/>
            <a:ln w="9525">
              <a:noFill/>
              <a:miter lim="800000"/>
            </a:ln>
          </p:spPr>
          <p:txBody>
            <a:bodyPr vert="eaVert" wrap="none">
              <a:spAutoFit/>
            </a:bodyPr>
            <a:p>
              <a:r>
                <a:rPr altLang="en-US" lang="zh-CN"/>
                <a:t>闯关巩固</a:t>
              </a:r>
              <a:endParaRPr altLang="en-US" lang="zh-CN"/>
            </a:p>
          </p:txBody>
        </p:sp>
      </p:grpSp>
      <p:sp>
        <p:nvSpPr>
          <p:cNvPr id="1048646" name="文本框 17"/>
          <p:cNvSpPr txBox="1">
            <a:spLocks noChangeArrowheads="1"/>
          </p:cNvSpPr>
          <p:nvPr/>
        </p:nvSpPr>
        <p:spPr bwMode="auto">
          <a:xfrm rot="2040000">
            <a:off x="1819275" y="3532188"/>
            <a:ext cx="1096963" cy="368300"/>
          </a:xfrm>
          <a:prstGeom prst="rect"/>
          <a:noFill/>
          <a:ln w="9525">
            <a:noFill/>
            <a:miter lim="800000"/>
          </a:ln>
        </p:spPr>
        <p:txBody>
          <a:bodyPr wrap="none">
            <a:spAutoFit/>
          </a:bodyPr>
          <a:p>
            <a:r>
              <a:rPr altLang="en-US" lang="zh-CN"/>
              <a:t>游戏感知</a:t>
            </a:r>
            <a:endParaRPr altLang="en-US" lang="zh-CN"/>
          </a:p>
        </p:txBody>
      </p:sp>
      <p:sp>
        <p:nvSpPr>
          <p:cNvPr id="1048647" name="矩形 19"/>
          <p:cNvSpPr/>
          <p:nvPr/>
        </p:nvSpPr>
        <p:spPr>
          <a:xfrm>
            <a:off x="3510280" y="4733358"/>
            <a:ext cx="1764030" cy="815339"/>
          </a:xfrm>
          <a:prstGeom prst="rect"/>
          <a:noFill/>
          <a:ln>
            <a:noFill/>
          </a:ln>
        </p:spPr>
        <p:txBody>
          <a:bodyPr>
            <a:spAutoFit/>
          </a:bodyPr>
          <a:p>
            <a:pPr algn="ctr" fontAlgn="auto">
              <a:spcBef>
                <a:spcPts val="0"/>
              </a:spcBef>
              <a:spcAft>
                <a:spcPts val="0"/>
              </a:spcAft>
            </a:pPr>
            <a:r>
              <a:rPr altLang="en-US" b="1" sz="4800" lang="zh-CN">
                <a:gradFill>
                  <a:gsLst>
                    <a:gs pos="0">
                      <a:schemeClr val="accent5">
                        <a:lumMod val="50000"/>
                      </a:schemeClr>
                    </a:gs>
                    <a:gs pos="50000">
                      <a:schemeClr val="accent5"/>
                    </a:gs>
                    <a:gs pos="100000">
                      <a:schemeClr val="accent5">
                        <a:lumMod val="60000"/>
                        <a:lumOff val="40000"/>
                      </a:schemeClr>
                    </a:gs>
                  </a:gsLst>
                  <a:lin ang="5400000"/>
                </a:gradFill>
                <a:effectLst>
                  <a:reflection algn="bl" blurRad="6350" dir="5400000" endA="300" endPos="35500" rotWithShape="0" stA="53000" sy="-90000"/>
                </a:effectLst>
                <a:latin typeface="+mn-lt"/>
                <a:ea typeface="+mn-ea"/>
                <a:cs typeface="+mn-cs"/>
              </a:rPr>
              <a:t>左右</a:t>
            </a:r>
            <a:endParaRPr altLang="en-US" b="1" sz="4800" lang="zh-CN">
              <a:gradFill>
                <a:gsLst>
                  <a:gs pos="0">
                    <a:schemeClr val="accent5">
                      <a:lumMod val="50000"/>
                    </a:schemeClr>
                  </a:gs>
                  <a:gs pos="50000">
                    <a:schemeClr val="accent5"/>
                  </a:gs>
                  <a:gs pos="100000">
                    <a:schemeClr val="accent5">
                      <a:lumMod val="60000"/>
                      <a:lumOff val="40000"/>
                    </a:schemeClr>
                  </a:gs>
                </a:gsLst>
                <a:lin ang="5400000"/>
              </a:gradFill>
              <a:effectLst>
                <a:reflection algn="bl" blurRad="6350" dir="5400000" endA="300" endPos="35500" rotWithShape="0" stA="53000" sy="-90000"/>
              </a:effectLst>
              <a:latin typeface="+mn-lt"/>
              <a:ea typeface="+mn-ea"/>
              <a:cs typeface="+mn-cs"/>
            </a:endParaRPr>
          </a:p>
        </p:txBody>
      </p:sp>
      <p:sp>
        <p:nvSpPr>
          <p:cNvPr id="1048648" name="文本框 20"/>
          <p:cNvSpPr txBox="1">
            <a:spLocks noChangeArrowheads="1"/>
          </p:cNvSpPr>
          <p:nvPr/>
        </p:nvSpPr>
        <p:spPr bwMode="auto">
          <a:xfrm>
            <a:off x="3767138" y="6127750"/>
            <a:ext cx="1403350" cy="457200"/>
          </a:xfrm>
          <a:prstGeom prst="rect"/>
          <a:noFill/>
          <a:ln w="9525">
            <a:noFill/>
            <a:miter lim="800000"/>
          </a:ln>
        </p:spPr>
        <p:txBody>
          <a:bodyPr wrap="none">
            <a:spAutoFit/>
          </a:bodyPr>
          <a:p>
            <a:r>
              <a:rPr altLang="en-US" sz="2400" lang="zh-CN"/>
              <a:t>激趣引题</a:t>
            </a:r>
            <a:endParaRPr altLang="en-US" sz="2400" lang="zh-CN"/>
          </a:p>
        </p:txBody>
      </p:sp>
      <p:sp>
        <p:nvSpPr>
          <p:cNvPr id="1048649" name="云形标注 29"/>
          <p:cNvSpPr>
            <a:spLocks noChangeArrowheads="1"/>
          </p:cNvSpPr>
          <p:nvPr/>
        </p:nvSpPr>
        <p:spPr bwMode="auto">
          <a:xfrm rot="-8640000">
            <a:off x="390525" y="3544888"/>
            <a:ext cx="942975" cy="906462"/>
          </a:xfrm>
          <a:prstGeom prst="cloudCallout">
            <a:avLst>
              <a:gd name="adj1" fmla="val -52880"/>
              <a:gd name="adj2" fmla="val 50644"/>
            </a:avLst>
          </a:prstGeom>
          <a:gradFill rotWithShape="0">
            <a:gsLst>
              <a:gs pos="0">
                <a:srgbClr val="14CD68"/>
              </a:gs>
              <a:gs pos="100000">
                <a:srgbClr val="035C7D"/>
              </a:gs>
            </a:gsLst>
            <a:lin ang="5400000"/>
          </a:gradFill>
          <a:ln w="12700" algn="ctr">
            <a:solidFill>
              <a:srgbClr val="00B050"/>
            </a:solidFill>
            <a:miter lim="800000"/>
          </a:ln>
        </p:spPr>
        <p:txBody>
          <a:bodyPr anchor="ctr" rot="10800000"/>
          <a:p>
            <a:pPr algn="ctr"/>
            <a:endParaRPr altLang="en-US" lang="zh-CN">
              <a:solidFill>
                <a:srgbClr val="FFFFFF"/>
              </a:solidFill>
            </a:endParaRPr>
          </a:p>
        </p:txBody>
      </p:sp>
      <p:sp>
        <p:nvSpPr>
          <p:cNvPr id="1048650" name="云形标注 30"/>
          <p:cNvSpPr>
            <a:spLocks noChangeArrowheads="1"/>
          </p:cNvSpPr>
          <p:nvPr/>
        </p:nvSpPr>
        <p:spPr bwMode="auto">
          <a:xfrm rot="-7380000">
            <a:off x="362744" y="2539206"/>
            <a:ext cx="1000125" cy="792163"/>
          </a:xfrm>
          <a:prstGeom prst="cloudCallout">
            <a:avLst>
              <a:gd name="adj1" fmla="val -71333"/>
              <a:gd name="adj2" fmla="val 44500"/>
            </a:avLst>
          </a:prstGeom>
          <a:gradFill rotWithShape="0">
            <a:gsLst>
              <a:gs pos="0">
                <a:srgbClr val="14CD68"/>
              </a:gs>
              <a:gs pos="100000">
                <a:srgbClr val="035C7D"/>
              </a:gs>
            </a:gsLst>
            <a:lin ang="5400000"/>
          </a:gradFill>
          <a:ln w="12700" algn="ctr">
            <a:solidFill>
              <a:srgbClr val="00B050"/>
            </a:solidFill>
            <a:miter lim="800000"/>
          </a:ln>
        </p:spPr>
        <p:txBody>
          <a:bodyPr anchor="ctr" vert="eaVert"/>
          <a:p>
            <a:pPr algn="ctr"/>
            <a:endParaRPr altLang="en-US" lang="zh-CN">
              <a:solidFill>
                <a:srgbClr val="FFFFFF"/>
              </a:solidFill>
            </a:endParaRPr>
          </a:p>
        </p:txBody>
      </p:sp>
      <p:sp>
        <p:nvSpPr>
          <p:cNvPr id="1048651" name="云形标注 31"/>
          <p:cNvSpPr>
            <a:spLocks noChangeArrowheads="1"/>
          </p:cNvSpPr>
          <p:nvPr/>
        </p:nvSpPr>
        <p:spPr bwMode="auto">
          <a:xfrm rot="-4920000">
            <a:off x="1318419" y="1905794"/>
            <a:ext cx="944562" cy="838200"/>
          </a:xfrm>
          <a:prstGeom prst="cloudCallout">
            <a:avLst>
              <a:gd name="adj1" fmla="val -65644"/>
              <a:gd name="adj2" fmla="val 60616"/>
            </a:avLst>
          </a:prstGeom>
          <a:gradFill rotWithShape="0">
            <a:gsLst>
              <a:gs pos="0">
                <a:srgbClr val="14CD68"/>
              </a:gs>
              <a:gs pos="100000">
                <a:srgbClr val="035C7D"/>
              </a:gs>
            </a:gsLst>
            <a:lin ang="5400000"/>
          </a:gradFill>
          <a:ln w="12700" algn="ctr">
            <a:solidFill>
              <a:srgbClr val="00B050"/>
            </a:solidFill>
            <a:miter lim="800000"/>
          </a:ln>
        </p:spPr>
        <p:txBody>
          <a:bodyPr anchor="ctr" vert="eaVert"/>
          <a:p>
            <a:pPr algn="ctr"/>
            <a:endParaRPr altLang="en-US" lang="zh-CN">
              <a:solidFill>
                <a:srgbClr val="FFFFFF"/>
              </a:solidFill>
            </a:endParaRPr>
          </a:p>
        </p:txBody>
      </p:sp>
      <p:sp>
        <p:nvSpPr>
          <p:cNvPr id="1048652" name="文本框 35"/>
          <p:cNvSpPr txBox="1">
            <a:spLocks noChangeArrowheads="1"/>
          </p:cNvSpPr>
          <p:nvPr/>
        </p:nvSpPr>
        <p:spPr bwMode="auto">
          <a:xfrm>
            <a:off x="1385888" y="2139950"/>
            <a:ext cx="944562" cy="366713"/>
          </a:xfrm>
          <a:prstGeom prst="rect"/>
          <a:noFill/>
          <a:ln w="9525">
            <a:noFill/>
            <a:miter lim="800000"/>
          </a:ln>
        </p:spPr>
        <p:txBody>
          <a:bodyPr>
            <a:spAutoFit/>
          </a:bodyPr>
          <a:p>
            <a:r>
              <a:rPr altLang="en-US" lang="zh-CN"/>
              <a:t>照镜子</a:t>
            </a:r>
            <a:endParaRPr altLang="en-US" lang="zh-CN"/>
          </a:p>
        </p:txBody>
      </p:sp>
      <p:sp>
        <p:nvSpPr>
          <p:cNvPr id="1048653" name="文本框 36"/>
          <p:cNvSpPr txBox="1">
            <a:spLocks noChangeArrowheads="1"/>
          </p:cNvSpPr>
          <p:nvPr/>
        </p:nvSpPr>
        <p:spPr bwMode="auto">
          <a:xfrm>
            <a:off x="384175" y="2682875"/>
            <a:ext cx="882650" cy="366713"/>
          </a:xfrm>
          <a:prstGeom prst="rect"/>
          <a:noFill/>
          <a:ln w="9525">
            <a:noFill/>
            <a:miter lim="800000"/>
          </a:ln>
        </p:spPr>
        <p:txBody>
          <a:bodyPr>
            <a:spAutoFit/>
          </a:bodyPr>
          <a:p>
            <a:r>
              <a:rPr altLang="en-US" lang="zh-CN"/>
              <a:t>左右转</a:t>
            </a:r>
            <a:endParaRPr altLang="en-US" lang="zh-CN"/>
          </a:p>
        </p:txBody>
      </p:sp>
      <p:sp>
        <p:nvSpPr>
          <p:cNvPr id="1048654" name="文本框 37"/>
          <p:cNvSpPr txBox="1">
            <a:spLocks noChangeArrowheads="1"/>
          </p:cNvSpPr>
          <p:nvPr/>
        </p:nvSpPr>
        <p:spPr bwMode="auto">
          <a:xfrm>
            <a:off x="366713" y="3822700"/>
            <a:ext cx="1079500" cy="366713"/>
          </a:xfrm>
          <a:prstGeom prst="rect"/>
          <a:noFill/>
          <a:ln w="9525">
            <a:noFill/>
            <a:miter lim="800000"/>
          </a:ln>
        </p:spPr>
        <p:txBody>
          <a:bodyPr>
            <a:spAutoFit/>
          </a:bodyPr>
          <a:p>
            <a:r>
              <a:rPr altLang="en-US" lang="zh-CN"/>
              <a:t>分帮派</a:t>
            </a:r>
            <a:endParaRPr altLang="en-US" lang="zh-CN"/>
          </a:p>
        </p:txBody>
      </p:sp>
      <p:grpSp>
        <p:nvGrpSpPr>
          <p:cNvPr id="37" name="Group 38"/>
          <p:cNvGrpSpPr/>
          <p:nvPr/>
        </p:nvGrpSpPr>
        <p:grpSpPr bwMode="auto">
          <a:xfrm>
            <a:off x="2287588" y="1417638"/>
            <a:ext cx="885825" cy="1089025"/>
            <a:chOff x="1873" y="893"/>
            <a:chExt cx="558" cy="686"/>
          </a:xfrm>
        </p:grpSpPr>
        <p:sp>
          <p:nvSpPr>
            <p:cNvPr id="1048655" name="云形标注 26"/>
            <p:cNvSpPr>
              <a:spLocks noChangeArrowheads="1"/>
            </p:cNvSpPr>
            <p:nvPr/>
          </p:nvSpPr>
          <p:spPr bwMode="auto">
            <a:xfrm rot="-6300000">
              <a:off x="1809" y="957"/>
              <a:ext cx="686" cy="558"/>
            </a:xfrm>
            <a:prstGeom prst="cloudCallout">
              <a:avLst>
                <a:gd name="adj1" fmla="val -62282"/>
                <a:gd name="adj2" fmla="val 60764"/>
              </a:avLst>
            </a:prstGeom>
            <a:gradFill rotWithShape="0">
              <a:gsLst>
                <a:gs pos="0">
                  <a:srgbClr val="14CD68"/>
                </a:gs>
                <a:gs pos="100000">
                  <a:srgbClr val="035C7D"/>
                </a:gs>
              </a:gsLst>
              <a:lin ang="5400000"/>
            </a:gradFill>
            <a:ln w="12700" algn="ctr">
              <a:solidFill>
                <a:srgbClr val="00B050"/>
              </a:solidFill>
              <a:miter lim="800000"/>
            </a:ln>
          </p:spPr>
          <p:txBody>
            <a:bodyPr anchor="ctr" vert="eaVert"/>
            <a:p>
              <a:pPr algn="ctr"/>
              <a:endParaRPr altLang="en-US" lang="zh-CN">
                <a:solidFill>
                  <a:srgbClr val="FFFFFF"/>
                </a:solidFill>
              </a:endParaRPr>
            </a:p>
          </p:txBody>
        </p:sp>
        <p:sp>
          <p:nvSpPr>
            <p:cNvPr id="1048656" name="文本框 38"/>
            <p:cNvSpPr txBox="1">
              <a:spLocks noChangeArrowheads="1"/>
            </p:cNvSpPr>
            <p:nvPr/>
          </p:nvSpPr>
          <p:spPr bwMode="auto">
            <a:xfrm>
              <a:off x="2007" y="1040"/>
              <a:ext cx="290" cy="345"/>
            </a:xfrm>
            <a:prstGeom prst="rect"/>
            <a:noFill/>
            <a:ln w="9525">
              <a:noFill/>
              <a:miter lim="800000"/>
            </a:ln>
          </p:spPr>
          <p:txBody>
            <a:bodyPr vert="eaVert" wrap="none">
              <a:spAutoFit/>
            </a:bodyPr>
            <a:p>
              <a:r>
                <a:rPr altLang="en-US" lang="zh-CN"/>
                <a:t>摆说</a:t>
              </a:r>
              <a:endParaRPr altLang="en-US" lang="zh-CN"/>
            </a:p>
          </p:txBody>
        </p:sp>
      </p:grpSp>
      <p:grpSp>
        <p:nvGrpSpPr>
          <p:cNvPr id="38" name="Group 41"/>
          <p:cNvGrpSpPr/>
          <p:nvPr/>
        </p:nvGrpSpPr>
        <p:grpSpPr bwMode="auto">
          <a:xfrm>
            <a:off x="3257550" y="938213"/>
            <a:ext cx="852488" cy="930275"/>
            <a:chOff x="2484" y="591"/>
            <a:chExt cx="537" cy="586"/>
          </a:xfrm>
        </p:grpSpPr>
        <p:sp>
          <p:nvSpPr>
            <p:cNvPr id="1048657" name="云形标注 27"/>
            <p:cNvSpPr>
              <a:spLocks noChangeArrowheads="1"/>
            </p:cNvSpPr>
            <p:nvPr/>
          </p:nvSpPr>
          <p:spPr bwMode="auto">
            <a:xfrm rot="-4980000">
              <a:off x="2460" y="615"/>
              <a:ext cx="586" cy="537"/>
            </a:xfrm>
            <a:prstGeom prst="cloudCallout">
              <a:avLst>
                <a:gd name="adj1" fmla="val -60398"/>
                <a:gd name="adj2" fmla="val 56106"/>
              </a:avLst>
            </a:prstGeom>
            <a:gradFill rotWithShape="0">
              <a:gsLst>
                <a:gs pos="0">
                  <a:srgbClr val="14CD68"/>
                </a:gs>
                <a:gs pos="100000">
                  <a:srgbClr val="035C7D"/>
                </a:gs>
              </a:gsLst>
              <a:lin ang="5400000"/>
            </a:gradFill>
            <a:ln w="12700" algn="ctr">
              <a:solidFill>
                <a:srgbClr val="00B050"/>
              </a:solidFill>
              <a:miter lim="800000"/>
            </a:ln>
          </p:spPr>
          <p:txBody>
            <a:bodyPr anchor="ctr" vert="eaVert"/>
            <a:p>
              <a:pPr algn="ctr"/>
              <a:endParaRPr altLang="en-US" lang="zh-CN">
                <a:solidFill>
                  <a:srgbClr val="FFFFFF"/>
                </a:solidFill>
              </a:endParaRPr>
            </a:p>
          </p:txBody>
        </p:sp>
        <p:sp>
          <p:nvSpPr>
            <p:cNvPr id="1048658" name="文本框 39"/>
            <p:cNvSpPr txBox="1">
              <a:spLocks noChangeArrowheads="1"/>
            </p:cNvSpPr>
            <p:nvPr/>
          </p:nvSpPr>
          <p:spPr bwMode="auto">
            <a:xfrm>
              <a:off x="2591" y="711"/>
              <a:ext cx="289" cy="346"/>
            </a:xfrm>
            <a:prstGeom prst="rect"/>
            <a:noFill/>
            <a:ln w="9525">
              <a:noFill/>
              <a:miter lim="800000"/>
            </a:ln>
          </p:spPr>
          <p:txBody>
            <a:bodyPr vert="eaVert" wrap="none">
              <a:spAutoFit/>
            </a:bodyPr>
            <a:p>
              <a:r>
                <a:rPr altLang="en-US" lang="zh-CN"/>
                <a:t>说指</a:t>
              </a:r>
              <a:endParaRPr altLang="en-US" lang="zh-CN"/>
            </a:p>
          </p:txBody>
        </p:sp>
      </p:grpSp>
      <p:grpSp>
        <p:nvGrpSpPr>
          <p:cNvPr id="39" name="Group 39"/>
          <p:cNvGrpSpPr/>
          <p:nvPr/>
        </p:nvGrpSpPr>
        <p:grpSpPr bwMode="auto">
          <a:xfrm>
            <a:off x="4443413" y="1020763"/>
            <a:ext cx="835025" cy="931862"/>
            <a:chOff x="3231" y="643"/>
            <a:chExt cx="526" cy="587"/>
          </a:xfrm>
        </p:grpSpPr>
        <p:sp>
          <p:nvSpPr>
            <p:cNvPr id="1048659" name="云形标注 25"/>
            <p:cNvSpPr/>
            <p:nvPr/>
          </p:nvSpPr>
          <p:spPr>
            <a:xfrm rot="20700000">
              <a:off x="3231" y="643"/>
              <a:ext cx="526" cy="587"/>
            </a:xfrm>
            <a:prstGeom prst="cloudCallout">
              <a:avLst>
                <a:gd name="adj1" fmla="val -52878"/>
                <a:gd name="adj2" fmla="val 50644"/>
              </a:avLst>
            </a:prstGeom>
            <a:gradFill>
              <a:gsLst>
                <a:gs pos="0">
                  <a:srgbClr val="14CD68"/>
                </a:gs>
                <a:gs pos="100000">
                  <a:srgbClr val="035C7D"/>
                </a:gs>
              </a:gsLst>
              <a:lin ang="5400000" scaled="0"/>
            </a:gra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p>
              <a:pPr algn="ctr" fontAlgn="auto">
                <a:spcBef>
                  <a:spcPts val="0"/>
                </a:spcBef>
                <a:spcAft>
                  <a:spcPts val="0"/>
                </a:spcAft>
              </a:pPr>
              <a:endParaRPr altLang="en-US" lang="zh-CN"/>
            </a:p>
          </p:txBody>
        </p:sp>
        <p:sp>
          <p:nvSpPr>
            <p:cNvPr id="1048660" name="文本框 40"/>
            <p:cNvSpPr txBox="1">
              <a:spLocks noChangeArrowheads="1"/>
            </p:cNvSpPr>
            <p:nvPr/>
          </p:nvSpPr>
          <p:spPr bwMode="auto">
            <a:xfrm>
              <a:off x="3341" y="717"/>
              <a:ext cx="289" cy="346"/>
            </a:xfrm>
            <a:prstGeom prst="rect"/>
            <a:noFill/>
            <a:ln w="9525">
              <a:noFill/>
              <a:miter lim="800000"/>
            </a:ln>
          </p:spPr>
          <p:txBody>
            <a:bodyPr vert="eaVert" wrap="none">
              <a:spAutoFit/>
            </a:bodyPr>
            <a:p>
              <a:r>
                <a:rPr altLang="en-US" lang="zh-CN"/>
                <a:t>做玩</a:t>
              </a:r>
              <a:endParaRPr altLang="en-US" lang="zh-CN"/>
            </a:p>
          </p:txBody>
        </p:sp>
      </p:grpSp>
      <p:grpSp>
        <p:nvGrpSpPr>
          <p:cNvPr id="40" name="Group 40"/>
          <p:cNvGrpSpPr/>
          <p:nvPr/>
        </p:nvGrpSpPr>
        <p:grpSpPr bwMode="auto">
          <a:xfrm>
            <a:off x="5426075" y="1362075"/>
            <a:ext cx="942975" cy="1020763"/>
            <a:chOff x="3850" y="858"/>
            <a:chExt cx="594" cy="643"/>
          </a:xfrm>
        </p:grpSpPr>
        <p:sp>
          <p:nvSpPr>
            <p:cNvPr id="1048661" name="云形标注 28"/>
            <p:cNvSpPr/>
            <p:nvPr/>
          </p:nvSpPr>
          <p:spPr>
            <a:xfrm rot="300000">
              <a:off x="3850" y="858"/>
              <a:ext cx="594" cy="643"/>
            </a:xfrm>
            <a:prstGeom prst="cloudCallout">
              <a:avLst>
                <a:gd name="adj1" fmla="val -71825"/>
                <a:gd name="adj2" fmla="val 61293"/>
              </a:avLst>
            </a:prstGeom>
            <a:gradFill>
              <a:gsLst>
                <a:gs pos="0">
                  <a:srgbClr val="14CD68"/>
                </a:gs>
                <a:gs pos="100000">
                  <a:srgbClr val="035C7D"/>
                </a:gs>
              </a:gsLst>
              <a:lin ang="5400000" scaled="0"/>
            </a:gra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p>
              <a:pPr algn="ctr" fontAlgn="auto">
                <a:spcBef>
                  <a:spcPts val="0"/>
                </a:spcBef>
                <a:spcAft>
                  <a:spcPts val="0"/>
                </a:spcAft>
              </a:pPr>
              <a:endParaRPr altLang="en-US" lang="zh-CN"/>
            </a:p>
          </p:txBody>
        </p:sp>
        <p:sp>
          <p:nvSpPr>
            <p:cNvPr id="1048662" name="文本框 41"/>
            <p:cNvSpPr txBox="1">
              <a:spLocks noChangeArrowheads="1"/>
            </p:cNvSpPr>
            <p:nvPr/>
          </p:nvSpPr>
          <p:spPr bwMode="auto">
            <a:xfrm>
              <a:off x="3948" y="1062"/>
              <a:ext cx="404" cy="232"/>
            </a:xfrm>
            <a:prstGeom prst="rect"/>
            <a:noFill/>
            <a:ln w="9525">
              <a:noFill/>
              <a:miter lim="800000"/>
            </a:ln>
          </p:spPr>
          <p:txBody>
            <a:bodyPr wrap="none">
              <a:spAutoFit/>
            </a:bodyPr>
            <a:p>
              <a:r>
                <a:rPr altLang="en-US" lang="zh-CN"/>
                <a:t>数数</a:t>
              </a:r>
              <a:endParaRPr altLang="en-US" lang="zh-CN"/>
            </a:p>
          </p:txBody>
        </p:sp>
      </p:grpSp>
      <p:cxnSp>
        <p:nvCxnSpPr>
          <p:cNvPr id="3145729" name="直接箭头连接符 43"/>
          <p:cNvCxnSpPr>
            <a:cxnSpLocks/>
            <a:stCxn id="1048648" idx="0"/>
            <a:endCxn id="1048647" idx="2"/>
          </p:cNvCxnSpPr>
          <p:nvPr/>
        </p:nvCxnSpPr>
        <p:spPr>
          <a:xfrm flipH="1" flipV="1">
            <a:off x="4348163" y="5346700"/>
            <a:ext cx="82550" cy="793750"/>
          </a:xfrm>
          <a:prstGeom prst="straightConnector1"/>
          <a:ln w="34925">
            <a:solidFill>
              <a:srgbClr val="990000"/>
            </a:solidFill>
            <a:tailEnd type="arrow"/>
          </a:ln>
        </p:spPr>
        <p:style>
          <a:lnRef idx="1">
            <a:schemeClr val="accent1"/>
          </a:lnRef>
          <a:fillRef idx="0">
            <a:schemeClr val="accent1"/>
          </a:fillRef>
          <a:effectRef idx="0">
            <a:schemeClr val="accent1"/>
          </a:effectRef>
          <a:fontRef idx="minor">
            <a:schemeClr val="tx1"/>
          </a:fontRef>
        </p:style>
      </p:cxnSp>
      <p:sp>
        <p:nvSpPr>
          <p:cNvPr id="1048663" name="文本框 44"/>
          <p:cNvSpPr txBox="1">
            <a:spLocks noChangeArrowheads="1"/>
          </p:cNvSpPr>
          <p:nvPr/>
        </p:nvSpPr>
        <p:spPr bwMode="auto">
          <a:xfrm>
            <a:off x="306388" y="192088"/>
            <a:ext cx="2117725" cy="579437"/>
          </a:xfrm>
          <a:prstGeom prst="rect"/>
          <a:noFill/>
          <a:ln w="9525">
            <a:noFill/>
            <a:miter lim="800000"/>
          </a:ln>
        </p:spPr>
        <p:txBody>
          <a:bodyPr>
            <a:spAutoFit/>
          </a:bodyPr>
          <a:p>
            <a:r>
              <a:rPr altLang="en-US" sz="3200" lang="zh-CN">
                <a:latin typeface="黑体" panose="02010609060101010101" pitchFamily="2" charset="-122"/>
                <a:ea typeface="黑体" panose="02010609060101010101" pitchFamily="2" charset="-122"/>
              </a:rPr>
              <a:t>教学流程</a:t>
            </a:r>
            <a:endParaRPr altLang="en-US" sz="3200" lang="zh-CN">
              <a:latin typeface="黑体" panose="02010609060101010101" pitchFamily="2" charset="-122"/>
              <a:ea typeface="黑体" panose="02010609060101010101" pitchFamily="2" charset="-122"/>
            </a:endParaRPr>
          </a:p>
        </p:txBody>
      </p:sp>
      <p:sp>
        <p:nvSpPr>
          <p:cNvPr id="1048664" name="Text Box 42"/>
          <p:cNvSpPr txBox="1">
            <a:spLocks noChangeArrowheads="1"/>
          </p:cNvSpPr>
          <p:nvPr/>
        </p:nvSpPr>
        <p:spPr bwMode="auto">
          <a:xfrm>
            <a:off x="7302500" y="2209800"/>
            <a:ext cx="4559300" cy="675640"/>
          </a:xfrm>
          <a:prstGeom prst="rect"/>
          <a:noFill/>
          <a:ln w="3175" cap="rnd">
            <a:solidFill>
              <a:srgbClr val="008000"/>
            </a:solidFill>
            <a:prstDash val="sysDot"/>
            <a:miter lim="800000"/>
          </a:ln>
        </p:spPr>
        <p:txBody>
          <a:bodyPr>
            <a:spAutoFit/>
          </a:bodyPr>
          <a:p>
            <a:pPr>
              <a:spcBef>
                <a:spcPct val="50000"/>
              </a:spcBef>
            </a:pPr>
            <a:r>
              <a:rPr altLang="en-US" b="1" sz="2000" lang="zh-CN">
                <a:ea typeface="宋体" panose="02010600030101010101" pitchFamily="2" charset="-122"/>
              </a:rPr>
              <a:t>摆说：</a:t>
            </a:r>
            <a:r>
              <a:rPr altLang="en-US" lang="zh-CN">
                <a:ea typeface="宋体" panose="02010600030101010101" pitchFamily="2" charset="-122"/>
              </a:rPr>
              <a:t>小组合作摆文具，确定对象，说左右。</a:t>
            </a:r>
            <a:endParaRPr altLang="en-US" lang="zh-CN">
              <a:ea typeface="宋体" panose="02010600030101010101" pitchFamily="2" charset="-122"/>
            </a:endParaRPr>
          </a:p>
        </p:txBody>
      </p:sp>
      <p:sp>
        <p:nvSpPr>
          <p:cNvPr id="1048665" name="Text Box 43"/>
          <p:cNvSpPr txBox="1">
            <a:spLocks noChangeArrowheads="1"/>
          </p:cNvSpPr>
          <p:nvPr/>
        </p:nvSpPr>
        <p:spPr bwMode="auto">
          <a:xfrm>
            <a:off x="7315200" y="3213100"/>
            <a:ext cx="4521200" cy="674688"/>
          </a:xfrm>
          <a:prstGeom prst="rect"/>
          <a:noFill/>
          <a:ln w="3175" cap="rnd">
            <a:solidFill>
              <a:srgbClr val="008000"/>
            </a:solidFill>
            <a:prstDash val="sysDot"/>
            <a:miter lim="800000"/>
          </a:ln>
        </p:spPr>
        <p:txBody>
          <a:bodyPr>
            <a:spAutoFit/>
          </a:bodyPr>
          <a:p>
            <a:pPr>
              <a:spcBef>
                <a:spcPct val="50000"/>
              </a:spcBef>
            </a:pPr>
            <a:r>
              <a:rPr altLang="en-US" b="1" sz="2000" lang="zh-CN">
                <a:latin typeface="宋体" panose="02010600030101010101" pitchFamily="2" charset="-122"/>
                <a:ea typeface="宋体" panose="02010600030101010101" pitchFamily="2" charset="-122"/>
              </a:rPr>
              <a:t>说指：</a:t>
            </a:r>
            <a:r>
              <a:rPr altLang="en-US" lang="zh-CN">
                <a:latin typeface="宋体" panose="02010600030101010101" pitchFamily="2" charset="-122"/>
                <a:ea typeface="宋体" panose="02010600030101010101" pitchFamily="2" charset="-122"/>
              </a:rPr>
              <a:t>组内默契配合练习分左右，组间</a:t>
            </a:r>
            <a:r>
              <a:rPr altLang="zh-CN" lang="en-US">
                <a:latin typeface="宋体" panose="02010600030101010101" pitchFamily="2" charset="-122"/>
                <a:ea typeface="宋体" panose="02010600030101010101" pitchFamily="2" charset="-122"/>
              </a:rPr>
              <a:t>PK</a:t>
            </a:r>
            <a:r>
              <a:rPr altLang="en-US" lang="zh-CN">
                <a:latin typeface="宋体" panose="02010600030101010101" pitchFamily="2" charset="-122"/>
                <a:ea typeface="宋体" panose="02010600030101010101" pitchFamily="2" charset="-122"/>
              </a:rPr>
              <a:t>促强化。</a:t>
            </a:r>
            <a:endParaRPr altLang="en-US" lang="zh-CN">
              <a:latin typeface="宋体" panose="02010600030101010101" pitchFamily="2" charset="-122"/>
              <a:ea typeface="宋体" panose="02010600030101010101" pitchFamily="2" charset="-122"/>
            </a:endParaRPr>
          </a:p>
        </p:txBody>
      </p:sp>
      <p:sp>
        <p:nvSpPr>
          <p:cNvPr id="1048666" name="Text Box 44"/>
          <p:cNvSpPr txBox="1">
            <a:spLocks noChangeArrowheads="1"/>
          </p:cNvSpPr>
          <p:nvPr/>
        </p:nvSpPr>
        <p:spPr bwMode="auto">
          <a:xfrm>
            <a:off x="7340600" y="4292600"/>
            <a:ext cx="4470400" cy="674688"/>
          </a:xfrm>
          <a:prstGeom prst="rect"/>
          <a:noFill/>
          <a:ln w="3175" cap="rnd">
            <a:solidFill>
              <a:srgbClr val="008000"/>
            </a:solidFill>
            <a:prstDash val="sysDot"/>
            <a:miter lim="800000"/>
          </a:ln>
        </p:spPr>
        <p:txBody>
          <a:bodyPr>
            <a:spAutoFit/>
          </a:bodyPr>
          <a:p>
            <a:pPr>
              <a:spcBef>
                <a:spcPct val="50000"/>
              </a:spcBef>
            </a:pPr>
            <a:r>
              <a:rPr altLang="en-US" b="1" sz="2000" lang="zh-CN">
                <a:ea typeface="宋体" panose="02010600030101010101" pitchFamily="2" charset="-122"/>
              </a:rPr>
              <a:t>做玩：</a:t>
            </a:r>
            <a:r>
              <a:rPr altLang="en-US" lang="zh-CN">
                <a:ea typeface="宋体" panose="02010600030101010101" pitchFamily="2" charset="-122"/>
              </a:rPr>
              <a:t>镜面拍手看不同，左右拍手分清楚，体会左右相对性。</a:t>
            </a:r>
            <a:endParaRPr altLang="en-US" lang="zh-CN">
              <a:ea typeface="宋体" panose="02010600030101010101" pitchFamily="2" charset="-122"/>
            </a:endParaRPr>
          </a:p>
        </p:txBody>
      </p:sp>
      <p:sp>
        <p:nvSpPr>
          <p:cNvPr id="1048667" name="Text Box 45"/>
          <p:cNvSpPr txBox="1">
            <a:spLocks noChangeArrowheads="1"/>
          </p:cNvSpPr>
          <p:nvPr/>
        </p:nvSpPr>
        <p:spPr bwMode="auto">
          <a:xfrm>
            <a:off x="7366000" y="5410200"/>
            <a:ext cx="4432300" cy="675640"/>
          </a:xfrm>
          <a:prstGeom prst="rect"/>
          <a:noFill/>
          <a:ln w="3175" cap="rnd">
            <a:solidFill>
              <a:srgbClr val="008000"/>
            </a:solidFill>
            <a:prstDash val="sysDot"/>
            <a:miter lim="800000"/>
          </a:ln>
        </p:spPr>
        <p:txBody>
          <a:bodyPr>
            <a:spAutoFit/>
          </a:bodyPr>
          <a:p>
            <a:pPr>
              <a:spcBef>
                <a:spcPct val="50000"/>
              </a:spcBef>
            </a:pPr>
            <a:r>
              <a:rPr altLang="en-US" b="1" sz="2000" lang="zh-CN">
                <a:latin typeface="宋体" panose="02010600030101010101" pitchFamily="2" charset="-122"/>
                <a:ea typeface="宋体" panose="02010600030101010101" pitchFamily="2" charset="-122"/>
              </a:rPr>
              <a:t>数数</a:t>
            </a:r>
            <a:r>
              <a:rPr altLang="en-US" lang="zh-CN">
                <a:latin typeface="宋体" panose="02010600030101010101" pitchFamily="2" charset="-122"/>
                <a:ea typeface="宋体" panose="02010600030101010101" pitchFamily="2" charset="-122"/>
              </a:rPr>
              <a:t>：小朋友们组内排排站，说清自己左右各几人。 </a:t>
            </a:r>
            <a:endParaRPr altLang="en-US" lang="zh-CN">
              <a:latin typeface="宋体" panose="02010600030101010101" pitchFamily="2" charset="-122"/>
              <a:ea typeface="宋体" panose="02010600030101010101" pitchFamily="2" charset="-122"/>
            </a:endParaRPr>
          </a:p>
        </p:txBody>
      </p:sp>
      <p:sp>
        <p:nvSpPr>
          <p:cNvPr id="1048668" name="Line 46"/>
          <p:cNvSpPr>
            <a:spLocks noChangeShapeType="1"/>
          </p:cNvSpPr>
          <p:nvPr/>
        </p:nvSpPr>
        <p:spPr bwMode="auto">
          <a:xfrm flipV="1">
            <a:off x="0" y="812800"/>
            <a:ext cx="3073400" cy="0"/>
          </a:xfrm>
          <a:prstGeom prst="line"/>
          <a:noFill/>
          <a:ln w="34925">
            <a:solidFill>
              <a:srgbClr val="008000"/>
            </a:solidFill>
            <a:round/>
          </a:ln>
        </p:spPr>
        <p:txBody>
          <a:bodyPr/>
          <a:p>
            <a:endParaRPr altLang="en-US" lang="zh-CN"/>
          </a:p>
        </p:txBody>
      </p:sp>
    </p:spTree>
    <p:custDataLst>
      <p:tags r:id="rId1"/>
    </p:custData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2" presetSubtype="4">
                                  <p:stCondLst>
                                    <p:cond delay="0"/>
                                  </p:stCondLst>
                                  <p:childTnLst>
                                    <p:set>
                                      <p:cBhvr>
                                        <p:cTn dur="1" fill="hold" id="6">
                                          <p:stCondLst>
                                            <p:cond delay="0"/>
                                          </p:stCondLst>
                                        </p:cTn>
                                        <p:tgtEl>
                                          <p:spTgt spid="36"/>
                                        </p:tgtEl>
                                        <p:attrNameLst>
                                          <p:attrName>style.visibility</p:attrName>
                                        </p:attrNameLst>
                                      </p:cBhvr>
                                      <p:to>
                                        <p:strVal val="visible"/>
                                      </p:to>
                                    </p:set>
                                    <p:animEffect transition="in" filter="wipe(down)">
                                      <p:cBhvr>
                                        <p:cTn dur="500" id="7"/>
                                        <p:tgtEl>
                                          <p:spTgt spid="36"/>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22" presetSubtype="4">
                                  <p:stCondLst>
                                    <p:cond delay="0"/>
                                  </p:stCondLst>
                                  <p:childTnLst>
                                    <p:set>
                                      <p:cBhvr>
                                        <p:cTn dur="1000" fill="hold" id="11">
                                          <p:stCondLst>
                                            <p:cond delay="0"/>
                                          </p:stCondLst>
                                        </p:cTn>
                                        <p:tgtEl>
                                          <p:spTgt spid="37"/>
                                        </p:tgtEl>
                                        <p:attrNameLst>
                                          <p:attrName>style.visibility</p:attrName>
                                        </p:attrNameLst>
                                      </p:cBhvr>
                                      <p:to>
                                        <p:strVal val="visible"/>
                                      </p:to>
                                    </p:set>
                                    <p:animEffect transition="in" filter="wipe(down)">
                                      <p:cBhvr>
                                        <p:cTn dur="1000" id="12"/>
                                        <p:tgtEl>
                                          <p:spTgt spid="37"/>
                                        </p:tgtEl>
                                      </p:cBhvr>
                                    </p:animEffect>
                                  </p:childTnLst>
                                </p:cTn>
                              </p:par>
                            </p:childTnLst>
                          </p:cTn>
                        </p:par>
                        <p:par>
                          <p:cTn fill="hold" id="13">
                            <p:stCondLst>
                              <p:cond delay="1000"/>
                            </p:stCondLst>
                            <p:childTnLst>
                              <p:par>
                                <p:cTn fill="hold" grpId="0" id="14" nodeType="afterEffect" presetClass="entr" presetID="3" presetSubtype="10">
                                  <p:stCondLst>
                                    <p:cond delay="0"/>
                                  </p:stCondLst>
                                  <p:childTnLst>
                                    <p:set>
                                      <p:cBhvr>
                                        <p:cTn dur="500" fill="hold" id="15">
                                          <p:stCondLst>
                                            <p:cond delay="0"/>
                                          </p:stCondLst>
                                        </p:cTn>
                                        <p:tgtEl>
                                          <p:spTgt spid="1048664"/>
                                        </p:tgtEl>
                                        <p:attrNameLst>
                                          <p:attrName>style.visibility</p:attrName>
                                        </p:attrNameLst>
                                      </p:cBhvr>
                                      <p:to>
                                        <p:strVal val="visible"/>
                                      </p:to>
                                    </p:set>
                                    <p:animEffect transition="in" filter="blinds(horizontal)">
                                      <p:cBhvr>
                                        <p:cTn dur="500" id="16"/>
                                        <p:tgtEl>
                                          <p:spTgt spid="1048664"/>
                                        </p:tgtEl>
                                      </p:cBhvr>
                                    </p:animEffect>
                                  </p:childTnLst>
                                </p:cTn>
                              </p:par>
                            </p:childTnLst>
                          </p:cTn>
                        </p:par>
                      </p:childTnLst>
                    </p:cTn>
                  </p:par>
                  <p:par>
                    <p:cTn fill="hold" id="17">
                      <p:stCondLst>
                        <p:cond delay="indefinite"/>
                      </p:stCondLst>
                      <p:childTnLst>
                        <p:par>
                          <p:cTn fill="hold" id="18">
                            <p:stCondLst>
                              <p:cond delay="0"/>
                            </p:stCondLst>
                            <p:childTnLst>
                              <p:par>
                                <p:cTn fill="hold" id="19" nodeType="clickEffect" presetClass="entr" presetID="22" presetSubtype="4">
                                  <p:stCondLst>
                                    <p:cond delay="0"/>
                                  </p:stCondLst>
                                  <p:childTnLst>
                                    <p:set>
                                      <p:cBhvr>
                                        <p:cTn dur="1000" fill="hold" id="20">
                                          <p:stCondLst>
                                            <p:cond delay="0"/>
                                          </p:stCondLst>
                                        </p:cTn>
                                        <p:tgtEl>
                                          <p:spTgt spid="38"/>
                                        </p:tgtEl>
                                        <p:attrNameLst>
                                          <p:attrName>style.visibility</p:attrName>
                                        </p:attrNameLst>
                                      </p:cBhvr>
                                      <p:to>
                                        <p:strVal val="visible"/>
                                      </p:to>
                                    </p:set>
                                    <p:animEffect transition="in" filter="wipe(down)">
                                      <p:cBhvr>
                                        <p:cTn dur="1000" id="21"/>
                                        <p:tgtEl>
                                          <p:spTgt spid="38"/>
                                        </p:tgtEl>
                                      </p:cBhvr>
                                    </p:animEffect>
                                  </p:childTnLst>
                                </p:cTn>
                              </p:par>
                            </p:childTnLst>
                          </p:cTn>
                        </p:par>
                        <p:par>
                          <p:cTn fill="hold" id="22">
                            <p:stCondLst>
                              <p:cond delay="1000"/>
                            </p:stCondLst>
                            <p:childTnLst>
                              <p:par>
                                <p:cTn fill="hold" grpId="0" id="23" nodeType="afterEffect" presetClass="entr" presetID="3" presetSubtype="10">
                                  <p:stCondLst>
                                    <p:cond delay="0"/>
                                  </p:stCondLst>
                                  <p:childTnLst>
                                    <p:set>
                                      <p:cBhvr>
                                        <p:cTn dur="1" fill="hold" id="24">
                                          <p:stCondLst>
                                            <p:cond delay="0"/>
                                          </p:stCondLst>
                                        </p:cTn>
                                        <p:tgtEl>
                                          <p:spTgt spid="1048665"/>
                                        </p:tgtEl>
                                        <p:attrNameLst>
                                          <p:attrName>style.visibility</p:attrName>
                                        </p:attrNameLst>
                                      </p:cBhvr>
                                      <p:to>
                                        <p:strVal val="visible"/>
                                      </p:to>
                                    </p:set>
                                    <p:animEffect transition="in" filter="blinds(horizontal)">
                                      <p:cBhvr>
                                        <p:cTn dur="500" id="25"/>
                                        <p:tgtEl>
                                          <p:spTgt spid="1048665"/>
                                        </p:tgtEl>
                                      </p:cBhvr>
                                    </p:animEffect>
                                  </p:childTnLst>
                                </p:cTn>
                              </p:par>
                            </p:childTnLst>
                          </p:cTn>
                        </p:par>
                      </p:childTnLst>
                    </p:cTn>
                  </p:par>
                  <p:par>
                    <p:cTn fill="hold" id="26">
                      <p:stCondLst>
                        <p:cond delay="indefinite"/>
                      </p:stCondLst>
                      <p:childTnLst>
                        <p:par>
                          <p:cTn fill="hold" id="27">
                            <p:stCondLst>
                              <p:cond delay="0"/>
                            </p:stCondLst>
                            <p:childTnLst>
                              <p:par>
                                <p:cTn fill="hold" id="28" nodeType="clickEffect" presetClass="entr" presetID="22" presetSubtype="4">
                                  <p:stCondLst>
                                    <p:cond delay="0"/>
                                  </p:stCondLst>
                                  <p:childTnLst>
                                    <p:set>
                                      <p:cBhvr>
                                        <p:cTn dur="1000" fill="hold" id="29">
                                          <p:stCondLst>
                                            <p:cond delay="0"/>
                                          </p:stCondLst>
                                        </p:cTn>
                                        <p:tgtEl>
                                          <p:spTgt spid="39"/>
                                        </p:tgtEl>
                                        <p:attrNameLst>
                                          <p:attrName>style.visibility</p:attrName>
                                        </p:attrNameLst>
                                      </p:cBhvr>
                                      <p:to>
                                        <p:strVal val="visible"/>
                                      </p:to>
                                    </p:set>
                                    <p:animEffect transition="in" filter="wipe(down)">
                                      <p:cBhvr>
                                        <p:cTn dur="1000" id="30"/>
                                        <p:tgtEl>
                                          <p:spTgt spid="39"/>
                                        </p:tgtEl>
                                      </p:cBhvr>
                                    </p:animEffect>
                                  </p:childTnLst>
                                </p:cTn>
                              </p:par>
                            </p:childTnLst>
                          </p:cTn>
                        </p:par>
                        <p:par>
                          <p:cTn fill="hold" id="31">
                            <p:stCondLst>
                              <p:cond delay="1000"/>
                            </p:stCondLst>
                            <p:childTnLst>
                              <p:par>
                                <p:cTn fill="hold" grpId="0" id="32" nodeType="afterEffect" presetClass="entr" presetID="3" presetSubtype="10">
                                  <p:stCondLst>
                                    <p:cond delay="0"/>
                                  </p:stCondLst>
                                  <p:childTnLst>
                                    <p:set>
                                      <p:cBhvr>
                                        <p:cTn dur="1" fill="hold" id="33">
                                          <p:stCondLst>
                                            <p:cond delay="0"/>
                                          </p:stCondLst>
                                        </p:cTn>
                                        <p:tgtEl>
                                          <p:spTgt spid="1048666"/>
                                        </p:tgtEl>
                                        <p:attrNameLst>
                                          <p:attrName>style.visibility</p:attrName>
                                        </p:attrNameLst>
                                      </p:cBhvr>
                                      <p:to>
                                        <p:strVal val="visible"/>
                                      </p:to>
                                    </p:set>
                                    <p:animEffect transition="in" filter="blinds(horizontal)">
                                      <p:cBhvr>
                                        <p:cTn dur="500" id="34"/>
                                        <p:tgtEl>
                                          <p:spTgt spid="1048666"/>
                                        </p:tgtEl>
                                      </p:cBhvr>
                                    </p:animEffect>
                                  </p:childTnLst>
                                </p:cTn>
                              </p:par>
                            </p:childTnLst>
                          </p:cTn>
                        </p:par>
                      </p:childTnLst>
                    </p:cTn>
                  </p:par>
                  <p:par>
                    <p:cTn fill="hold" id="35">
                      <p:stCondLst>
                        <p:cond delay="indefinite"/>
                      </p:stCondLst>
                      <p:childTnLst>
                        <p:par>
                          <p:cTn fill="hold" id="36">
                            <p:stCondLst>
                              <p:cond delay="0"/>
                            </p:stCondLst>
                            <p:childTnLst>
                              <p:par>
                                <p:cTn fill="hold" id="37" nodeType="clickEffect" presetClass="entr" presetID="22" presetSubtype="4">
                                  <p:stCondLst>
                                    <p:cond delay="0"/>
                                  </p:stCondLst>
                                  <p:childTnLst>
                                    <p:set>
                                      <p:cBhvr>
                                        <p:cTn dur="1000" fill="hold" id="38">
                                          <p:stCondLst>
                                            <p:cond delay="0"/>
                                          </p:stCondLst>
                                        </p:cTn>
                                        <p:tgtEl>
                                          <p:spTgt spid="40"/>
                                        </p:tgtEl>
                                        <p:attrNameLst>
                                          <p:attrName>style.visibility</p:attrName>
                                        </p:attrNameLst>
                                      </p:cBhvr>
                                      <p:to>
                                        <p:strVal val="visible"/>
                                      </p:to>
                                    </p:set>
                                    <p:animEffect transition="in" filter="wipe(down)">
                                      <p:cBhvr>
                                        <p:cTn dur="1000" id="39"/>
                                        <p:tgtEl>
                                          <p:spTgt spid="40"/>
                                        </p:tgtEl>
                                      </p:cBhvr>
                                    </p:animEffect>
                                  </p:childTnLst>
                                </p:cTn>
                              </p:par>
                            </p:childTnLst>
                          </p:cTn>
                        </p:par>
                        <p:par>
                          <p:cTn fill="hold" id="40">
                            <p:stCondLst>
                              <p:cond delay="1000"/>
                            </p:stCondLst>
                            <p:childTnLst>
                              <p:par>
                                <p:cTn fill="hold" grpId="0" id="41" nodeType="afterEffect" presetClass="entr" presetID="3" presetSubtype="10">
                                  <p:stCondLst>
                                    <p:cond delay="0"/>
                                  </p:stCondLst>
                                  <p:childTnLst>
                                    <p:set>
                                      <p:cBhvr>
                                        <p:cTn dur="1" fill="hold" id="42">
                                          <p:stCondLst>
                                            <p:cond delay="0"/>
                                          </p:stCondLst>
                                        </p:cTn>
                                        <p:tgtEl>
                                          <p:spTgt spid="1048667"/>
                                        </p:tgtEl>
                                        <p:attrNameLst>
                                          <p:attrName>style.visibility</p:attrName>
                                        </p:attrNameLst>
                                      </p:cBhvr>
                                      <p:to>
                                        <p:strVal val="visible"/>
                                      </p:to>
                                    </p:set>
                                    <p:animEffect transition="in" filter="blinds(horizontal)">
                                      <p:cBhvr>
                                        <p:cTn dur="500" id="43"/>
                                        <p:tgtEl>
                                          <p:spTgt spid="10486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4" grpId="0" bldLvl="0" animBg="1"/>
      <p:bldP spid="1048665" grpId="0" animBg="1"/>
      <p:bldP spid="1048666" grpId="0" animBg="1"/>
      <p:bldP spid="1048667"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598" name="弧形 2"/>
          <p:cNvSpPr/>
          <p:nvPr/>
        </p:nvSpPr>
        <p:spPr>
          <a:xfrm>
            <a:off x="1624013" y="4337050"/>
            <a:ext cx="2146300" cy="4905375"/>
          </a:xfrm>
          <a:prstGeom prst="arc">
            <a:avLst>
              <a:gd name="adj1" fmla="val 16339661"/>
              <a:gd name="adj2" fmla="val 0"/>
            </a:avLst>
          </a:prstGeom>
          <a:ln w="38100" cmpd="sng">
            <a:solidFill>
              <a:srgbClr val="990000"/>
            </a:solidFill>
            <a:prstDash val="solid"/>
          </a:ln>
        </p:spPr>
        <p:style>
          <a:lnRef idx="1">
            <a:schemeClr val="accent3"/>
          </a:lnRef>
          <a:fillRef idx="0">
            <a:schemeClr val="accent3"/>
          </a:fillRef>
          <a:effectRef idx="0">
            <a:schemeClr val="accent3"/>
          </a:effectRef>
          <a:fontRef idx="minor">
            <a:schemeClr val="tx1"/>
          </a:fontRef>
        </p:style>
        <p:txBody>
          <a:bodyPr anchor="ctr"/>
          <a:p>
            <a:pPr algn="ctr" fontAlgn="auto">
              <a:spcBef>
                <a:spcPts val="0"/>
              </a:spcBef>
              <a:spcAft>
                <a:spcPts val="0"/>
              </a:spcAft>
            </a:pPr>
            <a:endParaRPr altLang="en-US" lang="zh-CN"/>
          </a:p>
        </p:txBody>
      </p:sp>
      <p:sp>
        <p:nvSpPr>
          <p:cNvPr id="1048599" name="弧形 3"/>
          <p:cNvSpPr/>
          <p:nvPr/>
        </p:nvSpPr>
        <p:spPr>
          <a:xfrm rot="11220000">
            <a:off x="5397500" y="3948113"/>
            <a:ext cx="2271713" cy="3516312"/>
          </a:xfrm>
          <a:prstGeom prst="arc">
            <a:avLst>
              <a:gd name="adj1" fmla="val 18093060"/>
              <a:gd name="adj2" fmla="val 3972344"/>
            </a:avLst>
          </a:prstGeom>
          <a:ln w="38100" cmpd="sng">
            <a:solidFill>
              <a:srgbClr val="990000"/>
            </a:solidFill>
            <a:prstDash val="solid"/>
          </a:ln>
        </p:spPr>
        <p:style>
          <a:lnRef idx="1">
            <a:schemeClr val="accent3"/>
          </a:lnRef>
          <a:fillRef idx="0">
            <a:schemeClr val="accent3"/>
          </a:fillRef>
          <a:effectRef idx="0">
            <a:schemeClr val="accent3"/>
          </a:effectRef>
          <a:fontRef idx="minor">
            <a:schemeClr val="tx1"/>
          </a:fontRef>
        </p:style>
        <p:txBody>
          <a:bodyPr anchor="ctr"/>
          <a:p>
            <a:pPr algn="ctr" fontAlgn="auto">
              <a:spcBef>
                <a:spcPts val="0"/>
              </a:spcBef>
              <a:spcAft>
                <a:spcPts val="0"/>
              </a:spcAft>
            </a:pPr>
            <a:endParaRPr altLang="en-US" lang="zh-CN"/>
          </a:p>
        </p:txBody>
      </p:sp>
      <p:sp>
        <p:nvSpPr>
          <p:cNvPr id="1048600" name="弧形 5"/>
          <p:cNvSpPr/>
          <p:nvPr/>
        </p:nvSpPr>
        <p:spPr>
          <a:xfrm>
            <a:off x="3694113" y="4338638"/>
            <a:ext cx="76200" cy="74612"/>
          </a:xfrm>
          <a:prstGeom prst="arc"/>
        </p:spPr>
        <p:style>
          <a:lnRef idx="1">
            <a:schemeClr val="accent1"/>
          </a:lnRef>
          <a:fillRef idx="0">
            <a:schemeClr val="accent1"/>
          </a:fillRef>
          <a:effectRef idx="0">
            <a:schemeClr val="accent1"/>
          </a:effectRef>
          <a:fontRef idx="minor">
            <a:schemeClr val="tx1"/>
          </a:fontRef>
        </p:style>
        <p:txBody>
          <a:bodyPr anchor="ctr"/>
          <a:p>
            <a:pPr algn="ctr" fontAlgn="auto">
              <a:spcBef>
                <a:spcPts val="0"/>
              </a:spcBef>
              <a:spcAft>
                <a:spcPts val="0"/>
              </a:spcAft>
            </a:pPr>
            <a:endParaRPr altLang="en-US" lang="zh-CN"/>
          </a:p>
        </p:txBody>
      </p:sp>
      <p:sp>
        <p:nvSpPr>
          <p:cNvPr id="1048601" name="弧形 7"/>
          <p:cNvSpPr/>
          <p:nvPr/>
        </p:nvSpPr>
        <p:spPr>
          <a:xfrm rot="9720000">
            <a:off x="3505200" y="2828925"/>
            <a:ext cx="530225" cy="2041525"/>
          </a:xfrm>
          <a:prstGeom prst="arc">
            <a:avLst>
              <a:gd name="adj1" fmla="val 9440633"/>
              <a:gd name="adj2" fmla="val 1770519"/>
            </a:avLst>
          </a:prstGeom>
          <a:ln w="31750">
            <a:solidFill>
              <a:srgbClr val="990000"/>
            </a:solidFill>
          </a:ln>
        </p:spPr>
        <p:style>
          <a:lnRef idx="1">
            <a:schemeClr val="accent1"/>
          </a:lnRef>
          <a:fillRef idx="0">
            <a:schemeClr val="accent1"/>
          </a:fillRef>
          <a:effectRef idx="0">
            <a:schemeClr val="accent1"/>
          </a:effectRef>
          <a:fontRef idx="minor">
            <a:schemeClr val="tx1"/>
          </a:fontRef>
        </p:style>
        <p:txBody>
          <a:bodyPr anchor="ctr"/>
          <a:p>
            <a:pPr algn="ctr" fontAlgn="auto">
              <a:spcBef>
                <a:spcPts val="0"/>
              </a:spcBef>
              <a:spcAft>
                <a:spcPts val="0"/>
              </a:spcAft>
            </a:pPr>
            <a:endParaRPr altLang="en-US" lang="zh-CN"/>
          </a:p>
        </p:txBody>
      </p:sp>
      <p:sp>
        <p:nvSpPr>
          <p:cNvPr id="1048602" name="弧形 8"/>
          <p:cNvSpPr/>
          <p:nvPr/>
        </p:nvSpPr>
        <p:spPr>
          <a:xfrm rot="11880000">
            <a:off x="4900613" y="3021013"/>
            <a:ext cx="501650" cy="1849437"/>
          </a:xfrm>
          <a:prstGeom prst="arc">
            <a:avLst>
              <a:gd name="adj1" fmla="val 8615170"/>
              <a:gd name="adj2" fmla="val 1770519"/>
            </a:avLst>
          </a:prstGeom>
          <a:ln w="31750">
            <a:solidFill>
              <a:srgbClr val="990000"/>
            </a:solidFill>
          </a:ln>
        </p:spPr>
        <p:style>
          <a:lnRef idx="1">
            <a:schemeClr val="accent1"/>
          </a:lnRef>
          <a:fillRef idx="0">
            <a:schemeClr val="accent1"/>
          </a:fillRef>
          <a:effectRef idx="0">
            <a:schemeClr val="accent1"/>
          </a:effectRef>
          <a:fontRef idx="minor">
            <a:schemeClr val="tx1"/>
          </a:fontRef>
        </p:style>
        <p:txBody>
          <a:bodyPr anchor="ctr"/>
          <a:p>
            <a:pPr algn="ctr" fontAlgn="auto">
              <a:spcBef>
                <a:spcPts val="0"/>
              </a:spcBef>
              <a:spcAft>
                <a:spcPts val="0"/>
              </a:spcAft>
            </a:pPr>
            <a:endParaRPr altLang="en-US" lang="zh-CN"/>
          </a:p>
        </p:txBody>
      </p:sp>
      <p:sp>
        <p:nvSpPr>
          <p:cNvPr id="1048603" name="云形标注 12"/>
          <p:cNvSpPr>
            <a:spLocks noChangeArrowheads="1"/>
          </p:cNvSpPr>
          <p:nvPr/>
        </p:nvSpPr>
        <p:spPr bwMode="auto">
          <a:xfrm rot="-2760000">
            <a:off x="3629025" y="2151063"/>
            <a:ext cx="1622425" cy="1863725"/>
          </a:xfrm>
          <a:prstGeom prst="cloudCallout">
            <a:avLst>
              <a:gd name="adj1" fmla="val -52880"/>
              <a:gd name="adj2" fmla="val 50644"/>
            </a:avLst>
          </a:prstGeom>
          <a:gradFill rotWithShape="0">
            <a:gsLst>
              <a:gs pos="0">
                <a:srgbClr val="14CD68"/>
              </a:gs>
              <a:gs pos="100000">
                <a:srgbClr val="035C7D"/>
              </a:gs>
            </a:gsLst>
            <a:lin ang="5400000"/>
          </a:gradFill>
          <a:ln w="12700" algn="ctr">
            <a:solidFill>
              <a:srgbClr val="00B050"/>
            </a:solidFill>
            <a:miter lim="800000"/>
          </a:ln>
        </p:spPr>
        <p:txBody>
          <a:bodyPr anchor="ctr" vert="eaVert"/>
          <a:p>
            <a:pPr algn="ctr"/>
            <a:endParaRPr altLang="en-US" lang="zh-CN">
              <a:solidFill>
                <a:srgbClr val="FFFFFF"/>
              </a:solidFill>
            </a:endParaRPr>
          </a:p>
        </p:txBody>
      </p:sp>
      <p:sp>
        <p:nvSpPr>
          <p:cNvPr id="1048604" name="云形标注 13"/>
          <p:cNvSpPr>
            <a:spLocks noChangeArrowheads="1"/>
          </p:cNvSpPr>
          <p:nvPr/>
        </p:nvSpPr>
        <p:spPr bwMode="auto">
          <a:xfrm rot="-5820000">
            <a:off x="1878807" y="2883694"/>
            <a:ext cx="1328737" cy="1590675"/>
          </a:xfrm>
          <a:prstGeom prst="cloudCallout">
            <a:avLst>
              <a:gd name="adj1" fmla="val -52880"/>
              <a:gd name="adj2" fmla="val 50644"/>
            </a:avLst>
          </a:prstGeom>
          <a:gradFill rotWithShape="0">
            <a:gsLst>
              <a:gs pos="0">
                <a:srgbClr val="14CD68"/>
              </a:gs>
              <a:gs pos="100000">
                <a:srgbClr val="035C7D"/>
              </a:gs>
            </a:gsLst>
            <a:lin ang="5400000"/>
          </a:gradFill>
          <a:ln w="12700" algn="ctr">
            <a:solidFill>
              <a:srgbClr val="00B050"/>
            </a:solidFill>
            <a:miter lim="800000"/>
          </a:ln>
        </p:spPr>
        <p:txBody>
          <a:bodyPr anchor="ctr" vert="eaVert"/>
          <a:p>
            <a:pPr algn="ctr"/>
            <a:endParaRPr altLang="en-US" lang="zh-CN">
              <a:solidFill>
                <a:srgbClr val="FFFFFF"/>
              </a:solidFill>
            </a:endParaRPr>
          </a:p>
        </p:txBody>
      </p:sp>
      <p:grpSp>
        <p:nvGrpSpPr>
          <p:cNvPr id="30" name="Group 37"/>
          <p:cNvGrpSpPr/>
          <p:nvPr/>
        </p:nvGrpSpPr>
        <p:grpSpPr bwMode="auto">
          <a:xfrm>
            <a:off x="5581650" y="3051175"/>
            <a:ext cx="1492250" cy="1384300"/>
            <a:chOff x="3876" y="1922"/>
            <a:chExt cx="940" cy="872"/>
          </a:xfrm>
        </p:grpSpPr>
        <p:sp>
          <p:nvSpPr>
            <p:cNvPr id="1048605" name="云形标注 11"/>
            <p:cNvSpPr/>
            <p:nvPr/>
          </p:nvSpPr>
          <p:spPr>
            <a:xfrm>
              <a:off x="3876" y="1922"/>
              <a:ext cx="940" cy="872"/>
            </a:xfrm>
            <a:prstGeom prst="cloudCallout">
              <a:avLst>
                <a:gd name="adj1" fmla="val -63308"/>
                <a:gd name="adj2" fmla="val 38601"/>
              </a:avLst>
            </a:prstGeom>
            <a:gradFill>
              <a:gsLst>
                <a:gs pos="0">
                  <a:srgbClr val="14CD68"/>
                </a:gs>
                <a:gs pos="100000">
                  <a:srgbClr val="035C7D"/>
                </a:gs>
              </a:gsLst>
              <a:lin ang="5400000" scaled="0"/>
            </a:gra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p>
              <a:pPr algn="ctr" fontAlgn="auto">
                <a:spcBef>
                  <a:spcPts val="0"/>
                </a:spcBef>
                <a:spcAft>
                  <a:spcPts val="0"/>
                </a:spcAft>
              </a:pPr>
              <a:endParaRPr altLang="en-US" lang="zh-CN"/>
            </a:p>
          </p:txBody>
        </p:sp>
        <p:sp>
          <p:nvSpPr>
            <p:cNvPr id="1048606" name="文本框 14"/>
            <p:cNvSpPr txBox="1">
              <a:spLocks noChangeArrowheads="1"/>
            </p:cNvSpPr>
            <p:nvPr/>
          </p:nvSpPr>
          <p:spPr bwMode="auto">
            <a:xfrm rot="-2220000">
              <a:off x="4016" y="2174"/>
              <a:ext cx="691" cy="232"/>
            </a:xfrm>
            <a:prstGeom prst="rect"/>
            <a:noFill/>
            <a:ln w="9525">
              <a:noFill/>
              <a:miter lim="800000"/>
            </a:ln>
          </p:spPr>
          <p:txBody>
            <a:bodyPr wrap="none">
              <a:spAutoFit/>
            </a:bodyPr>
            <a:p>
              <a:r>
                <a:rPr altLang="en-US" lang="zh-CN"/>
                <a:t>总结提升</a:t>
              </a:r>
              <a:endParaRPr altLang="en-US" lang="zh-CN"/>
            </a:p>
          </p:txBody>
        </p:sp>
      </p:grpSp>
      <p:sp>
        <p:nvSpPr>
          <p:cNvPr id="1048607" name="文本框 16"/>
          <p:cNvSpPr txBox="1">
            <a:spLocks noChangeArrowheads="1"/>
          </p:cNvSpPr>
          <p:nvPr/>
        </p:nvSpPr>
        <p:spPr bwMode="auto">
          <a:xfrm>
            <a:off x="4276725" y="2565400"/>
            <a:ext cx="460375" cy="1004888"/>
          </a:xfrm>
          <a:prstGeom prst="rect"/>
          <a:noFill/>
          <a:ln w="9525">
            <a:noFill/>
            <a:miter lim="800000"/>
          </a:ln>
        </p:spPr>
        <p:txBody>
          <a:bodyPr vert="eaVert" wrap="none">
            <a:spAutoFit/>
          </a:bodyPr>
          <a:p>
            <a:r>
              <a:rPr altLang="en-US" lang="zh-CN"/>
              <a:t>闯关理解</a:t>
            </a:r>
            <a:endParaRPr altLang="en-US" lang="zh-CN"/>
          </a:p>
        </p:txBody>
      </p:sp>
      <p:sp>
        <p:nvSpPr>
          <p:cNvPr id="1048608" name="文本框 17"/>
          <p:cNvSpPr txBox="1">
            <a:spLocks noChangeArrowheads="1"/>
          </p:cNvSpPr>
          <p:nvPr/>
        </p:nvSpPr>
        <p:spPr bwMode="auto">
          <a:xfrm rot="2040000">
            <a:off x="1933575" y="3532188"/>
            <a:ext cx="1096963" cy="368300"/>
          </a:xfrm>
          <a:prstGeom prst="rect"/>
          <a:noFill/>
          <a:ln w="9525">
            <a:noFill/>
            <a:miter lim="800000"/>
          </a:ln>
        </p:spPr>
        <p:txBody>
          <a:bodyPr wrap="none">
            <a:spAutoFit/>
          </a:bodyPr>
          <a:p>
            <a:r>
              <a:rPr altLang="en-US" lang="zh-CN"/>
              <a:t>游戏感知</a:t>
            </a:r>
            <a:endParaRPr altLang="en-US" lang="zh-CN"/>
          </a:p>
        </p:txBody>
      </p:sp>
      <p:sp>
        <p:nvSpPr>
          <p:cNvPr id="1048609" name="矩形 19"/>
          <p:cNvSpPr/>
          <p:nvPr/>
        </p:nvSpPr>
        <p:spPr>
          <a:xfrm>
            <a:off x="3649980" y="4820918"/>
            <a:ext cx="1764030" cy="815339"/>
          </a:xfrm>
          <a:prstGeom prst="rect"/>
          <a:noFill/>
          <a:ln>
            <a:noFill/>
          </a:ln>
        </p:spPr>
        <p:txBody>
          <a:bodyPr>
            <a:spAutoFit/>
          </a:bodyPr>
          <a:p>
            <a:pPr algn="ctr" fontAlgn="auto">
              <a:spcBef>
                <a:spcPts val="0"/>
              </a:spcBef>
              <a:spcAft>
                <a:spcPts val="0"/>
              </a:spcAft>
            </a:pPr>
            <a:r>
              <a:rPr altLang="en-US" b="1" sz="4800" lang="zh-CN">
                <a:gradFill>
                  <a:gsLst>
                    <a:gs pos="0">
                      <a:schemeClr val="accent5">
                        <a:lumMod val="50000"/>
                      </a:schemeClr>
                    </a:gs>
                    <a:gs pos="50000">
                      <a:schemeClr val="accent5"/>
                    </a:gs>
                    <a:gs pos="100000">
                      <a:schemeClr val="accent5">
                        <a:lumMod val="60000"/>
                        <a:lumOff val="40000"/>
                      </a:schemeClr>
                    </a:gs>
                  </a:gsLst>
                  <a:lin ang="5400000"/>
                </a:gradFill>
                <a:effectLst>
                  <a:reflection algn="bl" blurRad="6350" dir="5400000" endA="300" endPos="35500" rotWithShape="0" stA="53000" sy="-90000"/>
                </a:effectLst>
                <a:latin typeface="+mn-lt"/>
                <a:ea typeface="+mn-ea"/>
                <a:cs typeface="+mn-cs"/>
              </a:rPr>
              <a:t>左右</a:t>
            </a:r>
            <a:endParaRPr altLang="en-US" b="1" sz="4800" lang="zh-CN">
              <a:gradFill>
                <a:gsLst>
                  <a:gs pos="0">
                    <a:schemeClr val="accent5">
                      <a:lumMod val="50000"/>
                    </a:schemeClr>
                  </a:gs>
                  <a:gs pos="50000">
                    <a:schemeClr val="accent5"/>
                  </a:gs>
                  <a:gs pos="100000">
                    <a:schemeClr val="accent5">
                      <a:lumMod val="60000"/>
                      <a:lumOff val="40000"/>
                    </a:schemeClr>
                  </a:gs>
                </a:gsLst>
                <a:lin ang="5400000"/>
              </a:gradFill>
              <a:effectLst>
                <a:reflection algn="bl" blurRad="6350" dir="5400000" endA="300" endPos="35500" rotWithShape="0" stA="53000" sy="-90000"/>
              </a:effectLst>
              <a:latin typeface="+mn-lt"/>
              <a:ea typeface="+mn-ea"/>
              <a:cs typeface="+mn-cs"/>
            </a:endParaRPr>
          </a:p>
        </p:txBody>
      </p:sp>
      <p:sp>
        <p:nvSpPr>
          <p:cNvPr id="1048610" name="文本框 20"/>
          <p:cNvSpPr txBox="1">
            <a:spLocks noChangeArrowheads="1"/>
          </p:cNvSpPr>
          <p:nvPr/>
        </p:nvSpPr>
        <p:spPr bwMode="auto">
          <a:xfrm>
            <a:off x="3881438" y="6127750"/>
            <a:ext cx="1403350" cy="457200"/>
          </a:xfrm>
          <a:prstGeom prst="rect"/>
          <a:noFill/>
          <a:ln w="9525">
            <a:noFill/>
            <a:miter lim="800000"/>
          </a:ln>
        </p:spPr>
        <p:txBody>
          <a:bodyPr wrap="none">
            <a:spAutoFit/>
          </a:bodyPr>
          <a:p>
            <a:r>
              <a:rPr altLang="en-US" sz="2400" lang="zh-CN"/>
              <a:t>激趣引题</a:t>
            </a:r>
            <a:endParaRPr altLang="en-US" sz="2400" lang="zh-CN"/>
          </a:p>
        </p:txBody>
      </p:sp>
      <p:sp>
        <p:nvSpPr>
          <p:cNvPr id="1048611" name="云形标注 25"/>
          <p:cNvSpPr/>
          <p:nvPr/>
        </p:nvSpPr>
        <p:spPr>
          <a:xfrm rot="20700000">
            <a:off x="4557713" y="1020763"/>
            <a:ext cx="835025" cy="931862"/>
          </a:xfrm>
          <a:prstGeom prst="cloudCallout">
            <a:avLst>
              <a:gd name="adj1" fmla="val -52878"/>
              <a:gd name="adj2" fmla="val 50644"/>
            </a:avLst>
          </a:prstGeom>
          <a:gradFill>
            <a:gsLst>
              <a:gs pos="0">
                <a:srgbClr val="14CD68"/>
              </a:gs>
              <a:gs pos="100000">
                <a:srgbClr val="035C7D"/>
              </a:gs>
            </a:gsLst>
            <a:lin ang="5400000" scaled="0"/>
          </a:gra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p>
            <a:pPr algn="ctr" fontAlgn="auto">
              <a:spcBef>
                <a:spcPts val="0"/>
              </a:spcBef>
              <a:spcAft>
                <a:spcPts val="0"/>
              </a:spcAft>
            </a:pPr>
            <a:endParaRPr altLang="en-US" lang="zh-CN"/>
          </a:p>
        </p:txBody>
      </p:sp>
      <p:sp>
        <p:nvSpPr>
          <p:cNvPr id="1048612" name="云形标注 26"/>
          <p:cNvSpPr>
            <a:spLocks noChangeArrowheads="1"/>
          </p:cNvSpPr>
          <p:nvPr/>
        </p:nvSpPr>
        <p:spPr bwMode="auto">
          <a:xfrm rot="-6300000">
            <a:off x="2300288" y="1519238"/>
            <a:ext cx="1089025" cy="885825"/>
          </a:xfrm>
          <a:prstGeom prst="cloudCallout">
            <a:avLst>
              <a:gd name="adj1" fmla="val -62282"/>
              <a:gd name="adj2" fmla="val 60764"/>
            </a:avLst>
          </a:prstGeom>
          <a:gradFill rotWithShape="0">
            <a:gsLst>
              <a:gs pos="0">
                <a:srgbClr val="14CD68"/>
              </a:gs>
              <a:gs pos="100000">
                <a:srgbClr val="035C7D"/>
              </a:gs>
            </a:gsLst>
            <a:lin ang="5400000"/>
          </a:gradFill>
          <a:ln w="12700" algn="ctr">
            <a:solidFill>
              <a:srgbClr val="00B050"/>
            </a:solidFill>
            <a:miter lim="800000"/>
          </a:ln>
        </p:spPr>
        <p:txBody>
          <a:bodyPr anchor="ctr" vert="eaVert"/>
          <a:p>
            <a:pPr algn="ctr"/>
            <a:endParaRPr altLang="en-US" lang="zh-CN">
              <a:solidFill>
                <a:srgbClr val="FFFFFF"/>
              </a:solidFill>
            </a:endParaRPr>
          </a:p>
        </p:txBody>
      </p:sp>
      <p:sp>
        <p:nvSpPr>
          <p:cNvPr id="1048613" name="云形标注 27"/>
          <p:cNvSpPr>
            <a:spLocks noChangeArrowheads="1"/>
          </p:cNvSpPr>
          <p:nvPr/>
        </p:nvSpPr>
        <p:spPr bwMode="auto">
          <a:xfrm rot="-4980000">
            <a:off x="3332956" y="977107"/>
            <a:ext cx="930275" cy="852488"/>
          </a:xfrm>
          <a:prstGeom prst="cloudCallout">
            <a:avLst>
              <a:gd name="adj1" fmla="val -60398"/>
              <a:gd name="adj2" fmla="val 56106"/>
            </a:avLst>
          </a:prstGeom>
          <a:gradFill rotWithShape="0">
            <a:gsLst>
              <a:gs pos="0">
                <a:srgbClr val="14CD68"/>
              </a:gs>
              <a:gs pos="100000">
                <a:srgbClr val="035C7D"/>
              </a:gs>
            </a:gsLst>
            <a:lin ang="5400000"/>
          </a:gradFill>
          <a:ln w="12700" algn="ctr">
            <a:solidFill>
              <a:srgbClr val="00B050"/>
            </a:solidFill>
            <a:miter lim="800000"/>
          </a:ln>
        </p:spPr>
        <p:txBody>
          <a:bodyPr anchor="ctr" vert="eaVert"/>
          <a:p>
            <a:pPr algn="ctr"/>
            <a:endParaRPr altLang="en-US" lang="zh-CN">
              <a:solidFill>
                <a:srgbClr val="FFFFFF"/>
              </a:solidFill>
            </a:endParaRPr>
          </a:p>
        </p:txBody>
      </p:sp>
      <p:sp>
        <p:nvSpPr>
          <p:cNvPr id="1048614" name="云形标注 28"/>
          <p:cNvSpPr/>
          <p:nvPr/>
        </p:nvSpPr>
        <p:spPr>
          <a:xfrm rot="300000">
            <a:off x="5540375" y="1362075"/>
            <a:ext cx="942975" cy="1020763"/>
          </a:xfrm>
          <a:prstGeom prst="cloudCallout">
            <a:avLst>
              <a:gd name="adj1" fmla="val -71825"/>
              <a:gd name="adj2" fmla="val 61293"/>
            </a:avLst>
          </a:prstGeom>
          <a:gradFill>
            <a:gsLst>
              <a:gs pos="0">
                <a:srgbClr val="14CD68"/>
              </a:gs>
              <a:gs pos="100000">
                <a:srgbClr val="035C7D"/>
              </a:gs>
            </a:gsLst>
            <a:lin ang="5400000" scaled="0"/>
          </a:gra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p>
            <a:pPr algn="ctr" fontAlgn="auto">
              <a:spcBef>
                <a:spcPts val="0"/>
              </a:spcBef>
              <a:spcAft>
                <a:spcPts val="0"/>
              </a:spcAft>
            </a:pPr>
            <a:endParaRPr altLang="en-US" lang="zh-CN"/>
          </a:p>
        </p:txBody>
      </p:sp>
      <p:sp>
        <p:nvSpPr>
          <p:cNvPr id="1048615" name="云形标注 29"/>
          <p:cNvSpPr>
            <a:spLocks noChangeArrowheads="1"/>
          </p:cNvSpPr>
          <p:nvPr/>
        </p:nvSpPr>
        <p:spPr bwMode="auto">
          <a:xfrm rot="-8640000">
            <a:off x="504825" y="3544888"/>
            <a:ext cx="942975" cy="906462"/>
          </a:xfrm>
          <a:prstGeom prst="cloudCallout">
            <a:avLst>
              <a:gd name="adj1" fmla="val -52880"/>
              <a:gd name="adj2" fmla="val 50644"/>
            </a:avLst>
          </a:prstGeom>
          <a:gradFill rotWithShape="0">
            <a:gsLst>
              <a:gs pos="0">
                <a:srgbClr val="14CD68"/>
              </a:gs>
              <a:gs pos="100000">
                <a:srgbClr val="035C7D"/>
              </a:gs>
            </a:gsLst>
            <a:lin ang="5400000"/>
          </a:gradFill>
          <a:ln w="12700" algn="ctr">
            <a:solidFill>
              <a:srgbClr val="00B050"/>
            </a:solidFill>
            <a:miter lim="800000"/>
          </a:ln>
        </p:spPr>
        <p:txBody>
          <a:bodyPr anchor="ctr" rot="10800000"/>
          <a:p>
            <a:pPr algn="ctr"/>
            <a:endParaRPr altLang="en-US" lang="zh-CN">
              <a:solidFill>
                <a:srgbClr val="FFFFFF"/>
              </a:solidFill>
            </a:endParaRPr>
          </a:p>
        </p:txBody>
      </p:sp>
      <p:sp>
        <p:nvSpPr>
          <p:cNvPr id="1048616" name="云形标注 30"/>
          <p:cNvSpPr>
            <a:spLocks noChangeArrowheads="1"/>
          </p:cNvSpPr>
          <p:nvPr/>
        </p:nvSpPr>
        <p:spPr bwMode="auto">
          <a:xfrm rot="-7380000">
            <a:off x="477044" y="2539206"/>
            <a:ext cx="1000125" cy="792163"/>
          </a:xfrm>
          <a:prstGeom prst="cloudCallout">
            <a:avLst>
              <a:gd name="adj1" fmla="val -71333"/>
              <a:gd name="adj2" fmla="val 44500"/>
            </a:avLst>
          </a:prstGeom>
          <a:gradFill rotWithShape="0">
            <a:gsLst>
              <a:gs pos="0">
                <a:srgbClr val="14CD68"/>
              </a:gs>
              <a:gs pos="100000">
                <a:srgbClr val="035C7D"/>
              </a:gs>
            </a:gsLst>
            <a:lin ang="5400000"/>
          </a:gradFill>
          <a:ln w="12700" algn="ctr">
            <a:solidFill>
              <a:srgbClr val="00B050"/>
            </a:solidFill>
            <a:miter lim="800000"/>
          </a:ln>
        </p:spPr>
        <p:txBody>
          <a:bodyPr anchor="ctr" vert="eaVert"/>
          <a:p>
            <a:pPr algn="ctr"/>
            <a:endParaRPr altLang="en-US" lang="zh-CN">
              <a:solidFill>
                <a:srgbClr val="FFFFFF"/>
              </a:solidFill>
            </a:endParaRPr>
          </a:p>
        </p:txBody>
      </p:sp>
      <p:sp>
        <p:nvSpPr>
          <p:cNvPr id="1048617" name="云形标注 31"/>
          <p:cNvSpPr>
            <a:spLocks noChangeArrowheads="1"/>
          </p:cNvSpPr>
          <p:nvPr/>
        </p:nvSpPr>
        <p:spPr bwMode="auto">
          <a:xfrm rot="-4920000">
            <a:off x="1432719" y="1905794"/>
            <a:ext cx="944562" cy="838200"/>
          </a:xfrm>
          <a:prstGeom prst="cloudCallout">
            <a:avLst>
              <a:gd name="adj1" fmla="val -65644"/>
              <a:gd name="adj2" fmla="val 60616"/>
            </a:avLst>
          </a:prstGeom>
          <a:gradFill rotWithShape="0">
            <a:gsLst>
              <a:gs pos="0">
                <a:srgbClr val="14CD68"/>
              </a:gs>
              <a:gs pos="100000">
                <a:srgbClr val="035C7D"/>
              </a:gs>
            </a:gsLst>
            <a:lin ang="5400000"/>
          </a:gradFill>
          <a:ln w="12700" algn="ctr">
            <a:solidFill>
              <a:srgbClr val="00B050"/>
            </a:solidFill>
            <a:miter lim="800000"/>
          </a:ln>
        </p:spPr>
        <p:txBody>
          <a:bodyPr anchor="ctr" vert="eaVert"/>
          <a:p>
            <a:pPr algn="ctr"/>
            <a:endParaRPr altLang="en-US" lang="zh-CN">
              <a:solidFill>
                <a:srgbClr val="FFFFFF"/>
              </a:solidFill>
            </a:endParaRPr>
          </a:p>
        </p:txBody>
      </p:sp>
      <p:grpSp>
        <p:nvGrpSpPr>
          <p:cNvPr id="31" name="Group 40"/>
          <p:cNvGrpSpPr/>
          <p:nvPr/>
        </p:nvGrpSpPr>
        <p:grpSpPr bwMode="auto">
          <a:xfrm>
            <a:off x="7258050" y="3838575"/>
            <a:ext cx="842963" cy="914400"/>
            <a:chOff x="4932" y="2418"/>
            <a:chExt cx="531" cy="576"/>
          </a:xfrm>
        </p:grpSpPr>
        <p:sp>
          <p:nvSpPr>
            <p:cNvPr id="1048618" name="云形标注 22"/>
            <p:cNvSpPr>
              <a:spLocks noChangeArrowheads="1"/>
            </p:cNvSpPr>
            <p:nvPr/>
          </p:nvSpPr>
          <p:spPr bwMode="auto">
            <a:xfrm rot="3360000">
              <a:off x="4910" y="2440"/>
              <a:ext cx="576" cy="531"/>
            </a:xfrm>
            <a:prstGeom prst="cloudCallout">
              <a:avLst>
                <a:gd name="adj1" fmla="val -52880"/>
                <a:gd name="adj2" fmla="val 50644"/>
              </a:avLst>
            </a:prstGeom>
            <a:gradFill rotWithShape="0">
              <a:gsLst>
                <a:gs pos="0">
                  <a:srgbClr val="14CD68"/>
                </a:gs>
                <a:gs pos="100000">
                  <a:srgbClr val="035C7D"/>
                </a:gs>
              </a:gsLst>
              <a:lin ang="5400000"/>
            </a:gradFill>
            <a:ln w="12700" algn="ctr">
              <a:solidFill>
                <a:srgbClr val="00B050"/>
              </a:solidFill>
              <a:miter lim="800000"/>
            </a:ln>
          </p:spPr>
          <p:txBody>
            <a:bodyPr anchor="ctr" rot="10800000" vert="eaVert"/>
            <a:p>
              <a:pPr algn="ctr"/>
              <a:endParaRPr altLang="en-US" lang="zh-CN">
                <a:solidFill>
                  <a:srgbClr val="FFFFFF"/>
                </a:solidFill>
              </a:endParaRPr>
            </a:p>
          </p:txBody>
        </p:sp>
        <p:sp>
          <p:nvSpPr>
            <p:cNvPr id="1048619" name="文本框 32"/>
            <p:cNvSpPr txBox="1">
              <a:spLocks noChangeArrowheads="1"/>
            </p:cNvSpPr>
            <p:nvPr/>
          </p:nvSpPr>
          <p:spPr bwMode="auto">
            <a:xfrm>
              <a:off x="5015" y="2590"/>
              <a:ext cx="403" cy="232"/>
            </a:xfrm>
            <a:prstGeom prst="rect"/>
            <a:noFill/>
            <a:ln w="9525">
              <a:noFill/>
              <a:miter lim="800000"/>
            </a:ln>
          </p:spPr>
          <p:txBody>
            <a:bodyPr wrap="none">
              <a:spAutoFit/>
            </a:bodyPr>
            <a:p>
              <a:r>
                <a:rPr altLang="en-US" lang="zh-CN"/>
                <a:t>会学</a:t>
              </a:r>
              <a:endParaRPr altLang="en-US" lang="zh-CN"/>
            </a:p>
          </p:txBody>
        </p:sp>
      </p:grpSp>
      <p:grpSp>
        <p:nvGrpSpPr>
          <p:cNvPr id="32" name="Group 39"/>
          <p:cNvGrpSpPr/>
          <p:nvPr/>
        </p:nvGrpSpPr>
        <p:grpSpPr bwMode="auto">
          <a:xfrm>
            <a:off x="7202488" y="2771775"/>
            <a:ext cx="1023937" cy="831850"/>
            <a:chOff x="4897" y="1746"/>
            <a:chExt cx="645" cy="524"/>
          </a:xfrm>
        </p:grpSpPr>
        <p:sp>
          <p:nvSpPr>
            <p:cNvPr id="1048620" name="云形标注 23"/>
            <p:cNvSpPr/>
            <p:nvPr/>
          </p:nvSpPr>
          <p:spPr>
            <a:xfrm rot="660000">
              <a:off x="4897" y="1746"/>
              <a:ext cx="645" cy="524"/>
            </a:xfrm>
            <a:prstGeom prst="cloudCallout">
              <a:avLst>
                <a:gd name="adj1" fmla="val -52878"/>
                <a:gd name="adj2" fmla="val 50644"/>
              </a:avLst>
            </a:prstGeom>
            <a:gradFill>
              <a:gsLst>
                <a:gs pos="0">
                  <a:srgbClr val="14CD68"/>
                </a:gs>
                <a:gs pos="100000">
                  <a:srgbClr val="035C7D"/>
                </a:gs>
              </a:gsLst>
              <a:lin ang="5400000" scaled="0"/>
            </a:gra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p>
              <a:pPr algn="ctr" fontAlgn="auto">
                <a:spcBef>
                  <a:spcPts val="0"/>
                </a:spcBef>
                <a:spcAft>
                  <a:spcPts val="0"/>
                </a:spcAft>
              </a:pPr>
              <a:endParaRPr altLang="en-US" lang="zh-CN"/>
            </a:p>
          </p:txBody>
        </p:sp>
        <p:sp>
          <p:nvSpPr>
            <p:cNvPr id="1048621" name="文本框 33"/>
            <p:cNvSpPr txBox="1">
              <a:spLocks noChangeArrowheads="1"/>
            </p:cNvSpPr>
            <p:nvPr/>
          </p:nvSpPr>
          <p:spPr bwMode="auto">
            <a:xfrm>
              <a:off x="5015" y="1839"/>
              <a:ext cx="403" cy="232"/>
            </a:xfrm>
            <a:prstGeom prst="rect"/>
            <a:noFill/>
            <a:ln w="9525">
              <a:noFill/>
              <a:miter lim="800000"/>
            </a:ln>
          </p:spPr>
          <p:txBody>
            <a:bodyPr wrap="none">
              <a:spAutoFit/>
            </a:bodyPr>
            <a:p>
              <a:r>
                <a:rPr altLang="en-US" lang="zh-CN"/>
                <a:t>学会</a:t>
              </a:r>
              <a:endParaRPr altLang="en-US" lang="zh-CN"/>
            </a:p>
          </p:txBody>
        </p:sp>
      </p:grpSp>
      <p:grpSp>
        <p:nvGrpSpPr>
          <p:cNvPr id="33" name="Group 38"/>
          <p:cNvGrpSpPr/>
          <p:nvPr/>
        </p:nvGrpSpPr>
        <p:grpSpPr bwMode="auto">
          <a:xfrm>
            <a:off x="6473825" y="1908175"/>
            <a:ext cx="946150" cy="846138"/>
            <a:chOff x="4438" y="1202"/>
            <a:chExt cx="596" cy="533"/>
          </a:xfrm>
        </p:grpSpPr>
        <p:sp>
          <p:nvSpPr>
            <p:cNvPr id="1048622" name="云形标注 24"/>
            <p:cNvSpPr/>
            <p:nvPr/>
          </p:nvSpPr>
          <p:spPr>
            <a:xfrm rot="20040000">
              <a:off x="4438" y="1202"/>
              <a:ext cx="596" cy="533"/>
            </a:xfrm>
            <a:prstGeom prst="cloudCallout">
              <a:avLst>
                <a:gd name="adj1" fmla="val -52878"/>
                <a:gd name="adj2" fmla="val 50644"/>
              </a:avLst>
            </a:prstGeom>
            <a:gradFill>
              <a:gsLst>
                <a:gs pos="0">
                  <a:srgbClr val="14CD68"/>
                </a:gs>
                <a:gs pos="100000">
                  <a:srgbClr val="035C7D"/>
                </a:gs>
              </a:gsLst>
              <a:lin ang="5400000" scaled="0"/>
            </a:gra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p>
              <a:pPr algn="ctr" fontAlgn="auto">
                <a:spcBef>
                  <a:spcPts val="0"/>
                </a:spcBef>
                <a:spcAft>
                  <a:spcPts val="0"/>
                </a:spcAft>
              </a:pPr>
              <a:endParaRPr altLang="en-US" lang="zh-CN"/>
            </a:p>
          </p:txBody>
        </p:sp>
        <p:sp>
          <p:nvSpPr>
            <p:cNvPr id="1048623" name="文本框 34"/>
            <p:cNvSpPr txBox="1">
              <a:spLocks noChangeArrowheads="1"/>
            </p:cNvSpPr>
            <p:nvPr/>
          </p:nvSpPr>
          <p:spPr bwMode="auto">
            <a:xfrm rot="720000">
              <a:off x="4592" y="1314"/>
              <a:ext cx="289" cy="346"/>
            </a:xfrm>
            <a:prstGeom prst="rect"/>
            <a:noFill/>
            <a:ln w="9525">
              <a:noFill/>
              <a:miter lim="800000"/>
            </a:ln>
          </p:spPr>
          <p:txBody>
            <a:bodyPr vert="eaVert" wrap="none">
              <a:spAutoFit/>
            </a:bodyPr>
            <a:p>
              <a:r>
                <a:rPr altLang="en-US" lang="zh-CN"/>
                <a:t>评价</a:t>
              </a:r>
              <a:endParaRPr altLang="en-US" lang="zh-CN"/>
            </a:p>
          </p:txBody>
        </p:sp>
      </p:grpSp>
      <p:sp>
        <p:nvSpPr>
          <p:cNvPr id="1048624" name="文本框 35"/>
          <p:cNvSpPr txBox="1">
            <a:spLocks noChangeArrowheads="1"/>
          </p:cNvSpPr>
          <p:nvPr/>
        </p:nvSpPr>
        <p:spPr bwMode="auto">
          <a:xfrm>
            <a:off x="1649413" y="1928813"/>
            <a:ext cx="596900" cy="915987"/>
          </a:xfrm>
          <a:prstGeom prst="rect"/>
          <a:noFill/>
          <a:ln w="9525">
            <a:noFill/>
            <a:miter lim="800000"/>
          </a:ln>
        </p:spPr>
        <p:txBody>
          <a:bodyPr>
            <a:spAutoFit/>
          </a:bodyPr>
          <a:p>
            <a:r>
              <a:rPr altLang="en-US" lang="zh-CN"/>
              <a:t>照镜子</a:t>
            </a:r>
            <a:endParaRPr altLang="en-US" lang="zh-CN"/>
          </a:p>
        </p:txBody>
      </p:sp>
      <p:sp>
        <p:nvSpPr>
          <p:cNvPr id="1048625" name="文本框 36"/>
          <p:cNvSpPr txBox="1">
            <a:spLocks noChangeArrowheads="1"/>
          </p:cNvSpPr>
          <p:nvPr/>
        </p:nvSpPr>
        <p:spPr bwMode="auto">
          <a:xfrm>
            <a:off x="547688" y="2682875"/>
            <a:ext cx="881062" cy="366713"/>
          </a:xfrm>
          <a:prstGeom prst="rect"/>
          <a:noFill/>
          <a:ln w="9525">
            <a:noFill/>
            <a:miter lim="800000"/>
          </a:ln>
        </p:spPr>
        <p:txBody>
          <a:bodyPr>
            <a:spAutoFit/>
          </a:bodyPr>
          <a:p>
            <a:r>
              <a:rPr altLang="en-US" lang="zh-CN"/>
              <a:t>左右转</a:t>
            </a:r>
            <a:endParaRPr altLang="en-US" lang="zh-CN"/>
          </a:p>
        </p:txBody>
      </p:sp>
      <p:sp>
        <p:nvSpPr>
          <p:cNvPr id="1048626" name="文本框 37"/>
          <p:cNvSpPr txBox="1">
            <a:spLocks noChangeArrowheads="1"/>
          </p:cNvSpPr>
          <p:nvPr/>
        </p:nvSpPr>
        <p:spPr bwMode="auto">
          <a:xfrm>
            <a:off x="566738" y="3822700"/>
            <a:ext cx="869950" cy="366713"/>
          </a:xfrm>
          <a:prstGeom prst="rect"/>
          <a:noFill/>
          <a:ln w="9525">
            <a:noFill/>
            <a:miter lim="800000"/>
          </a:ln>
        </p:spPr>
        <p:txBody>
          <a:bodyPr wrap="none">
            <a:spAutoFit/>
          </a:bodyPr>
          <a:p>
            <a:r>
              <a:rPr altLang="en-US" lang="zh-CN"/>
              <a:t>分帮派</a:t>
            </a:r>
            <a:endParaRPr altLang="en-US" lang="zh-CN"/>
          </a:p>
        </p:txBody>
      </p:sp>
      <p:sp>
        <p:nvSpPr>
          <p:cNvPr id="1048627" name="文本框 38"/>
          <p:cNvSpPr txBox="1">
            <a:spLocks noChangeArrowheads="1"/>
          </p:cNvSpPr>
          <p:nvPr/>
        </p:nvSpPr>
        <p:spPr bwMode="auto">
          <a:xfrm>
            <a:off x="2614613" y="1651000"/>
            <a:ext cx="460375" cy="547688"/>
          </a:xfrm>
          <a:prstGeom prst="rect"/>
          <a:noFill/>
          <a:ln w="9525">
            <a:noFill/>
            <a:miter lim="800000"/>
          </a:ln>
        </p:spPr>
        <p:txBody>
          <a:bodyPr vert="eaVert" wrap="none">
            <a:spAutoFit/>
          </a:bodyPr>
          <a:p>
            <a:r>
              <a:rPr altLang="en-US" lang="zh-CN"/>
              <a:t>摆说</a:t>
            </a:r>
            <a:endParaRPr altLang="en-US" lang="zh-CN"/>
          </a:p>
        </p:txBody>
      </p:sp>
      <p:sp>
        <p:nvSpPr>
          <p:cNvPr id="1048628" name="文本框 39"/>
          <p:cNvSpPr txBox="1">
            <a:spLocks noChangeArrowheads="1"/>
          </p:cNvSpPr>
          <p:nvPr/>
        </p:nvSpPr>
        <p:spPr bwMode="auto">
          <a:xfrm>
            <a:off x="3540125" y="1128713"/>
            <a:ext cx="460375" cy="547687"/>
          </a:xfrm>
          <a:prstGeom prst="rect"/>
          <a:noFill/>
          <a:ln w="9525">
            <a:noFill/>
            <a:miter lim="800000"/>
          </a:ln>
        </p:spPr>
        <p:txBody>
          <a:bodyPr vert="eaVert" wrap="none">
            <a:spAutoFit/>
          </a:bodyPr>
          <a:p>
            <a:r>
              <a:rPr altLang="en-US" lang="zh-CN"/>
              <a:t>做玩</a:t>
            </a:r>
            <a:endParaRPr altLang="en-US" lang="zh-CN"/>
          </a:p>
        </p:txBody>
      </p:sp>
      <p:sp>
        <p:nvSpPr>
          <p:cNvPr id="1048629" name="文本框 40"/>
          <p:cNvSpPr txBox="1">
            <a:spLocks noChangeArrowheads="1"/>
          </p:cNvSpPr>
          <p:nvPr/>
        </p:nvSpPr>
        <p:spPr bwMode="auto">
          <a:xfrm>
            <a:off x="4730750" y="1138238"/>
            <a:ext cx="460375" cy="547687"/>
          </a:xfrm>
          <a:prstGeom prst="rect"/>
          <a:noFill/>
          <a:ln w="9525">
            <a:noFill/>
            <a:miter lim="800000"/>
          </a:ln>
        </p:spPr>
        <p:txBody>
          <a:bodyPr vert="eaVert" wrap="none">
            <a:spAutoFit/>
          </a:bodyPr>
          <a:p>
            <a:r>
              <a:rPr altLang="en-US" lang="zh-CN"/>
              <a:t>说指</a:t>
            </a:r>
            <a:endParaRPr altLang="en-US" lang="zh-CN"/>
          </a:p>
        </p:txBody>
      </p:sp>
      <p:sp>
        <p:nvSpPr>
          <p:cNvPr id="1048630" name="文本框 41"/>
          <p:cNvSpPr txBox="1">
            <a:spLocks noChangeArrowheads="1"/>
          </p:cNvSpPr>
          <p:nvPr/>
        </p:nvSpPr>
        <p:spPr bwMode="auto">
          <a:xfrm>
            <a:off x="5695950" y="1685925"/>
            <a:ext cx="641350" cy="368300"/>
          </a:xfrm>
          <a:prstGeom prst="rect"/>
          <a:noFill/>
          <a:ln w="9525">
            <a:noFill/>
            <a:miter lim="800000"/>
          </a:ln>
        </p:spPr>
        <p:txBody>
          <a:bodyPr wrap="none">
            <a:spAutoFit/>
          </a:bodyPr>
          <a:p>
            <a:r>
              <a:rPr altLang="en-US" lang="zh-CN"/>
              <a:t>数数</a:t>
            </a:r>
            <a:endParaRPr altLang="en-US" lang="zh-CN"/>
          </a:p>
        </p:txBody>
      </p:sp>
      <p:cxnSp>
        <p:nvCxnSpPr>
          <p:cNvPr id="3145728" name="直接箭头连接符 43"/>
          <p:cNvCxnSpPr>
            <a:cxnSpLocks/>
            <a:stCxn id="1048610" idx="0"/>
            <a:endCxn id="1048609" idx="2"/>
          </p:cNvCxnSpPr>
          <p:nvPr/>
        </p:nvCxnSpPr>
        <p:spPr>
          <a:xfrm flipH="1" flipV="1">
            <a:off x="4500563" y="5511800"/>
            <a:ext cx="57150" cy="717550"/>
          </a:xfrm>
          <a:prstGeom prst="straightConnector1"/>
          <a:ln w="34925">
            <a:solidFill>
              <a:srgbClr val="990000"/>
            </a:solidFill>
            <a:tailEnd type="arrow"/>
          </a:ln>
        </p:spPr>
        <p:style>
          <a:lnRef idx="1">
            <a:schemeClr val="accent1"/>
          </a:lnRef>
          <a:fillRef idx="0">
            <a:schemeClr val="accent1"/>
          </a:fillRef>
          <a:effectRef idx="0">
            <a:schemeClr val="accent1"/>
          </a:effectRef>
          <a:fontRef idx="minor">
            <a:schemeClr val="tx1"/>
          </a:fontRef>
        </p:style>
      </p:cxnSp>
      <p:sp>
        <p:nvSpPr>
          <p:cNvPr id="1048631" name="文本框 44"/>
          <p:cNvSpPr txBox="1">
            <a:spLocks noChangeArrowheads="1"/>
          </p:cNvSpPr>
          <p:nvPr/>
        </p:nvSpPr>
        <p:spPr bwMode="auto">
          <a:xfrm>
            <a:off x="306388" y="192088"/>
            <a:ext cx="2663825" cy="579437"/>
          </a:xfrm>
          <a:prstGeom prst="rect"/>
          <a:noFill/>
          <a:ln w="9525">
            <a:noFill/>
            <a:miter lim="800000"/>
          </a:ln>
        </p:spPr>
        <p:txBody>
          <a:bodyPr>
            <a:spAutoFit/>
          </a:bodyPr>
          <a:p>
            <a:r>
              <a:rPr altLang="en-US" sz="3200" lang="zh-CN">
                <a:latin typeface="黑体" panose="02010609060101010101" pitchFamily="2" charset="-122"/>
                <a:ea typeface="黑体" panose="02010609060101010101" pitchFamily="2" charset="-122"/>
              </a:rPr>
              <a:t>教学流程</a:t>
            </a:r>
            <a:endParaRPr altLang="en-US" sz="3200" lang="zh-CN">
              <a:latin typeface="黑体" panose="02010609060101010101" pitchFamily="2" charset="-122"/>
              <a:ea typeface="黑体" panose="02010609060101010101" pitchFamily="2" charset="-122"/>
            </a:endParaRPr>
          </a:p>
        </p:txBody>
      </p:sp>
      <p:sp>
        <p:nvSpPr>
          <p:cNvPr id="1048632" name="Text Box 41"/>
          <p:cNvSpPr txBox="1">
            <a:spLocks noChangeArrowheads="1"/>
          </p:cNvSpPr>
          <p:nvPr/>
        </p:nvSpPr>
        <p:spPr bwMode="auto">
          <a:xfrm>
            <a:off x="8991600" y="1790700"/>
            <a:ext cx="2794000" cy="674688"/>
          </a:xfrm>
          <a:prstGeom prst="rect"/>
          <a:noFill/>
          <a:ln w="3175" cap="rnd">
            <a:solidFill>
              <a:srgbClr val="008000"/>
            </a:solidFill>
            <a:prstDash val="sysDot"/>
            <a:miter lim="800000"/>
          </a:ln>
        </p:spPr>
        <p:txBody>
          <a:bodyPr>
            <a:spAutoFit/>
          </a:bodyPr>
          <a:p>
            <a:pPr>
              <a:spcBef>
                <a:spcPct val="50000"/>
              </a:spcBef>
            </a:pPr>
            <a:r>
              <a:rPr altLang="en-US" b="1" sz="2000" lang="zh-CN">
                <a:ea typeface="宋体" panose="02010600030101010101" pitchFamily="2" charset="-122"/>
              </a:rPr>
              <a:t>评价：</a:t>
            </a:r>
            <a:r>
              <a:rPr altLang="en-US" lang="zh-CN">
                <a:ea typeface="宋体" panose="02010600030101010101" pitchFamily="2" charset="-122"/>
              </a:rPr>
              <a:t>过程评价激发兴趣，总结评价归纳总结。</a:t>
            </a:r>
            <a:endParaRPr altLang="en-US" lang="zh-CN">
              <a:ea typeface="宋体" panose="02010600030101010101" pitchFamily="2" charset="-122"/>
            </a:endParaRPr>
          </a:p>
        </p:txBody>
      </p:sp>
      <p:sp>
        <p:nvSpPr>
          <p:cNvPr id="1048633" name="Line 44"/>
          <p:cNvSpPr>
            <a:spLocks noChangeShapeType="1"/>
          </p:cNvSpPr>
          <p:nvPr/>
        </p:nvSpPr>
        <p:spPr bwMode="auto">
          <a:xfrm flipV="1">
            <a:off x="0" y="812800"/>
            <a:ext cx="3073400" cy="0"/>
          </a:xfrm>
          <a:prstGeom prst="line"/>
          <a:noFill/>
          <a:ln w="34925">
            <a:solidFill>
              <a:srgbClr val="008000"/>
            </a:solidFill>
            <a:round/>
          </a:ln>
        </p:spPr>
        <p:txBody>
          <a:bodyPr/>
          <a:p>
            <a:endParaRPr altLang="en-US" lang="zh-CN"/>
          </a:p>
        </p:txBody>
      </p:sp>
      <p:sp>
        <p:nvSpPr>
          <p:cNvPr id="1048634" name="Text Box 45"/>
          <p:cNvSpPr txBox="1">
            <a:spLocks noChangeArrowheads="1"/>
          </p:cNvSpPr>
          <p:nvPr/>
        </p:nvSpPr>
        <p:spPr bwMode="auto">
          <a:xfrm>
            <a:off x="8991600" y="3086100"/>
            <a:ext cx="2794000" cy="953135"/>
          </a:xfrm>
          <a:prstGeom prst="rect"/>
          <a:noFill/>
          <a:ln w="3175" cap="rnd">
            <a:solidFill>
              <a:srgbClr val="008000"/>
            </a:solidFill>
            <a:prstDash val="sysDot"/>
            <a:miter lim="800000"/>
          </a:ln>
        </p:spPr>
        <p:txBody>
          <a:bodyPr>
            <a:spAutoFit/>
          </a:bodyPr>
          <a:p>
            <a:pPr>
              <a:spcBef>
                <a:spcPct val="50000"/>
              </a:spcBef>
            </a:pPr>
            <a:r>
              <a:rPr altLang="en-US" b="1" sz="2000" lang="zh-CN">
                <a:ea typeface="宋体" panose="02010600030101010101" pitchFamily="2" charset="-122"/>
              </a:rPr>
              <a:t>学会：</a:t>
            </a:r>
            <a:r>
              <a:rPr altLang="en-US" lang="zh-CN">
                <a:ea typeface="宋体" panose="02010600030101010101" pitchFamily="2" charset="-122"/>
              </a:rPr>
              <a:t>学习操练形成数学空间思维，小组合作组间</a:t>
            </a:r>
            <a:r>
              <a:rPr altLang="zh-CN" lang="en-US">
                <a:ea typeface="宋体" panose="02010600030101010101" pitchFamily="2" charset="-122"/>
              </a:rPr>
              <a:t>PK</a:t>
            </a:r>
            <a:r>
              <a:rPr altLang="en-US" lang="zh-CN">
                <a:ea typeface="宋体" panose="02010600030101010101" pitchFamily="2" charset="-122"/>
              </a:rPr>
              <a:t>学会合作与竞争。</a:t>
            </a:r>
            <a:endParaRPr altLang="en-US" lang="zh-CN">
              <a:ea typeface="宋体" panose="02010600030101010101" pitchFamily="2" charset="-122"/>
            </a:endParaRPr>
          </a:p>
        </p:txBody>
      </p:sp>
      <p:sp>
        <p:nvSpPr>
          <p:cNvPr id="1048635" name="Text Box 46"/>
          <p:cNvSpPr txBox="1">
            <a:spLocks noChangeArrowheads="1"/>
          </p:cNvSpPr>
          <p:nvPr/>
        </p:nvSpPr>
        <p:spPr bwMode="auto">
          <a:xfrm>
            <a:off x="8966200" y="4521200"/>
            <a:ext cx="2819400" cy="1196340"/>
          </a:xfrm>
          <a:prstGeom prst="rect"/>
          <a:noFill/>
          <a:ln w="3175" cap="rnd">
            <a:solidFill>
              <a:srgbClr val="008000"/>
            </a:solidFill>
            <a:prstDash val="sysDot"/>
            <a:miter lim="800000"/>
          </a:ln>
        </p:spPr>
        <p:txBody>
          <a:bodyPr>
            <a:spAutoFit/>
          </a:bodyPr>
          <a:p>
            <a:pPr>
              <a:spcBef>
                <a:spcPct val="50000"/>
              </a:spcBef>
            </a:pPr>
            <a:r>
              <a:rPr altLang="en-US" b="1" sz="2000" lang="zh-CN">
                <a:latin typeface="宋体" panose="02010600030101010101" pitchFamily="2" charset="-122"/>
                <a:ea typeface="宋体" panose="02010600030101010101" pitchFamily="2" charset="-122"/>
              </a:rPr>
              <a:t>会学：</a:t>
            </a:r>
            <a:r>
              <a:rPr altLang="en-US" lang="zh-CN">
                <a:latin typeface="宋体" panose="02010600030101010101" pitchFamily="2" charset="-122"/>
                <a:ea typeface="宋体" panose="02010600030101010101" pitchFamily="2" charset="-122"/>
              </a:rPr>
              <a:t>总结归纳促生成，举一反三更灵活，应用生活显真知，从学会到会学，真正成为学习小主人。</a:t>
            </a:r>
            <a:endParaRPr altLang="zh-CN" lang="en-US">
              <a:latin typeface="宋体" panose="02010600030101010101" pitchFamily="2" charset="-122"/>
              <a:ea typeface="宋体" panose="02010600030101010101" pitchFamily="2" charset="-122"/>
            </a:endParaRPr>
          </a:p>
        </p:txBody>
      </p:sp>
    </p:spTree>
    <p:custDataLst>
      <p:tags r:id="rId1"/>
    </p:custData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2" presetSubtype="4">
                                  <p:stCondLst>
                                    <p:cond delay="0"/>
                                  </p:stCondLst>
                                  <p:childTnLst>
                                    <p:set>
                                      <p:cBhvr>
                                        <p:cTn dur="1" fill="hold" id="6">
                                          <p:stCondLst>
                                            <p:cond delay="0"/>
                                          </p:stCondLst>
                                        </p:cTn>
                                        <p:tgtEl>
                                          <p:spTgt spid="30"/>
                                        </p:tgtEl>
                                        <p:attrNameLst>
                                          <p:attrName>style.visibility</p:attrName>
                                        </p:attrNameLst>
                                      </p:cBhvr>
                                      <p:to>
                                        <p:strVal val="visible"/>
                                      </p:to>
                                    </p:set>
                                    <p:animEffect transition="in" filter="wipe(down)">
                                      <p:cBhvr>
                                        <p:cTn dur="500" id="7"/>
                                        <p:tgtEl>
                                          <p:spTgt spid="30"/>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22" presetSubtype="4">
                                  <p:stCondLst>
                                    <p:cond delay="0"/>
                                  </p:stCondLst>
                                  <p:childTnLst>
                                    <p:set>
                                      <p:cBhvr>
                                        <p:cTn dur="1000" fill="hold" id="11">
                                          <p:stCondLst>
                                            <p:cond delay="0"/>
                                          </p:stCondLst>
                                        </p:cTn>
                                        <p:tgtEl>
                                          <p:spTgt spid="33"/>
                                        </p:tgtEl>
                                        <p:attrNameLst>
                                          <p:attrName>style.visibility</p:attrName>
                                        </p:attrNameLst>
                                      </p:cBhvr>
                                      <p:to>
                                        <p:strVal val="visible"/>
                                      </p:to>
                                    </p:set>
                                    <p:animEffect transition="in" filter="wipe(down)">
                                      <p:cBhvr>
                                        <p:cTn dur="1000" id="12"/>
                                        <p:tgtEl>
                                          <p:spTgt spid="33"/>
                                        </p:tgtEl>
                                      </p:cBhvr>
                                    </p:animEffect>
                                  </p:childTnLst>
                                </p:cTn>
                              </p:par>
                            </p:childTnLst>
                          </p:cTn>
                        </p:par>
                        <p:par>
                          <p:cTn fill="hold" id="13">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1048632"/>
                                        </p:tgtEl>
                                        <p:attrNameLst>
                                          <p:attrName>style.visibility</p:attrName>
                                        </p:attrNameLst>
                                      </p:cBhvr>
                                      <p:to>
                                        <p:strVal val="visible"/>
                                      </p:to>
                                    </p:set>
                                    <p:animEffect transition="in" filter="wipe(left)">
                                      <p:cBhvr>
                                        <p:cTn dur="500" id="16"/>
                                        <p:tgtEl>
                                          <p:spTgt spid="1048632"/>
                                        </p:tgtEl>
                                      </p:cBhvr>
                                    </p:animEffect>
                                  </p:childTnLst>
                                </p:cTn>
                              </p:par>
                            </p:childTnLst>
                          </p:cTn>
                        </p:par>
                      </p:childTnLst>
                    </p:cTn>
                  </p:par>
                  <p:par>
                    <p:cTn fill="hold" id="17">
                      <p:stCondLst>
                        <p:cond delay="indefinite"/>
                      </p:stCondLst>
                      <p:childTnLst>
                        <p:par>
                          <p:cTn fill="hold" id="18">
                            <p:stCondLst>
                              <p:cond delay="0"/>
                            </p:stCondLst>
                            <p:childTnLst>
                              <p:par>
                                <p:cTn fill="hold" id="19" nodeType="clickEffect" presetClass="entr" presetID="22" presetSubtype="8">
                                  <p:stCondLst>
                                    <p:cond delay="0"/>
                                  </p:stCondLst>
                                  <p:childTnLst>
                                    <p:set>
                                      <p:cBhvr>
                                        <p:cTn dur="1000" fill="hold" id="20">
                                          <p:stCondLst>
                                            <p:cond delay="0"/>
                                          </p:stCondLst>
                                        </p:cTn>
                                        <p:tgtEl>
                                          <p:spTgt spid="32"/>
                                        </p:tgtEl>
                                        <p:attrNameLst>
                                          <p:attrName>style.visibility</p:attrName>
                                        </p:attrNameLst>
                                      </p:cBhvr>
                                      <p:to>
                                        <p:strVal val="visible"/>
                                      </p:to>
                                    </p:set>
                                    <p:animEffect transition="in" filter="wipe(left)">
                                      <p:cBhvr>
                                        <p:cTn dur="1000" id="21"/>
                                        <p:tgtEl>
                                          <p:spTgt spid="32"/>
                                        </p:tgtEl>
                                      </p:cBhvr>
                                    </p:animEffect>
                                  </p:childTnLst>
                                </p:cTn>
                              </p:par>
                            </p:childTnLst>
                          </p:cTn>
                        </p:par>
                        <p:par>
                          <p:cTn fill="hold" id="22">
                            <p:stCondLst>
                              <p:cond delay="1000"/>
                            </p:stCondLst>
                            <p:childTnLst>
                              <p:par>
                                <p:cTn fill="hold" grpId="0" id="23" nodeType="afterEffect" presetClass="entr" presetID="22" presetSubtype="8">
                                  <p:stCondLst>
                                    <p:cond delay="0"/>
                                  </p:stCondLst>
                                  <p:childTnLst>
                                    <p:set>
                                      <p:cBhvr>
                                        <p:cTn dur="1" fill="hold" id="24">
                                          <p:stCondLst>
                                            <p:cond delay="0"/>
                                          </p:stCondLst>
                                        </p:cTn>
                                        <p:tgtEl>
                                          <p:spTgt spid="1048634"/>
                                        </p:tgtEl>
                                        <p:attrNameLst>
                                          <p:attrName>style.visibility</p:attrName>
                                        </p:attrNameLst>
                                      </p:cBhvr>
                                      <p:to>
                                        <p:strVal val="visible"/>
                                      </p:to>
                                    </p:set>
                                    <p:animEffect transition="in" filter="wipe(left)">
                                      <p:cBhvr>
                                        <p:cTn dur="500" id="25"/>
                                        <p:tgtEl>
                                          <p:spTgt spid="1048634"/>
                                        </p:tgtEl>
                                      </p:cBhvr>
                                    </p:animEffect>
                                  </p:childTnLst>
                                </p:cTn>
                              </p:par>
                            </p:childTnLst>
                          </p:cTn>
                        </p:par>
                      </p:childTnLst>
                    </p:cTn>
                  </p:par>
                  <p:par>
                    <p:cTn fill="hold" id="26">
                      <p:stCondLst>
                        <p:cond delay="indefinite"/>
                      </p:stCondLst>
                      <p:childTnLst>
                        <p:par>
                          <p:cTn fill="hold" id="27">
                            <p:stCondLst>
                              <p:cond delay="0"/>
                            </p:stCondLst>
                            <p:childTnLst>
                              <p:par>
                                <p:cTn fill="hold" id="28" nodeType="clickEffect" presetClass="entr" presetID="22" presetSubtype="8">
                                  <p:stCondLst>
                                    <p:cond delay="0"/>
                                  </p:stCondLst>
                                  <p:childTnLst>
                                    <p:set>
                                      <p:cBhvr>
                                        <p:cTn dur="1000" fill="hold" id="29">
                                          <p:stCondLst>
                                            <p:cond delay="0"/>
                                          </p:stCondLst>
                                        </p:cTn>
                                        <p:tgtEl>
                                          <p:spTgt spid="31"/>
                                        </p:tgtEl>
                                        <p:attrNameLst>
                                          <p:attrName>style.visibility</p:attrName>
                                        </p:attrNameLst>
                                      </p:cBhvr>
                                      <p:to>
                                        <p:strVal val="visible"/>
                                      </p:to>
                                    </p:set>
                                    <p:animEffect transition="in" filter="wipe(left)">
                                      <p:cBhvr>
                                        <p:cTn dur="1000" id="30"/>
                                        <p:tgtEl>
                                          <p:spTgt spid="31"/>
                                        </p:tgtEl>
                                      </p:cBhvr>
                                    </p:animEffect>
                                  </p:childTnLst>
                                </p:cTn>
                              </p:par>
                            </p:childTnLst>
                          </p:cTn>
                        </p:par>
                        <p:par>
                          <p:cTn fill="hold" id="31">
                            <p:stCondLst>
                              <p:cond delay="1000"/>
                            </p:stCondLst>
                            <p:childTnLst>
                              <p:par>
                                <p:cTn fill="hold" grpId="0" id="32" nodeType="afterEffect" presetClass="entr" presetID="22" presetSubtype="8">
                                  <p:stCondLst>
                                    <p:cond delay="0"/>
                                  </p:stCondLst>
                                  <p:childTnLst>
                                    <p:set>
                                      <p:cBhvr>
                                        <p:cTn dur="1" fill="hold" id="33">
                                          <p:stCondLst>
                                            <p:cond delay="0"/>
                                          </p:stCondLst>
                                        </p:cTn>
                                        <p:tgtEl>
                                          <p:spTgt spid="1048635"/>
                                        </p:tgtEl>
                                        <p:attrNameLst>
                                          <p:attrName>style.visibility</p:attrName>
                                        </p:attrNameLst>
                                      </p:cBhvr>
                                      <p:to>
                                        <p:strVal val="visible"/>
                                      </p:to>
                                    </p:set>
                                    <p:animEffect transition="in" filter="wipe(left)">
                                      <p:cBhvr>
                                        <p:cTn dur="500" id="34"/>
                                        <p:tgtEl>
                                          <p:spTgt spid="10486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32" grpId="0" animBg="1"/>
      <p:bldP spid="1048634" grpId="0" bldLvl="0" animBg="1"/>
      <p:bldP spid="1048635" grpId="0" bldLvl="0" animBg="1"/>
    </p:bldLst>
  </p:timing>
</p:sld>
</file>

<file path=ppt/tags/tag1.xml><?xml version="1.0" encoding="utf-8"?>
<p:tagLst xmlns:p="http://schemas.openxmlformats.org/presentationml/2006/main">
  <p:tag name="KSO_WM_TAG_VERSION" val="1.0"/>
  <p:tag name="KSO_WM_TEMPLATE_CATEGORY" val="custom"/>
  <p:tag name="KSO_WM_TEMPLATE_INDEX" val="20187308"/>
</p:tagLst>
</file>

<file path=ppt/tags/tag10.xml><?xml version="1.0" encoding="utf-8"?>
<p:tagLst xmlns:p="http://schemas.openxmlformats.org/presentationml/2006/main">
  <p:tag name="KSO_WM_BEAUTIFY_FLAG" val="#wm#"/>
  <p:tag name="KSO_WM_TEMPLATE_CATEGORY" val="custom"/>
  <p:tag name="KSO_WM_TEMPLATE_INDEX" val="20187308"/>
</p:tagLst>
</file>

<file path=ppt/tags/tag11.xml><?xml version="1.0" encoding="utf-8"?>
<p:tagLst xmlns:p="http://schemas.openxmlformats.org/presentationml/2006/main">
  <p:tag name="KSO_WM_BEAUTIFY_FLAG" val="#wm#"/>
  <p:tag name="KSO_WM_TEMPLATE_CATEGORY" val="custom"/>
  <p:tag name="KSO_WM_TEMPLATE_INDEX" val="20187308"/>
</p:tagLst>
</file>

<file path=ppt/tags/tag12.xml><?xml version="1.0" encoding="utf-8"?>
<p:tagLst xmlns:p="http://schemas.openxmlformats.org/presentationml/2006/main">
  <p:tag name="KSO_WM_BEAUTIFY_FLAG" val="#wm#"/>
  <p:tag name="KSO_WM_TEMPLATE_CATEGORY" val="custom"/>
  <p:tag name="KSO_WM_TEMPLATE_INDEX" val="20187308"/>
</p:tagLst>
</file>

<file path=ppt/tags/tag13.xml><?xml version="1.0" encoding="utf-8"?>
<p:tagLst xmlns:p="http://schemas.openxmlformats.org/presentationml/2006/main">
  <p:tag name="KSO_WM_BEAUTIFY_FLAG" val="#wm#"/>
  <p:tag name="KSO_WM_TEMPLATE_CATEGORY" val="custom"/>
  <p:tag name="KSO_WM_TEMPLATE_INDEX" val="20187308"/>
</p:tagLst>
</file>

<file path=ppt/tags/tag14.xml><?xml version="1.0" encoding="utf-8"?>
<p:tagLst xmlns:p="http://schemas.openxmlformats.org/presentationml/2006/main">
  <p:tag name="KSO_WM_BEAUTIFY_FLAG" val="#wm#"/>
  <p:tag name="KSO_WM_TEMPLATE_CATEGORY" val="custom"/>
  <p:tag name="KSO_WM_TEMPLATE_INDEX" val="20187308"/>
</p:tagLst>
</file>

<file path=ppt/tags/tag15.xml><?xml version="1.0" encoding="utf-8"?>
<p:tagLst xmlns:p="http://schemas.openxmlformats.org/presentationml/2006/main">
  <p:tag name="KSO_WM_BEAUTIFY_FLAG" val="#wm#"/>
  <p:tag name="KSO_WM_TEMPLATE_CATEGORY" val="custom"/>
  <p:tag name="KSO_WM_TEMPLATE_INDEX" val="20187308"/>
</p:tagLst>
</file>

<file path=ppt/tags/tag2.xml><?xml version="1.0" encoding="utf-8"?>
<p:tagLst xmlns:p="http://schemas.openxmlformats.org/presentationml/2006/main">
  <p:tag name="KSO_WM_TAG_VERSION" val="1.0"/>
  <p:tag name="KSO_WM_TEMPLATE_CATEGORY" val="custom"/>
  <p:tag name="KSO_WM_TEMPLATE_INDEX" val="20187308"/>
</p:tagLst>
</file>

<file path=ppt/tags/tag3.xml><?xml version="1.0" encoding="utf-8"?>
<p:tagLst xmlns:p="http://schemas.openxmlformats.org/presentationml/2006/main">
  <p:tag name="KSO_WM_TAG_VERSION" val="1.0"/>
  <p:tag name="KSO_WM_BEAUTIFY_FLAG" val="#wm#"/>
  <p:tag name="KSO_WM_TEMPLATE_CATEGORY" val="custom"/>
  <p:tag name="KSO_WM_TEMPLATE_INDEX" val="20187308"/>
  <p:tag name="KSO_WM_TEMPLATE_THUMBS_INDEX" val="1、2、3、6、8、10、11、12、15"/>
</p:tagLst>
</file>

<file path=ppt/tags/tag4.xml><?xml version="1.0" encoding="utf-8"?>
<p:tagLst xmlns:p="http://schemas.openxmlformats.org/presentationml/2006/main">
  <p:tag name="KSO_WM_BEAUTIFY_FLAG" val="#wm#"/>
  <p:tag name="KSO_WM_TEMPLATE_CATEGORY" val="custom"/>
  <p:tag name="KSO_WM_TEMPLATE_INDEX" val="20187308"/>
</p:tagLst>
</file>

<file path=ppt/tags/tag5.xml><?xml version="1.0" encoding="utf-8"?>
<p:tagLst xmlns:p="http://schemas.openxmlformats.org/presentationml/2006/main">
  <p:tag name="KSO_WM_BEAUTIFY_FLAG" val="#wm#"/>
  <p:tag name="KSO_WM_TEMPLATE_CATEGORY" val="custom"/>
  <p:tag name="KSO_WM_TEMPLATE_INDEX" val="20187308"/>
</p:tagLst>
</file>

<file path=ppt/tags/tag6.xml><?xml version="1.0" encoding="utf-8"?>
<p:tagLst xmlns:p="http://schemas.openxmlformats.org/presentationml/2006/main">
  <p:tag name="KSO_WM_BEAUTIFY_FLAG" val="#wm#"/>
  <p:tag name="KSO_WM_TEMPLATE_CATEGORY" val="custom"/>
  <p:tag name="KSO_WM_TEMPLATE_INDEX" val="20187308"/>
</p:tagLst>
</file>

<file path=ppt/tags/tag7.xml><?xml version="1.0" encoding="utf-8"?>
<p:tagLst xmlns:p="http://schemas.openxmlformats.org/presentationml/2006/main">
  <p:tag name="KSO_WM_BEAUTIFY_FLAG" val="#wm#"/>
  <p:tag name="KSO_WM_TEMPLATE_CATEGORY" val="custom"/>
  <p:tag name="KSO_WM_TEMPLATE_INDEX" val="20187308"/>
</p:tagLst>
</file>

<file path=ppt/tags/tag8.xml><?xml version="1.0" encoding="utf-8"?>
<p:tagLst xmlns:p="http://schemas.openxmlformats.org/presentationml/2006/main">
  <p:tag name="KSO_WM_BEAUTIFY_FLAG" val="#wm#"/>
  <p:tag name="KSO_WM_TEMPLATE_CATEGORY" val="custom"/>
  <p:tag name="KSO_WM_TEMPLATE_INDEX" val="20187308"/>
</p:tagLst>
</file>

<file path=ppt/tags/tag9.xml><?xml version="1.0" encoding="utf-8"?>
<p:tagLst xmlns:p="http://schemas.openxmlformats.org/presentationml/2006/main">
  <p:tag name="KSO_WM_BEAUTIFY_FLAG" val="#wm#"/>
  <p:tag name="KSO_WM_TEMPLATE_CATEGORY" val="custom"/>
  <p:tag name="KSO_WM_TEMPLATE_INDEX" val="20187308"/>
</p:tagLst>
</file>

<file path=ppt/theme/theme1.xml><?xml version="1.0" encoding="utf-8"?>
<a:theme xmlns:a="http://schemas.openxmlformats.org/drawingml/2006/main" name="Office 主题​​">
  <a:themeElements>
    <a:clrScheme name="2019空白演示文档">
      <a:dk1>
        <a:srgbClr val="000000"/>
      </a:dk1>
      <a:lt1>
        <a:srgbClr val="FFFFFF"/>
      </a:lt1>
      <a:dk2>
        <a:srgbClr val="E6E4E4"/>
      </a:dk2>
      <a:lt2>
        <a:srgbClr val="FFFFFF"/>
      </a:lt2>
      <a:accent1>
        <a:srgbClr val="477DEA"/>
      </a:accent1>
      <a:accent2>
        <a:srgbClr val="9B9B9B"/>
      </a:accent2>
      <a:accent3>
        <a:srgbClr val="F3B745"/>
      </a:accent3>
      <a:accent4>
        <a:srgbClr val="477EE7"/>
      </a:accent4>
      <a:accent5>
        <a:srgbClr val="4BA151"/>
      </a:accent5>
      <a:accent6>
        <a:srgbClr val="E9403C"/>
      </a:accent6>
      <a:hlink>
        <a:srgbClr val="0563C1"/>
      </a:hlink>
      <a:folHlink>
        <a:srgbClr val="954D72"/>
      </a:folHlink>
    </a:clrScheme>
    <a:fontScheme name="2019空白演示文档">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3.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演示</Application>
  <ScaleCrop>0</ScaleCrop>
  <LinksUpToDate>0</LinksUpToDate>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itle>PowerPoint 演示文稿</dc:title>
  <dc:creator>kingsoft</dc:creator>
  <cp:lastModifiedBy>Administrator</cp:lastModifiedBy>
  <dcterms:created xsi:type="dcterms:W3CDTF">2017-08-01T09:01:00Z</dcterms:created>
  <dcterms:modified xsi:type="dcterms:W3CDTF">2019-02-28T23:21:26Z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2052-11.1.0.8214</vt:lpwstr>
  </property>
</Properties>
</file>