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3920" r:id="rId13"/>
  </p:sldMasterIdLst>
  <p:sldIdLst>
    <p:sldId id="256" r:id="rId15"/>
    <p:sldId id="257" r:id="rId16"/>
    <p:sldId id="277" r:id="rId17"/>
    <p:sldId id="278" r:id="rId18"/>
    <p:sldId id="279" r:id="rId19"/>
    <p:sldId id="281" r:id="rId20"/>
    <p:sldId id="283" r:id="rId21"/>
    <p:sldId id="284" r:id="rId22"/>
    <p:sldId id="285" r:id="rId23"/>
    <p:sldId id="282" r:id="rId24"/>
    <p:sldId id="280" r:id="rId25"/>
    <p:sldId id="287" r:id="rId26"/>
    <p:sldId id="286" r:id="rId27"/>
    <p:sldId id="288" r:id="rId28"/>
    <p:sldId id="289" r:id="rId29"/>
    <p:sldId id="290" r:id="rId30"/>
    <p:sldId id="291" r:id="rId31"/>
    <p:sldId id="292" r:id="rId32"/>
    <p:sldId id="294" r:id="rId33"/>
    <p:sldId id="293" r:id="rId34"/>
  </p:sldIdLst>
  <p:sldSz cx="12192000" cy="6858000"/>
  <p:notesSz cx="6858000" cy="9144000"/>
  <p:defaultTextStyle>
    <a:defPPr>
      <a:defRPr lang="ko-KR"/>
    </a:defPPr>
    <a:lvl1pPr algn="l" marL="0" indent="0" defTabSz="914400">
      <a:buNone/>
      <a:defRPr lang="ko-KR" smtClean="0" sz="1800" baseline="0">
        <a:solidFill>
          <a:srgbClr val="000000"/>
        </a:solidFill>
        <a:latin typeface="+mn-lt"/>
        <a:ea typeface="+mn-ea"/>
      </a:defRPr>
    </a:lvl1pPr>
    <a:lvl2pPr lvl="1" marL="457200" indent="0" defTabSz="914400">
      <a:defRPr lang="ko-KR" smtClean="0"/>
    </a:lvl2pPr>
    <a:lvl3pPr lvl="2" marL="914400" indent="0" defTabSz="914400">
      <a:defRPr lang="ko-KR" smtClean="0"/>
    </a:lvl3pPr>
    <a:lvl4pPr lvl="3" marL="1371600" indent="0" defTabSz="914400">
      <a:defRPr lang="ko-KR" smtClean="0"/>
    </a:lvl4pPr>
    <a:lvl5pPr lvl="4" marL="1828800" indent="0" defTabSz="914400">
      <a:defRPr lang="ko-KR" smtClean="0"/>
    </a:lvl5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View">
  <p:normalViewPr showOutlineIcons="0">
    <p:restoredLeft sz="15620"/>
    <p:restoredTop sz="94660"/>
  </p:normalViewPr>
  <p:slideViewPr>
    <p:cSldViewPr snapToGrid="1" snapToObjects="1">
      <p:cViewPr varScale="1">
        <p:scale>
          <a:sx n="51" d="100"/>
          <a:sy n="51" d="100"/>
        </p:scale>
        <p:origin x="-660" y="-84"/>
      </p:cViewPr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13" Type="http://schemas.openxmlformats.org/officeDocument/2006/relationships/slideMaster" Target="slideMasters/slideMaster1.xml"></Relationship><Relationship Id="rId14" Type="http://schemas.openxmlformats.org/officeDocument/2006/relationships/theme" Target="theme/theme1.xml"></Relationship><Relationship Id="rId15" Type="http://schemas.openxmlformats.org/officeDocument/2006/relationships/slide" Target="slides/slide1.xml"></Relationship><Relationship Id="rId16" Type="http://schemas.openxmlformats.org/officeDocument/2006/relationships/slide" Target="slides/slide2.xml"></Relationship><Relationship Id="rId17" Type="http://schemas.openxmlformats.org/officeDocument/2006/relationships/slide" Target="slides/slide3.xml"></Relationship><Relationship Id="rId18" Type="http://schemas.openxmlformats.org/officeDocument/2006/relationships/slide" Target="slides/slide4.xml"></Relationship><Relationship Id="rId19" Type="http://schemas.openxmlformats.org/officeDocument/2006/relationships/slide" Target="slides/slide5.xml"></Relationship><Relationship Id="rId20" Type="http://schemas.openxmlformats.org/officeDocument/2006/relationships/slide" Target="slides/slide6.xml"></Relationship><Relationship Id="rId21" Type="http://schemas.openxmlformats.org/officeDocument/2006/relationships/slide" Target="slides/slide7.xml"></Relationship><Relationship Id="rId22" Type="http://schemas.openxmlformats.org/officeDocument/2006/relationships/slide" Target="slides/slide8.xml"></Relationship><Relationship Id="rId23" Type="http://schemas.openxmlformats.org/officeDocument/2006/relationships/slide" Target="slides/slide9.xml"></Relationship><Relationship Id="rId24" Type="http://schemas.openxmlformats.org/officeDocument/2006/relationships/slide" Target="slides/slide10.xml"></Relationship><Relationship Id="rId25" Type="http://schemas.openxmlformats.org/officeDocument/2006/relationships/slide" Target="slides/slide11.xml"></Relationship><Relationship Id="rId26" Type="http://schemas.openxmlformats.org/officeDocument/2006/relationships/slide" Target="slides/slide12.xml"></Relationship><Relationship Id="rId27" Type="http://schemas.openxmlformats.org/officeDocument/2006/relationships/slide" Target="slides/slide13.xml"></Relationship><Relationship Id="rId28" Type="http://schemas.openxmlformats.org/officeDocument/2006/relationships/slide" Target="slides/slide14.xml"></Relationship><Relationship Id="rId29" Type="http://schemas.openxmlformats.org/officeDocument/2006/relationships/slide" Target="slides/slide15.xml"></Relationship><Relationship Id="rId30" Type="http://schemas.openxmlformats.org/officeDocument/2006/relationships/slide" Target="slides/slide16.xml"></Relationship><Relationship Id="rId31" Type="http://schemas.openxmlformats.org/officeDocument/2006/relationships/slide" Target="slides/slide17.xml"></Relationship><Relationship Id="rId32" Type="http://schemas.openxmlformats.org/officeDocument/2006/relationships/slide" Target="slides/slide18.xml"></Relationship><Relationship Id="rId33" Type="http://schemas.openxmlformats.org/officeDocument/2006/relationships/slide" Target="slides/slide19.xml"></Relationship><Relationship Id="rId34" Type="http://schemas.openxmlformats.org/officeDocument/2006/relationships/slide" Target="slides/slide20.xml"></Relationship><Relationship Id="rId35" Type="http://schemas.openxmlformats.org/officeDocument/2006/relationships/viewProps" Target="viewProps.xml"></Relationship><Relationship Id="rId36" Type="http://schemas.openxmlformats.org/officeDocument/2006/relationships/presProps" Target="presProps.xml"></Relationship></Relationships>
</file>

<file path=ppt/slideLayouts/_rels/slideLayout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1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1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>
            <p:ph type="ctrTitle"/>
          </p:nvPr>
        </p:nvSpPr>
        <p:spPr>
          <a:xfrm rot="0">
            <a:off x="914400" y="2131060"/>
            <a:ext cx="10363835" cy="147193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编辑母版标题样式</a:t>
            </a:r>
            <a:endParaRPr lang="ko-KR" altLang="en-US" sz="5865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3" name="副标题 2"/>
          <p:cNvSpPr txBox="1">
            <a:spLocks/>
          </p:cNvSpPr>
          <p:nvPr>
            <p:ph type="subTitle" idx="1"/>
          </p:nvPr>
        </p:nvSpPr>
        <p:spPr>
          <a:xfrm rot="0">
            <a:off x="1828800" y="3886200"/>
            <a:ext cx="8535035" cy="175577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编辑母版副标题样式</a:t>
            </a:r>
            <a:endParaRPr lang="ko-KR" altLang="en-US" sz="32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4" name="幻灯片编号占位符 3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1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5" name="日期占位符 4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2/21/2019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6" name="页脚占位符 5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>
            <p:ph type="title"/>
          </p:nvPr>
        </p:nvSpPr>
        <p:spPr>
          <a:xfrm rot="0">
            <a:off x="609600" y="274320"/>
            <a:ext cx="109734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编辑母版标题样式</a:t>
            </a:r>
            <a:endParaRPr lang="ko-KR" altLang="en-US" sz="5865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3" name="内容占位符 2"/>
          <p:cNvSpPr txBox="1">
            <a:spLocks/>
          </p:cNvSpPr>
          <p:nvPr>
            <p:ph type="obj" idx="1"/>
          </p:nvPr>
        </p:nvSpPr>
        <p:spPr>
          <a:xfrm rot="0">
            <a:off x="609600" y="1600200"/>
            <a:ext cx="109734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单击此处编辑母版文本样式</a:t>
            </a:r>
            <a:endParaRPr lang="ko-KR" altLang="en-US" sz="2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4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第二级</a:t>
            </a:r>
            <a:endParaRPr lang="ko-KR" altLang="en-US" sz="24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0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第三级</a:t>
            </a:r>
            <a:endParaRPr lang="ko-KR" altLang="en-US" sz="20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第四级</a:t>
            </a:r>
            <a:endParaRPr lang="ko-KR" altLang="en-US" sz="1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6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第五级</a:t>
            </a:r>
            <a:endParaRPr lang="ko-KR" altLang="en-US" sz="16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4" name="幻灯片编号占位符 3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1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5" name="日期占位符 4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2/21/2019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6" name="页脚占位符 5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>
            <p:ph type="title"/>
          </p:nvPr>
        </p:nvSpPr>
        <p:spPr>
          <a:xfrm rot="0">
            <a:off x="963295" y="2908300"/>
            <a:ext cx="10363200" cy="149923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33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编辑母版副标题样式</a:t>
            </a:r>
            <a:endParaRPr lang="ko-KR" altLang="en-US" sz="533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3" name="文本占位符 2"/>
          <p:cNvSpPr txBox="1">
            <a:spLocks/>
          </p:cNvSpPr>
          <p:nvPr>
            <p:ph type="body" idx="1"/>
          </p:nvPr>
        </p:nvSpPr>
        <p:spPr>
          <a:xfrm rot="0">
            <a:off x="963295" y="4406900"/>
            <a:ext cx="10363200" cy="136334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665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编辑母版副标题样式</a:t>
            </a:r>
            <a:endParaRPr lang="ko-KR" altLang="en-US" sz="2665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4" name="幻灯片编号占位符 3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1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5" name="日期占位符 4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2/21/2019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6" name="页脚占位符 5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>
            <p:ph type="title"/>
          </p:nvPr>
        </p:nvSpPr>
        <p:spPr>
          <a:xfrm rot="0">
            <a:off x="609600" y="274320"/>
            <a:ext cx="109734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编辑母版标题样式</a:t>
            </a:r>
            <a:endParaRPr lang="ko-KR" altLang="en-US" sz="5865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3" name="内容占位符 2"/>
          <p:cNvSpPr txBox="1">
            <a:spLocks/>
          </p:cNvSpPr>
          <p:nvPr>
            <p:ph type="obj" idx="1"/>
          </p:nvPr>
        </p:nvSpPr>
        <p:spPr>
          <a:xfrm rot="0">
            <a:off x="609600" y="1600200"/>
            <a:ext cx="5389880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单击此处编辑母版文本样式</a:t>
            </a:r>
            <a:endParaRPr lang="ko-KR" altLang="en-US" sz="2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4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第二级</a:t>
            </a:r>
            <a:endParaRPr lang="ko-KR" altLang="en-US" sz="24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0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第三级</a:t>
            </a:r>
            <a:endParaRPr lang="ko-KR" altLang="en-US" sz="20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第四级</a:t>
            </a:r>
            <a:endParaRPr lang="ko-KR" altLang="en-US" sz="1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6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第五级</a:t>
            </a:r>
            <a:endParaRPr lang="ko-KR" altLang="en-US" sz="16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4" name="内容占位符 3"/>
          <p:cNvSpPr txBox="1">
            <a:spLocks/>
          </p:cNvSpPr>
          <p:nvPr>
            <p:ph type="obj" idx="2"/>
          </p:nvPr>
        </p:nvSpPr>
        <p:spPr>
          <a:xfrm rot="0">
            <a:off x="6193155" y="1600200"/>
            <a:ext cx="5389880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单击此处编辑母版文本样式</a:t>
            </a:r>
            <a:endParaRPr lang="ko-KR" altLang="en-US" sz="2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4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第二级</a:t>
            </a:r>
            <a:endParaRPr lang="ko-KR" altLang="en-US" sz="24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0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第三级</a:t>
            </a:r>
            <a:endParaRPr lang="ko-KR" altLang="en-US" sz="20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第四级</a:t>
            </a:r>
            <a:endParaRPr lang="ko-KR" altLang="en-US" sz="1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6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第五级</a:t>
            </a:r>
            <a:endParaRPr lang="ko-KR" altLang="en-US" sz="16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5" name="幻灯片编号占位符 4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1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6" name="日期占位符 5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2/21/2019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7" name="页脚占位符 6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>
            <p:ph type="title"/>
          </p:nvPr>
        </p:nvSpPr>
        <p:spPr>
          <a:xfrm rot="0">
            <a:off x="609600" y="274320"/>
            <a:ext cx="109734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编辑母版标题样式</a:t>
            </a:r>
            <a:endParaRPr lang="ko-KR" altLang="en-US" sz="5865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3" name="文本占位符 2"/>
          <p:cNvSpPr txBox="1">
            <a:spLocks/>
          </p:cNvSpPr>
          <p:nvPr>
            <p:ph type="body" idx="1"/>
          </p:nvPr>
        </p:nvSpPr>
        <p:spPr>
          <a:xfrm rot="0">
            <a:off x="609600" y="1536700"/>
            <a:ext cx="5389880" cy="64071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编辑母版副标题样式</a:t>
            </a:r>
            <a:endParaRPr lang="ko-KR" altLang="en-US" sz="32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4" name="文本占位符 3"/>
          <p:cNvSpPr txBox="1">
            <a:spLocks/>
          </p:cNvSpPr>
          <p:nvPr>
            <p:ph type="body" idx="2"/>
          </p:nvPr>
        </p:nvSpPr>
        <p:spPr>
          <a:xfrm rot="0">
            <a:off x="6193155" y="1536700"/>
            <a:ext cx="5389880" cy="640715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编辑母版副标题样式</a:t>
            </a:r>
            <a:endParaRPr lang="ko-KR" altLang="en-US" sz="32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5" name="内容占位符 4"/>
          <p:cNvSpPr txBox="1">
            <a:spLocks/>
          </p:cNvSpPr>
          <p:nvPr>
            <p:ph type="obj" idx="3"/>
          </p:nvPr>
        </p:nvSpPr>
        <p:spPr>
          <a:xfrm rot="0">
            <a:off x="609600" y="2176780"/>
            <a:ext cx="5389880" cy="39503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单击此处编辑母版文本样式</a:t>
            </a:r>
            <a:endParaRPr lang="ko-KR" altLang="en-US" sz="2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4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第二级</a:t>
            </a:r>
            <a:endParaRPr lang="ko-KR" altLang="en-US" sz="24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0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第三级</a:t>
            </a:r>
            <a:endParaRPr lang="ko-KR" altLang="en-US" sz="20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第四级</a:t>
            </a:r>
            <a:endParaRPr lang="ko-KR" altLang="en-US" sz="1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6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第五级</a:t>
            </a:r>
            <a:endParaRPr lang="ko-KR" altLang="en-US" sz="16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6" name="内容占位符 5"/>
          <p:cNvSpPr txBox="1">
            <a:spLocks/>
          </p:cNvSpPr>
          <p:nvPr>
            <p:ph type="obj" idx="4"/>
          </p:nvPr>
        </p:nvSpPr>
        <p:spPr>
          <a:xfrm rot="0">
            <a:off x="6193155" y="2176780"/>
            <a:ext cx="5389880" cy="39503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单击此处编辑母版文本样式</a:t>
            </a:r>
            <a:endParaRPr lang="ko-KR" altLang="en-US" sz="2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4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第二级</a:t>
            </a:r>
            <a:endParaRPr lang="ko-KR" altLang="en-US" sz="24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0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第三级</a:t>
            </a:r>
            <a:endParaRPr lang="ko-KR" altLang="en-US" sz="20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第四级</a:t>
            </a:r>
            <a:endParaRPr lang="ko-KR" altLang="en-US" sz="1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6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第五级</a:t>
            </a:r>
            <a:endParaRPr lang="ko-KR" altLang="en-US" sz="16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7" name="幻灯片编号占位符 6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1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8" name="日期占位符 7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2/21/2019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9" name="页脚占位符 8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>
            <p:ph type="title"/>
          </p:nvPr>
        </p:nvSpPr>
        <p:spPr>
          <a:xfrm rot="0">
            <a:off x="609600" y="274320"/>
            <a:ext cx="109734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编辑母版标题样式</a:t>
            </a:r>
            <a:endParaRPr lang="ko-KR" altLang="en-US" sz="5865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3" name="幻灯片编号占位符 2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1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4" name="日期占位符 3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2/21/2019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5" name="页脚占位符 4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1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3" name="日期占位符 2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2/21/2019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4" name="页脚占位符 3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objTx">
  <p:cSld name="带有题注的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>
            <p:ph type="title"/>
          </p:nvPr>
        </p:nvSpPr>
        <p:spPr>
          <a:xfrm rot="0">
            <a:off x="609600" y="274320"/>
            <a:ext cx="4011930" cy="116205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665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编辑母版副标题样式</a:t>
            </a:r>
            <a:endParaRPr lang="ko-KR" altLang="en-US" sz="2665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3" name="内容占位符 2"/>
          <p:cNvSpPr txBox="1">
            <a:spLocks/>
          </p:cNvSpPr>
          <p:nvPr>
            <p:ph type="obj" idx="1"/>
          </p:nvPr>
        </p:nvSpPr>
        <p:spPr>
          <a:xfrm rot="0">
            <a:off x="4767580" y="457200"/>
            <a:ext cx="6815455" cy="54870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单击此处编辑母版文本样式</a:t>
            </a:r>
            <a:endParaRPr lang="ko-KR" altLang="en-US" sz="2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4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第二级</a:t>
            </a:r>
            <a:endParaRPr lang="ko-KR" altLang="en-US" sz="24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0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第三级</a:t>
            </a:r>
            <a:endParaRPr lang="ko-KR" altLang="en-US" sz="20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第四级</a:t>
            </a:r>
            <a:endParaRPr lang="ko-KR" altLang="en-US" sz="1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6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第五级</a:t>
            </a:r>
            <a:endParaRPr lang="ko-KR" altLang="en-US" sz="16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4" name="文本占位符 3"/>
          <p:cNvSpPr txBox="1">
            <a:spLocks/>
          </p:cNvSpPr>
          <p:nvPr>
            <p:ph type="body" idx="2"/>
          </p:nvPr>
        </p:nvSpPr>
        <p:spPr>
          <a:xfrm rot="0">
            <a:off x="609600" y="1435735"/>
            <a:ext cx="4011930" cy="46913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65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编辑母版副标题样式</a:t>
            </a:r>
            <a:endParaRPr lang="ko-KR" altLang="en-US" sz="1865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5" name="幻灯片编号占位符 4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1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6" name="日期占位符 5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2/21/2019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7" name="页脚占位符 6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picTx">
  <p:cSld name="带有题注的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>
            <p:ph type="title"/>
          </p:nvPr>
        </p:nvSpPr>
        <p:spPr>
          <a:xfrm rot="0">
            <a:off x="609600" y="274320"/>
            <a:ext cx="4011930" cy="116205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665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编辑母版副标题样式</a:t>
            </a:r>
            <a:endParaRPr lang="ko-KR" altLang="en-US" sz="2665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3" name="文本占位符 2"/>
          <p:cNvSpPr txBox="1">
            <a:spLocks/>
          </p:cNvSpPr>
          <p:nvPr>
            <p:ph type="body" idx="1"/>
          </p:nvPr>
        </p:nvSpPr>
        <p:spPr>
          <a:xfrm rot="0">
            <a:off x="609600" y="1435735"/>
            <a:ext cx="4011930" cy="4691380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65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编辑母版副标题样式</a:t>
            </a:r>
            <a:endParaRPr lang="ko-KR" altLang="en-US" sz="1865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4" name="图片占位符 3"/>
          <p:cNvSpPr txBox="1">
            <a:spLocks/>
          </p:cNvSpPr>
          <p:nvPr>
            <p:ph type="pic" idx="2"/>
          </p:nvPr>
        </p:nvSpPr>
        <p:spPr>
          <a:xfrm rot="0">
            <a:off x="4767580" y="457200"/>
            <a:ext cx="6815455" cy="548703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0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图片</a:t>
            </a:r>
            <a:endParaRPr lang="ko-KR" altLang="en-US" sz="20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5" name="幻灯片编号占位符 4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1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6" name="日期占位符 5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2/21/2019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7" name="页脚占位符 6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vertTx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>
            <p:ph type="title"/>
          </p:nvPr>
        </p:nvSpPr>
        <p:spPr>
          <a:xfrm rot="0">
            <a:off x="609600" y="274320"/>
            <a:ext cx="109734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编辑母版标题样式</a:t>
            </a:r>
            <a:endParaRPr lang="ko-KR" altLang="en-US" sz="5865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3" name="文本占位符（竖排） 2"/>
          <p:cNvSpPr txBox="1">
            <a:spLocks/>
          </p:cNvSpPr>
          <p:nvPr>
            <p:ph type="body" orient="vert" idx="1"/>
          </p:nvPr>
        </p:nvSpPr>
        <p:spPr>
          <a:xfrm rot="0">
            <a:off x="609600" y="1600200"/>
            <a:ext cx="10973435" cy="452691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单击此处编辑母版文本样式</a:t>
            </a:r>
            <a:endParaRPr lang="ko-KR" altLang="en-US" sz="2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4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第二级</a:t>
            </a:r>
            <a:endParaRPr lang="ko-KR" altLang="en-US" sz="24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0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第三级</a:t>
            </a:r>
            <a:endParaRPr lang="ko-KR" altLang="en-US" sz="20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第四级</a:t>
            </a:r>
            <a:endParaRPr lang="ko-KR" altLang="en-US" sz="1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6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第五级</a:t>
            </a:r>
            <a:endParaRPr lang="ko-KR" altLang="en-US" sz="16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4" name="幻灯片编号占位符 3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1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5" name="日期占位符 4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2/21/2019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6" name="页脚占位符 5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vertTitleAndTx">
  <p:cSld name="具有文本的垂直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 txBox="1">
            <a:spLocks/>
          </p:cNvSpPr>
          <p:nvPr>
            <p:ph type="title" orient="vert"/>
          </p:nvPr>
        </p:nvSpPr>
        <p:spPr>
          <a:xfrm rot="0">
            <a:off x="8839200" y="274320"/>
            <a:ext cx="2743835" cy="5852795"/>
          </a:xfrm>
          <a:prstGeom prst="rect"/>
        </p:spPr>
        <p:txBody>
          <a:bodyPr wrap="square" lIns="91440" tIns="45720" rIns="91440" bIns="45720" vert="eaVert" anchor="ctr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编辑母版副标题样式</a:t>
            </a:r>
            <a:endParaRPr lang="ko-KR" altLang="en-US" sz="5865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3" name="文本占位符（竖排） 2"/>
          <p:cNvSpPr txBox="1">
            <a:spLocks/>
          </p:cNvSpPr>
          <p:nvPr>
            <p:ph type="body" orient="vert" idx="1"/>
          </p:nvPr>
        </p:nvSpPr>
        <p:spPr>
          <a:xfrm rot="0">
            <a:off x="609600" y="274320"/>
            <a:ext cx="8034655" cy="5852795"/>
          </a:xfrm>
          <a:prstGeom prst="rect"/>
        </p:spPr>
        <p:txBody>
          <a:bodyPr wrap="square" lIns="91440" tIns="45720" rIns="91440" bIns="45720" vert="eaVert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单击此处编辑母版文本样式</a:t>
            </a:r>
            <a:endParaRPr lang="ko-KR" altLang="en-US" sz="2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4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第二级</a:t>
            </a:r>
            <a:endParaRPr lang="ko-KR" altLang="en-US" sz="24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0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第三级</a:t>
            </a:r>
            <a:endParaRPr lang="ko-KR" altLang="en-US" sz="20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第四级</a:t>
            </a:r>
            <a:endParaRPr lang="ko-KR" altLang="en-US" sz="1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6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第五级</a:t>
            </a:r>
            <a:endParaRPr lang="ko-KR" altLang="en-US" sz="16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4" name="幻灯片编号占位符 3"/>
          <p:cNvSpPr txBox="1">
            <a:spLocks/>
          </p:cNvSpPr>
          <p:nvPr>
            <p:ph type="sldNum" idx="12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1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5" name="日期占位符 4"/>
          <p:cNvSpPr txBox="1">
            <a:spLocks/>
          </p:cNvSpPr>
          <p:nvPr>
            <p:ph type="dt" idx="10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2/21/2019</a:t>
            </a:fld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  <p:sp>
        <p:nvSpPr>
          <p:cNvPr id="6" name="页脚占位符 5"/>
          <p:cNvSpPr txBox="1">
            <a:spLocks/>
          </p:cNvSpPr>
          <p:nvPr>
            <p:ph type="ftr" idx="11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</p:sldLayout>
</file>

<file path=ppt/slideMasters/_rels/slideMaster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></Relationship><Relationship Id="rId2" Type="http://schemas.openxmlformats.org/officeDocument/2006/relationships/slideLayout" Target="../slideLayouts/slideLayout2.xml"></Relationship><Relationship Id="rId3" Type="http://schemas.openxmlformats.org/officeDocument/2006/relationships/slideLayout" Target="../slideLayouts/slideLayout3.xml"></Relationship><Relationship Id="rId4" Type="http://schemas.openxmlformats.org/officeDocument/2006/relationships/slideLayout" Target="../slideLayouts/slideLayout4.xml"></Relationship><Relationship Id="rId5" Type="http://schemas.openxmlformats.org/officeDocument/2006/relationships/slideLayout" Target="../slideLayouts/slideLayout5.xml"></Relationship><Relationship Id="rId6" Type="http://schemas.openxmlformats.org/officeDocument/2006/relationships/slideLayout" Target="../slideLayouts/slideLayout6.xml"></Relationship><Relationship Id="rId7" Type="http://schemas.openxmlformats.org/officeDocument/2006/relationships/slideLayout" Target="../slideLayouts/slideLayout7.xml"></Relationship><Relationship Id="rId8" Type="http://schemas.openxmlformats.org/officeDocument/2006/relationships/slideLayout" Target="../slideLayouts/slideLayout8.xml"></Relationship><Relationship Id="rId9" Type="http://schemas.openxmlformats.org/officeDocument/2006/relationships/slideLayout" Target="../slideLayouts/slideLayout9.xml"></Relationship><Relationship Id="rId10" Type="http://schemas.openxmlformats.org/officeDocument/2006/relationships/slideLayout" Target="../slideLayouts/slideLayout10.xml"></Relationship><Relationship Id="rId11" Type="http://schemas.openxmlformats.org/officeDocument/2006/relationships/slideLayout" Target="../slideLayouts/slideLayout11.xml"></Relationship><Relationship Id="rId12" Type="http://schemas.openxmlformats.org/officeDocument/2006/relationships/theme" Target="../theme/theme1.xml"></Relationship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>
            <p:ph type="title"/>
          </p:nvPr>
        </p:nvSpPr>
        <p:spPr>
          <a:xfrm rot="0">
            <a:off x="609600" y="274320"/>
            <a:ext cx="10973435" cy="1143635"/>
          </a:xfrm>
          <a:prstGeom prst="rect"/>
        </p:spPr>
        <p:txBody>
          <a:bodyPr wrap="square" lIns="91440" tIns="45720" rIns="91440" bIns="45720" vert="horz" anchor="ctr">
            <a:normAutofit fontScale="100000" lnSpcReduction="0"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编辑母版标题样式</a:t>
            </a:r>
            <a:endParaRPr lang="ko-KR" altLang="en-US" sz="5865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3" name="文本占位符 2"/>
          <p:cNvSpPr txBox="1">
            <a:spLocks/>
          </p:cNvSpPr>
          <p:nvPr>
            <p:ph type="body" idx="1"/>
          </p:nvPr>
        </p:nvSpPr>
        <p:spPr>
          <a:xfrm rot="0">
            <a:off x="609600" y="1600200"/>
            <a:ext cx="10973435" cy="452691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2286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单击此处编辑母版文本样式</a:t>
            </a:r>
            <a:endParaRPr lang="ko-KR" altLang="en-US" sz="2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6858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4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第二级</a:t>
            </a:r>
            <a:endParaRPr lang="ko-KR" altLang="en-US" sz="24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1430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20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第三级</a:t>
            </a:r>
            <a:endParaRPr lang="ko-KR" altLang="en-US" sz="20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16002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8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第四级</a:t>
            </a:r>
            <a:endParaRPr lang="ko-KR" altLang="en-US" sz="18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  <a:p>
            <a:pPr marL="2057400" indent="-228600" algn="l" fontAlgn="auto" defTabSz="508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宋体"/>
              <a:buChar char="•"/>
            </a:pPr>
            <a:r>
              <a:rPr lang="en-US" altLang="ko-KR" sz="1600" cap="none" dirty="0" smtClean="0" b="0" strike="noStrike">
                <a:solidFill>
                  <a:schemeClr val="tx1"/>
                </a:solidFill>
                <a:latin typeface="Calibri" charset="0"/>
                <a:ea typeface="宋体" charset="0"/>
              </a:rPr>
              <a:t>第五级</a:t>
            </a:r>
            <a:endParaRPr lang="ko-KR" altLang="en-US" sz="1600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4" name="幻灯片编号占位符 3"/>
          <p:cNvSpPr txBox="1">
            <a:spLocks/>
          </p:cNvSpPr>
          <p:nvPr>
            <p:ph type="sldNum" idx="4"/>
          </p:nvPr>
        </p:nvSpPr>
        <p:spPr>
          <a:xfrm rot="0">
            <a:off x="91440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1</a:t>
            </a:fld>
            <a:endParaRPr lang="ko-KR" altLang="en-US" sz="1800" cap="none" dirty="0" smtClean="0" b="0" strike="noStrike">
              <a:latin typeface="Calibri" charset="0"/>
              <a:ea typeface="宋体" charset="0"/>
            </a:endParaRPr>
          </a:p>
        </p:txBody>
      </p:sp>
      <p:sp>
        <p:nvSpPr>
          <p:cNvPr id="5" name="日期占位符 4"/>
          <p:cNvSpPr txBox="1">
            <a:spLocks/>
          </p:cNvSpPr>
          <p:nvPr>
            <p:ph type="dt" idx="2"/>
          </p:nvPr>
        </p:nvSpPr>
        <p:spPr>
          <a:xfrm rot="0">
            <a:off x="609600" y="6263640"/>
            <a:ext cx="24390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cap="none" dirty="0" smtClean="0" b="0" strike="noStrike">
                <a:solidFill>
                  <a:srgbClr val="898989"/>
                </a:solidFill>
                <a:latin typeface="Calibri" charset="0"/>
                <a:ea typeface="宋体" charset="0"/>
              </a:rPr>
              <a:t>2/21/2019</a:t>
            </a:fld>
            <a:endParaRPr lang="ko-KR" altLang="en-US" sz="1800" cap="none" dirty="0" smtClean="0" b="0" strike="noStrike">
              <a:latin typeface="Calibri" charset="0"/>
              <a:ea typeface="宋体" charset="0"/>
            </a:endParaRPr>
          </a:p>
        </p:txBody>
      </p:sp>
      <p:sp>
        <p:nvSpPr>
          <p:cNvPr id="6" name="页脚占位符 5"/>
          <p:cNvSpPr txBox="1">
            <a:spLocks/>
          </p:cNvSpPr>
          <p:nvPr>
            <p:ph type="ftr" idx="3"/>
          </p:nvPr>
        </p:nvSpPr>
        <p:spPr>
          <a:xfrm rot="0">
            <a:off x="4267200" y="6263640"/>
            <a:ext cx="3658235" cy="457835"/>
          </a:xfrm>
          <a:prstGeom prst="rect"/>
        </p:spPr>
        <p:txBody>
          <a:bodyPr wrap="square" lIns="91440" tIns="45720" rIns="91440" bIns="45720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cap="none" dirty="0" smtClean="0" b="0" strike="noStrike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marL="0" indent="0" defTabSz="914400" latinLnBrk="1">
        <a:buNone/>
        <a:defRPr lang="ko-KR" smtClean="0" sz="4400" baseline="0">
          <a:solidFill>
            <a:srgbClr val="000000"/>
          </a:solidFill>
          <a:latin typeface="+mn-lt"/>
          <a:ea typeface="+mn-ea"/>
          <a:cs typeface="+mn-cs"/>
        </a:defRPr>
      </a:lvl1pPr>
    </p:titleStyle>
    <p:bodyStyle>
      <a:lvl1pPr algn="l" marL="342900" indent="-342900" defTabSz="914400" latinLnBrk="1">
        <a:spcBef>
          <a:spcPct val="20000"/>
        </a:spcBef>
        <a:buFont typeface="Arial"/>
        <a:buChar char="•"/>
        <a:defRPr lang="ko-KR" smtClean="0" sz="2800" baseline="0">
          <a:solidFill>
            <a:srgbClr val="000000"/>
          </a:solidFill>
          <a:latin typeface="+mn-lt"/>
          <a:ea typeface="+mn-ea"/>
          <a:cs typeface="+mn-cs"/>
        </a:defRPr>
      </a:lvl1pPr>
      <a:lvl2pPr lvl="1" marL="742950" indent="-285750" defTabSz="914400" latinLnBrk="1">
        <a:buChar char="-"/>
        <a:defRPr lang="ko-KR" smtClean="0" sz="2400"/>
      </a:lvl2pPr>
      <a:lvl3pPr lvl="2" marL="1143000" indent="-228600" defTabSz="914400" latinLnBrk="1">
        <a:buChar char="●"/>
        <a:defRPr lang="ko-KR" smtClean="0" sz="2000"/>
      </a:lvl3pPr>
      <a:lvl4pPr lvl="3" marL="1600200" indent="-228600" defTabSz="914400" latinLnBrk="1">
        <a:buChar char="-"/>
        <a:defRPr lang="ko-KR" smtClean="0" sz="1800"/>
      </a:lvl4pPr>
      <a:lvl5pPr lvl="4" marL="2057400" indent="-228600" defTabSz="914400" latinLnBrk="1">
        <a:buChar char="»"/>
        <a:defRPr lang="ko-KR" smtClean="0" sz="1800"/>
      </a:lvl5pPr>
    </p:bodyStyle>
    <p:otherStyle>
      <a:lvl1pPr algn="l" marL="0" indent="0" defTabSz="914400" latinLnBrk="1">
        <a:buNone/>
        <a:defRPr lang="ko-KR" smtClean="0" sz="1800" baseline="0">
          <a:solidFill>
            <a:srgbClr val="000000"/>
          </a:solidFill>
          <a:latin typeface="+mn-lt"/>
          <a:ea typeface="+mn-ea"/>
          <a:cs typeface="+mn-cs"/>
        </a:defRPr>
      </a:lvl1pPr>
      <a:lvl2pPr lvl="1" marL="457200" indent="0" defTabSz="914400" latinLnBrk="1">
        <a:defRPr lang="ko-KR" smtClean="0"/>
      </a:lvl2pPr>
      <a:lvl3pPr lvl="2" marL="914400" indent="0" defTabSz="914400" latinLnBrk="1">
        <a:defRPr lang="ko-KR" smtClean="0"/>
      </a:lvl3pPr>
      <a:lvl4pPr lvl="3" marL="1371600" indent="0" defTabSz="914400" latinLnBrk="1">
        <a:defRPr lang="ko-KR" smtClean="0"/>
      </a:lvl4pPr>
      <a:lvl5pPr lvl="4" marL="1828800" indent="0" defTabSz="914400" latinLnBrk="1">
        <a:defRPr lang="ko-KR" smtClean="0"/>
      </a:lvl5pPr>
    </p:otherStyle>
  </p:txStyles>
</p:sldMaster>
</file>

<file path=ppt/slides/_rels/slide1.xml.rels><?xml version="1.0" encoding="UTF-8"?>
<Relationships xmlns="http://schemas.openxmlformats.org/package/2006/relationships"><Relationship Id="rId3" Type="http://schemas.openxmlformats.org/officeDocument/2006/relationships/image" Target="../media/fImage348011041.jpeg"></Relationship><Relationship Id="rId4" Type="http://schemas.openxmlformats.org/officeDocument/2006/relationships/slideLayout" Target="../slideLayouts/slideLayout1.xml"></Relationship></Relationships>
</file>

<file path=ppt/slides/_rels/slide2.xml.rels><?xml version="1.0" encoding="UTF-8"?>
<Relationships xmlns="http://schemas.openxmlformats.org/package/2006/relationships"><Relationship Id="rId3" Type="http://schemas.openxmlformats.org/officeDocument/2006/relationships/image" Target="../media/fImage403331998467.jpeg"></Relationship><Relationship Id="rId4" Type="http://schemas.openxmlformats.org/officeDocument/2006/relationships/image" Target="../media/fImage55622212041.png"></Relationship><Relationship Id="rId5" Type="http://schemas.openxmlformats.org/officeDocument/2006/relationships/slideLayout" Target="../slideLayouts/slideLayout1.xml"></Relationship></Relationships>
</file>

<file path=ppt/slides/_rels/slide3.xml.rels><?xml version="1.0" encoding="UTF-8"?>
<Relationships xmlns="http://schemas.openxmlformats.org/package/2006/relationships"><Relationship Id="rId2" Type="http://schemas.openxmlformats.org/officeDocument/2006/relationships/image" Target="../media/fImage403331998467.jpeg"></Relationship><Relationship Id="rId3" Type="http://schemas.openxmlformats.org/officeDocument/2006/relationships/slideLayout" Target="../slideLayouts/slideLayout1.xml"></Relationship></Relationships>
</file>

<file path=ppt/slides/_rels/slide4.xml.rels><?xml version="1.0" encoding="UTF-8"?>
<Relationships xmlns="http://schemas.openxmlformats.org/package/2006/relationships"><Relationship Id="rId2" Type="http://schemas.openxmlformats.org/officeDocument/2006/relationships/image" Target="../media/fImage403331998467.jpeg"></Relationship><Relationship Id="rId3" Type="http://schemas.openxmlformats.org/officeDocument/2006/relationships/slideLayout" Target="../slideLayouts/slideLayout1.xml"></Relationship></Relationships>
</file>

<file path=ppt/slides/_rels/slide5.xml.rels><?xml version="1.0" encoding="UTF-8"?>
<Relationships xmlns="http://schemas.openxmlformats.org/package/2006/relationships"><Relationship Id="rId2" Type="http://schemas.openxmlformats.org/officeDocument/2006/relationships/image" Target="../media/fImage403331998467.jpeg"></Relationship><Relationship Id="rId3" Type="http://schemas.openxmlformats.org/officeDocument/2006/relationships/image" Target="../media/fImage4193612341.png"></Relationship><Relationship Id="rId4" Type="http://schemas.openxmlformats.org/officeDocument/2006/relationships/slideLayout" Target="../slideLayouts/slideLayout1.xml"></Relationship></Relationships>
</file>

<file path=ppt/slides/_rels/slide6.xml.rels><?xml version="1.0" encoding="UTF-8"?>
<Relationships xmlns="http://schemas.openxmlformats.org/package/2006/relationships"><Relationship Id="rId2" Type="http://schemas.openxmlformats.org/officeDocument/2006/relationships/image" Target="../media/fImage403331998467.jpeg"></Relationship><Relationship Id="rId3" Type="http://schemas.openxmlformats.org/officeDocument/2006/relationships/slideLayout" Target="../slideLayouts/slideLayout1.xml"></Relationship></Relationships>
</file>

<file path=ppt/slides/_rels/slide7.xml.rels><?xml version="1.0" encoding="UTF-8"?>
<Relationships xmlns="http://schemas.openxmlformats.org/package/2006/relationships"><Relationship Id="rId2" Type="http://schemas.openxmlformats.org/officeDocument/2006/relationships/image" Target="../media/fImage403331998467.jpeg"></Relationship><Relationship Id="rId3" Type="http://schemas.openxmlformats.org/officeDocument/2006/relationships/slideLayout" Target="../slideLayouts/slideLayout1.xml"></Relationship></Relationships>
</file>

<file path=ppt/slides/_rels/slide8.xml.rels><?xml version="1.0" encoding="UTF-8"?>
<Relationships xmlns="http://schemas.openxmlformats.org/package/2006/relationships"><Relationship Id="rId2" Type="http://schemas.openxmlformats.org/officeDocument/2006/relationships/image" Target="../media/fImage403331998467.jpeg"></Relationship><Relationship Id="rId3" Type="http://schemas.openxmlformats.org/officeDocument/2006/relationships/image" Target="../media/fImage248431268467.png"></Relationship><Relationship Id="rId4" Type="http://schemas.openxmlformats.org/officeDocument/2006/relationships/slideLayout" Target="../slideLayouts/slideLayout1.xml"></Relationship></Relationships>
</file>

<file path=ppt/slides/_rels/slide9.xml.rels><?xml version="1.0" encoding="UTF-8"?>
<Relationships xmlns="http://schemas.openxmlformats.org/package/2006/relationships"><Relationship Id="rId2" Type="http://schemas.openxmlformats.org/officeDocument/2006/relationships/image" Target="../media/fImage403331998467.jpeg"></Relationship><Relationship Id="rId3" Type="http://schemas.openxmlformats.org/officeDocument/2006/relationships/image" Target="../media/fImage136161166334.png"></Relationship><Relationship Id="rId4" Type="http://schemas.openxmlformats.org/officeDocument/2006/relationships/image" Target="../media/fImage255371226500.png"></Relationship><Relationship Id="rId5" Type="http://schemas.openxmlformats.org/officeDocument/2006/relationships/slideLayout" Target="../slideLayouts/slideLayout1.xml"></Relationship></Relationships>
</file>

<file path=ppt/slides/_rels/slide10.xml.rels><?xml version="1.0" encoding="UTF-8"?>
<Relationships xmlns="http://schemas.openxmlformats.org/package/2006/relationships"><Relationship Id="rId2" Type="http://schemas.openxmlformats.org/officeDocument/2006/relationships/image" Target="../media/fImage403331998467.jpeg"></Relationship><Relationship Id="rId3" Type="http://schemas.openxmlformats.org/officeDocument/2006/relationships/slideLayout" Target="../slideLayouts/slideLayout1.xml"></Relationship></Relationships>
</file>

<file path=ppt/slides/_rels/slide11.xml.rels><?xml version="1.0" encoding="UTF-8"?>
<Relationships xmlns="http://schemas.openxmlformats.org/package/2006/relationships"><Relationship Id="rId2" Type="http://schemas.openxmlformats.org/officeDocument/2006/relationships/image" Target="../media/fImage403331998467.jpeg"></Relationship><Relationship Id="rId3" Type="http://schemas.openxmlformats.org/officeDocument/2006/relationships/image" Target="../media/fImage1019011299169.png"></Relationship><Relationship Id="rId4" Type="http://schemas.openxmlformats.org/officeDocument/2006/relationships/image" Target="../media/fImage422221325724.png"></Relationship><Relationship Id="rId5" Type="http://schemas.openxmlformats.org/officeDocument/2006/relationships/image" Target="../media/fImage46221351478.png"></Relationship><Relationship Id="rId6" Type="http://schemas.openxmlformats.org/officeDocument/2006/relationships/slideLayout" Target="../slideLayouts/slideLayout1.xml"></Relationship></Relationships>
</file>

<file path=ppt/slides/_rels/slide12.xml.rels><?xml version="1.0" encoding="UTF-8"?>
<Relationships xmlns="http://schemas.openxmlformats.org/package/2006/relationships"><Relationship Id="rId2" Type="http://schemas.openxmlformats.org/officeDocument/2006/relationships/image" Target="../media/fImage403331998467.jpeg"></Relationship><Relationship Id="rId3" Type="http://schemas.openxmlformats.org/officeDocument/2006/relationships/image" Target="../media/fImage1411409358.png"></Relationship><Relationship Id="rId4" Type="http://schemas.openxmlformats.org/officeDocument/2006/relationships/slideLayout" Target="../slideLayouts/slideLayout1.xml"></Relationship></Relationships>
</file>

<file path=ppt/slides/_rels/slide13.xml.rels><?xml version="1.0" encoding="UTF-8"?>
<Relationships xmlns="http://schemas.openxmlformats.org/package/2006/relationships"><Relationship Id="rId2" Type="http://schemas.openxmlformats.org/officeDocument/2006/relationships/image" Target="../media/fImage403331998467.jpeg"></Relationship><Relationship Id="rId3" Type="http://schemas.openxmlformats.org/officeDocument/2006/relationships/image" Target="../media/fImage9070462126962.jpeg"></Relationship><Relationship Id="rId4" Type="http://schemas.openxmlformats.org/officeDocument/2006/relationships/slideLayout" Target="../slideLayouts/slideLayout1.xml"></Relationship></Relationships>
</file>

<file path=ppt/slides/_rels/slide14.xml.rels><?xml version="1.0" encoding="UTF-8"?>
<Relationships xmlns="http://schemas.openxmlformats.org/package/2006/relationships"><Relationship Id="rId2" Type="http://schemas.openxmlformats.org/officeDocument/2006/relationships/image" Target="../media/fImage403331998467.jpeg"></Relationship><Relationship Id="rId3" Type="http://schemas.openxmlformats.org/officeDocument/2006/relationships/image" Target="../media/fImage620412154464.png"></Relationship><Relationship Id="rId4" Type="http://schemas.openxmlformats.org/officeDocument/2006/relationships/slideLayout" Target="../slideLayouts/slideLayout1.xml"></Relationship></Relationships>
</file>

<file path=ppt/slides/_rels/slide15.xml.rels><?xml version="1.0" encoding="UTF-8"?>
<Relationships xmlns="http://schemas.openxmlformats.org/package/2006/relationships"><Relationship Id="rId2" Type="http://schemas.openxmlformats.org/officeDocument/2006/relationships/image" Target="../media/fImage403331998467.jpeg"></Relationship><Relationship Id="rId3" Type="http://schemas.openxmlformats.org/officeDocument/2006/relationships/image" Target="../media/fImage226312225705.png"></Relationship><Relationship Id="rId4" Type="http://schemas.openxmlformats.org/officeDocument/2006/relationships/image" Target="../media/fImage28962258145.png"></Relationship><Relationship Id="rId5" Type="http://schemas.openxmlformats.org/officeDocument/2006/relationships/image" Target="../media/fImage200962283281.png"></Relationship><Relationship Id="rId6" Type="http://schemas.openxmlformats.org/officeDocument/2006/relationships/image" Target="../media/fImage240992316827.png"></Relationship><Relationship Id="rId7" Type="http://schemas.openxmlformats.org/officeDocument/2006/relationships/slideLayout" Target="../slideLayouts/slideLayout1.xml"></Relationship></Relationships>
</file>

<file path=ppt/slides/_rels/slide16.xml.rels><?xml version="1.0" encoding="UTF-8"?>
<Relationships xmlns="http://schemas.openxmlformats.org/package/2006/relationships"><Relationship Id="rId2" Type="http://schemas.openxmlformats.org/officeDocument/2006/relationships/image" Target="../media/fImage403331998467.jpeg"></Relationship><Relationship Id="rId3" Type="http://schemas.openxmlformats.org/officeDocument/2006/relationships/image" Target="../media/fImage196142349961.png"></Relationship><Relationship Id="rId4" Type="http://schemas.openxmlformats.org/officeDocument/2006/relationships/image" Target="../media/fImage192092238491.png"></Relationship><Relationship Id="rId5" Type="http://schemas.openxmlformats.org/officeDocument/2006/relationships/slideLayout" Target="../slideLayouts/slideLayout1.xml"></Relationship></Relationships>
</file>

<file path=ppt/slides/_rels/slide17.xml.rels><?xml version="1.0" encoding="UTF-8"?>
<Relationships xmlns="http://schemas.openxmlformats.org/package/2006/relationships"><Relationship Id="rId2" Type="http://schemas.openxmlformats.org/officeDocument/2006/relationships/image" Target="../media/fImage403331998467.jpeg"></Relationship><Relationship Id="rId3" Type="http://schemas.openxmlformats.org/officeDocument/2006/relationships/image" Target="../media/fImage9070462472995.jpeg"></Relationship><Relationship Id="rId4" Type="http://schemas.openxmlformats.org/officeDocument/2006/relationships/slideLayout" Target="../slideLayouts/slideLayout1.xml"></Relationship></Relationships>
</file>

<file path=ppt/slides/_rels/slide18.xml.rels><?xml version="1.0" encoding="UTF-8"?>
<Relationships xmlns="http://schemas.openxmlformats.org/package/2006/relationships"><Relationship Id="rId2" Type="http://schemas.openxmlformats.org/officeDocument/2006/relationships/image" Target="../media/fImage403331998467.jpeg"></Relationship><Relationship Id="rId3" Type="http://schemas.openxmlformats.org/officeDocument/2006/relationships/image" Target="../media/fImage255372571942.png"></Relationship><Relationship Id="rId4" Type="http://schemas.openxmlformats.org/officeDocument/2006/relationships/slideLayout" Target="../slideLayouts/slideLayout1.xml"></Relationship></Relationships>
</file>

<file path=ppt/slides/_rels/slide1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></Relationship><Relationship Id="rId2" Type="http://schemas.openxmlformats.org/officeDocument/2006/relationships/image" Target="../media/fImage403331998467.jpeg"></Relationship><Relationship Id="rId3" Type="http://schemas.openxmlformats.org/officeDocument/2006/relationships/image" Target="../media/fImage255372571942.png"></Relationship></Relationships>
</file>

<file path=ppt/slides/_rels/slide20.xml.rels><?xml version="1.0" encoding="UTF-8"?>
<Relationships xmlns="http://schemas.openxmlformats.org/package/2006/relationships"><Relationship Id="rId2" Type="http://schemas.openxmlformats.org/officeDocument/2006/relationships/image" Target="../media/fImage619452704827.jpeg"></Relationship><Relationship Id="rId3" Type="http://schemas.openxmlformats.org/officeDocument/2006/relationships/slideLayout" Target="../slideLayouts/slideLayout2.xml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>
            <p:ph type="ctrTitle"/>
          </p:nvPr>
        </p:nvSpPr>
        <p:spPr>
          <a:xfrm rot="0">
            <a:off x="914400" y="2131060"/>
            <a:ext cx="10363835" cy="147193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5865" cap="none" dirty="0" smtClean="0" b="0" strike="noStrike">
              <a:solidFill>
                <a:schemeClr val="tx1"/>
              </a:solidFill>
              <a:latin typeface="Calibri" charset="0"/>
              <a:ea typeface="宋体" charset="0"/>
            </a:endParaRPr>
          </a:p>
        </p:txBody>
      </p:sp>
      <p:sp>
        <p:nvSpPr>
          <p:cNvPr id="3" name="副标题 2"/>
          <p:cNvSpPr txBox="1">
            <a:spLocks/>
          </p:cNvSpPr>
          <p:nvPr>
            <p:ph type="subTitle" idx="1"/>
          </p:nvPr>
        </p:nvSpPr>
        <p:spPr>
          <a:xfrm>
            <a:off x="1828800" y="3886200"/>
            <a:ext cx="8535670" cy="1756410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0" indent="0" algn="ctr" fontAlgn="auto" defTabSz="5080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cap="none" dirty="0" smtClean="0" b="0" strike="noStrike">
              <a:solidFill>
                <a:schemeClr val="tx1"/>
              </a:solidFill>
              <a:latin typeface="宋体" charset="0"/>
              <a:ea typeface="宋体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700" y="-14605"/>
            <a:ext cx="12184380" cy="6873240"/>
          </a:xfrm>
          <a:prstGeom prst="rect"/>
          <a:noFill/>
        </p:spPr>
      </p:pic>
      <p:sp>
        <p:nvSpPr>
          <p:cNvPr id="5" name="文本框 4"/>
          <p:cNvSpPr txBox="1">
            <a:spLocks/>
          </p:cNvSpPr>
          <p:nvPr/>
        </p:nvSpPr>
        <p:spPr>
          <a:xfrm rot="0">
            <a:off x="4977765" y="2328545"/>
            <a:ext cx="3727450" cy="1447165"/>
          </a:xfrm>
          <a:prstGeom prst="rect"/>
          <a:noFill/>
          <a:ln w="0">
            <a:noFill/>
            <a:prstDash/>
          </a:ln>
        </p:spPr>
        <p:txBody>
          <a:bodyPr wrap="none" lIns="89535" tIns="46355" rIns="89535" bIns="46355" numCol="1" vert="horz" anchor="t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8800" cap="none" dirty="0" smtClean="0" b="1" strike="noStrike">
                <a:ln w="6350" cap="flat" cmpd="sng">
                  <a:solidFill>
                    <a:schemeClr val="bg1">
                      <a:alpha val="100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sx="100000" sy="100000" blurRad="0" dist="38100" dir="2700000" rotWithShape="0" algn="ctr">
                    <a:schemeClr val="accent5"/>
                  </a:outerShdw>
                </a:effectLst>
                <a:latin typeface="楷体" charset="0"/>
                <a:ea typeface="楷体" charset="0"/>
              </a:rPr>
              <a:t>左  </a:t>
            </a:r>
            <a:r>
              <a:rPr lang="en-US" altLang="ko-KR" sz="8800" cap="none" dirty="0" smtClean="0" b="1" strike="noStrike">
                <a:ln w="6350" cap="flat" cmpd="sng">
                  <a:solidFill>
                    <a:schemeClr val="bg1">
                      <a:alpha val="100000"/>
                    </a:schemeClr>
                  </a:solidFill>
                  <a:prstDash val="solid"/>
                  <a:round/>
                </a:ln>
                <a:solidFill>
                  <a:schemeClr val="tx1"/>
                </a:solidFill>
                <a:effectLst>
                  <a:outerShdw sx="100000" sy="100000" blurRad="0" dist="38100" dir="2700000" rotWithShape="0" algn="ctr">
                    <a:schemeClr val="accent5"/>
                  </a:outerShdw>
                </a:effectLst>
                <a:latin typeface="楷体" charset="0"/>
                <a:ea typeface="楷体" charset="0"/>
              </a:rPr>
              <a:t>右</a:t>
            </a:r>
            <a:endParaRPr lang="ko-KR" altLang="en-US" sz="8800" cap="none" dirty="0" smtClean="0" b="1" strike="noStrike">
              <a:ln w="6350" cap="flat" cmpd="sng">
                <a:solidFill>
                  <a:schemeClr val="bg1">
                    <a:alpha val="100000"/>
                  </a:schemeClr>
                </a:solidFill>
                <a:prstDash val="solid"/>
                <a:round/>
              </a:ln>
              <a:solidFill>
                <a:schemeClr val="bg1"/>
              </a:solidFill>
              <a:latin typeface="楷体" charset="0"/>
              <a:ea typeface="楷体" charset="0"/>
            </a:endParaRPr>
          </a:p>
        </p:txBody>
      </p:sp>
      <p:sp>
        <p:nvSpPr>
          <p:cNvPr id="6" name="文本框 5"/>
          <p:cNvSpPr txBox="1">
            <a:spLocks/>
          </p:cNvSpPr>
          <p:nvPr/>
        </p:nvSpPr>
        <p:spPr>
          <a:xfrm>
            <a:off x="2824480" y="5831840"/>
            <a:ext cx="8210550" cy="528320"/>
          </a:xfrm>
          <a:prstGeom prst="rect"/>
          <a:noFill/>
          <a:ln w="0">
            <a:noFill/>
            <a:prstDash/>
          </a:ln>
        </p:spPr>
        <p:txBody>
          <a:bodyPr wrap="square" lIns="89535" tIns="46355" rIns="89535" bIns="46355" numCol="1" vert="horz" anchor="t">
            <a:noAutofit/>
          </a:bodyPr>
          <a:lstStyle/>
          <a:p>
            <a:pPr marL="0" indent="0" algn="l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 strike="noStrike">
                <a:solidFill>
                  <a:schemeClr val="bg1">
                    <a:lumMod val="95000"/>
                    <a:lumOff val="0"/>
                  </a:schemeClr>
                </a:solidFill>
                <a:effectLst>
                  <a:outerShdw sx="100000" sy="100000" blurRad="38100" dist="38100" dir="2700000" rotWithShape="0" algn="ctr">
                    <a:srgbClr val="000000">
                      <a:alpha val="42745"/>
                    </a:srgbClr>
                  </a:outerShdw>
                </a:effectLst>
                <a:latin typeface="楷体" charset="0"/>
                <a:ea typeface="楷体" charset="0"/>
              </a:rPr>
              <a:t> </a:t>
            </a:r>
            <a:r>
              <a:rPr lang="en-US" altLang="ko-KR" sz="2800" cap="none" dirty="0" smtClean="0" b="1" strike="noStrike">
                <a:solidFill>
                  <a:srgbClr val="80007F"/>
                </a:solidFill>
                <a:effectLst>
                  <a:outerShdw sx="100000" sy="100000" blurRad="38100" dist="38100" dir="2700000" rotWithShape="0" algn="ctr">
                    <a:srgbClr val="000000">
                      <a:alpha val="42745"/>
                    </a:srgbClr>
                  </a:outerShdw>
                </a:effectLst>
                <a:latin typeface="楷体" charset="0"/>
                <a:ea typeface="楷体" charset="0"/>
              </a:rPr>
              <a:t>黑龙江省大庆市杜蒙县北完小学     董剑波</a:t>
            </a:r>
            <a:endParaRPr lang="ko-KR" altLang="en-US" sz="2800" cap="none" dirty="0" smtClean="0" b="1" strike="noStrike">
              <a:solidFill>
                <a:srgbClr val="80007F"/>
              </a:solidFill>
              <a:latin typeface="楷体" charset="0"/>
              <a:ea typeface="楷体" charset="0"/>
            </a:endParaRPr>
          </a:p>
        </p:txBody>
      </p:sp>
      <p:sp>
        <p:nvSpPr>
          <p:cNvPr id="11" name="文本框 10"/>
          <p:cNvSpPr txBox="1">
            <a:spLocks/>
          </p:cNvSpPr>
          <p:nvPr/>
        </p:nvSpPr>
        <p:spPr>
          <a:xfrm>
            <a:off x="1068070" y="523875"/>
            <a:ext cx="10438130" cy="770890"/>
          </a:xfrm>
          <a:prstGeom prst="rect"/>
          <a:noFill/>
          <a:ln w="0" cap="flat" cmpd="sng">
            <a:noFill/>
            <a:prstDash/>
          </a:ln>
        </p:spPr>
        <p:txBody>
          <a:bodyPr wrap="none" lIns="89535" tIns="46355" rIns="89535" bIns="46355" numCol="1" vert="horz" anchor="t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algn="bl" blurRad="6350" dir="5400000" stA="53000" endPos="36000" sx="100000" sy="-100000" rotWithShape="0"/>
                </a:effectLst>
                <a:latin typeface="楷体" charset="0"/>
                <a:ea typeface="楷体" charset="0"/>
              </a:rPr>
              <a:t>2019冬令营小学数学</a:t>
            </a:r>
            <a:r>
              <a:rPr lang="en-US" altLang="ko-KR" sz="4400" cap="none" dirty="0" smtClean="0" b="1" strike="noStrike">
                <a:solidFill>
                  <a:srgbClr val="80007F"/>
                </a:solidFill>
                <a:effectLst>
                  <a:reflection algn="bl" blurRad="6350" dir="5400000" stA="53000" endPos="36000" sx="100000" sy="-100000" rotWithShape="0"/>
                </a:effectLst>
                <a:latin typeface="楷体" charset="0"/>
                <a:ea typeface="楷体" charset="0"/>
              </a:rPr>
              <a:t>“</a:t>
            </a:r>
            <a:r>
              <a:rPr lang="en-US" altLang="ko-KR" sz="4400" cap="none" dirty="0" smtClean="0" b="1" strike="noStrike">
                <a:solidFill>
                  <a:srgbClr val="E80074"/>
                </a:solidFill>
                <a:effectLst>
                  <a:reflection algn="bl" blurRad="6350" dir="5400000" stA="53000" endPos="36000" sx="100000" sy="-100000" rotWithShape="0"/>
                </a:effectLst>
                <a:latin typeface="楷体" charset="0"/>
                <a:ea typeface="楷体" charset="0"/>
              </a:rPr>
              <a:t>空间观念”</a:t>
            </a:r>
            <a:r>
              <a:rPr lang="en-US" altLang="ko-KR" sz="4400" cap="none" dirty="0" smtClean="0" b="1" strike="noStrike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algn="bl" blurRad="6350" dir="5400000" stA="53000" endPos="36000" sx="100000" sy="-100000" rotWithShape="0"/>
                </a:effectLst>
                <a:latin typeface="楷体" charset="0"/>
                <a:ea typeface="楷体" charset="0"/>
              </a:rPr>
              <a:t>主题悦读</a:t>
            </a:r>
            <a:endParaRPr lang="ko-KR" altLang="en-US" sz="4400" cap="none" dirty="0" smtClean="0" b="1" strike="noStrike">
              <a:solidFill>
                <a:schemeClr val="accent4">
                  <a:lumMod val="20000"/>
                  <a:lumOff val="80000"/>
                </a:schemeClr>
              </a:solidFill>
              <a:latin typeface="楷体" charset="0"/>
              <a:ea typeface="楷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9210" y="0"/>
            <a:ext cx="12280900" cy="6844030"/>
          </a:xfrm>
          <a:prstGeom prst="rect"/>
          <a:noFill/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6939915" y="367665"/>
            <a:ext cx="4904740" cy="4818380"/>
          </a:xfrm>
          <a:prstGeom prst="roundRect"/>
          <a:noFill/>
          <a:ln w="0" cap="flat" cmpd="sng">
            <a:prstDash/>
          </a:ln>
        </p:spPr>
      </p:pic>
      <p:sp>
        <p:nvSpPr>
          <p:cNvPr id="12" name="形状 11"/>
          <p:cNvSpPr>
            <a:spLocks/>
          </p:cNvSpPr>
          <p:nvPr/>
        </p:nvSpPr>
        <p:spPr>
          <a:xfrm rot="0">
            <a:off x="456565" y="228600"/>
            <a:ext cx="3182620" cy="951230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latin typeface="Calibri" charset="0"/>
                <a:ea typeface="宋体" charset="0"/>
              </a:rPr>
              <a:t>教材分析</a:t>
            </a:r>
            <a:endParaRPr lang="ko-KR" altLang="en-US" sz="4400" cap="none" dirty="0" smtClean="0" b="1" strike="noStrike">
              <a:latin typeface="Calibri" charset="0"/>
              <a:ea typeface="宋体" charset="0"/>
            </a:endParaRPr>
          </a:p>
        </p:txBody>
      </p:sp>
      <p:sp>
        <p:nvSpPr>
          <p:cNvPr id="13" name="文本框 12"/>
          <p:cNvSpPr txBox="1">
            <a:spLocks/>
          </p:cNvSpPr>
          <p:nvPr/>
        </p:nvSpPr>
        <p:spPr>
          <a:xfrm rot="0">
            <a:off x="354965" y="1584325"/>
            <a:ext cx="6466840" cy="3627120"/>
          </a:xfrm>
          <a:prstGeom prst="rect"/>
          <a:noFill/>
          <a:ln w="0">
            <a:noFill/>
            <a:prstDash/>
          </a:ln>
        </p:spPr>
        <p:txBody>
          <a:bodyPr wrap="square" lIns="89535" tIns="46355" rIns="89535" bIns="46355" numCol="1" vert="horz" anchor="t">
            <a:noAutofit/>
          </a:bodyPr>
          <a:lstStyle/>
          <a:p>
            <a:pPr marL="0" indent="0" algn="just" fontAlgn="auto" defTabSz="266700" eaLnBrk="0" latinLnBrk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  《</a:t>
            </a:r>
            <a:r>
              <a:rPr lang="en-US" altLang="ko-KR" sz="28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左右》是新世纪小学数学（北师大版）义务教育教科书一年级上册第五单元“位置与顺序”第三课时的内容。是前后上下的延续性学习。但认识左右比认识前后上下要困难一些。</a:t>
            </a:r>
            <a:endParaRPr lang="ko-KR" altLang="en-US" sz="28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  <a:p>
            <a:pPr marL="0" indent="0" algn="just" fontAlgn="auto" defTabSz="266700" eaLnBrk="0" latinLnBrk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　“左右”的含义及其相对性要具有更强的空间观念。通过学习，可以发展学生的空间观念，为以后认识立体图形建立空间立体感打好基础，提高解决实际问题的能力，使学生初步感受数学与生活的联系。</a:t>
            </a:r>
            <a:endParaRPr lang="ko-KR" altLang="en-US" sz="28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29210" y="0"/>
            <a:ext cx="12281535" cy="6844665"/>
          </a:xfrm>
          <a:prstGeom prst="rect"/>
          <a:noFill/>
        </p:spPr>
      </p:pic>
      <p:sp>
        <p:nvSpPr>
          <p:cNvPr id="12" name="形状 11"/>
          <p:cNvSpPr>
            <a:spLocks/>
          </p:cNvSpPr>
          <p:nvPr/>
        </p:nvSpPr>
        <p:spPr>
          <a:xfrm rot="0">
            <a:off x="456565" y="228600"/>
            <a:ext cx="3182620" cy="951230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latin typeface="Calibri" charset="0"/>
                <a:ea typeface="宋体" charset="0"/>
              </a:rPr>
              <a:t>教学目标</a:t>
            </a:r>
            <a:endParaRPr lang="ko-KR" altLang="en-US" sz="4400" cap="none" dirty="0" smtClean="0" b="1" strike="noStrike">
              <a:latin typeface="Calibri" charset="0"/>
              <a:ea typeface="宋体" charset="0"/>
            </a:endParaRPr>
          </a:p>
        </p:txBody>
      </p:sp>
      <p:sp>
        <p:nvSpPr>
          <p:cNvPr id="13" name="文本框 12"/>
          <p:cNvSpPr txBox="1">
            <a:spLocks/>
          </p:cNvSpPr>
          <p:nvPr/>
        </p:nvSpPr>
        <p:spPr>
          <a:xfrm rot="0">
            <a:off x="456565" y="1254760"/>
            <a:ext cx="10714355" cy="4646930"/>
          </a:xfrm>
          <a:prstGeom prst="rect"/>
          <a:noFill/>
          <a:ln w="0" cap="flat" cmpd="sng">
            <a:solidFill>
              <a:srgbClr val="FFFFFF">
                <a:alpha val="100000"/>
              </a:srgbClr>
            </a:solidFill>
            <a:prstDash val="solid"/>
          </a:ln>
        </p:spPr>
        <p:txBody>
          <a:bodyPr wrap="square" lIns="89535" tIns="46355" rIns="89535" bIns="46355" numCol="1" vert="horz" anchor="t">
            <a:noAutofit/>
          </a:bodyPr>
          <a:lstStyle/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 </a:t>
            </a:r>
            <a:r>
              <a:rPr lang="en-US" altLang="ko-KR" sz="4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</a:t>
            </a:r>
            <a:r>
              <a:rPr lang="en-US" altLang="ko-KR" sz="32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1、知识与能力目标：认识“左右”的位置关系，体会其相对性。</a:t>
            </a:r>
            <a:endParaRPr lang="ko-KR" altLang="en-US" sz="32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　2、过程与方法目标：在认识“左右”的过程中，培养初步的判断能力，能够运用“左右”描述物体的位置，并解决简单的实际问题。</a:t>
            </a:r>
            <a:endParaRPr lang="ko-KR" altLang="en-US" sz="32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　3、情感态度价值观目标：通过生动有趣的数学活动，使学生体会到学习数学的乐趣，增强对数学学习的兴趣。</a:t>
            </a:r>
            <a:endParaRPr lang="ko-KR" altLang="en-US" sz="32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3810" y="0"/>
            <a:ext cx="12281535" cy="6844665"/>
          </a:xfrm>
          <a:prstGeom prst="rect"/>
          <a:noFill/>
        </p:spPr>
      </p:pic>
      <p:sp>
        <p:nvSpPr>
          <p:cNvPr id="12" name="形状 11"/>
          <p:cNvSpPr>
            <a:spLocks/>
          </p:cNvSpPr>
          <p:nvPr/>
        </p:nvSpPr>
        <p:spPr>
          <a:xfrm rot="0">
            <a:off x="456565" y="228600"/>
            <a:ext cx="3182620" cy="951230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latin typeface="Calibri" charset="0"/>
                <a:ea typeface="宋体" charset="0"/>
              </a:rPr>
              <a:t>教学重难点</a:t>
            </a:r>
            <a:endParaRPr lang="ko-KR" altLang="en-US" sz="4400" cap="none" dirty="0" smtClean="0" b="1" strike="noStrike">
              <a:latin typeface="Calibri" charset="0"/>
              <a:ea typeface="宋体" charset="0"/>
            </a:endParaRPr>
          </a:p>
        </p:txBody>
      </p:sp>
      <p:sp>
        <p:nvSpPr>
          <p:cNvPr id="13" name="文本框 12"/>
          <p:cNvSpPr txBox="1">
            <a:spLocks/>
          </p:cNvSpPr>
          <p:nvPr/>
        </p:nvSpPr>
        <p:spPr>
          <a:xfrm>
            <a:off x="2637155" y="1964690"/>
            <a:ext cx="7811135" cy="3046730"/>
          </a:xfrm>
          <a:prstGeom prst="rect"/>
          <a:noFill/>
          <a:ln w="0" cap="flat" cmpd="sng">
            <a:solidFill>
              <a:srgbClr val="FFFFFF">
                <a:alpha val="100000"/>
              </a:srgbClr>
            </a:solidFill>
            <a:prstDash/>
          </a:ln>
        </p:spPr>
        <p:txBody>
          <a:bodyPr wrap="square" lIns="89535" tIns="46355" rIns="89535" bIns="46355" numCol="1" vert="horz" anchor="t">
            <a:noAutofit/>
          </a:bodyPr>
          <a:lstStyle/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</a:t>
            </a:r>
            <a:r>
              <a:rPr lang="en-US" altLang="ko-KR" sz="32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  </a:t>
            </a:r>
            <a:r>
              <a:rPr lang="en-US" altLang="ko-KR" sz="3200" cap="none" dirty="0" smtClean="0" b="1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</a:t>
            </a:r>
            <a:r>
              <a:rPr lang="en-US" altLang="ko-KR" sz="32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重点：</a:t>
            </a:r>
            <a:endParaRPr lang="ko-KR" altLang="en-US" sz="32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         认识“左右”的位置关系。</a:t>
            </a:r>
            <a:endParaRPr lang="ko-KR" altLang="en-US" sz="32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　　</a:t>
            </a:r>
            <a:endParaRPr lang="ko-KR" altLang="en-US" sz="32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    难点：</a:t>
            </a:r>
            <a:endParaRPr lang="ko-KR" altLang="en-US" sz="32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         体会“左右”的相对性。</a:t>
            </a:r>
            <a:endParaRPr lang="ko-KR" altLang="en-US" sz="32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29210" y="0"/>
            <a:ext cx="12281535" cy="6844665"/>
          </a:xfrm>
          <a:prstGeom prst="rect"/>
          <a:noFill/>
        </p:spPr>
      </p:pic>
      <p:sp>
        <p:nvSpPr>
          <p:cNvPr id="12" name="形状 11"/>
          <p:cNvSpPr>
            <a:spLocks/>
          </p:cNvSpPr>
          <p:nvPr/>
        </p:nvSpPr>
        <p:spPr>
          <a:xfrm rot="0">
            <a:off x="4513580" y="710565"/>
            <a:ext cx="3183255" cy="951865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latin typeface="Calibri" charset="0"/>
                <a:ea typeface="Calibri" charset="0"/>
              </a:rPr>
              <a:t>学情分析</a:t>
            </a:r>
            <a:endParaRPr lang="ko-KR" altLang="en-US" sz="4400" cap="none" dirty="0" smtClean="0" b="1" strike="noStrike">
              <a:latin typeface="Calibri" charset="0"/>
              <a:ea typeface="Calibri" charset="0"/>
            </a:endParaRPr>
          </a:p>
        </p:txBody>
      </p:sp>
      <p:sp>
        <p:nvSpPr>
          <p:cNvPr id="13" name="文本框 12"/>
          <p:cNvSpPr txBox="1">
            <a:spLocks/>
          </p:cNvSpPr>
          <p:nvPr/>
        </p:nvSpPr>
        <p:spPr>
          <a:xfrm rot="0">
            <a:off x="1069975" y="2066290"/>
            <a:ext cx="9925685" cy="3038475"/>
          </a:xfrm>
          <a:prstGeom prst="rect"/>
          <a:noFill/>
          <a:ln w="0" cap="flat" cmpd="sng">
            <a:solidFill>
              <a:srgbClr val="FFFFFF">
                <a:alpha val="100000"/>
              </a:srgbClr>
            </a:solidFill>
            <a:prstDash val="solid"/>
          </a:ln>
        </p:spPr>
        <p:txBody>
          <a:bodyPr wrap="square" lIns="89535" tIns="46355" rIns="89535" bIns="46355" numCol="1" vert="horz" anchor="t">
            <a:noAutofit/>
          </a:bodyPr>
          <a:lstStyle/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 </a:t>
            </a:r>
            <a:r>
              <a:rPr lang="en-US" altLang="ko-KR" sz="4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  </a:t>
            </a:r>
            <a:r>
              <a:rPr lang="en-US" altLang="ko-KR" sz="36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一年级的</a:t>
            </a:r>
            <a:r>
              <a:rPr lang="en-US" altLang="ko-KR" sz="3600" cap="none" dirty="0" smtClean="0" b="0" strike="noStrike">
                <a:latin typeface="华文楷体" charset="0"/>
                <a:ea typeface="华文楷体" charset="0"/>
              </a:rPr>
              <a:t>学生在生活中已经对“左右”积累了一定的感性经验，有一点左右的概念，但要学生正确判断物体的位置时常常容易颠倒，空间观念差，要体会左右位置的相对性有一定难度。</a:t>
            </a:r>
            <a:endParaRPr lang="ko-KR" altLang="en-US" sz="3600" cap="none" dirty="0" smtClean="0" b="0" strike="noStrike">
              <a:latin typeface="华文楷体" charset="0"/>
              <a:ea typeface="华文楷体" charset="0"/>
            </a:endParaRPr>
          </a:p>
        </p:txBody>
      </p:sp>
      <p:pic>
        <p:nvPicPr>
          <p:cNvPr id="14" name="图片 13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762000" y="480060"/>
            <a:ext cx="953135" cy="1616075"/>
          </a:xfrm>
          <a:prstGeom prst="rect"/>
          <a:noFill/>
          <a:ln w="0">
            <a:noFill/>
            <a:prstDash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dur="indefinite" presetID="9" presetClass="entr" presetSubtype="0" fill="hold" grpId="0" nodeType="clickEffect">
                                  <p:stCondLst>
                                    <p:cond delay="0"/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29210" y="0"/>
            <a:ext cx="12281535" cy="6844665"/>
          </a:xfrm>
          <a:prstGeom prst="rect"/>
          <a:noFill/>
        </p:spPr>
      </p:pic>
      <p:sp>
        <p:nvSpPr>
          <p:cNvPr id="12" name="形状 11"/>
          <p:cNvSpPr>
            <a:spLocks/>
          </p:cNvSpPr>
          <p:nvPr/>
        </p:nvSpPr>
        <p:spPr>
          <a:xfrm rot="0">
            <a:off x="456565" y="228600"/>
            <a:ext cx="3182620" cy="951230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latin typeface="Calibri" charset="0"/>
                <a:ea typeface="宋体" charset="0"/>
              </a:rPr>
              <a:t>教法学法</a:t>
            </a:r>
            <a:endParaRPr lang="ko-KR" altLang="en-US" sz="4400" cap="none" dirty="0" smtClean="0" b="1" strike="noStrike">
              <a:latin typeface="Calibri" charset="0"/>
              <a:ea typeface="宋体" charset="0"/>
            </a:endParaRPr>
          </a:p>
        </p:txBody>
      </p:sp>
      <p:sp>
        <p:nvSpPr>
          <p:cNvPr id="13" name="文本框 12"/>
          <p:cNvSpPr txBox="1">
            <a:spLocks/>
          </p:cNvSpPr>
          <p:nvPr/>
        </p:nvSpPr>
        <p:spPr>
          <a:xfrm rot="0">
            <a:off x="2041525" y="1496060"/>
            <a:ext cx="8342630" cy="4092575"/>
          </a:xfrm>
          <a:prstGeom prst="rect"/>
          <a:noFill/>
          <a:ln w="0" cap="flat" cmpd="sng">
            <a:solidFill>
              <a:srgbClr val="FFFFFF">
                <a:alpha val="100000"/>
              </a:srgbClr>
            </a:solidFill>
            <a:prstDash/>
          </a:ln>
        </p:spPr>
        <p:txBody>
          <a:bodyPr wrap="square" lIns="89535" tIns="46355" rIns="89535" bIns="46355" vert="horz" anchor="t">
            <a:noAutofit/>
          </a:bodyPr>
          <a:lstStyle/>
          <a:p>
            <a:pPr marL="0" indent="0" algn="just" fontAlgn="auto" defTabSz="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 </a:t>
            </a:r>
            <a:r>
              <a:rPr lang="en-US" altLang="ko-KR" sz="4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   </a:t>
            </a:r>
            <a:r>
              <a:rPr lang="en-US" altLang="ko-KR" sz="3600" cap="none" dirty="0" smtClean="0" b="0" strike="noStrike">
                <a:latin typeface="华文楷体" charset="0"/>
                <a:ea typeface="华文楷体" charset="0"/>
              </a:rPr>
              <a:t>本节课强调学生主动参与活动和学习，重视学生亲身体验。因此，我利用学生已有的生活经验来启发学生进行学习，并采用各种有趣的小活动及多媒体手段来调动学生的学习积极性，让学生在一个广阔自主的空间中充分发挥其主动性，在观察与操作中认识和体验左右</a:t>
            </a:r>
            <a:r>
              <a:rPr lang="en-US" altLang="ko-KR" sz="1400" cap="none" dirty="0" smtClean="0" b="0" strike="noStrike">
                <a:latin typeface="仿宋" charset="0"/>
                <a:ea typeface="仿宋" charset="0"/>
              </a:rPr>
              <a:t>。</a:t>
            </a:r>
            <a:endParaRPr lang="ko-KR" altLang="en-US" sz="3600" cap="none" dirty="0" smtClean="0" b="0" strike="noStrike">
              <a:latin typeface="华文楷体" charset="0"/>
              <a:ea typeface="华文楷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29210" y="0"/>
            <a:ext cx="12281535" cy="6844665"/>
          </a:xfrm>
          <a:prstGeom prst="rect"/>
          <a:noFill/>
        </p:spPr>
      </p:pic>
      <p:sp>
        <p:nvSpPr>
          <p:cNvPr id="12" name="形状 11"/>
          <p:cNvSpPr>
            <a:spLocks/>
          </p:cNvSpPr>
          <p:nvPr/>
        </p:nvSpPr>
        <p:spPr>
          <a:xfrm rot="0">
            <a:off x="4779645" y="1078230"/>
            <a:ext cx="3182620" cy="951230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latin typeface="Calibri" charset="0"/>
                <a:ea typeface="宋体" charset="0"/>
              </a:rPr>
              <a:t>教学流程</a:t>
            </a:r>
            <a:endParaRPr lang="ko-KR" altLang="en-US" sz="4400" cap="none" dirty="0" smtClean="0" b="1" strike="noStrike">
              <a:latin typeface="Calibri" charset="0"/>
              <a:ea typeface="宋体" charset="0"/>
            </a:endParaRPr>
          </a:p>
        </p:txBody>
      </p:sp>
      <p:sp>
        <p:nvSpPr>
          <p:cNvPr id="13" name="形状 12"/>
          <p:cNvSpPr>
            <a:spLocks/>
          </p:cNvSpPr>
          <p:nvPr/>
        </p:nvSpPr>
        <p:spPr>
          <a:xfrm rot="0">
            <a:off x="6276340" y="2155190"/>
            <a:ext cx="343535" cy="1268730"/>
          </a:xfrm>
          <a:prstGeom prst="downArrow"/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0" strike="noStrike">
              <a:latin typeface="宋体" charset="0"/>
              <a:ea typeface="宋体" charset="0"/>
            </a:endParaRPr>
          </a:p>
        </p:txBody>
      </p:sp>
      <p:sp>
        <p:nvSpPr>
          <p:cNvPr id="14" name="形状 13"/>
          <p:cNvSpPr>
            <a:spLocks/>
          </p:cNvSpPr>
          <p:nvPr/>
        </p:nvSpPr>
        <p:spPr>
          <a:xfrm rot="0">
            <a:off x="2332990" y="2548255"/>
            <a:ext cx="1585595" cy="875665"/>
          </a:xfrm>
          <a:prstGeom prst="rightArrow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000" cap="none" dirty="0" smtClean="0" b="1" strike="noStrike">
                <a:latin typeface="Calibri" charset="0"/>
                <a:ea typeface="宋体" charset="0"/>
              </a:rPr>
              <a:t>自我发现</a:t>
            </a:r>
            <a:endParaRPr lang="ko-KR" altLang="en-US" sz="2000" cap="none" dirty="0" smtClean="0" b="1" strike="noStrike">
              <a:latin typeface="Calibri" charset="0"/>
              <a:ea typeface="宋体" charset="0"/>
            </a:endParaRPr>
          </a:p>
        </p:txBody>
      </p:sp>
      <p:sp>
        <p:nvSpPr>
          <p:cNvPr id="15" name="形状 14"/>
          <p:cNvSpPr>
            <a:spLocks/>
          </p:cNvSpPr>
          <p:nvPr/>
        </p:nvSpPr>
        <p:spPr>
          <a:xfrm rot="0">
            <a:off x="3634740" y="3177540"/>
            <a:ext cx="1585595" cy="875665"/>
          </a:xfrm>
          <a:prstGeom prst="rightArrow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000" cap="none" dirty="0" smtClean="0" b="1" strike="noStrike">
                <a:latin typeface="Calibri" charset="0"/>
                <a:ea typeface="宋体" charset="0"/>
              </a:rPr>
              <a:t>活动探究</a:t>
            </a:r>
            <a:endParaRPr lang="ko-KR" altLang="en-US" sz="2000" cap="none" dirty="0" smtClean="0" b="1" strike="noStrike">
              <a:latin typeface="Calibri" charset="0"/>
              <a:ea typeface="宋体" charset="0"/>
            </a:endParaRPr>
          </a:p>
        </p:txBody>
      </p:sp>
      <p:sp>
        <p:nvSpPr>
          <p:cNvPr id="16" name="形状 15"/>
          <p:cNvSpPr>
            <a:spLocks/>
          </p:cNvSpPr>
          <p:nvPr/>
        </p:nvSpPr>
        <p:spPr>
          <a:xfrm rot="0">
            <a:off x="5037455" y="3743960"/>
            <a:ext cx="1585595" cy="875665"/>
          </a:xfrm>
          <a:prstGeom prst="rightArrow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000" cap="none" dirty="0" smtClean="0" b="1" strike="noStrike">
                <a:latin typeface="Calibri" charset="0"/>
                <a:ea typeface="宋体" charset="0"/>
              </a:rPr>
              <a:t>体验相对</a:t>
            </a:r>
            <a:endParaRPr lang="ko-KR" altLang="en-US" sz="2000" cap="none" dirty="0" smtClean="0" b="1" strike="noStrike">
              <a:latin typeface="Calibri" charset="0"/>
              <a:ea typeface="宋体" charset="0"/>
            </a:endParaRPr>
          </a:p>
        </p:txBody>
      </p:sp>
      <p:sp>
        <p:nvSpPr>
          <p:cNvPr id="17" name="形状 16"/>
          <p:cNvSpPr>
            <a:spLocks/>
          </p:cNvSpPr>
          <p:nvPr/>
        </p:nvSpPr>
        <p:spPr>
          <a:xfrm rot="0">
            <a:off x="6376670" y="4221480"/>
            <a:ext cx="1585595" cy="875665"/>
          </a:xfrm>
          <a:prstGeom prst="rightArrow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000" cap="none" dirty="0" smtClean="0" b="1" strike="noStrike">
                <a:latin typeface="Calibri" charset="0"/>
                <a:ea typeface="宋体" charset="0"/>
              </a:rPr>
              <a:t>巩固练习</a:t>
            </a:r>
            <a:endParaRPr lang="ko-KR" altLang="en-US" sz="2000" cap="none" dirty="0" smtClean="0" b="1" strike="noStrike">
              <a:latin typeface="Calibri" charset="0"/>
              <a:ea typeface="宋体" charset="0"/>
            </a:endParaRPr>
          </a:p>
        </p:txBody>
      </p:sp>
      <p:sp>
        <p:nvSpPr>
          <p:cNvPr id="18" name="形状 17"/>
          <p:cNvSpPr>
            <a:spLocks/>
          </p:cNvSpPr>
          <p:nvPr/>
        </p:nvSpPr>
        <p:spPr>
          <a:xfrm rot="0">
            <a:off x="7961630" y="4563745"/>
            <a:ext cx="1661795" cy="875665"/>
          </a:xfrm>
          <a:prstGeom prst="rightArrow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000" cap="none" dirty="0" smtClean="0" b="1" strike="noStrike">
                <a:latin typeface="Calibri" charset="0"/>
                <a:ea typeface="宋体" charset="0"/>
              </a:rPr>
              <a:t>谈学习体会</a:t>
            </a:r>
            <a:endParaRPr lang="ko-KR" altLang="en-US" sz="2000" cap="none" dirty="0" smtClean="0" b="1" strike="noStrike">
              <a:latin typeface="Calibri" charset="0"/>
              <a:ea typeface="宋体" charset="0"/>
            </a:endParaRPr>
          </a:p>
        </p:txBody>
      </p:sp>
      <p:sp>
        <p:nvSpPr>
          <p:cNvPr id="19" name="形状 18"/>
          <p:cNvSpPr>
            <a:spLocks/>
          </p:cNvSpPr>
          <p:nvPr/>
        </p:nvSpPr>
        <p:spPr>
          <a:xfrm rot="0">
            <a:off x="9457690" y="5007610"/>
            <a:ext cx="1801495" cy="875665"/>
          </a:xfrm>
          <a:prstGeom prst="rightArrow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000" cap="none" dirty="0" smtClean="0" b="1" strike="noStrike">
                <a:latin typeface="Calibri" charset="0"/>
                <a:ea typeface="宋体" charset="0"/>
              </a:rPr>
              <a:t>拓展性作业</a:t>
            </a:r>
            <a:endParaRPr lang="ko-KR" altLang="en-US" sz="2000" cap="none" dirty="0" smtClean="0" b="1" strike="noStrike">
              <a:latin typeface="Calibri" charset="0"/>
              <a:ea typeface="宋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3810" y="12700"/>
            <a:ext cx="12282170" cy="6845300"/>
          </a:xfrm>
          <a:prstGeom prst="rect"/>
          <a:noFill/>
        </p:spPr>
      </p:pic>
      <p:sp>
        <p:nvSpPr>
          <p:cNvPr id="12" name="形状 11"/>
          <p:cNvSpPr>
            <a:spLocks/>
          </p:cNvSpPr>
          <p:nvPr/>
        </p:nvSpPr>
        <p:spPr>
          <a:xfrm>
            <a:off x="456565" y="228600"/>
            <a:ext cx="3183255" cy="951865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latin typeface="华文楷体" charset="0"/>
                <a:ea typeface="华文楷体" charset="0"/>
              </a:rPr>
              <a:t>自我发现</a:t>
            </a:r>
            <a:endParaRPr lang="ko-KR" altLang="en-US" sz="8000" cap="none" dirty="0" smtClean="0" b="1" strike="noStrike">
              <a:latin typeface="华文楷体" charset="0"/>
              <a:ea typeface="华文楷体" charset="0"/>
            </a:endParaRPr>
          </a:p>
        </p:txBody>
      </p:sp>
      <p:sp>
        <p:nvSpPr>
          <p:cNvPr id="13" name="文本框 12"/>
          <p:cNvSpPr txBox="1">
            <a:spLocks/>
          </p:cNvSpPr>
          <p:nvPr/>
        </p:nvSpPr>
        <p:spPr>
          <a:xfrm rot="0">
            <a:off x="1217295" y="1407160"/>
            <a:ext cx="9243060" cy="3683000"/>
          </a:xfrm>
          <a:prstGeom prst="rect"/>
          <a:noFill/>
          <a:ln w="0" cap="flat" cmpd="sng">
            <a:solidFill>
              <a:srgbClr val="FFFFFF">
                <a:alpha val="100000"/>
              </a:srgbClr>
            </a:solidFill>
            <a:prstDash val="solid"/>
          </a:ln>
        </p:spPr>
        <p:txBody>
          <a:bodyPr wrap="square" lIns="89535" tIns="46355" rIns="89535" bIns="46355" numCol="1" vert="horz" anchor="t">
            <a:noAutofit/>
          </a:bodyPr>
          <a:lstStyle/>
          <a:p>
            <a:pPr marL="352425" indent="0" algn="just" fontAlgn="auto" defTabSz="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 </a:t>
            </a:r>
            <a:r>
              <a:rPr lang="en-US" altLang="ko-KR" sz="4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            </a:t>
            </a:r>
            <a:r>
              <a:rPr lang="en-US" altLang="ko-KR" sz="72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</a:t>
            </a:r>
            <a:r>
              <a:rPr lang="en-US" altLang="ko-KR" sz="3600" cap="none" dirty="0" smtClean="0" b="1" strike="noStrike">
                <a:solidFill>
                  <a:srgbClr val="4D009A"/>
                </a:solidFill>
                <a:latin typeface="仿宋" charset="0"/>
                <a:ea typeface="仿宋" charset="0"/>
              </a:rPr>
              <a:t>1、体验自身的左与右</a:t>
            </a:r>
            <a:endParaRPr lang="ko-KR" altLang="en-US" sz="3600" cap="none" dirty="0" smtClean="0" b="1" strike="noStrike">
              <a:solidFill>
                <a:srgbClr val="4D009A"/>
              </a:solidFill>
              <a:latin typeface="仿宋" charset="0"/>
              <a:ea typeface="仿宋" charset="0"/>
            </a:endParaRPr>
          </a:p>
          <a:p>
            <a:pPr marL="0" indent="400050" algn="just" fontAlgn="auto" defTabSz="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0" strike="noStrike">
                <a:solidFill>
                  <a:srgbClr val="000000"/>
                </a:solidFill>
                <a:latin typeface="仿宋" charset="0"/>
                <a:ea typeface="仿宋" charset="0"/>
              </a:rPr>
              <a:t>  </a:t>
            </a:r>
            <a:endParaRPr lang="ko-KR" altLang="en-US" sz="2800" cap="none" dirty="0" smtClean="0" b="0" strike="noStrike">
              <a:solidFill>
                <a:srgbClr val="000000"/>
              </a:solidFill>
              <a:latin typeface="仿宋" charset="0"/>
              <a:ea typeface="仿宋" charset="0"/>
            </a:endParaRPr>
          </a:p>
          <a:p>
            <a:pPr marL="0" indent="400050" algn="just" fontAlgn="auto" defTabSz="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 strike="noStrike">
                <a:solidFill>
                  <a:srgbClr val="770055"/>
                </a:solidFill>
                <a:latin typeface="华文楷体" charset="0"/>
                <a:ea typeface="华文楷体" charset="0"/>
              </a:rPr>
              <a:t>   </a:t>
            </a:r>
            <a:r>
              <a:rPr lang="en-US" altLang="ko-KR" sz="2800" cap="none" dirty="0" smtClean="0" b="0" strike="noStrike">
                <a:solidFill>
                  <a:srgbClr val="770055"/>
                </a:solidFill>
                <a:latin typeface="华文楷体" charset="0"/>
                <a:ea typeface="华文楷体" charset="0"/>
              </a:rPr>
              <a:t>同学们都有一双灵巧的手，他们可是一对好朋友，在我们每个人的身体上，还有很多像双手一样的好朋友，你们能找到他们吗？</a:t>
            </a:r>
            <a:endParaRPr lang="ko-KR" altLang="en-US" sz="6000" cap="none" dirty="0" smtClean="0" b="0" strike="noStrike">
              <a:solidFill>
                <a:srgbClr val="770055"/>
              </a:solidFill>
              <a:latin typeface="华文楷体" charset="0"/>
              <a:ea typeface="华文楷体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9302750" y="4186555"/>
            <a:ext cx="1000760" cy="1669415"/>
          </a:xfrm>
          <a:prstGeom prst="rect"/>
          <a:noFill/>
          <a:ln w="0">
            <a:noFill/>
            <a:prstDash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3810" y="12700"/>
            <a:ext cx="12282170" cy="6845300"/>
          </a:xfrm>
          <a:prstGeom prst="rect"/>
          <a:noFill/>
        </p:spPr>
      </p:pic>
      <p:sp>
        <p:nvSpPr>
          <p:cNvPr id="12" name="形状 11"/>
          <p:cNvSpPr>
            <a:spLocks/>
          </p:cNvSpPr>
          <p:nvPr/>
        </p:nvSpPr>
        <p:spPr>
          <a:xfrm rot="0">
            <a:off x="456565" y="228600"/>
            <a:ext cx="3183255" cy="951865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latin typeface="华文楷体" charset="0"/>
                <a:ea typeface="华文楷体" charset="0"/>
              </a:rPr>
              <a:t>自我发现</a:t>
            </a:r>
            <a:endParaRPr lang="ko-KR" altLang="en-US" sz="8000" cap="none" dirty="0" smtClean="0" b="1" strike="noStrike">
              <a:latin typeface="华文楷体" charset="0"/>
              <a:ea typeface="华文楷体" charset="0"/>
            </a:endParaRPr>
          </a:p>
        </p:txBody>
      </p:sp>
      <p:sp>
        <p:nvSpPr>
          <p:cNvPr id="13" name="文本框 12"/>
          <p:cNvSpPr txBox="1">
            <a:spLocks/>
          </p:cNvSpPr>
          <p:nvPr/>
        </p:nvSpPr>
        <p:spPr>
          <a:xfrm rot="0">
            <a:off x="1217295" y="1407160"/>
            <a:ext cx="9243060" cy="3683000"/>
          </a:xfrm>
          <a:prstGeom prst="rect"/>
          <a:noFill/>
          <a:ln w="0" cap="flat" cmpd="sng">
            <a:solidFill>
              <a:srgbClr val="FFFFFF">
                <a:alpha val="100000"/>
              </a:srgbClr>
            </a:solidFill>
            <a:prstDash val="solid"/>
          </a:ln>
        </p:spPr>
        <p:txBody>
          <a:bodyPr wrap="square" lIns="89535" tIns="46355" rIns="89535" bIns="46355" numCol="1" vert="horz" anchor="t">
            <a:noAutofit/>
          </a:bodyPr>
          <a:lstStyle/>
          <a:p>
            <a:pPr marL="352425" indent="0" algn="just" fontAlgn="auto" defTabSz="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 </a:t>
            </a:r>
            <a:r>
              <a:rPr lang="en-US" altLang="ko-KR" sz="4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            </a:t>
            </a:r>
            <a:r>
              <a:rPr lang="en-US" altLang="ko-KR" sz="72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</a:t>
            </a:r>
            <a:r>
              <a:rPr lang="en-US" altLang="ko-KR" sz="4400" cap="none" dirty="0" smtClean="0" b="1" strike="noStrike">
                <a:solidFill>
                  <a:srgbClr val="4D009A"/>
                </a:solidFill>
                <a:latin typeface="仿宋" charset="0"/>
                <a:ea typeface="仿宋" charset="0"/>
              </a:rPr>
              <a:t>2、</a:t>
            </a:r>
            <a:r>
              <a:rPr lang="en-US" altLang="ko-KR" sz="4400" cap="none" dirty="0" smtClean="0" b="0" strike="noStrike">
                <a:solidFill>
                  <a:srgbClr val="4D009A"/>
                </a:solidFill>
                <a:latin typeface="华文楷体" charset="0"/>
                <a:ea typeface="华文楷体" charset="0"/>
              </a:rPr>
              <a:t>韵律操</a:t>
            </a:r>
            <a:endParaRPr lang="ko-KR" altLang="en-US" sz="3600" cap="none" dirty="0" smtClean="0" b="0" strike="noStrike">
              <a:solidFill>
                <a:srgbClr val="000000"/>
              </a:solidFill>
              <a:latin typeface="仿宋" charset="0"/>
              <a:ea typeface="仿宋" charset="0"/>
            </a:endParaRPr>
          </a:p>
          <a:p>
            <a:pPr marL="0" indent="815975" algn="just" fontAlgn="auto" defTabSz="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 strike="noStrike">
                <a:solidFill>
                  <a:srgbClr val="770055"/>
                </a:solidFill>
                <a:latin typeface="华文楷体" charset="0"/>
                <a:ea typeface="华文楷体" charset="0"/>
              </a:rPr>
              <a:t>     </a:t>
            </a:r>
            <a:r>
              <a:rPr lang="en-US" altLang="ko-KR" sz="4800" cap="none" dirty="0" smtClean="0" b="1" strike="noStrike">
                <a:solidFill>
                  <a:srgbClr val="80007F"/>
                </a:solidFill>
                <a:latin typeface="华文楷体" charset="0"/>
                <a:ea typeface="华文楷体" charset="0"/>
              </a:rPr>
              <a:t> </a:t>
            </a:r>
            <a:r>
              <a:rPr lang="en-US" altLang="ko-KR" sz="3200" cap="none" dirty="0" smtClean="0" b="0" strike="noStrike">
                <a:solidFill>
                  <a:srgbClr val="80007F"/>
                </a:solidFill>
                <a:latin typeface="华文楷体" charset="0"/>
                <a:ea typeface="华文楷体" charset="0"/>
              </a:rPr>
              <a:t>伸伸左手，伸伸左手，拍拍左腿，1 2 3 </a:t>
            </a:r>
            <a:endParaRPr lang="ko-KR" altLang="en-US" sz="3200" cap="none" dirty="0" smtClean="0" b="0" strike="noStrike">
              <a:solidFill>
                <a:srgbClr val="80007F"/>
              </a:solidFill>
              <a:latin typeface="华文楷体" charset="0"/>
              <a:ea typeface="华文楷体" charset="0"/>
            </a:endParaRPr>
          </a:p>
          <a:p>
            <a:pPr marL="0" indent="815975" algn="just" fontAlgn="auto" defTabSz="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0" strike="noStrike">
                <a:solidFill>
                  <a:srgbClr val="80007F"/>
                </a:solidFill>
                <a:latin typeface="华文楷体" charset="0"/>
                <a:ea typeface="华文楷体" charset="0"/>
              </a:rPr>
              <a:t>       伸伸右手，伸伸右手，拍拍右腿，1 2 3</a:t>
            </a:r>
            <a:endParaRPr lang="ko-KR" altLang="en-US" sz="3200" cap="none" dirty="0" smtClean="0" b="0" strike="noStrike">
              <a:solidFill>
                <a:srgbClr val="80007F"/>
              </a:solidFill>
              <a:latin typeface="华文楷体" charset="0"/>
              <a:ea typeface="华文楷体" charset="0"/>
            </a:endParaRPr>
          </a:p>
          <a:p>
            <a:pPr marL="0" indent="815975" algn="just" fontAlgn="auto" defTabSz="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0" strike="noStrike">
                <a:solidFill>
                  <a:srgbClr val="80007F"/>
                </a:solidFill>
                <a:latin typeface="华文楷体" charset="0"/>
                <a:ea typeface="华文楷体" charset="0"/>
              </a:rPr>
              <a:t>       抬抬左脚，耸耸右肩，1 2 3</a:t>
            </a:r>
            <a:endParaRPr lang="ko-KR" altLang="en-US" sz="3200" cap="none" dirty="0" smtClean="0" b="0" strike="noStrike">
              <a:solidFill>
                <a:srgbClr val="80007F"/>
              </a:solidFill>
              <a:latin typeface="华文楷体" charset="0"/>
              <a:ea typeface="华文楷体" charset="0"/>
            </a:endParaRPr>
          </a:p>
          <a:p>
            <a:pPr marL="0" indent="815975" algn="just" fontAlgn="auto" defTabSz="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0" strike="noStrike">
                <a:solidFill>
                  <a:srgbClr val="80007F"/>
                </a:solidFill>
                <a:latin typeface="华文楷体" charset="0"/>
                <a:ea typeface="华文楷体" charset="0"/>
              </a:rPr>
              <a:t>       抬抬右脚，耸耸左肩，1 2 3</a:t>
            </a:r>
            <a:endParaRPr lang="ko-KR" altLang="en-US" sz="10600" cap="none" dirty="0" smtClean="0" b="1" strike="noStrike">
              <a:solidFill>
                <a:srgbClr val="80007F"/>
              </a:solidFill>
              <a:latin typeface="华文楷体" charset="0"/>
              <a:ea typeface="华文楷体" charset="0"/>
            </a:endParaRPr>
          </a:p>
        </p:txBody>
      </p:sp>
      <p:pic>
        <p:nvPicPr>
          <p:cNvPr id="14" name="图片 13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393825" y="1644650"/>
            <a:ext cx="1294765" cy="1791335"/>
          </a:xfrm>
          <a:prstGeom prst="rect"/>
          <a:noFill/>
          <a:ln w="0">
            <a:noFill/>
            <a:prstDash/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9846945" y="4415155"/>
            <a:ext cx="961390" cy="1548765"/>
          </a:xfrm>
          <a:prstGeom prst="rect"/>
          <a:noFill/>
          <a:ln w="0">
            <a:noFill/>
            <a:prstDash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dur="indefinite" presetID="9" presetClass="entr" presetSubtype="0" fill="hold" grpId="0" nodeType="clickEffect">
                                  <p:stCondLst>
                                    <p:cond delay="0"/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29210" y="0"/>
            <a:ext cx="12281535" cy="6844665"/>
          </a:xfrm>
          <a:prstGeom prst="rect"/>
          <a:noFill/>
        </p:spPr>
      </p:pic>
      <p:sp>
        <p:nvSpPr>
          <p:cNvPr id="12" name="形状 11"/>
          <p:cNvSpPr>
            <a:spLocks/>
          </p:cNvSpPr>
          <p:nvPr/>
        </p:nvSpPr>
        <p:spPr>
          <a:xfrm>
            <a:off x="456565" y="228600"/>
            <a:ext cx="3184525" cy="953135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latin typeface="Calibri" charset="0"/>
                <a:ea typeface="Calibri" charset="0"/>
              </a:rPr>
              <a:t>设计意图</a:t>
            </a:r>
            <a:endParaRPr lang="ko-KR" altLang="en-US" sz="4400" cap="none" dirty="0" smtClean="0" b="1" strike="noStrike">
              <a:latin typeface="Calibri" charset="0"/>
              <a:ea typeface="Calibri" charset="0"/>
            </a:endParaRPr>
          </a:p>
        </p:txBody>
      </p:sp>
      <p:sp>
        <p:nvSpPr>
          <p:cNvPr id="13" name="文本框 12"/>
          <p:cNvSpPr txBox="1">
            <a:spLocks/>
          </p:cNvSpPr>
          <p:nvPr/>
        </p:nvSpPr>
        <p:spPr>
          <a:xfrm rot="0">
            <a:off x="1901825" y="1787525"/>
            <a:ext cx="8203565" cy="3543300"/>
          </a:xfrm>
          <a:prstGeom prst="rect"/>
          <a:noFill/>
          <a:ln w="0" cap="flat" cmpd="sng">
            <a:solidFill>
              <a:srgbClr val="FFFFFF">
                <a:alpha val="100000"/>
              </a:srgbClr>
            </a:solidFill>
            <a:prstDash val="solid"/>
          </a:ln>
        </p:spPr>
        <p:txBody>
          <a:bodyPr wrap="square" lIns="89535" tIns="46355" rIns="89535" bIns="46355" numCol="1" vert="horz" anchor="t">
            <a:noAutofit/>
          </a:bodyPr>
          <a:lstStyle/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solidFill>
                  <a:schemeClr val="tx1"/>
                </a:solidFill>
                <a:latin typeface="华文楷体" charset="0"/>
                <a:ea typeface="华文楷体" charset="0"/>
              </a:rPr>
              <a:t>         </a:t>
            </a:r>
            <a:r>
              <a:rPr lang="en-US" altLang="ko-KR" sz="2800" cap="none" dirty="0" smtClean="0" b="0" strike="noStrike">
                <a:solidFill>
                  <a:schemeClr val="tx1"/>
                </a:solidFill>
                <a:latin typeface="华文楷体" charset="0"/>
                <a:ea typeface="华文楷体" charset="0"/>
              </a:rPr>
              <a:t>通过让学生找一找自身的左与右，再摸一摸、说一说，让学生对左右有了进一步的了解。让学生建立了初步的空间意识，再以听口令做动作的游戏形式调动学生的学习兴趣，让学生在玩中学，在乐中悟，体会到生活中处处有数学，同时也加深了学生区别左与右。</a:t>
            </a:r>
            <a:endParaRPr lang="ko-KR" altLang="en-US" sz="6000" cap="none" dirty="0" smtClean="0" b="0" strike="noStrike">
              <a:solidFill>
                <a:schemeClr val="tx1"/>
              </a:solidFill>
              <a:latin typeface="华文楷体" charset="0"/>
              <a:ea typeface="华文楷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3810" y="12700"/>
            <a:ext cx="12282170" cy="6845300"/>
          </a:xfrm>
          <a:prstGeom prst="rect"/>
          <a:noFill/>
        </p:spPr>
      </p:pic>
      <p:sp>
        <p:nvSpPr>
          <p:cNvPr id="12" name="形状 11"/>
          <p:cNvSpPr>
            <a:spLocks/>
          </p:cNvSpPr>
          <p:nvPr/>
        </p:nvSpPr>
        <p:spPr>
          <a:xfrm rot="0">
            <a:off x="4424680" y="507365"/>
            <a:ext cx="3183255" cy="951865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latin typeface="Calibri" charset="0"/>
                <a:ea typeface="Calibri" charset="0"/>
              </a:rPr>
              <a:t>活动探究</a:t>
            </a:r>
            <a:endParaRPr lang="ko-KR" altLang="en-US" sz="4400" cap="none" dirty="0" smtClean="0" b="1" strike="noStrike">
              <a:latin typeface="Calibri" charset="0"/>
              <a:ea typeface="Calibri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2175510" y="2764790"/>
            <a:ext cx="3526790" cy="2385060"/>
          </a:xfrm>
          <a:prstGeom prst="rect"/>
          <a:noFill/>
          <a:ln w="0">
            <a:noFill/>
            <a:prstDash/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6615430" y="2306320"/>
            <a:ext cx="4477385" cy="2837180"/>
          </a:xfrm>
          <a:prstGeom prst="rect"/>
          <a:noFill/>
          <a:ln w="0">
            <a:noFill/>
            <a:prstDash/>
          </a:ln>
        </p:spPr>
      </p:pic>
      <p:pic>
        <p:nvPicPr>
          <p:cNvPr id="16" name="图片 15"/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822960" y="1889760"/>
            <a:ext cx="2908935" cy="595630"/>
          </a:xfrm>
          <a:prstGeom prst="rect"/>
          <a:noFill/>
          <a:ln w="0">
            <a:noFill/>
            <a:prstDash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-41275" y="-320675"/>
            <a:ext cx="12282805" cy="7176135"/>
          </a:xfrm>
          <a:prstGeom prst="rect"/>
          <a:noFill/>
        </p:spPr>
      </p:pic>
      <p:sp>
        <p:nvSpPr>
          <p:cNvPr id="11" name="文本框 10"/>
          <p:cNvSpPr txBox="1">
            <a:spLocks/>
          </p:cNvSpPr>
          <p:nvPr/>
        </p:nvSpPr>
        <p:spPr>
          <a:xfrm rot="0">
            <a:off x="819785" y="994410"/>
            <a:ext cx="10118090" cy="2583815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0" indent="299720" algn="just" fontAlgn="auto" defTabSz="266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1314450" algn="l"/>
              </a:tabLst>
            </a:pPr>
            <a:r>
              <a:rPr lang="en-US" altLang="ko-KR" sz="2800" cap="none" dirty="0" smtClean="0" b="0" strike="noStrike">
                <a:solidFill>
                  <a:srgbClr val="000000"/>
                </a:solidFill>
                <a:latin typeface="仿宋" charset="0"/>
                <a:ea typeface="仿宋" charset="0"/>
              </a:rPr>
              <a:t>  5名同学带动物头饰按顺序站好（以同学们看到的顺序为基准）让学生说一说小鱼的位置在哪？</a:t>
            </a:r>
            <a:endParaRPr lang="ko-KR" altLang="en-US" sz="2800" cap="none" dirty="0" smtClean="0" b="0" strike="noStrike">
              <a:solidFill>
                <a:srgbClr val="000000"/>
              </a:solidFill>
              <a:latin typeface="仿宋" charset="0"/>
              <a:ea typeface="仿宋" charset="0"/>
            </a:endParaRPr>
          </a:p>
          <a:p>
            <a:pPr marL="0" indent="299720" algn="just" fontAlgn="auto" defTabSz="266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1314450" algn="l"/>
              </a:tabLst>
            </a:pPr>
            <a:r>
              <a:rPr lang="en-US" altLang="ko-KR" sz="2800" cap="none" dirty="0" smtClean="0" b="0" strike="noStrike">
                <a:solidFill>
                  <a:srgbClr val="000000"/>
                </a:solidFill>
                <a:latin typeface="仿宋" charset="0"/>
                <a:ea typeface="仿宋" charset="0"/>
              </a:rPr>
              <a:t> 小鱼并没有动，为什么他所处的位置却不同呢？</a:t>
            </a:r>
            <a:endParaRPr lang="ko-KR" altLang="en-US" sz="2800" cap="none" dirty="0" smtClean="0" b="0" strike="noStrike">
              <a:solidFill>
                <a:srgbClr val="000000"/>
              </a:solidFill>
              <a:latin typeface="仿宋" charset="0"/>
              <a:ea typeface="仿宋" charset="0"/>
            </a:endParaRPr>
          </a:p>
          <a:p>
            <a:pPr marL="0" indent="299720" algn="just" fontAlgn="auto" defTabSz="266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1314450" algn="l"/>
              </a:tabLst>
            </a:pPr>
            <a:r>
              <a:rPr lang="en-US" altLang="ko-KR" sz="2800" cap="none" dirty="0" smtClean="0" b="0" strike="noStrike">
                <a:solidFill>
                  <a:srgbClr val="000000"/>
                </a:solidFill>
                <a:latin typeface="仿宋" charset="0"/>
                <a:ea typeface="仿宋" charset="0"/>
              </a:rPr>
              <a:t> 那中间的呢？</a:t>
            </a:r>
            <a:endParaRPr lang="ko-KR" altLang="en-US" sz="3600" cap="none" dirty="0" smtClean="0" b="0" strike="noStrike">
              <a:latin typeface="Calibri" charset="0"/>
              <a:ea typeface="宋体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 rot="0">
            <a:off x="473075" y="179070"/>
            <a:ext cx="3962400" cy="462280"/>
            <a:chOff x="473075" y="179070"/>
            <a:chExt cx="3962400" cy="462280"/>
          </a:xfrm>
        </p:grpSpPr>
        <p:sp>
          <p:nvSpPr>
            <p:cNvPr id="12" name="形状 11"/>
            <p:cNvSpPr>
              <a:spLocks/>
            </p:cNvSpPr>
            <p:nvPr/>
          </p:nvSpPr>
          <p:spPr>
            <a:xfrm rot="0">
              <a:off x="473075" y="271780"/>
              <a:ext cx="304165" cy="299720"/>
            </a:xfrm>
            <a:prstGeom prst="ellipse"/>
            <a:solidFill>
              <a:srgbClr val="36B7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algn="ctr" fontAlgn="auto" defTabSz="508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cap="none" dirty="0" smtClean="0" b="0" strike="noStrike">
                <a:latin typeface="Calibri" charset="0"/>
                <a:ea typeface="宋体" charset="0"/>
              </a:endParaRPr>
            </a:p>
          </p:txBody>
        </p:sp>
        <p:sp>
          <p:nvSpPr>
            <p:cNvPr id="13" name="文本框 12"/>
            <p:cNvSpPr txBox="1">
              <a:spLocks/>
            </p:cNvSpPr>
            <p:nvPr/>
          </p:nvSpPr>
          <p:spPr>
            <a:xfrm rot="0">
              <a:off x="745490" y="179070"/>
              <a:ext cx="3689985" cy="462280"/>
            </a:xfrm>
            <a:prstGeom prst="rect"/>
            <a:noFill/>
            <a:ln w="0">
              <a:noFill/>
              <a:prstDash/>
            </a:ln>
          </p:spPr>
          <p:txBody>
            <a:bodyPr wrap="square" lIns="89535" tIns="46355" rIns="89535" bIns="46355" vert="horz" anchor="t">
              <a:spAutoFit/>
            </a:bodyPr>
            <a:lstStyle/>
            <a:p>
              <a:pPr marL="0" indent="0" algn="l" fontAlgn="auto" defTabSz="5080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ko-KR" sz="2400" cap="none" dirty="0" smtClean="0" b="1" strike="noStrike">
                  <a:latin typeface="Calibri" charset="0"/>
                  <a:ea typeface="宋体" charset="0"/>
                </a:rPr>
                <a:t>想一想，说一说</a:t>
              </a:r>
              <a:endParaRPr lang="ko-KR" altLang="en-US" sz="2400" cap="none" dirty="0" smtClean="0" b="1" strike="noStrike">
                <a:latin typeface="Calibri" charset="0"/>
                <a:ea typeface="宋体" charset="0"/>
              </a:endParaRPr>
            </a:p>
          </p:txBody>
        </p:sp>
      </p:grpSp>
      <p:sp>
        <p:nvSpPr>
          <p:cNvPr id="15" name="形状 14"/>
          <p:cNvSpPr>
            <a:spLocks/>
          </p:cNvSpPr>
          <p:nvPr/>
        </p:nvSpPr>
        <p:spPr>
          <a:xfrm rot="0">
            <a:off x="1582420" y="3692525"/>
            <a:ext cx="8602345" cy="1085215"/>
          </a:xfrm>
          <a:prstGeom prst="rect"/>
          <a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  <a:ln w="12700" cap="flat" cmpd="sng">
            <a:solidFill>
              <a:srgbClr val="41719C">
                <a:alpha val="100000"/>
              </a:srgbClr>
            </a:solidFill>
            <a:prstDash val="sys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1" strike="noStrike">
                <a:solidFill>
                  <a:srgbClr val="E80074"/>
                </a:solidFill>
                <a:latin typeface="华文楷体" charset="0"/>
                <a:ea typeface="华文楷体" charset="0"/>
              </a:rPr>
              <a:t>数的方向不同位置就不同（中间除外</a:t>
            </a:r>
            <a:r>
              <a:rPr lang="en-US" altLang="ko-KR" sz="3200" cap="none" dirty="0" smtClean="0" b="1" strike="noStrike">
                <a:solidFill>
                  <a:srgbClr val="E80074"/>
                </a:solidFill>
                <a:latin typeface="Calibri" charset="0"/>
                <a:ea typeface="宋体" charset="0"/>
              </a:rPr>
              <a:t>）</a:t>
            </a:r>
            <a:endParaRPr lang="ko-KR" altLang="en-US" sz="1800" cap="none" dirty="0" smtClean="0" b="0" strike="noStrike">
              <a:solidFill>
                <a:srgbClr val="E80074"/>
              </a:solidFill>
              <a:latin typeface="Calibri" charset="0"/>
              <a:ea typeface="宋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3810" y="0"/>
            <a:ext cx="12282170" cy="6845300"/>
          </a:xfrm>
          <a:prstGeom prst="rect"/>
          <a:noFill/>
        </p:spPr>
      </p:pic>
      <p:sp>
        <p:nvSpPr>
          <p:cNvPr id="12" name="形状 11"/>
          <p:cNvSpPr>
            <a:spLocks/>
          </p:cNvSpPr>
          <p:nvPr/>
        </p:nvSpPr>
        <p:spPr>
          <a:xfrm>
            <a:off x="456565" y="228600"/>
            <a:ext cx="3184525" cy="953135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latin typeface="Calibri" charset="0"/>
                <a:ea typeface="Calibri" charset="0"/>
              </a:rPr>
              <a:t>设计意图</a:t>
            </a:r>
            <a:endParaRPr lang="ko-KR" altLang="en-US" sz="4400" cap="none" dirty="0" smtClean="0" b="1" strike="noStrike">
              <a:latin typeface="Calibri" charset="0"/>
              <a:ea typeface="Calibri" charset="0"/>
            </a:endParaRPr>
          </a:p>
        </p:txBody>
      </p:sp>
      <p:sp>
        <p:nvSpPr>
          <p:cNvPr id="13" name="文本框 12"/>
          <p:cNvSpPr txBox="1">
            <a:spLocks/>
          </p:cNvSpPr>
          <p:nvPr/>
        </p:nvSpPr>
        <p:spPr>
          <a:xfrm rot="0">
            <a:off x="2461260" y="1583690"/>
            <a:ext cx="7811770" cy="3765550"/>
          </a:xfrm>
          <a:prstGeom prst="rect"/>
          <a:noFill/>
          <a:ln w="0" cap="flat" cmpd="sng">
            <a:solidFill>
              <a:srgbClr val="FFFFFF">
                <a:alpha val="100000"/>
              </a:srgbClr>
            </a:solidFill>
            <a:prstDash val="solid"/>
          </a:ln>
        </p:spPr>
        <p:txBody>
          <a:bodyPr wrap="square" lIns="89535" tIns="46355" rIns="89535" bIns="46355" numCol="1" vert="horz" anchor="t">
            <a:noAutofit/>
          </a:bodyPr>
          <a:lstStyle/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</a:t>
            </a:r>
            <a:r>
              <a:rPr lang="en-US" altLang="ko-KR" sz="32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</a:t>
            </a:r>
            <a:r>
              <a:rPr lang="en-US" altLang="ko-KR" sz="66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</a:t>
            </a:r>
            <a:r>
              <a:rPr lang="en-US" altLang="ko-KR" sz="3600" cap="none" dirty="0" smtClean="0" b="0" strike="noStrike">
                <a:latin typeface="华文楷体" charset="0"/>
                <a:ea typeface="华文楷体" charset="0"/>
              </a:rPr>
              <a:t>通过活动引导学生亲身经历知识形成的全过程,锻炼学生的操作能力、观察能力、语言表达能力,体现“让学生动手实践”这种重要的数学学习方式。为</a:t>
            </a:r>
            <a:r>
              <a:rPr lang="en-US" altLang="ko-KR" sz="3600" cap="none" dirty="0" smtClean="0" b="0" strike="noStrike">
                <a:latin typeface="华文楷体" charset="0"/>
                <a:ea typeface="华文楷体" charset="0"/>
              </a:rPr>
              <a:t>学生创设了探索的空间。</a:t>
            </a:r>
            <a:endParaRPr lang="ko-KR" altLang="en-US" sz="66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8915400" y="4438015"/>
            <a:ext cx="2592705" cy="1813560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3810" y="0"/>
            <a:ext cx="12282170" cy="6845300"/>
          </a:xfrm>
          <a:prstGeom prst="rect"/>
          <a:noFill/>
        </p:spPr>
      </p:pic>
      <p:sp>
        <p:nvSpPr>
          <p:cNvPr id="12" name="形状 11"/>
          <p:cNvSpPr>
            <a:spLocks/>
          </p:cNvSpPr>
          <p:nvPr/>
        </p:nvSpPr>
        <p:spPr>
          <a:xfrm rot="0">
            <a:off x="3562985" y="492125"/>
            <a:ext cx="3183890" cy="952500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latin typeface="Calibri" charset="0"/>
                <a:ea typeface="Calibri" charset="0"/>
              </a:rPr>
              <a:t>体验相对  </a:t>
            </a:r>
            <a:endParaRPr lang="ko-KR" altLang="en-US" sz="4400" cap="none" dirty="0" smtClean="0" b="1" strike="noStrike">
              <a:latin typeface="Calibri" charset="0"/>
              <a:ea typeface="Calibri" charset="0"/>
            </a:endParaRPr>
          </a:p>
        </p:txBody>
      </p:sp>
      <p:sp>
        <p:nvSpPr>
          <p:cNvPr id="13" name="文本框 12"/>
          <p:cNvSpPr txBox="1">
            <a:spLocks/>
          </p:cNvSpPr>
          <p:nvPr/>
        </p:nvSpPr>
        <p:spPr>
          <a:xfrm rot="0">
            <a:off x="1083945" y="1979295"/>
            <a:ext cx="5203190" cy="1757680"/>
          </a:xfrm>
          <a:prstGeom prst="rect"/>
          <a:noFill/>
          <a:ln w="0" cap="flat" cmpd="sng">
            <a:solidFill>
              <a:srgbClr val="FFFFFF">
                <a:alpha val="100000"/>
              </a:srgbClr>
            </a:solidFill>
            <a:prstDash val="solid"/>
          </a:ln>
        </p:spPr>
        <p:txBody>
          <a:bodyPr wrap="square" lIns="89535" tIns="46355" rIns="89535" bIns="46355" numCol="1" vert="horz" anchor="t">
            <a:noAutofit/>
          </a:bodyPr>
          <a:lstStyle/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</a:t>
            </a:r>
            <a:r>
              <a:rPr lang="en-US" altLang="ko-KR" sz="32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1、师生握手，判断方向</a:t>
            </a:r>
            <a:endParaRPr lang="ko-KR" altLang="en-US" sz="32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 2、走一走</a:t>
            </a:r>
            <a:endParaRPr lang="ko-KR" altLang="en-US" sz="32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32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7616190" y="1277620"/>
            <a:ext cx="2729865" cy="2576830"/>
          </a:xfrm>
          <a:prstGeom prst="hexagon"/>
          <a:noFill/>
          <a:ln w="0" cap="flat" cmpd="sng">
            <a:noFill/>
            <a:prstDash/>
          </a:ln>
        </p:spPr>
      </p:pic>
      <p:sp>
        <p:nvSpPr>
          <p:cNvPr id="15" name="文本框 14"/>
          <p:cNvSpPr txBox="1">
            <a:spLocks/>
          </p:cNvSpPr>
          <p:nvPr/>
        </p:nvSpPr>
        <p:spPr>
          <a:xfrm rot="0">
            <a:off x="1230630" y="3853815"/>
            <a:ext cx="10111740" cy="1363345"/>
          </a:xfrm>
          <a:prstGeom prst="rect"/>
          <a:noFill/>
          <a:ln w="0">
            <a:noFill/>
            <a:prstDash/>
          </a:ln>
        </p:spPr>
        <p:txBody>
          <a:bodyPr wrap="square" lIns="89535" tIns="46355" rIns="89535" bIns="46355" vert="horz" anchor="t">
            <a:spAutoFit/>
          </a:bodyPr>
          <a:lstStyle/>
          <a:p>
            <a:pPr marL="0" indent="177800" algn="just" fontAlgn="auto" defTabSz="26670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0" algn="l"/>
                <a:tab pos="1314450" algn="l"/>
              </a:tabLst>
            </a:pPr>
            <a:r>
              <a:rPr lang="en-US" altLang="ko-KR" sz="2000" cap="none" dirty="0" smtClean="0" b="1" strike="noStrike">
                <a:solidFill>
                  <a:srgbClr val="E80074"/>
                </a:solidFill>
                <a:latin typeface="仿宋" charset="0"/>
                <a:ea typeface="仿宋" charset="0"/>
              </a:rPr>
              <a:t>  </a:t>
            </a:r>
            <a:r>
              <a:rPr lang="en-US" altLang="ko-KR" sz="2000" cap="none" dirty="0" smtClean="0" b="1" strike="noStrike">
                <a:solidFill>
                  <a:srgbClr val="009297"/>
                </a:solidFill>
                <a:latin typeface="仿宋" charset="0"/>
                <a:ea typeface="仿宋" charset="0"/>
              </a:rPr>
              <a:t>教师适时、有效地组织学生进行讨论、表演、验证,让学生去感悟、去体验、去认知,较好地突破了本节课的难点。小游戏旨在培养学生从多角度思考问题的能力,拓展了学生的思维,进一步明确了“方向不同,左右也不同”,同时使学生真正地体会到了数学就在身边,就在我们的生活中。同时也</a:t>
            </a:r>
            <a:r>
              <a:rPr lang="en-US" altLang="ko-KR" sz="2000" cap="none" dirty="0" smtClean="0" b="1" strike="noStrike">
                <a:solidFill>
                  <a:srgbClr val="009297"/>
                </a:solidFill>
                <a:latin typeface="仿宋" charset="0"/>
                <a:ea typeface="仿宋" charset="0"/>
              </a:rPr>
              <a:t>培养了学生的方位感与空间观念。</a:t>
            </a:r>
            <a:endParaRPr lang="ko-KR" altLang="en-US" sz="2800" cap="none" dirty="0" smtClean="0" b="1" strike="noStrike">
              <a:solidFill>
                <a:srgbClr val="009297"/>
              </a:solidFill>
              <a:latin typeface="Calibri" charset="0"/>
              <a:ea typeface="宋体" charset="0"/>
            </a:endParaRPr>
          </a:p>
        </p:txBody>
      </p:sp>
      <p:sp>
        <p:nvSpPr>
          <p:cNvPr id="16" name="形状 15"/>
          <p:cNvSpPr>
            <a:spLocks/>
          </p:cNvSpPr>
          <p:nvPr/>
        </p:nvSpPr>
        <p:spPr>
          <a:xfrm rot="0">
            <a:off x="38100" y="4102735"/>
            <a:ext cx="1268730" cy="1234440"/>
          </a:xfrm>
          <a:prstGeom prst="ellipse"/>
          <a:solidFill>
            <a:srgbClr val="E8007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 strike="noStrike">
                <a:latin typeface="华文楷体" charset="0"/>
                <a:ea typeface="华文楷体" charset="0"/>
              </a:rPr>
              <a:t>设计意图</a:t>
            </a:r>
            <a:endParaRPr lang="ko-KR" altLang="en-US" sz="2800" cap="none" dirty="0" smtClean="0" b="1" strike="noStrike">
              <a:latin typeface="华文楷体" charset="0"/>
              <a:ea typeface="华文楷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3810" y="0"/>
            <a:ext cx="12282805" cy="6845935"/>
          </a:xfrm>
          <a:prstGeom prst="rect"/>
          <a:noFill/>
        </p:spPr>
      </p:pic>
      <p:sp>
        <p:nvSpPr>
          <p:cNvPr id="12" name="形状 11"/>
          <p:cNvSpPr>
            <a:spLocks/>
          </p:cNvSpPr>
          <p:nvPr/>
        </p:nvSpPr>
        <p:spPr>
          <a:xfrm rot="0">
            <a:off x="456565" y="228600"/>
            <a:ext cx="3183890" cy="952500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latin typeface="Calibri" charset="0"/>
                <a:ea typeface="Calibri" charset="0"/>
              </a:rPr>
              <a:t>巩固练习</a:t>
            </a:r>
            <a:endParaRPr lang="ko-KR" altLang="en-US" sz="4400" cap="none" dirty="0" smtClean="0" b="1" strike="noStrike">
              <a:latin typeface="Calibri" charset="0"/>
              <a:ea typeface="Calibri" charset="0"/>
            </a:endParaRPr>
          </a:p>
        </p:txBody>
      </p:sp>
      <p:pic>
        <p:nvPicPr>
          <p:cNvPr id="14" name="图片 13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017270" y="1193800"/>
            <a:ext cx="7717790" cy="528320"/>
          </a:xfrm>
          <a:prstGeom prst="rect"/>
          <a:noFill/>
          <a:ln w="0">
            <a:noFill/>
            <a:prstDash/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191260" y="1992630"/>
            <a:ext cx="3996690" cy="3342005"/>
          </a:xfrm>
          <a:prstGeom prst="rect"/>
          <a:noFill/>
          <a:ln w="0">
            <a:noFill/>
            <a:prstDash/>
          </a:ln>
        </p:spPr>
      </p:pic>
      <p:pic>
        <p:nvPicPr>
          <p:cNvPr id="16" name="图片 15"/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3258185" y="2618740"/>
            <a:ext cx="605155" cy="664210"/>
          </a:xfrm>
          <a:prstGeom prst="rect"/>
          <a:noFill/>
          <a:ln w="0">
            <a:noFill/>
            <a:prstDash/>
          </a:ln>
        </p:spPr>
      </p:pic>
      <p:pic>
        <p:nvPicPr>
          <p:cNvPr id="17" name="图片 16"/>
          <p:cNvPicPr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2493010" y="4607560"/>
            <a:ext cx="672465" cy="720725"/>
          </a:xfrm>
          <a:prstGeom prst="rect"/>
          <a:noFill/>
          <a:ln w="0">
            <a:noFill/>
            <a:prstDash/>
          </a:ln>
        </p:spPr>
      </p:pic>
      <p:grpSp>
        <p:nvGrpSpPr>
          <p:cNvPr id="18" name="组合 17"/>
          <p:cNvGrpSpPr/>
          <p:nvPr/>
        </p:nvGrpSpPr>
        <p:grpSpPr>
          <a:xfrm rot="0">
            <a:off x="7358380" y="3435350"/>
            <a:ext cx="572135" cy="461010"/>
            <a:chOff x="7358380" y="3435350"/>
            <a:chExt cx="572135" cy="461010"/>
          </a:xfrm>
        </p:grpSpPr>
        <p:sp>
          <p:nvSpPr>
            <p:cNvPr id="19" name="形状 18"/>
            <p:cNvSpPr>
              <a:spLocks/>
            </p:cNvSpPr>
            <p:nvPr/>
          </p:nvSpPr>
          <p:spPr>
            <a:xfrm rot="0">
              <a:off x="7358380" y="3435350"/>
              <a:ext cx="572135" cy="461010"/>
            </a:xfrm>
            <a:prstGeom prst="roundRect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algn="ctr" fontAlgn="auto" defTabSz="914400" ea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cap="none" dirty="0" smtClean="0" b="0" strike="noStrike">
                <a:latin typeface="宋体" charset="0"/>
                <a:ea typeface="宋体" charset="0"/>
              </a:endParaRPr>
            </a:p>
          </p:txBody>
        </p:sp>
        <p:cxnSp>
          <p:nvCxnSpPr>
            <p:cNvPr id="20" name="形状 19"/>
            <p:cNvCxnSpPr/>
            <p:nvPr/>
          </p:nvCxnSpPr>
          <p:spPr>
            <a:xfrm rot="5400000" flipH="1">
              <a:off x="7463155" y="3646170"/>
              <a:ext cx="361315" cy="1905"/>
            </a:xfrm>
            <a:prstGeom prst="straightConnector1"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 rot="0">
            <a:off x="7358380" y="4048125"/>
            <a:ext cx="572135" cy="461010"/>
            <a:chOff x="7358380" y="4048125"/>
            <a:chExt cx="572135" cy="461010"/>
          </a:xfrm>
        </p:grpSpPr>
        <p:sp>
          <p:nvSpPr>
            <p:cNvPr id="22" name="形状 21"/>
            <p:cNvSpPr>
              <a:spLocks/>
            </p:cNvSpPr>
            <p:nvPr/>
          </p:nvSpPr>
          <p:spPr>
            <a:xfrm rot="0">
              <a:off x="7358380" y="4048125"/>
              <a:ext cx="572135" cy="461010"/>
            </a:xfrm>
            <a:prstGeom prst="roundRect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algn="ctr" fontAlgn="auto" defTabSz="914400" ea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cap="none" dirty="0" smtClean="0" b="0" strike="noStrike">
                <a:latin typeface="宋体" charset="0"/>
                <a:ea typeface="宋体" charset="0"/>
              </a:endParaRPr>
            </a:p>
          </p:txBody>
        </p:sp>
        <p:cxnSp>
          <p:nvCxnSpPr>
            <p:cNvPr id="23" name="形状 22"/>
            <p:cNvCxnSpPr/>
            <p:nvPr/>
          </p:nvCxnSpPr>
          <p:spPr>
            <a:xfrm rot="16200000" flipH="1" flipV="1">
              <a:off x="7464425" y="4290695"/>
              <a:ext cx="361315" cy="1905"/>
            </a:xfrm>
            <a:prstGeom prst="straightConnector1"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 rot="0">
            <a:off x="6612255" y="4048125"/>
            <a:ext cx="572135" cy="461010"/>
            <a:chOff x="6612255" y="4048125"/>
            <a:chExt cx="572135" cy="461010"/>
          </a:xfrm>
        </p:grpSpPr>
        <p:sp>
          <p:nvSpPr>
            <p:cNvPr id="25" name="形状 24"/>
            <p:cNvSpPr>
              <a:spLocks/>
            </p:cNvSpPr>
            <p:nvPr/>
          </p:nvSpPr>
          <p:spPr>
            <a:xfrm rot="0">
              <a:off x="6612255" y="4048125"/>
              <a:ext cx="572135" cy="461010"/>
            </a:xfrm>
            <a:prstGeom prst="roundRect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algn="ctr" fontAlgn="auto" defTabSz="914400" ea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cap="none" dirty="0" smtClean="0" b="0" strike="noStrike">
                <a:latin typeface="宋体" charset="0"/>
                <a:ea typeface="宋体" charset="0"/>
              </a:endParaRPr>
            </a:p>
          </p:txBody>
        </p:sp>
        <p:cxnSp>
          <p:nvCxnSpPr>
            <p:cNvPr id="26" name="形状 25"/>
            <p:cNvCxnSpPr/>
            <p:nvPr/>
          </p:nvCxnSpPr>
          <p:spPr>
            <a:xfrm rot="10800000">
              <a:off x="6715125" y="4309745"/>
              <a:ext cx="361315" cy="1905"/>
            </a:xfrm>
            <a:prstGeom prst="straightConnector1"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 rot="0">
            <a:off x="8104505" y="4048125"/>
            <a:ext cx="572135" cy="461010"/>
            <a:chOff x="8104505" y="4048125"/>
            <a:chExt cx="572135" cy="461010"/>
          </a:xfrm>
        </p:grpSpPr>
        <p:sp>
          <p:nvSpPr>
            <p:cNvPr id="28" name="形状 27"/>
            <p:cNvSpPr>
              <a:spLocks/>
            </p:cNvSpPr>
            <p:nvPr/>
          </p:nvSpPr>
          <p:spPr>
            <a:xfrm rot="0">
              <a:off x="8104505" y="4048125"/>
              <a:ext cx="572135" cy="461010"/>
            </a:xfrm>
            <a:prstGeom prst="roundRect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vert="horz" anchor="ctr">
              <a:noAutofit/>
            </a:bodyPr>
            <a:lstStyle/>
            <a:p>
              <a:pPr marL="0" indent="0" algn="ctr" fontAlgn="auto" defTabSz="914400" ea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cap="none" dirty="0" smtClean="0" b="0" strike="noStrike">
                <a:latin typeface="宋体" charset="0"/>
                <a:ea typeface="宋体" charset="0"/>
              </a:endParaRPr>
            </a:p>
          </p:txBody>
        </p:sp>
        <p:cxnSp>
          <p:nvCxnSpPr>
            <p:cNvPr id="29" name="形状 28"/>
            <p:cNvCxnSpPr/>
            <p:nvPr/>
          </p:nvCxnSpPr>
          <p:spPr>
            <a:xfrm rot="10800000" flipH="1">
              <a:off x="8230870" y="4276725"/>
              <a:ext cx="360680" cy="1905"/>
            </a:xfrm>
            <a:prstGeom prst="straightConnector1"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3810" y="14605"/>
            <a:ext cx="12282805" cy="6845935"/>
          </a:xfrm>
          <a:prstGeom prst="rect"/>
          <a:noFill/>
        </p:spPr>
      </p:pic>
      <p:sp>
        <p:nvSpPr>
          <p:cNvPr id="12" name="形状 11"/>
          <p:cNvSpPr>
            <a:spLocks/>
          </p:cNvSpPr>
          <p:nvPr/>
        </p:nvSpPr>
        <p:spPr>
          <a:xfrm rot="0">
            <a:off x="456565" y="228600"/>
            <a:ext cx="1507490" cy="695325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cap="none" dirty="0" smtClean="0" b="1" strike="noStrike">
                <a:latin typeface="Calibri" charset="0"/>
                <a:ea typeface="Calibri" charset="0"/>
              </a:rPr>
              <a:t>猜一猜</a:t>
            </a:r>
            <a:endParaRPr lang="ko-KR" altLang="en-US" sz="2800" cap="none" dirty="0" smtClean="0" b="1" strike="noStrike">
              <a:latin typeface="Calibri" charset="0"/>
              <a:ea typeface="Calibri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8"/>
          <a:stretch>
            <a:fillRect/>
          </a:stretch>
        </p:blipFill>
        <p:spPr>
          <a:xfrm rot="0">
            <a:off x="952500" y="1560830"/>
            <a:ext cx="4177030" cy="1898015"/>
          </a:xfrm>
          <a:prstGeom prst="rect"/>
          <a:noFill/>
          <a:ln w="0">
            <a:noFill/>
            <a:prstDash/>
          </a:ln>
        </p:spPr>
      </p:pic>
      <p:pic>
        <p:nvPicPr>
          <p:cNvPr id="15" name="图片 14"/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5920105" y="44450"/>
            <a:ext cx="6365240" cy="3355975"/>
          </a:xfrm>
          <a:prstGeom prst="rect"/>
          <a:noFill/>
          <a:ln w="0" cap="flat" cmpd="sng">
            <a:noFill/>
            <a:prstDash/>
            <a:miter lim="800000"/>
          </a:ln>
        </p:spPr>
      </p:pic>
      <p:sp>
        <p:nvSpPr>
          <p:cNvPr id="16" name="形状 15"/>
          <p:cNvSpPr>
            <a:spLocks/>
          </p:cNvSpPr>
          <p:nvPr/>
        </p:nvSpPr>
        <p:spPr>
          <a:xfrm rot="0">
            <a:off x="215900" y="3633470"/>
            <a:ext cx="2232025" cy="1173480"/>
          </a:xfrm>
          <a:prstGeom prst="rightArrow"/>
          <a:solidFill>
            <a:srgbClr val="FFD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1" strike="noStrike">
                <a:solidFill>
                  <a:srgbClr val="E80074"/>
                </a:solidFill>
                <a:latin typeface="华文楷体" charset="0"/>
                <a:ea typeface="华文楷体" charset="0"/>
              </a:rPr>
              <a:t>设计意图</a:t>
            </a:r>
            <a:endParaRPr lang="ko-KR" altLang="en-US" sz="3200" cap="none" dirty="0" smtClean="0" b="1" strike="noStrike">
              <a:solidFill>
                <a:srgbClr val="E80074"/>
              </a:solidFill>
              <a:latin typeface="华文楷体" charset="0"/>
              <a:ea typeface="华文楷体" charset="0"/>
            </a:endParaRPr>
          </a:p>
        </p:txBody>
      </p:sp>
      <p:sp>
        <p:nvSpPr>
          <p:cNvPr id="17" name="文本框 16"/>
          <p:cNvSpPr txBox="1">
            <a:spLocks/>
          </p:cNvSpPr>
          <p:nvPr/>
        </p:nvSpPr>
        <p:spPr>
          <a:xfrm rot="0">
            <a:off x="2520315" y="3634105"/>
            <a:ext cx="7400925" cy="1477010"/>
          </a:xfrm>
          <a:prstGeom prst="rect"/>
          <a:noFill/>
        </p:spPr>
        <p:txBody>
          <a:bodyPr wrap="square" lIns="0" tIns="0" rIns="0" bIns="0" vert="horz" anchor="t">
            <a:noAutofit/>
          </a:bodyPr>
          <a:lstStyle/>
          <a:p>
            <a:pPr marL="0" indent="355600" algn="just" fontAlgn="auto" defTabSz="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1314450" algn="l"/>
              </a:tabLst>
            </a:pPr>
            <a:r>
              <a:rPr lang="en-US" altLang="ko-KR" sz="32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在富有开放性的问题情境中，学生调动了原有的知识结构去探究该情境中的数学问题。发展和巩固了学生的空间观念。</a:t>
            </a:r>
            <a:endParaRPr lang="ko-KR" altLang="en-US" sz="4000" cap="none" dirty="0" smtClean="0" b="0" strike="noStrike">
              <a:latin typeface="华文楷体" charset="0"/>
              <a:ea typeface="华文楷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18415" y="0"/>
            <a:ext cx="12282805" cy="6845935"/>
          </a:xfrm>
          <a:prstGeom prst="rect"/>
          <a:noFill/>
        </p:spPr>
      </p:pic>
      <p:sp>
        <p:nvSpPr>
          <p:cNvPr id="12" name="形状 11"/>
          <p:cNvSpPr>
            <a:spLocks/>
          </p:cNvSpPr>
          <p:nvPr/>
        </p:nvSpPr>
        <p:spPr>
          <a:xfrm rot="0">
            <a:off x="456565" y="228600"/>
            <a:ext cx="3183890" cy="952500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latin typeface="Calibri" charset="0"/>
                <a:ea typeface="Calibri" charset="0"/>
              </a:rPr>
              <a:t>谈学习体会</a:t>
            </a:r>
            <a:endParaRPr lang="ko-KR" altLang="en-US" sz="4400" cap="none" dirty="0" smtClean="0" b="1" strike="noStrike">
              <a:latin typeface="Calibri" charset="0"/>
              <a:ea typeface="Calibri" charset="0"/>
            </a:endParaRPr>
          </a:p>
        </p:txBody>
      </p:sp>
      <p:sp>
        <p:nvSpPr>
          <p:cNvPr id="13" name="文本框 12"/>
          <p:cNvSpPr txBox="1">
            <a:spLocks/>
          </p:cNvSpPr>
          <p:nvPr/>
        </p:nvSpPr>
        <p:spPr>
          <a:xfrm rot="0">
            <a:off x="1245235" y="1289050"/>
            <a:ext cx="7312660" cy="1964690"/>
          </a:xfrm>
          <a:prstGeom prst="rect"/>
          <a:noFill/>
          <a:ln w="0" cap="flat" cmpd="sng">
            <a:solidFill>
              <a:srgbClr val="FFFFFF">
                <a:alpha val="100000"/>
              </a:srgbClr>
            </a:solidFill>
            <a:prstDash val="solid"/>
          </a:ln>
        </p:spPr>
        <p:txBody>
          <a:bodyPr wrap="square" lIns="89535" tIns="46355" rIns="89535" bIns="46355" numCol="1" vert="horz" anchor="t">
            <a:noAutofit/>
          </a:bodyPr>
          <a:lstStyle/>
          <a:p>
            <a:pPr marL="0" indent="0" algn="just" fontAlgn="auto" defTabSz="2667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</a:t>
            </a:r>
            <a:r>
              <a:rPr lang="en-US" altLang="ko-KR" sz="32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 </a:t>
            </a:r>
            <a:r>
              <a:rPr lang="en-US" altLang="ko-KR" sz="2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同学们，今天我们在一起做了这么多的游戏，老师发现每一位同学都很开心，猜想你们一定有所收获，谁愿意说一说？</a:t>
            </a:r>
            <a:endParaRPr lang="ko-KR" altLang="en-US" sz="96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8915400" y="4438015"/>
            <a:ext cx="2592705" cy="1813560"/>
          </a:xfrm>
          <a:prstGeom prst="rect"/>
          <a:noFill/>
        </p:spPr>
      </p:pic>
      <p:sp>
        <p:nvSpPr>
          <p:cNvPr id="15" name="形状 14"/>
          <p:cNvSpPr>
            <a:spLocks/>
          </p:cNvSpPr>
          <p:nvPr/>
        </p:nvSpPr>
        <p:spPr>
          <a:xfrm rot="0">
            <a:off x="2037080" y="3253105"/>
            <a:ext cx="7708900" cy="1677035"/>
          </a:xfrm>
          <a:prstGeom prst="snip2DiagRect"/>
          <a:solidFill>
            <a:srgbClr val="FFC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0" indent="400050" algn="just" fontAlgn="auto" defTabSz="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1314450" algn="l"/>
              </a:tabLst>
            </a:pPr>
            <a:r>
              <a:rPr lang="en-US" altLang="ko-KR" sz="2800" cap="none" dirty="0" smtClean="0" b="1" strike="noStrike">
                <a:solidFill>
                  <a:srgbClr val="008080"/>
                </a:solidFill>
                <a:latin typeface="仿宋" charset="0"/>
                <a:ea typeface="仿宋" charset="0"/>
              </a:rPr>
              <a:t>生自由发言，把本节课中与同伴、与老师在一起学习的快乐感受和所学知识都一一说了出来。有效的发展了学生的空间观念</a:t>
            </a:r>
            <a:endParaRPr lang="ko-KR" altLang="en-US" sz="3600" cap="none" dirty="0" smtClean="0" b="1" strike="noStrike">
              <a:solidFill>
                <a:srgbClr val="008080"/>
              </a:solidFill>
              <a:latin typeface="Calibri" charset="0"/>
              <a:ea typeface="宋体" charset="0"/>
            </a:endParaRPr>
          </a:p>
        </p:txBody>
      </p:sp>
      <p:sp>
        <p:nvSpPr>
          <p:cNvPr id="16" name="形状 15"/>
          <p:cNvSpPr>
            <a:spLocks/>
          </p:cNvSpPr>
          <p:nvPr/>
        </p:nvSpPr>
        <p:spPr>
          <a:xfrm rot="0">
            <a:off x="381635" y="3431540"/>
            <a:ext cx="1470660" cy="1501140"/>
          </a:xfrm>
          <a:prstGeom prst="diamo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1" strike="noStrike">
                <a:solidFill>
                  <a:srgbClr val="E80074"/>
                </a:solidFill>
                <a:latin typeface="华文楷体" charset="0"/>
                <a:ea typeface="华文楷体" charset="0"/>
              </a:rPr>
              <a:t>设计意图</a:t>
            </a:r>
            <a:endParaRPr lang="ko-KR" altLang="en-US" sz="2400" cap="none" dirty="0" smtClean="0" b="1" strike="noStrike">
              <a:solidFill>
                <a:srgbClr val="E80074"/>
              </a:solidFill>
              <a:latin typeface="华文楷体" charset="0"/>
              <a:ea typeface="华文楷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3810" y="0"/>
            <a:ext cx="12283440" cy="6846570"/>
          </a:xfrm>
          <a:prstGeom prst="rect"/>
          <a:noFill/>
        </p:spPr>
      </p:pic>
      <p:sp>
        <p:nvSpPr>
          <p:cNvPr id="12" name="形状 11"/>
          <p:cNvSpPr>
            <a:spLocks/>
          </p:cNvSpPr>
          <p:nvPr/>
        </p:nvSpPr>
        <p:spPr>
          <a:xfrm rot="0">
            <a:off x="456565" y="228600"/>
            <a:ext cx="3183890" cy="952500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latin typeface="Calibri" charset="0"/>
                <a:ea typeface="Calibri" charset="0"/>
              </a:rPr>
              <a:t>拓展性作业</a:t>
            </a:r>
            <a:endParaRPr lang="ko-KR" altLang="en-US" sz="4400" cap="none" dirty="0" smtClean="0" b="1" strike="noStrike">
              <a:latin typeface="Calibri" charset="0"/>
              <a:ea typeface="Calibri" charset="0"/>
            </a:endParaRPr>
          </a:p>
        </p:txBody>
      </p:sp>
      <p:sp>
        <p:nvSpPr>
          <p:cNvPr id="13" name="文本框 12"/>
          <p:cNvSpPr txBox="1">
            <a:spLocks/>
          </p:cNvSpPr>
          <p:nvPr/>
        </p:nvSpPr>
        <p:spPr>
          <a:xfrm rot="0">
            <a:off x="2036445" y="1598295"/>
            <a:ext cx="6873875" cy="1581785"/>
          </a:xfrm>
          <a:prstGeom prst="rect"/>
          <a:noFill/>
          <a:ln w="0" cap="flat" cmpd="sng">
            <a:solidFill>
              <a:srgbClr val="FFFFFF">
                <a:alpha val="100000"/>
              </a:srgbClr>
            </a:solidFill>
            <a:prstDash val="solid"/>
          </a:ln>
        </p:spPr>
        <p:txBody>
          <a:bodyPr wrap="square" lIns="89535" tIns="46355" rIns="89535" bIns="46355" numCol="1" vert="horz" anchor="t">
            <a:noAutofit/>
          </a:bodyPr>
          <a:lstStyle/>
          <a:p>
            <a:pPr marL="0" indent="400050" algn="just" fontAlgn="auto" defTabSz="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1314450" algn="l"/>
              </a:tabLst>
            </a:pPr>
            <a:r>
              <a:rPr lang="en-US" altLang="ko-KR" sz="2400" cap="none" dirty="0" smtClean="0" b="0" strike="noStrike">
                <a:solidFill>
                  <a:srgbClr val="000000"/>
                </a:solidFill>
                <a:latin typeface="华文楷体" charset="0"/>
                <a:ea typeface="华文楷体" charset="0"/>
              </a:rPr>
              <a:t> </a:t>
            </a:r>
            <a:r>
              <a:rPr lang="en-US" altLang="ko-KR" sz="2800" cap="none" dirty="0" smtClean="0" b="0" strike="noStrike">
                <a:solidFill>
                  <a:srgbClr val="000000"/>
                </a:solidFill>
                <a:latin typeface="仿宋" charset="0"/>
                <a:ea typeface="仿宋" charset="0"/>
              </a:rPr>
              <a:t>1、找出自家的“全家福”用“左右”的知识介绍一下家庭成员</a:t>
            </a:r>
            <a:endParaRPr lang="ko-KR" altLang="en-US" sz="2800" cap="none" dirty="0" smtClean="0" b="0" strike="noStrike">
              <a:solidFill>
                <a:srgbClr val="000000"/>
              </a:solidFill>
              <a:latin typeface="仿宋" charset="0"/>
              <a:ea typeface="仿宋" charset="0"/>
            </a:endParaRPr>
          </a:p>
          <a:p>
            <a:pPr marL="0" indent="400050" algn="just" fontAlgn="auto" defTabSz="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1314450" algn="l"/>
              </a:tabLst>
            </a:pPr>
            <a:r>
              <a:rPr lang="en-US" altLang="ko-KR" sz="2800" cap="none" dirty="0" smtClean="0" b="0" strike="noStrike">
                <a:solidFill>
                  <a:srgbClr val="000000"/>
                </a:solidFill>
                <a:latin typeface="仿宋" charset="0"/>
                <a:ea typeface="仿宋" charset="0"/>
              </a:rPr>
              <a:t>2、做一名小导游介绍自己美丽的校园</a:t>
            </a:r>
            <a:endParaRPr lang="ko-KR" altLang="en-US" sz="10600" cap="none" dirty="0" smtClean="0" b="0" strike="noStrike">
              <a:solidFill>
                <a:srgbClr val="000000"/>
              </a:solidFill>
              <a:latin typeface="华文楷体" charset="0"/>
              <a:ea typeface="华文楷体" charset="0"/>
            </a:endParaRPr>
          </a:p>
        </p:txBody>
      </p:sp>
      <p:sp>
        <p:nvSpPr>
          <p:cNvPr id="15" name="形状 14"/>
          <p:cNvSpPr>
            <a:spLocks/>
          </p:cNvSpPr>
          <p:nvPr/>
        </p:nvSpPr>
        <p:spPr>
          <a:xfrm rot="0">
            <a:off x="2037080" y="3253105"/>
            <a:ext cx="7708900" cy="1677035"/>
          </a:xfrm>
          <a:prstGeom prst="snip2DiagRect"/>
          <a:solidFill>
            <a:srgbClr val="FFC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vert="horz" anchor="ctr">
            <a:noAutofit/>
          </a:bodyPr>
          <a:lstStyle/>
          <a:p>
            <a:pPr marL="12700" indent="355600" algn="just" fontAlgn="auto" defTabSz="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1314450" algn="l"/>
              </a:tabLst>
            </a:pPr>
            <a:r>
              <a:rPr lang="en-US" altLang="ko-KR" sz="2800" cap="none" dirty="0" smtClean="0" b="1" strike="noStrike">
                <a:solidFill>
                  <a:srgbClr val="0611F2"/>
                </a:solidFill>
                <a:latin typeface="仿宋" charset="0"/>
                <a:ea typeface="仿宋" charset="0"/>
              </a:rPr>
              <a:t>让学生从自己所熟悉的事物中去感受数学，感知数学知识与生活的联系，培养空间观念。</a:t>
            </a:r>
            <a:endParaRPr lang="ko-KR" altLang="en-US" sz="6000" cap="none" dirty="0" smtClean="0" b="1" strike="noStrike">
              <a:solidFill>
                <a:srgbClr val="0611F2"/>
              </a:solidFill>
              <a:latin typeface="Calibri" charset="0"/>
              <a:ea typeface="宋体" charset="0"/>
            </a:endParaRPr>
          </a:p>
        </p:txBody>
      </p:sp>
      <p:sp>
        <p:nvSpPr>
          <p:cNvPr id="16" name="形状 15"/>
          <p:cNvSpPr>
            <a:spLocks/>
          </p:cNvSpPr>
          <p:nvPr/>
        </p:nvSpPr>
        <p:spPr>
          <a:xfrm rot="0">
            <a:off x="228600" y="3220085"/>
            <a:ext cx="1530985" cy="1308735"/>
          </a:xfrm>
          <a:prstGeom prst="notchedRightArrow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1" strike="noStrike">
                <a:latin typeface="华文楷体" charset="0"/>
                <a:ea typeface="华文楷体" charset="0"/>
              </a:rPr>
              <a:t>设计意图</a:t>
            </a:r>
            <a:endParaRPr lang="ko-KR" altLang="en-US" sz="2400" cap="none" dirty="0" smtClean="0" b="1" strike="noStrike">
              <a:latin typeface="华文楷体" charset="0"/>
              <a:ea typeface="华文楷体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9392920" y="708025"/>
            <a:ext cx="961390" cy="1548765"/>
          </a:xfrm>
          <a:prstGeom prst="rect"/>
          <a:noFill/>
          <a:ln w="0">
            <a:noFill/>
            <a:prstDash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C:/Users/Administrator/AppData/Roaming/JisuOffice/ETemp/2640_5814624/fImage403331998467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-46990" y="0"/>
            <a:ext cx="12284075" cy="6847205"/>
          </a:xfrm>
          <a:prstGeom prst="rect"/>
          <a:noFill/>
        </p:spPr>
      </p:pic>
      <p:sp>
        <p:nvSpPr>
          <p:cNvPr id="12" name="形状 11"/>
          <p:cNvSpPr>
            <a:spLocks/>
          </p:cNvSpPr>
          <p:nvPr/>
        </p:nvSpPr>
        <p:spPr>
          <a:xfrm rot="0">
            <a:off x="456565" y="228600"/>
            <a:ext cx="3184525" cy="953135"/>
          </a:xfrm>
          <a:prstGeom prst="roundRect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latin typeface="Calibri" charset="0"/>
                <a:ea typeface="Calibri" charset="0"/>
              </a:rPr>
              <a:t>板书设计</a:t>
            </a:r>
            <a:endParaRPr lang="ko-KR" altLang="en-US" sz="4400" cap="none" dirty="0" smtClean="0" b="1" strike="noStrike">
              <a:latin typeface="Calibri" charset="0"/>
              <a:ea typeface="Calibri" charset="0"/>
            </a:endParaRPr>
          </a:p>
        </p:txBody>
      </p:sp>
      <p:sp>
        <p:nvSpPr>
          <p:cNvPr id="16" name="形状 15"/>
          <p:cNvSpPr>
            <a:spLocks/>
          </p:cNvSpPr>
          <p:nvPr/>
        </p:nvSpPr>
        <p:spPr>
          <a:xfrm rot="0">
            <a:off x="507365" y="4563745"/>
            <a:ext cx="1531620" cy="1309370"/>
          </a:xfrm>
          <a:prstGeom prst="notchedRightArrow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numCol="1" vert="horz" anchor="ctr">
            <a:noAutofit/>
          </a:bodyPr>
          <a:lstStyle/>
          <a:p>
            <a:pPr marL="0" indent="0" algn="ctr" fontAlgn="auto" defTabSz="508000" eaLnBrk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1" strike="noStrike">
                <a:latin typeface="华文楷体" charset="0"/>
                <a:ea typeface="华文楷体" charset="0"/>
              </a:rPr>
              <a:t>设计意图</a:t>
            </a:r>
            <a:endParaRPr lang="ko-KR" altLang="en-US" sz="2400" cap="none" dirty="0" smtClean="0" b="1" strike="noStrike">
              <a:latin typeface="华文楷体" charset="0"/>
              <a:ea typeface="华文楷体" charset="0"/>
            </a:endParaRPr>
          </a:p>
        </p:txBody>
      </p:sp>
      <p:pic>
        <p:nvPicPr>
          <p:cNvPr id="17" name="图片 16" descr="C:/Users/Administrator/AppData/Roaming/JisuOffice/ETemp/2640_5814624/fImage25537257194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9392920" y="708025"/>
            <a:ext cx="962025" cy="1549400"/>
          </a:xfrm>
          <a:prstGeom prst="rect"/>
          <a:noFill/>
          <a:ln w="0">
            <a:noFill/>
            <a:prstDash/>
          </a:ln>
        </p:spPr>
      </p:pic>
      <p:sp>
        <p:nvSpPr>
          <p:cNvPr id="18" name="文本框 17"/>
          <p:cNvSpPr txBox="1">
            <a:spLocks/>
          </p:cNvSpPr>
          <p:nvPr/>
        </p:nvSpPr>
        <p:spPr>
          <a:xfrm rot="0">
            <a:off x="4018915" y="1478915"/>
            <a:ext cx="3538220" cy="1016000"/>
          </a:xfrm>
          <a:prstGeom prst="rect"/>
          <a:noFill/>
          <a:ln w="0" cap="flat" cmpd="sng">
            <a:noFill/>
            <a:prstDash/>
          </a:ln>
        </p:spPr>
        <p:txBody>
          <a:bodyPr wrap="square" lIns="89535" tIns="46355" rIns="89535" bIns="46355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6000" cap="none" dirty="0" smtClean="0" b="1" strike="noStrike">
                <a:ln w="6350" cap="flat" cmpd="sng">
                  <a:solidFill>
                    <a:schemeClr val="bg1">
                      <a:alpha val="100000"/>
                    </a:schemeClr>
                  </a:solidFill>
                  <a:prstDash val="solid"/>
                  <a:round/>
                </a:ln>
                <a:solidFill>
                  <a:srgbClr val="80007F"/>
                </a:solidFill>
                <a:effectLst>
                  <a:outerShdw sx="100000" sy="100000" blurRad="0" dist="38100" dir="2700000" rotWithShape="0" algn="ctr">
                    <a:schemeClr val="accent5"/>
                  </a:outerShdw>
                </a:effectLst>
                <a:latin typeface="Calibri" charset="0"/>
                <a:ea typeface="宋体" charset="0"/>
              </a:rPr>
              <a:t>左     右</a:t>
            </a:r>
            <a:endParaRPr lang="ko-KR" altLang="en-US" sz="6000" cap="none" dirty="0" smtClean="0" b="1" strike="noStrike">
              <a:ln w="6350" cap="flat" cmpd="sng">
                <a:solidFill>
                  <a:schemeClr val="bg1">
                    <a:alpha val="100000"/>
                  </a:schemeClr>
                </a:solidFill>
                <a:prstDash val="solid"/>
                <a:round/>
              </a:ln>
              <a:solidFill>
                <a:srgbClr val="80007F"/>
              </a:solidFill>
              <a:latin typeface="Calibri" charset="0"/>
              <a:ea typeface="宋体" charset="0"/>
            </a:endParaRPr>
          </a:p>
        </p:txBody>
      </p:sp>
      <p:sp>
        <p:nvSpPr>
          <p:cNvPr id="19" name="文本框 18"/>
          <p:cNvSpPr txBox="1">
            <a:spLocks/>
          </p:cNvSpPr>
          <p:nvPr/>
        </p:nvSpPr>
        <p:spPr>
          <a:xfrm rot="0">
            <a:off x="2827655" y="3346450"/>
            <a:ext cx="6352540" cy="770255"/>
          </a:xfrm>
          <a:prstGeom prst="rect"/>
          <a:noFill/>
          <a:ln w="0">
            <a:noFill/>
            <a:prstDash/>
          </a:ln>
        </p:spPr>
        <p:txBody>
          <a:bodyPr wrap="square" lIns="89535" tIns="46355" rIns="89535" bIns="46355" vert="horz" anchor="t">
            <a:sp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cap="none" dirty="0" smtClean="0" b="1" strike="noStrike">
                <a:solidFill>
                  <a:srgbClr val="770055"/>
                </a:solidFill>
                <a:latin typeface="Calibri" charset="0"/>
                <a:ea typeface="宋体" charset="0"/>
              </a:rPr>
              <a:t>方向相对          位置相反</a:t>
            </a:r>
            <a:endParaRPr lang="ko-KR" altLang="en-US" sz="4400" cap="none" dirty="0" smtClean="0" b="1" strike="noStrike">
              <a:solidFill>
                <a:srgbClr val="770055"/>
              </a:solidFill>
              <a:latin typeface="Calibri" charset="0"/>
              <a:ea typeface="宋体" charset="0"/>
            </a:endParaRPr>
          </a:p>
        </p:txBody>
      </p:sp>
      <p:sp>
        <p:nvSpPr>
          <p:cNvPr id="20" name="文本框 19"/>
          <p:cNvSpPr txBox="1">
            <a:spLocks/>
          </p:cNvSpPr>
          <p:nvPr/>
        </p:nvSpPr>
        <p:spPr>
          <a:xfrm rot="0">
            <a:off x="2573655" y="4843145"/>
            <a:ext cx="6555105" cy="585470"/>
          </a:xfrm>
          <a:prstGeom prst="rect"/>
          <a:noFill/>
          <a:ln w="0">
            <a:noFill/>
            <a:prstDash/>
          </a:ln>
        </p:spPr>
        <p:txBody>
          <a:bodyPr wrap="square" lIns="89535" tIns="46355" rIns="89535" bIns="46355" vert="horz" anchor="t">
            <a:noAutofit/>
          </a:bodyPr>
          <a:lstStyle/>
          <a:p>
            <a:pPr marL="0" indent="0" algn="l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 smtClean="0" b="1" strike="noStrike">
                <a:latin typeface="Calibri" charset="0"/>
                <a:ea typeface="宋体" charset="0"/>
              </a:rPr>
              <a:t>简单的板书设计，突出了重难点</a:t>
            </a:r>
            <a:endParaRPr lang="ko-KR" altLang="en-US" sz="3200" cap="none" dirty="0" smtClean="0" b="1" strike="noStrike">
              <a:latin typeface="Calibri" charset="0"/>
              <a:ea typeface="宋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内容占位符 2"/>
          <p:cNvPicPr>
            <a:picLocks noChangeAspect="1"/>
          </p:cNvPicPr>
          <p:nvPr>
            <p:ph type="obj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31115" y="56515"/>
            <a:ext cx="12281535" cy="6800850"/>
          </a:xfrm>
          <a:prstGeom prst="rect"/>
          <a:noFill/>
        </p:spPr>
      </p:pic>
      <p:sp>
        <p:nvSpPr>
          <p:cNvPr id="4" name="文本框 3"/>
          <p:cNvSpPr txBox="1">
            <a:spLocks/>
          </p:cNvSpPr>
          <p:nvPr/>
        </p:nvSpPr>
        <p:spPr>
          <a:xfrm rot="0">
            <a:off x="3858260" y="2291080"/>
            <a:ext cx="4170680" cy="1108710"/>
          </a:xfrm>
          <a:prstGeom prst="rect"/>
          <a:noFill/>
          <a:ln w="0" cap="flat" cmpd="sng">
            <a:noFill/>
            <a:prstDash/>
          </a:ln>
        </p:spPr>
        <p:txBody>
          <a:bodyPr wrap="none" lIns="89535" tIns="46355" rIns="89535" bIns="46355" vert="horz" anchor="t">
            <a:noAutofit/>
          </a:bodyPr>
          <a:lstStyle/>
          <a:p>
            <a:pPr marL="0" indent="0" algn="ctr" fontAlgn="auto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6600" cap="none" dirty="0" smtClean="0" b="1" strike="noStrike">
                <a:ln w="12700" cap="flat" cmpd="sng">
                  <a:solidFill>
                    <a:schemeClr val="accent1">
                      <a:alpha val="100000"/>
                    </a:schemeClr>
                  </a:solidFill>
                  <a:prstDash val="solid"/>
                  <a:round/>
                </a:ln>
                <a:pattFill prst="pct50">
                  <a:fgClr>
                    <a:srgbClr val="5B9BD5"/>
                  </a:fgClr>
                  <a:bgClr>
                    <a:srgbClr val="DDEBF7"/>
                  </a:bgClr>
                </a:pattFill>
                <a:effectLst>
                  <a:outerShdw sx="100000" sy="100000" blurRad="0" dist="38100" dir="2640000" rotWithShape="0" algn="ctr">
                    <a:schemeClr val="accent1"/>
                  </a:outerShdw>
                </a:effectLst>
                <a:latin typeface="Calibri" charset="0"/>
                <a:ea typeface="宋体" charset="0"/>
              </a:rPr>
              <a:t>谢谢倾听！</a:t>
            </a:r>
            <a:endParaRPr lang="ko-KR" altLang="en-US" sz="6600" cap="none" dirty="0" smtClean="0" b="1" strike="noStrike">
              <a:ln w="12700" cap="flat" cmpd="sng">
                <a:solidFill>
                  <a:schemeClr val="accent1">
                    <a:alpha val="100000"/>
                  </a:schemeClr>
                </a:solidFill>
                <a:prstDash val="solid"/>
                <a:round/>
              </a:ln>
              <a:pattFill prst="pct50">
                <a:fgClr>
                  <a:srgbClr val="5B9BD5"/>
                </a:fgClr>
                <a:bgClr>
                  <a:srgbClr val="DDEBF7"/>
                </a:bgClr>
              </a:pattFill>
              <a:latin typeface="Calibri" charset="0"/>
              <a:ea typeface="宋体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JisuOffice Show</Application>
  <AppVersion>12.000</AppVersion>
  <Characters>0</Characters>
  <CharactersWithSpaces>0</CharactersWithSpaces>
  <DocSecurity>0</DocSecurity>
  <HyperlinksChanged>false</HyperlinksChanged>
  <Lines>0</Lines>
  <LinksUpToDate>false</LinksUpToDate>
  <Pages>20</Pages>
  <Paragraphs>0</Paragraphs>
  <Words>0</Words>
  <TotalTime>0</TotalTime>
  <MMClips>0</MMClips>
  <ScaleCrop>false</ScaleCrop>
  <HeadingPairs>
    <vt:vector size="2" baseType="variant">
      <vt:variant>
        <vt:lpstr>제목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Administrator</dc:creator>
  <cp:lastModifiedBy>Administrator</cp:lastModifiedBy>
</cp:coreProperties>
</file>