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29.xml" ContentType="application/vnd.openxmlformats-officedocument.presentationml.tags+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 id="2147483983" r:id="rId2"/>
  </p:sldMasterIdLst>
  <p:notesMasterIdLst>
    <p:notesMasterId r:id="rId26"/>
  </p:notesMasterIdLst>
  <p:handoutMasterIdLst>
    <p:handoutMasterId r:id="rId27"/>
  </p:handoutMasterIdLst>
  <p:sldIdLst>
    <p:sldId id="3198" r:id="rId3"/>
    <p:sldId id="3214" r:id="rId4"/>
    <p:sldId id="3220" r:id="rId5"/>
    <p:sldId id="3222" r:id="rId6"/>
    <p:sldId id="3221" r:id="rId7"/>
    <p:sldId id="3223" r:id="rId8"/>
    <p:sldId id="3224" r:id="rId9"/>
    <p:sldId id="3225" r:id="rId10"/>
    <p:sldId id="3226" r:id="rId11"/>
    <p:sldId id="3227" r:id="rId12"/>
    <p:sldId id="3229" r:id="rId13"/>
    <p:sldId id="3245" r:id="rId14"/>
    <p:sldId id="3244" r:id="rId15"/>
    <p:sldId id="3234" r:id="rId16"/>
    <p:sldId id="3177" r:id="rId17"/>
    <p:sldId id="3236" r:id="rId18"/>
    <p:sldId id="3237" r:id="rId19"/>
    <p:sldId id="3239" r:id="rId20"/>
    <p:sldId id="3240" r:id="rId21"/>
    <p:sldId id="3241" r:id="rId22"/>
    <p:sldId id="3242" r:id="rId23"/>
    <p:sldId id="3243" r:id="rId24"/>
    <p:sldId id="3218" r:id="rId25"/>
  </p:sldIdLst>
  <p:sldSz cx="12858750" cy="7232650"/>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639763" indent="-182563" algn="l" rtl="0" fontAlgn="base">
      <a:spcBef>
        <a:spcPct val="0"/>
      </a:spcBef>
      <a:spcAft>
        <a:spcPct val="0"/>
      </a:spcAft>
      <a:defRPr kern="1200">
        <a:solidFill>
          <a:schemeClr val="tx1"/>
        </a:solidFill>
        <a:latin typeface="Calibri" pitchFamily="34" charset="0"/>
        <a:ea typeface="宋体" pitchFamily="2" charset="-122"/>
        <a:cs typeface="+mn-cs"/>
      </a:defRPr>
    </a:lvl2pPr>
    <a:lvl3pPr marL="1282700" indent="-368300" algn="l" rtl="0" fontAlgn="base">
      <a:spcBef>
        <a:spcPct val="0"/>
      </a:spcBef>
      <a:spcAft>
        <a:spcPct val="0"/>
      </a:spcAft>
      <a:defRPr kern="1200">
        <a:solidFill>
          <a:schemeClr val="tx1"/>
        </a:solidFill>
        <a:latin typeface="Calibri" pitchFamily="34" charset="0"/>
        <a:ea typeface="宋体" pitchFamily="2" charset="-122"/>
        <a:cs typeface="+mn-cs"/>
      </a:defRPr>
    </a:lvl3pPr>
    <a:lvl4pPr marL="1925638" indent="-554038" algn="l" rtl="0" fontAlgn="base">
      <a:spcBef>
        <a:spcPct val="0"/>
      </a:spcBef>
      <a:spcAft>
        <a:spcPct val="0"/>
      </a:spcAft>
      <a:defRPr kern="1200">
        <a:solidFill>
          <a:schemeClr val="tx1"/>
        </a:solidFill>
        <a:latin typeface="Calibri" pitchFamily="34" charset="0"/>
        <a:ea typeface="宋体" pitchFamily="2" charset="-122"/>
        <a:cs typeface="+mn-cs"/>
      </a:defRPr>
    </a:lvl4pPr>
    <a:lvl5pPr marL="2568575" indent="-739775"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EC206C"/>
    <a:srgbClr val="BC148E"/>
    <a:srgbClr val="0A1A3B"/>
    <a:srgbClr val="CE000D"/>
    <a:srgbClr val="FE67BE"/>
    <a:srgbClr val="84004C"/>
    <a:srgbClr val="8B2FC3"/>
    <a:srgbClr val="007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9732" autoAdjust="0"/>
    <p:restoredTop sz="92986" autoAdjust="0"/>
  </p:normalViewPr>
  <p:slideViewPr>
    <p:cSldViewPr>
      <p:cViewPr varScale="1">
        <p:scale>
          <a:sx n="67" d="100"/>
          <a:sy n="67" d="100"/>
        </p:scale>
        <p:origin x="-336" y="-96"/>
      </p:cViewPr>
      <p:guideLst>
        <p:guide orient="horz" pos="328"/>
        <p:guide orient="horz" pos="4183"/>
        <p:guide pos="4050"/>
        <p:guide pos="7588"/>
        <p:guide pos="375"/>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85" d="100"/>
          <a:sy n="85" d="100"/>
        </p:scale>
        <p:origin x="3804" y="9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C2F3F3CF-209C-41BA-BCF3-9AA57E6600A3}" type="datetimeFigureOut">
              <a:rPr lang="zh-CN" altLang="en-US"/>
              <a:pPr>
                <a:defRPr/>
              </a:pPr>
              <a:t>2019/3/10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FF4C619B-9346-4E5E-BD3E-5BDF63DFE23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EDDFD1C-6A56-4BB5-BB7C-E57C76314505}" type="datetimeFigureOut">
              <a:rPr lang="zh-CN" altLang="en-US"/>
              <a:pPr>
                <a:defRPr/>
              </a:pPr>
              <a:t>2019/3/10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4F161DF-B5D3-43E4-8C44-1553363821B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p:spPr>
      </p:sp>
      <p:sp>
        <p:nvSpPr>
          <p:cNvPr id="40963"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0964" name="灯片编号占位符 3"/>
          <p:cNvSpPr>
            <a:spLocks noGrp="1"/>
          </p:cNvSpPr>
          <p:nvPr>
            <p:ph type="sldNum" sz="quarter" idx="5"/>
          </p:nvPr>
        </p:nvSpPr>
        <p:spPr bwMode="auto">
          <a:noFill/>
          <a:ln>
            <a:miter lim="800000"/>
            <a:headEnd/>
            <a:tailEnd/>
          </a:ln>
        </p:spPr>
        <p:txBody>
          <a:bodyPr/>
          <a:lstStyle/>
          <a:p>
            <a:fld id="{E86A70DC-8DF9-4D9D-96A3-6D469BFE5F36}" type="slidenum">
              <a:rPr lang="zh-CN" altLang="en-US" smtClean="0"/>
              <a:pPr/>
              <a:t>1</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p:spPr>
      </p:sp>
      <p:sp>
        <p:nvSpPr>
          <p:cNvPr id="419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1988" name="灯片编号占位符 3"/>
          <p:cNvSpPr>
            <a:spLocks noGrp="1"/>
          </p:cNvSpPr>
          <p:nvPr>
            <p:ph type="sldNum" sz="quarter" idx="5"/>
          </p:nvPr>
        </p:nvSpPr>
        <p:spPr bwMode="auto">
          <a:noFill/>
          <a:ln>
            <a:miter lim="800000"/>
            <a:headEnd/>
            <a:tailEnd/>
          </a:ln>
        </p:spPr>
        <p:txBody>
          <a:bodyPr/>
          <a:lstStyle/>
          <a:p>
            <a:fld id="{1C30CA7C-C17F-4BE4-B52D-72A95FD7A9D4}" type="slidenum">
              <a:rPr lang="zh-CN" altLang="en-US" smtClean="0"/>
              <a:pPr/>
              <a:t>2</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p:spPr>
      </p:sp>
      <p:sp>
        <p:nvSpPr>
          <p:cNvPr id="43011"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301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C44E526-BD87-43F0-9039-6E5CCDAB91E1}" type="slidenum">
              <a:rPr lang="zh-CN" altLang="en-US" sz="1200"/>
              <a:pPr algn="r"/>
              <a:t>3</a:t>
            </a:fld>
            <a:endParaRPr lang="en-US" altLang="zh-CN"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p:spPr>
      </p:sp>
      <p:sp>
        <p:nvSpPr>
          <p:cNvPr id="44035"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403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025FFF6-E76A-4B15-8F9F-B33CE3797E6A}" type="slidenum">
              <a:rPr lang="zh-CN" altLang="en-US" sz="1200"/>
              <a:pPr algn="r"/>
              <a:t>4</a:t>
            </a:fld>
            <a:endParaRPr lang="en-US" altLang="zh-CN"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p:spPr>
      </p:sp>
      <p:sp>
        <p:nvSpPr>
          <p:cNvPr id="45059"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506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CDC5440-CF64-4DDB-AAD9-112A421B8D19}" type="slidenum">
              <a:rPr lang="zh-CN" altLang="en-US" sz="1200"/>
              <a:pPr algn="r"/>
              <a:t>5</a:t>
            </a:fld>
            <a:endParaRPr lang="en-US" altLang="zh-CN"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p:spPr>
      </p:sp>
      <p:sp>
        <p:nvSpPr>
          <p:cNvPr id="46083"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608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1238125-FE63-479F-8C35-D78EB13B560C}" type="slidenum">
              <a:rPr lang="zh-CN" altLang="en-US" sz="1200"/>
              <a:pPr algn="r"/>
              <a:t>6</a:t>
            </a:fld>
            <a:endParaRPr lang="en-US" altLang="zh-CN"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p:spPr>
      </p:sp>
      <p:sp>
        <p:nvSpPr>
          <p:cNvPr id="4710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710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EC0E31F-A263-4E2C-A236-109F708E6BDA}" type="slidenum">
              <a:rPr lang="zh-CN" altLang="en-US" sz="1200"/>
              <a:pPr algn="r"/>
              <a:t>7</a:t>
            </a:fld>
            <a:endParaRPr lang="en-US" altLang="zh-CN"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p:spPr>
      </p:sp>
      <p:sp>
        <p:nvSpPr>
          <p:cNvPr id="48131"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813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4C30832-6CA4-45CD-8840-91F10A5A92F1}" type="slidenum">
              <a:rPr lang="zh-CN" altLang="en-US" sz="1200"/>
              <a:pPr algn="r"/>
              <a:t>8</a:t>
            </a:fld>
            <a:endParaRPr lang="en-US" altLang="zh-CN"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p:spPr>
      </p:sp>
      <p:sp>
        <p:nvSpPr>
          <p:cNvPr id="49155"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915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FC3DD11-94DF-431E-80EC-8009D8A6F664}" type="slidenum">
              <a:rPr lang="zh-CN" altLang="en-US" sz="1200"/>
              <a:pPr algn="r"/>
              <a:t>9</a:t>
            </a:fld>
            <a:endParaRPr lang="en-US" altLang="zh-CN"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p:spPr>
      </p:sp>
      <p:sp>
        <p:nvSpPr>
          <p:cNvPr id="50179"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018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82A3361-A377-4901-903E-4EBE7B167159}" type="slidenum">
              <a:rPr lang="zh-CN" altLang="en-US" sz="1200"/>
              <a:pPr algn="r"/>
              <a:t>10</a:t>
            </a:fld>
            <a:endParaRPr lang="en-US" altLang="zh-CN"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p:spPr>
      </p:sp>
      <p:sp>
        <p:nvSpPr>
          <p:cNvPr id="51203"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120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9E6E9DA-67C2-4AFB-9BF6-2D555A1F7E4D}" type="slidenum">
              <a:rPr lang="zh-CN" altLang="en-US" sz="1200"/>
              <a:pPr algn="r"/>
              <a:t>11</a:t>
            </a:fld>
            <a:endParaRPr lang="en-US" altLang="zh-CN"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222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759AE54-5ED5-4787-8B9D-2419A0E95DDA}" type="slidenum">
              <a:rPr lang="zh-CN" altLang="en-US" sz="1200"/>
              <a:pPr algn="r"/>
              <a:t>12</a:t>
            </a:fld>
            <a:endParaRPr lang="en-US" altLang="zh-CN"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p:spPr>
      </p:sp>
      <p:sp>
        <p:nvSpPr>
          <p:cNvPr id="53251"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325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6E36AE8-62D4-4FDD-9F6C-D58C3C2DC3F9}" type="slidenum">
              <a:rPr lang="zh-CN" altLang="en-US" sz="1200"/>
              <a:pPr algn="r"/>
              <a:t>13</a:t>
            </a:fld>
            <a:endParaRPr lang="en-US" altLang="zh-CN"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427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CC1BC47-5FE5-469E-AA25-F424030159AE}" type="slidenum">
              <a:rPr lang="zh-CN" altLang="en-US" sz="1200"/>
              <a:pPr algn="r"/>
              <a:t>14</a:t>
            </a:fld>
            <a:endParaRPr lang="en-US" altLang="zh-CN"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p:spPr>
      </p:sp>
      <p:sp>
        <p:nvSpPr>
          <p:cNvPr id="55299"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5300" name="灯片编号占位符 3"/>
          <p:cNvSpPr>
            <a:spLocks noGrp="1"/>
          </p:cNvSpPr>
          <p:nvPr>
            <p:ph type="sldNum" sz="quarter" idx="5"/>
          </p:nvPr>
        </p:nvSpPr>
        <p:spPr bwMode="auto">
          <a:noFill/>
          <a:ln>
            <a:miter lim="800000"/>
            <a:headEnd/>
            <a:tailEnd/>
          </a:ln>
        </p:spPr>
        <p:txBody>
          <a:bodyPr/>
          <a:lstStyle/>
          <a:p>
            <a:fld id="{C862F831-BED8-49BC-A465-5D877E3B4352}" type="slidenum">
              <a:rPr lang="zh-CN" altLang="en-US" smtClean="0"/>
              <a:pPr/>
              <a:t>15</a:t>
            </a:fld>
            <a:endParaRPr lang="en-US"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3"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632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3413589-E9DC-440C-84B7-D410CDB8B1DB}" type="slidenum">
              <a:rPr lang="zh-CN" altLang="en-US" sz="1200"/>
              <a:pPr algn="r"/>
              <a:t>16</a:t>
            </a:fld>
            <a:endParaRPr lang="en-US" altLang="zh-CN"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734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F4AF2A0-9537-4A2E-9F8F-C466574C3994}" type="slidenum">
              <a:rPr lang="zh-CN" altLang="en-US" sz="1200"/>
              <a:pPr algn="r"/>
              <a:t>17</a:t>
            </a:fld>
            <a:endParaRPr lang="en-US" altLang="zh-CN"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837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7385D34-7CEA-411D-802A-58C8292C261C}" type="slidenum">
              <a:rPr lang="zh-CN" altLang="en-US" sz="1200"/>
              <a:pPr algn="r"/>
              <a:t>18</a:t>
            </a:fld>
            <a:endParaRPr lang="en-US" altLang="zh-CN"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5"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5939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F3D1390-CBDD-4147-9FE2-C70B4D326B76}" type="slidenum">
              <a:rPr lang="zh-CN" altLang="en-US" sz="1200"/>
              <a:pPr algn="r"/>
              <a:t>19</a:t>
            </a:fld>
            <a:endParaRPr lang="en-US" altLang="zh-CN"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9"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6042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9C6CBDC-C8E8-4D27-9C9B-2F6FDBFDCF76}" type="slidenum">
              <a:rPr lang="zh-CN" altLang="en-US" sz="1200"/>
              <a:pPr algn="r"/>
              <a:t>20</a:t>
            </a:fld>
            <a:endParaRPr lang="en-US" altLang="zh-CN"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6144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C171ADE-1B10-43DE-8773-17547E7359D3}" type="slidenum">
              <a:rPr lang="zh-CN" altLang="en-US" sz="1200"/>
              <a:pPr algn="r"/>
              <a:t>21</a:t>
            </a:fld>
            <a:endParaRPr lang="en-US" altLang="zh-CN"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p:spPr>
      </p:sp>
      <p:sp>
        <p:nvSpPr>
          <p:cNvPr id="6246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6246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1AF2CA4-9C2C-4EF0-9590-00BCB346B538}" type="slidenum">
              <a:rPr lang="zh-CN" altLang="en-US" sz="1200"/>
              <a:pPr algn="r"/>
              <a:t>22</a:t>
            </a:fld>
            <a:endParaRPr lang="en-US" altLang="zh-CN"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p:spPr>
      </p:sp>
      <p:sp>
        <p:nvSpPr>
          <p:cNvPr id="63491"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63492" name="灯片编号占位符 3"/>
          <p:cNvSpPr>
            <a:spLocks noGrp="1"/>
          </p:cNvSpPr>
          <p:nvPr>
            <p:ph type="sldNum" sz="quarter" idx="5"/>
          </p:nvPr>
        </p:nvSpPr>
        <p:spPr bwMode="auto">
          <a:noFill/>
          <a:ln>
            <a:miter lim="800000"/>
            <a:headEnd/>
            <a:tailEnd/>
          </a:ln>
        </p:spPr>
        <p:txBody>
          <a:bodyPr/>
          <a:lstStyle/>
          <a:p>
            <a:fld id="{E4C6B15A-BA70-46C2-AC16-1595F8973A4E}" type="slidenum">
              <a:rPr lang="zh-CN" altLang="en-US" smtClean="0"/>
              <a:pPr/>
              <a:t>23</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grpSp>
        <p:nvGrpSpPr>
          <p:cNvPr id="2" name="组合 6"/>
          <p:cNvGrpSpPr>
            <a:grpSpLocks/>
          </p:cNvGrpSpPr>
          <p:nvPr userDrawn="1"/>
        </p:nvGrpSpPr>
        <p:grpSpPr bwMode="auto">
          <a:xfrm>
            <a:off x="1588" y="0"/>
            <a:ext cx="12858750" cy="87313"/>
            <a:chOff x="0" y="0"/>
            <a:chExt cx="12858751" cy="87933"/>
          </a:xfrm>
        </p:grpSpPr>
        <p:sp>
          <p:nvSpPr>
            <p:cNvPr id="3" name="矩形 2"/>
            <p:cNvSpPr>
              <a:spLocks noChangeArrowheads="1"/>
            </p:cNvSpPr>
            <p:nvPr/>
          </p:nvSpPr>
          <p:spPr bwMode="auto">
            <a:xfrm>
              <a:off x="0" y="0"/>
              <a:ext cx="12858751" cy="87933"/>
            </a:xfrm>
            <a:prstGeom prst="rect">
              <a:avLst/>
            </a:prstGeom>
            <a:solidFill>
              <a:srgbClr val="BCBCBC"/>
            </a:solid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sp>
          <p:nvSpPr>
            <p:cNvPr id="4" name="矩形 3"/>
            <p:cNvSpPr>
              <a:spLocks noChangeArrowheads="1"/>
            </p:cNvSpPr>
            <p:nvPr/>
          </p:nvSpPr>
          <p:spPr bwMode="auto">
            <a:xfrm>
              <a:off x="10461626" y="0"/>
              <a:ext cx="2397125" cy="87933"/>
            </a:xfrm>
            <a:prstGeom prst="rect">
              <a:avLst/>
            </a:prstGeom>
            <a:solidFill>
              <a:srgbClr val="00AE4F"/>
            </a:solid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grpSp>
      <p:sp>
        <p:nvSpPr>
          <p:cNvPr id="5" name="矩形 4"/>
          <p:cNvSpPr>
            <a:spLocks noChangeArrowheads="1"/>
          </p:cNvSpPr>
          <p:nvPr userDrawn="1"/>
        </p:nvSpPr>
        <p:spPr bwMode="auto">
          <a:xfrm>
            <a:off x="1588" y="87313"/>
            <a:ext cx="307975" cy="433387"/>
          </a:xfrm>
          <a:prstGeom prst="rect">
            <a:avLst/>
          </a:prstGeom>
          <a:solidFill>
            <a:schemeClr val="accent1"/>
          </a:solid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p:cNvSpPr>
            <a:spLocks noChangeArrowheads="1"/>
          </p:cNvSpPr>
          <p:nvPr userDrawn="1"/>
        </p:nvSpPr>
        <p:spPr bwMode="auto">
          <a:xfrm>
            <a:off x="8324850" y="6280150"/>
            <a:ext cx="776288" cy="246063"/>
          </a:xfrm>
          <a:prstGeom prst="rect">
            <a:avLst/>
          </a:prstGeom>
          <a:noFill/>
          <a:ln w="9525">
            <a:noFill/>
            <a:miter lim="800000"/>
            <a:headEnd/>
            <a:tailEnd/>
          </a:ln>
        </p:spPr>
        <p:txBody>
          <a:bodyPr lIns="91429" tIns="45714" rIns="91429" bIns="45714">
            <a:spAutoFit/>
          </a:bodyPr>
          <a:lstStyle/>
          <a:p>
            <a:pPr fontAlgn="auto">
              <a:spcBef>
                <a:spcPts val="0"/>
              </a:spcBef>
              <a:spcAft>
                <a:spcPts val="0"/>
              </a:spcAft>
              <a:defRPr/>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defRPr/>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defRPr/>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defRPr/>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defRPr/>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defRPr/>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defRPr/>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defRPr/>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fontAlgn="auto">
              <a:spcBef>
                <a:spcPts val="0"/>
              </a:spcBef>
              <a:spcAft>
                <a:spcPts val="0"/>
              </a:spcAft>
              <a:defRPr/>
            </a:pP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fontAlgn="auto">
              <a:spcBef>
                <a:spcPts val="0"/>
              </a:spcBef>
              <a:spcAft>
                <a:spcPts val="0"/>
              </a:spcAft>
              <a:defRPr/>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4" name="日期占位符 2"/>
          <p:cNvSpPr>
            <a:spLocks noGrp="1"/>
          </p:cNvSpPr>
          <p:nvPr>
            <p:ph type="dt" sz="half" idx="10"/>
          </p:nvPr>
        </p:nvSpPr>
        <p:spPr/>
        <p:txBody>
          <a:bodyPr/>
          <a:lstStyle>
            <a:lvl1pPr>
              <a:defRPr/>
            </a:lvl1pPr>
          </a:lstStyle>
          <a:p>
            <a:pPr>
              <a:defRPr/>
            </a:pPr>
            <a:fld id="{35036EA9-1E70-4B8D-96FB-41F5C8D4507E}" type="datetimeFigureOut">
              <a:rPr lang="zh-CN" altLang="en-US"/>
              <a:pPr>
                <a:defRPr/>
              </a:pPr>
              <a:t>2019/3/10</a:t>
            </a:fld>
            <a:endParaRPr lang="en-US" altLang="zh-CN"/>
          </a:p>
        </p:txBody>
      </p:sp>
      <p:sp>
        <p:nvSpPr>
          <p:cNvPr id="5" name="页脚占位符 3"/>
          <p:cNvSpPr>
            <a:spLocks noGrp="1"/>
          </p:cNvSpPr>
          <p:nvPr>
            <p:ph type="ftr" sz="quarter" idx="11"/>
          </p:nvPr>
        </p:nvSpPr>
        <p:spPr/>
        <p:txBody>
          <a:bodyPr/>
          <a:lstStyle>
            <a:lvl1pPr>
              <a:defRPr/>
            </a:lvl1pPr>
          </a:lstStyle>
          <a:p>
            <a:pPr>
              <a:defRPr/>
            </a:pPr>
            <a:endParaRPr lang="zh-CN" altLang="en-US"/>
          </a:p>
        </p:txBody>
      </p:sp>
      <p:sp>
        <p:nvSpPr>
          <p:cNvPr id="6" name="灯片编号占位符 4"/>
          <p:cNvSpPr>
            <a:spLocks noGrp="1"/>
          </p:cNvSpPr>
          <p:nvPr>
            <p:ph type="sldNum" sz="quarter" idx="12"/>
          </p:nvPr>
        </p:nvSpPr>
        <p:spPr/>
        <p:txBody>
          <a:bodyPr/>
          <a:lstStyle>
            <a:lvl1pPr>
              <a:defRPr/>
            </a:lvl1pPr>
          </a:lstStyle>
          <a:p>
            <a:pPr>
              <a:defRPr/>
            </a:pPr>
            <a:fld id="{F2C87AC8-9EF7-4190-8B04-6CD34F7BDB17}"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64406" y="2246810"/>
            <a:ext cx="10929938" cy="1550332"/>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28813" y="4098502"/>
            <a:ext cx="9001125" cy="1848344"/>
          </a:xfrm>
        </p:spPr>
        <p:txBody>
          <a:bodyPr/>
          <a:lstStyle>
            <a:lvl1pPr marL="0" indent="0" algn="ctr">
              <a:buNone/>
              <a:defRPr>
                <a:solidFill>
                  <a:schemeClr val="tx1">
                    <a:tint val="75000"/>
                  </a:schemeClr>
                </a:solidFill>
              </a:defRPr>
            </a:lvl1pPr>
            <a:lvl2pPr marL="574015" indent="0" algn="ctr">
              <a:buNone/>
              <a:defRPr>
                <a:solidFill>
                  <a:schemeClr val="tx1">
                    <a:tint val="75000"/>
                  </a:schemeClr>
                </a:solidFill>
              </a:defRPr>
            </a:lvl2pPr>
            <a:lvl3pPr marL="1148029" indent="0" algn="ctr">
              <a:buNone/>
              <a:defRPr>
                <a:solidFill>
                  <a:schemeClr val="tx1">
                    <a:tint val="75000"/>
                  </a:schemeClr>
                </a:solidFill>
              </a:defRPr>
            </a:lvl3pPr>
            <a:lvl4pPr marL="1722044" indent="0" algn="ctr">
              <a:buNone/>
              <a:defRPr>
                <a:solidFill>
                  <a:schemeClr val="tx1">
                    <a:tint val="75000"/>
                  </a:schemeClr>
                </a:solidFill>
              </a:defRPr>
            </a:lvl4pPr>
            <a:lvl5pPr marL="2296058" indent="0" algn="ctr">
              <a:buNone/>
              <a:defRPr>
                <a:solidFill>
                  <a:schemeClr val="tx1">
                    <a:tint val="75000"/>
                  </a:schemeClr>
                </a:solidFill>
              </a:defRPr>
            </a:lvl5pPr>
            <a:lvl6pPr marL="2870073" indent="0" algn="ctr">
              <a:buNone/>
              <a:defRPr>
                <a:solidFill>
                  <a:schemeClr val="tx1">
                    <a:tint val="75000"/>
                  </a:schemeClr>
                </a:solidFill>
              </a:defRPr>
            </a:lvl6pPr>
            <a:lvl7pPr marL="3444088" indent="0" algn="ctr">
              <a:buNone/>
              <a:defRPr>
                <a:solidFill>
                  <a:schemeClr val="tx1">
                    <a:tint val="75000"/>
                  </a:schemeClr>
                </a:solidFill>
              </a:defRPr>
            </a:lvl7pPr>
            <a:lvl8pPr marL="4018102" indent="0" algn="ctr">
              <a:buNone/>
              <a:defRPr>
                <a:solidFill>
                  <a:schemeClr val="tx1">
                    <a:tint val="75000"/>
                  </a:schemeClr>
                </a:solidFill>
              </a:defRPr>
            </a:lvl8pPr>
            <a:lvl9pPr marL="4592117"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solidFill>
                  <a:prstClr val="black">
                    <a:tint val="75000"/>
                  </a:prstClr>
                </a:solidFill>
              </a:defRPr>
            </a:lvl1pPr>
          </a:lstStyle>
          <a:p>
            <a:pPr>
              <a:defRPr/>
            </a:pPr>
            <a:fld id="{1E0F7708-AF23-4D17-8076-68BDC1C16998}" type="datetimeFigureOut">
              <a:rPr lang="zh-CN" altLang="en-US"/>
              <a:pPr>
                <a:defRPr/>
              </a:pPr>
              <a:t>2019/3/10</a:t>
            </a:fld>
            <a:endParaRPr lang="zh-CN" altLang="en-US"/>
          </a:p>
        </p:txBody>
      </p:sp>
      <p:sp>
        <p:nvSpPr>
          <p:cNvPr id="5" name="页脚占位符 4"/>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solidFill>
                  <a:prstClr val="black">
                    <a:tint val="75000"/>
                  </a:prstClr>
                </a:solidFill>
              </a:defRPr>
            </a:lvl1pPr>
          </a:lstStyle>
          <a:p>
            <a:pPr>
              <a:defRPr/>
            </a:pPr>
            <a:fld id="{EEAD7CD8-1A48-43FE-B07B-E8614116262F}"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15752" y="4647648"/>
            <a:ext cx="10929938" cy="1436485"/>
          </a:xfrm>
        </p:spPr>
        <p:txBody>
          <a:bodyPr anchor="t"/>
          <a:lstStyle>
            <a:lvl1pPr algn="l">
              <a:defRPr sz="5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15752" y="3065506"/>
            <a:ext cx="10929938" cy="1582142"/>
          </a:xfrm>
        </p:spPr>
        <p:txBody>
          <a:bodyPr anchor="b"/>
          <a:lstStyle>
            <a:lvl1pPr marL="0" indent="0">
              <a:buNone/>
              <a:defRPr sz="2500">
                <a:solidFill>
                  <a:schemeClr val="tx1">
                    <a:tint val="75000"/>
                  </a:schemeClr>
                </a:solidFill>
              </a:defRPr>
            </a:lvl1pPr>
            <a:lvl2pPr marL="574015" indent="0">
              <a:buNone/>
              <a:defRPr sz="2300">
                <a:solidFill>
                  <a:schemeClr val="tx1">
                    <a:tint val="75000"/>
                  </a:schemeClr>
                </a:solidFill>
              </a:defRPr>
            </a:lvl2pPr>
            <a:lvl3pPr marL="1148029" indent="0">
              <a:buNone/>
              <a:defRPr sz="2000">
                <a:solidFill>
                  <a:schemeClr val="tx1">
                    <a:tint val="75000"/>
                  </a:schemeClr>
                </a:solidFill>
              </a:defRPr>
            </a:lvl3pPr>
            <a:lvl4pPr marL="1722044" indent="0">
              <a:buNone/>
              <a:defRPr sz="1800">
                <a:solidFill>
                  <a:schemeClr val="tx1">
                    <a:tint val="75000"/>
                  </a:schemeClr>
                </a:solidFill>
              </a:defRPr>
            </a:lvl4pPr>
            <a:lvl5pPr marL="2296058" indent="0">
              <a:buNone/>
              <a:defRPr sz="1800">
                <a:solidFill>
                  <a:schemeClr val="tx1">
                    <a:tint val="75000"/>
                  </a:schemeClr>
                </a:solidFill>
              </a:defRPr>
            </a:lvl5pPr>
            <a:lvl6pPr marL="2870073" indent="0">
              <a:buNone/>
              <a:defRPr sz="1800">
                <a:solidFill>
                  <a:schemeClr val="tx1">
                    <a:tint val="75000"/>
                  </a:schemeClr>
                </a:solidFill>
              </a:defRPr>
            </a:lvl6pPr>
            <a:lvl7pPr marL="3444088" indent="0">
              <a:buNone/>
              <a:defRPr sz="1800">
                <a:solidFill>
                  <a:schemeClr val="tx1">
                    <a:tint val="75000"/>
                  </a:schemeClr>
                </a:solidFill>
              </a:defRPr>
            </a:lvl7pPr>
            <a:lvl8pPr marL="4018102" indent="0">
              <a:buNone/>
              <a:defRPr sz="1800">
                <a:solidFill>
                  <a:schemeClr val="tx1">
                    <a:tint val="75000"/>
                  </a:schemeClr>
                </a:solidFill>
              </a:defRPr>
            </a:lvl8pPr>
            <a:lvl9pPr marL="4592117" indent="0">
              <a:buNone/>
              <a:defRPr sz="18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solidFill>
                  <a:prstClr val="black">
                    <a:tint val="75000"/>
                  </a:prstClr>
                </a:solidFill>
              </a:defRPr>
            </a:lvl1pPr>
          </a:lstStyle>
          <a:p>
            <a:pPr>
              <a:defRPr/>
            </a:pPr>
            <a:fld id="{8378E928-FDE7-40CB-B678-09789C47E610}" type="datetimeFigureOut">
              <a:rPr lang="zh-CN" altLang="en-US"/>
              <a:pPr>
                <a:defRPr/>
              </a:pPr>
              <a:t>2019/3/10</a:t>
            </a:fld>
            <a:endParaRPr lang="zh-CN" altLang="en-US"/>
          </a:p>
        </p:txBody>
      </p:sp>
      <p:sp>
        <p:nvSpPr>
          <p:cNvPr id="5" name="页脚占位符 4"/>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solidFill>
                  <a:prstClr val="black">
                    <a:tint val="75000"/>
                  </a:prstClr>
                </a:solidFill>
              </a:defRPr>
            </a:lvl1pPr>
          </a:lstStyle>
          <a:p>
            <a:pPr>
              <a:defRPr/>
            </a:pPr>
            <a:fld id="{3A83B1EB-B787-4760-8F11-83FB5D5B344D}"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42938" y="1687619"/>
            <a:ext cx="5679281" cy="4773215"/>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536531" y="1687619"/>
            <a:ext cx="5679281" cy="4773215"/>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solidFill>
                  <a:prstClr val="black">
                    <a:tint val="75000"/>
                  </a:prstClr>
                </a:solidFill>
              </a:defRPr>
            </a:lvl1pPr>
          </a:lstStyle>
          <a:p>
            <a:pPr>
              <a:defRPr/>
            </a:pPr>
            <a:fld id="{4E9CFF53-DA1B-4DEE-9370-F4EEA817BA7A}" type="datetimeFigureOut">
              <a:rPr lang="zh-CN" altLang="en-US"/>
              <a:pPr>
                <a:defRPr/>
              </a:pPr>
              <a:t>2019/3/10</a:t>
            </a:fld>
            <a:endParaRPr lang="zh-CN" altLang="en-US"/>
          </a:p>
        </p:txBody>
      </p:sp>
      <p:sp>
        <p:nvSpPr>
          <p:cNvPr id="6" name="页脚占位符 5"/>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solidFill>
                  <a:prstClr val="black">
                    <a:tint val="75000"/>
                  </a:prstClr>
                </a:solidFill>
              </a:defRPr>
            </a:lvl1pPr>
          </a:lstStyle>
          <a:p>
            <a:pPr>
              <a:defRPr/>
            </a:pPr>
            <a:fld id="{B66B4A7A-CA77-431E-A0D2-AF2EDF4C401C}"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42938" y="1618976"/>
            <a:ext cx="5681514" cy="674712"/>
          </a:xfrm>
        </p:spPr>
        <p:txBody>
          <a:bodyPr anchor="b"/>
          <a:lstStyle>
            <a:lvl1pPr marL="0" indent="0">
              <a:buNone/>
              <a:defRPr sz="3000" b="1"/>
            </a:lvl1pPr>
            <a:lvl2pPr marL="574015" indent="0">
              <a:buNone/>
              <a:defRPr sz="2500" b="1"/>
            </a:lvl2pPr>
            <a:lvl3pPr marL="1148029" indent="0">
              <a:buNone/>
              <a:defRPr sz="2300" b="1"/>
            </a:lvl3pPr>
            <a:lvl4pPr marL="1722044" indent="0">
              <a:buNone/>
              <a:defRPr sz="2000" b="1"/>
            </a:lvl4pPr>
            <a:lvl5pPr marL="2296058" indent="0">
              <a:buNone/>
              <a:defRPr sz="2000" b="1"/>
            </a:lvl5pPr>
            <a:lvl6pPr marL="2870073" indent="0">
              <a:buNone/>
              <a:defRPr sz="2000" b="1"/>
            </a:lvl6pPr>
            <a:lvl7pPr marL="3444088" indent="0">
              <a:buNone/>
              <a:defRPr sz="2000" b="1"/>
            </a:lvl7pPr>
            <a:lvl8pPr marL="4018102" indent="0">
              <a:buNone/>
              <a:defRPr sz="2000" b="1"/>
            </a:lvl8pPr>
            <a:lvl9pPr marL="4592117" indent="0">
              <a:buNone/>
              <a:defRPr sz="2000" b="1"/>
            </a:lvl9pPr>
          </a:lstStyle>
          <a:p>
            <a:pPr lvl="0"/>
            <a:r>
              <a:rPr lang="zh-CN" altLang="en-US" smtClean="0"/>
              <a:t>单击此处编辑母版文本样式</a:t>
            </a:r>
          </a:p>
        </p:txBody>
      </p:sp>
      <p:sp>
        <p:nvSpPr>
          <p:cNvPr id="4" name="内容占位符 3"/>
          <p:cNvSpPr>
            <a:spLocks noGrp="1"/>
          </p:cNvSpPr>
          <p:nvPr>
            <p:ph sz="half" idx="2"/>
          </p:nvPr>
        </p:nvSpPr>
        <p:spPr>
          <a:xfrm>
            <a:off x="642938" y="2293688"/>
            <a:ext cx="5681514" cy="4167145"/>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532067" y="1618976"/>
            <a:ext cx="5683746" cy="674712"/>
          </a:xfrm>
        </p:spPr>
        <p:txBody>
          <a:bodyPr anchor="b"/>
          <a:lstStyle>
            <a:lvl1pPr marL="0" indent="0">
              <a:buNone/>
              <a:defRPr sz="3000" b="1"/>
            </a:lvl1pPr>
            <a:lvl2pPr marL="574015" indent="0">
              <a:buNone/>
              <a:defRPr sz="2500" b="1"/>
            </a:lvl2pPr>
            <a:lvl3pPr marL="1148029" indent="0">
              <a:buNone/>
              <a:defRPr sz="2300" b="1"/>
            </a:lvl3pPr>
            <a:lvl4pPr marL="1722044" indent="0">
              <a:buNone/>
              <a:defRPr sz="2000" b="1"/>
            </a:lvl4pPr>
            <a:lvl5pPr marL="2296058" indent="0">
              <a:buNone/>
              <a:defRPr sz="2000" b="1"/>
            </a:lvl5pPr>
            <a:lvl6pPr marL="2870073" indent="0">
              <a:buNone/>
              <a:defRPr sz="2000" b="1"/>
            </a:lvl6pPr>
            <a:lvl7pPr marL="3444088" indent="0">
              <a:buNone/>
              <a:defRPr sz="2000" b="1"/>
            </a:lvl7pPr>
            <a:lvl8pPr marL="4018102" indent="0">
              <a:buNone/>
              <a:defRPr sz="2000" b="1"/>
            </a:lvl8pPr>
            <a:lvl9pPr marL="4592117" indent="0">
              <a:buNone/>
              <a:defRPr sz="2000" b="1"/>
            </a:lvl9pPr>
          </a:lstStyle>
          <a:p>
            <a:pPr lvl="0"/>
            <a:r>
              <a:rPr lang="zh-CN" altLang="en-US" smtClean="0"/>
              <a:t>单击此处编辑母版文本样式</a:t>
            </a:r>
          </a:p>
        </p:txBody>
      </p:sp>
      <p:sp>
        <p:nvSpPr>
          <p:cNvPr id="6" name="内容占位符 5"/>
          <p:cNvSpPr>
            <a:spLocks noGrp="1"/>
          </p:cNvSpPr>
          <p:nvPr>
            <p:ph sz="quarter" idx="4"/>
          </p:nvPr>
        </p:nvSpPr>
        <p:spPr>
          <a:xfrm>
            <a:off x="6532067" y="2293688"/>
            <a:ext cx="5683746" cy="4167145"/>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solidFill>
                  <a:prstClr val="black">
                    <a:tint val="75000"/>
                  </a:prstClr>
                </a:solidFill>
              </a:defRPr>
            </a:lvl1pPr>
          </a:lstStyle>
          <a:p>
            <a:pPr>
              <a:defRPr/>
            </a:pPr>
            <a:fld id="{790623C5-48D6-45F2-B1F4-6FAAD2C743F5}" type="datetimeFigureOut">
              <a:rPr lang="zh-CN" altLang="en-US"/>
              <a:pPr>
                <a:defRPr/>
              </a:pPr>
              <a:t>2019/3/10</a:t>
            </a:fld>
            <a:endParaRPr lang="zh-CN" altLang="en-US"/>
          </a:p>
        </p:txBody>
      </p:sp>
      <p:sp>
        <p:nvSpPr>
          <p:cNvPr id="8" name="页脚占位符 7"/>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9" name="灯片编号占位符 8"/>
          <p:cNvSpPr>
            <a:spLocks noGrp="1"/>
          </p:cNvSpPr>
          <p:nvPr>
            <p:ph type="sldNum" sz="quarter" idx="12"/>
          </p:nvPr>
        </p:nvSpPr>
        <p:spPr/>
        <p:txBody>
          <a:bodyPr/>
          <a:lstStyle>
            <a:lvl1pPr>
              <a:defRPr>
                <a:solidFill>
                  <a:prstClr val="black">
                    <a:tint val="75000"/>
                  </a:prstClr>
                </a:solidFill>
              </a:defRPr>
            </a:lvl1pPr>
          </a:lstStyle>
          <a:p>
            <a:pPr>
              <a:defRPr/>
            </a:pPr>
            <a:fld id="{F6FFB5BB-2593-4FE0-A2AF-DA76346F2CAB}"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solidFill>
                  <a:prstClr val="black">
                    <a:tint val="75000"/>
                  </a:prstClr>
                </a:solidFill>
              </a:defRPr>
            </a:lvl1pPr>
          </a:lstStyle>
          <a:p>
            <a:pPr>
              <a:defRPr/>
            </a:pPr>
            <a:fld id="{EC3639B3-A6BD-4E1E-9D17-7988AF50A619}" type="datetimeFigureOut">
              <a:rPr lang="zh-CN" altLang="en-US"/>
              <a:pPr>
                <a:defRPr/>
              </a:pPr>
              <a:t>2019/3/10</a:t>
            </a:fld>
            <a:endParaRPr lang="zh-CN" altLang="en-US"/>
          </a:p>
        </p:txBody>
      </p:sp>
      <p:sp>
        <p:nvSpPr>
          <p:cNvPr id="4" name="页脚占位符 3"/>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solidFill>
                  <a:prstClr val="black">
                    <a:tint val="75000"/>
                  </a:prstClr>
                </a:solidFill>
              </a:defRPr>
            </a:lvl1pPr>
          </a:lstStyle>
          <a:p>
            <a:pPr>
              <a:defRPr/>
            </a:pPr>
            <a:fld id="{6633FCA7-66F4-40A9-8810-596687977547}"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solidFill>
                  <a:prstClr val="black">
                    <a:tint val="75000"/>
                  </a:prstClr>
                </a:solidFill>
              </a:defRPr>
            </a:lvl1pPr>
          </a:lstStyle>
          <a:p>
            <a:pPr>
              <a:defRPr/>
            </a:pPr>
            <a:fld id="{2F4AE8F6-8F62-4D6A-B36B-2DD6CBFF99A6}" type="datetimeFigureOut">
              <a:rPr lang="zh-CN" altLang="en-US"/>
              <a:pPr>
                <a:defRPr/>
              </a:pPr>
              <a:t>2019/3/10</a:t>
            </a:fld>
            <a:endParaRPr lang="zh-CN" altLang="en-US"/>
          </a:p>
        </p:txBody>
      </p:sp>
      <p:sp>
        <p:nvSpPr>
          <p:cNvPr id="3" name="页脚占位符 2"/>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solidFill>
                  <a:prstClr val="black">
                    <a:tint val="75000"/>
                  </a:prstClr>
                </a:solidFill>
              </a:defRPr>
            </a:lvl1pPr>
          </a:lstStyle>
          <a:p>
            <a:pPr>
              <a:defRPr/>
            </a:pPr>
            <a:fld id="{575B63C1-240D-421A-BDB8-B300619961AB}"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42938" y="287967"/>
            <a:ext cx="4230440" cy="1225532"/>
          </a:xfrm>
        </p:spPr>
        <p:txBody>
          <a:bodyPr anchor="b"/>
          <a:lstStyle>
            <a:lvl1pPr algn="l">
              <a:defRPr sz="2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027414" y="287967"/>
            <a:ext cx="7188398" cy="6172866"/>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42938" y="1513500"/>
            <a:ext cx="4230440" cy="4947334"/>
          </a:xfrm>
        </p:spPr>
        <p:txBody>
          <a:bodyPr/>
          <a:lstStyle>
            <a:lvl1pPr marL="0" indent="0">
              <a:buNone/>
              <a:defRPr sz="1800"/>
            </a:lvl1pPr>
            <a:lvl2pPr marL="574015" indent="0">
              <a:buNone/>
              <a:defRPr sz="1500"/>
            </a:lvl2pPr>
            <a:lvl3pPr marL="1148029" indent="0">
              <a:buNone/>
              <a:defRPr sz="1300"/>
            </a:lvl3pPr>
            <a:lvl4pPr marL="1722044" indent="0">
              <a:buNone/>
              <a:defRPr sz="1100"/>
            </a:lvl4pPr>
            <a:lvl5pPr marL="2296058" indent="0">
              <a:buNone/>
              <a:defRPr sz="1100"/>
            </a:lvl5pPr>
            <a:lvl6pPr marL="2870073" indent="0">
              <a:buNone/>
              <a:defRPr sz="1100"/>
            </a:lvl6pPr>
            <a:lvl7pPr marL="3444088" indent="0">
              <a:buNone/>
              <a:defRPr sz="1100"/>
            </a:lvl7pPr>
            <a:lvl8pPr marL="4018102" indent="0">
              <a:buNone/>
              <a:defRPr sz="1100"/>
            </a:lvl8pPr>
            <a:lvl9pPr marL="4592117"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solidFill>
                  <a:prstClr val="black">
                    <a:tint val="75000"/>
                  </a:prstClr>
                </a:solidFill>
              </a:defRPr>
            </a:lvl1pPr>
          </a:lstStyle>
          <a:p>
            <a:pPr>
              <a:defRPr/>
            </a:pPr>
            <a:fld id="{997F77B1-1B8B-466F-8738-198B257EA13D}" type="datetimeFigureOut">
              <a:rPr lang="zh-CN" altLang="en-US"/>
              <a:pPr>
                <a:defRPr/>
              </a:pPr>
              <a:t>2019/3/10</a:t>
            </a:fld>
            <a:endParaRPr lang="zh-CN" altLang="en-US"/>
          </a:p>
        </p:txBody>
      </p:sp>
      <p:sp>
        <p:nvSpPr>
          <p:cNvPr id="6" name="页脚占位符 5"/>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solidFill>
                  <a:prstClr val="black">
                    <a:tint val="75000"/>
                  </a:prstClr>
                </a:solidFill>
              </a:defRPr>
            </a:lvl1pPr>
          </a:lstStyle>
          <a:p>
            <a:pPr>
              <a:defRPr/>
            </a:pPr>
            <a:fld id="{3133CED4-0D50-45F2-BD05-C279A4B375BB}"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520405" y="5062855"/>
            <a:ext cx="7715250" cy="597699"/>
          </a:xfrm>
        </p:spPr>
        <p:txBody>
          <a:bodyPr anchor="b"/>
          <a:lstStyle>
            <a:lvl1pPr algn="l">
              <a:defRPr sz="2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520405" y="646251"/>
            <a:ext cx="7715250" cy="4339590"/>
          </a:xfrm>
        </p:spPr>
        <p:txBody>
          <a:bodyPr lIns="114803" tIns="57401" rIns="114803" bIns="57401" rtlCol="0">
            <a:normAutofit/>
          </a:bodyPr>
          <a:lstStyle>
            <a:lvl1pPr marL="0" indent="0">
              <a:buNone/>
              <a:defRPr sz="4000"/>
            </a:lvl1pPr>
            <a:lvl2pPr marL="574015" indent="0">
              <a:buNone/>
              <a:defRPr sz="3500"/>
            </a:lvl2pPr>
            <a:lvl3pPr marL="1148029" indent="0">
              <a:buNone/>
              <a:defRPr sz="3000"/>
            </a:lvl3pPr>
            <a:lvl4pPr marL="1722044" indent="0">
              <a:buNone/>
              <a:defRPr sz="2500"/>
            </a:lvl4pPr>
            <a:lvl5pPr marL="2296058" indent="0">
              <a:buNone/>
              <a:defRPr sz="2500"/>
            </a:lvl5pPr>
            <a:lvl6pPr marL="2870073" indent="0">
              <a:buNone/>
              <a:defRPr sz="2500"/>
            </a:lvl6pPr>
            <a:lvl7pPr marL="3444088" indent="0">
              <a:buNone/>
              <a:defRPr sz="2500"/>
            </a:lvl7pPr>
            <a:lvl8pPr marL="4018102" indent="0">
              <a:buNone/>
              <a:defRPr sz="2500"/>
            </a:lvl8pPr>
            <a:lvl9pPr marL="4592117" indent="0">
              <a:buNone/>
              <a:defRPr sz="2500"/>
            </a:lvl9pPr>
          </a:lstStyle>
          <a:p>
            <a:pPr lvl="0"/>
            <a:endParaRPr lang="zh-CN" altLang="en-US" noProof="0"/>
          </a:p>
        </p:txBody>
      </p:sp>
      <p:sp>
        <p:nvSpPr>
          <p:cNvPr id="4" name="文本占位符 3"/>
          <p:cNvSpPr>
            <a:spLocks noGrp="1"/>
          </p:cNvSpPr>
          <p:nvPr>
            <p:ph type="body" sz="half" idx="2"/>
          </p:nvPr>
        </p:nvSpPr>
        <p:spPr>
          <a:xfrm>
            <a:off x="2520405" y="5660554"/>
            <a:ext cx="7715250" cy="848831"/>
          </a:xfrm>
        </p:spPr>
        <p:txBody>
          <a:bodyPr/>
          <a:lstStyle>
            <a:lvl1pPr marL="0" indent="0">
              <a:buNone/>
              <a:defRPr sz="1800"/>
            </a:lvl1pPr>
            <a:lvl2pPr marL="574015" indent="0">
              <a:buNone/>
              <a:defRPr sz="1500"/>
            </a:lvl2pPr>
            <a:lvl3pPr marL="1148029" indent="0">
              <a:buNone/>
              <a:defRPr sz="1300"/>
            </a:lvl3pPr>
            <a:lvl4pPr marL="1722044" indent="0">
              <a:buNone/>
              <a:defRPr sz="1100"/>
            </a:lvl4pPr>
            <a:lvl5pPr marL="2296058" indent="0">
              <a:buNone/>
              <a:defRPr sz="1100"/>
            </a:lvl5pPr>
            <a:lvl6pPr marL="2870073" indent="0">
              <a:buNone/>
              <a:defRPr sz="1100"/>
            </a:lvl6pPr>
            <a:lvl7pPr marL="3444088" indent="0">
              <a:buNone/>
              <a:defRPr sz="1100"/>
            </a:lvl7pPr>
            <a:lvl8pPr marL="4018102" indent="0">
              <a:buNone/>
              <a:defRPr sz="1100"/>
            </a:lvl8pPr>
            <a:lvl9pPr marL="4592117"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solidFill>
                  <a:prstClr val="black">
                    <a:tint val="75000"/>
                  </a:prstClr>
                </a:solidFill>
              </a:defRPr>
            </a:lvl1pPr>
          </a:lstStyle>
          <a:p>
            <a:pPr>
              <a:defRPr/>
            </a:pPr>
            <a:fld id="{E5C2E1DB-7141-4B2D-87CD-D73A213C446B}" type="datetimeFigureOut">
              <a:rPr lang="zh-CN" altLang="en-US"/>
              <a:pPr>
                <a:defRPr/>
              </a:pPr>
              <a:t>2019/3/10</a:t>
            </a:fld>
            <a:endParaRPr lang="zh-CN" altLang="en-US"/>
          </a:p>
        </p:txBody>
      </p:sp>
      <p:sp>
        <p:nvSpPr>
          <p:cNvPr id="6" name="页脚占位符 5"/>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solidFill>
                  <a:prstClr val="black">
                    <a:tint val="75000"/>
                  </a:prstClr>
                </a:solidFill>
              </a:defRPr>
            </a:lvl1pPr>
          </a:lstStyle>
          <a:p>
            <a:pPr>
              <a:defRPr/>
            </a:pPr>
            <a:fld id="{8CEE3657-198D-4323-B39B-4D33D86EC308}"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solidFill>
                  <a:prstClr val="black">
                    <a:tint val="75000"/>
                  </a:prstClr>
                </a:solidFill>
              </a:defRPr>
            </a:lvl1pPr>
          </a:lstStyle>
          <a:p>
            <a:pPr>
              <a:defRPr/>
            </a:pPr>
            <a:fld id="{AF7320A1-3756-4391-9233-84C5F41A21D2}" type="datetimeFigureOut">
              <a:rPr lang="zh-CN" altLang="en-US"/>
              <a:pPr>
                <a:defRPr/>
              </a:pPr>
              <a:t>2019/3/10</a:t>
            </a:fld>
            <a:endParaRPr lang="zh-CN" altLang="en-US"/>
          </a:p>
        </p:txBody>
      </p:sp>
      <p:sp>
        <p:nvSpPr>
          <p:cNvPr id="5" name="页脚占位符 4"/>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solidFill>
                  <a:prstClr val="black">
                    <a:tint val="75000"/>
                  </a:prstClr>
                </a:solidFill>
              </a:defRPr>
            </a:lvl1pPr>
          </a:lstStyle>
          <a:p>
            <a:pPr>
              <a:defRPr/>
            </a:pPr>
            <a:fld id="{30463D92-9E41-43D5-A526-D454728C8421}" type="slidenum">
              <a:rPr lang="zh-CN" altLang="en-US"/>
              <a:pPr>
                <a:defRPr/>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322594" y="289642"/>
            <a:ext cx="2893219" cy="617119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42937" y="289642"/>
            <a:ext cx="8465344" cy="617119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solidFill>
                  <a:prstClr val="black">
                    <a:tint val="75000"/>
                  </a:prstClr>
                </a:solidFill>
              </a:defRPr>
            </a:lvl1pPr>
          </a:lstStyle>
          <a:p>
            <a:pPr>
              <a:defRPr/>
            </a:pPr>
            <a:fld id="{4CB644D6-084C-4E27-8634-F7FD399F20F6}" type="datetimeFigureOut">
              <a:rPr lang="zh-CN" altLang="en-US"/>
              <a:pPr>
                <a:defRPr/>
              </a:pPr>
              <a:t>2019/3/10</a:t>
            </a:fld>
            <a:endParaRPr lang="zh-CN" altLang="en-US"/>
          </a:p>
        </p:txBody>
      </p:sp>
      <p:sp>
        <p:nvSpPr>
          <p:cNvPr id="5" name="页脚占位符 4"/>
          <p:cNvSpPr>
            <a:spLocks noGrp="1"/>
          </p:cNvSpPr>
          <p:nvPr>
            <p:ph type="ftr" sz="quarter" idx="11"/>
          </p:nvPr>
        </p:nvSpPr>
        <p:spPr/>
        <p:txBody>
          <a:bodyPr/>
          <a:lstStyle>
            <a:lvl1pPr>
              <a:defRPr>
                <a:solidFill>
                  <a:prstClr val="black">
                    <a:tint val="75000"/>
                  </a:prstClr>
                </a:solidFill>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solidFill>
                  <a:prstClr val="black">
                    <a:tint val="75000"/>
                  </a:prstClr>
                </a:solidFill>
              </a:defRPr>
            </a:lvl1pPr>
          </a:lstStyle>
          <a:p>
            <a:pPr>
              <a:defRPr/>
            </a:pPr>
            <a:fld id="{772BC83B-0B6C-4DBC-B7B8-53C93B633A90}"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heme" Target="../theme/theme2.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84238" y="385763"/>
            <a:ext cx="11090275" cy="1397000"/>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84238" y="1925638"/>
            <a:ext cx="11090275" cy="4589462"/>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bwMode="auto">
          <a:xfrm>
            <a:off x="884238" y="6704013"/>
            <a:ext cx="2892425" cy="38417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defRPr sz="1300">
                <a:solidFill>
                  <a:srgbClr val="898989"/>
                </a:solidFill>
              </a:defRPr>
            </a:lvl1pPr>
          </a:lstStyle>
          <a:p>
            <a:pPr>
              <a:defRPr/>
            </a:pPr>
            <a:fld id="{EE911739-D317-43EB-9173-42705AC11031}" type="datetimeFigureOut">
              <a:rPr lang="zh-CN" altLang="en-US"/>
              <a:pPr>
                <a:defRPr/>
              </a:pPr>
              <a:t>2019/3/10</a:t>
            </a:fld>
            <a:endParaRPr lang="en-US" altLang="zh-CN"/>
          </a:p>
        </p:txBody>
      </p:sp>
      <p:sp>
        <p:nvSpPr>
          <p:cNvPr id="5" name="页脚占位符 4"/>
          <p:cNvSpPr>
            <a:spLocks noGrp="1"/>
          </p:cNvSpPr>
          <p:nvPr>
            <p:ph type="ftr" sz="quarter" idx="3"/>
          </p:nvPr>
        </p:nvSpPr>
        <p:spPr bwMode="auto">
          <a:xfrm>
            <a:off x="4259263" y="6704013"/>
            <a:ext cx="4340225" cy="38417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lgn="ctr">
              <a:defRPr sz="1300">
                <a:solidFill>
                  <a:srgbClr val="898989"/>
                </a:solidFill>
              </a:defRPr>
            </a:lvl1pPr>
          </a:lstStyle>
          <a:p>
            <a:pPr>
              <a:defRPr/>
            </a:pPr>
            <a:endParaRPr lang="zh-CN" altLang="en-US"/>
          </a:p>
        </p:txBody>
      </p:sp>
      <p:sp>
        <p:nvSpPr>
          <p:cNvPr id="6" name="灯片编号占位符 5"/>
          <p:cNvSpPr>
            <a:spLocks noGrp="1"/>
          </p:cNvSpPr>
          <p:nvPr>
            <p:ph type="sldNum" sz="quarter" idx="4"/>
          </p:nvPr>
        </p:nvSpPr>
        <p:spPr bwMode="auto">
          <a:xfrm>
            <a:off x="9082088" y="6704013"/>
            <a:ext cx="2892425" cy="38417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lgn="r">
              <a:defRPr sz="1300">
                <a:solidFill>
                  <a:srgbClr val="898989"/>
                </a:solidFill>
              </a:defRPr>
            </a:lvl1pPr>
          </a:lstStyle>
          <a:p>
            <a:pPr>
              <a:defRPr/>
            </a:pPr>
            <a:fld id="{3F96F92D-2868-46FD-A26D-7D884A6FE4DB}"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1413" indent="-227013"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30188"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642938" y="288925"/>
            <a:ext cx="11572875" cy="1206500"/>
          </a:xfrm>
          <a:prstGeom prst="rect">
            <a:avLst/>
          </a:prstGeom>
          <a:noFill/>
          <a:ln w="9525">
            <a:noFill/>
            <a:miter lim="800000"/>
            <a:headEnd/>
            <a:tailEnd/>
          </a:ln>
        </p:spPr>
        <p:txBody>
          <a:bodyPr vert="horz" wrap="square" lIns="114789" tIns="57394" rIns="114789" bIns="57394"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642938" y="1687513"/>
            <a:ext cx="11572875" cy="4773612"/>
          </a:xfrm>
          <a:prstGeom prst="rect">
            <a:avLst/>
          </a:prstGeom>
          <a:noFill/>
          <a:ln w="9525">
            <a:noFill/>
            <a:miter lim="800000"/>
            <a:headEnd/>
            <a:tailEnd/>
          </a:ln>
        </p:spPr>
        <p:txBody>
          <a:bodyPr vert="horz" wrap="square" lIns="114789" tIns="57394" rIns="114789" bIns="57394"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bwMode="auto">
          <a:xfrm>
            <a:off x="642938" y="6704013"/>
            <a:ext cx="3000375" cy="384175"/>
          </a:xfrm>
          <a:prstGeom prst="rect">
            <a:avLst/>
          </a:prstGeom>
          <a:noFill/>
          <a:ln w="9525">
            <a:noFill/>
            <a:miter lim="800000"/>
            <a:headEnd/>
            <a:tailEnd/>
          </a:ln>
        </p:spPr>
        <p:txBody>
          <a:bodyPr vert="horz" wrap="square" lIns="114789" tIns="57394" rIns="114789" bIns="57394" numCol="1" anchor="ctr" anchorCtr="0" compatLnSpc="1">
            <a:prstTxWarp prst="textNoShape">
              <a:avLst/>
            </a:prstTxWarp>
          </a:bodyPr>
          <a:lstStyle>
            <a:lvl1pPr>
              <a:defRPr sz="1500">
                <a:solidFill>
                  <a:srgbClr val="898989"/>
                </a:solidFill>
              </a:defRPr>
            </a:lvl1pPr>
          </a:lstStyle>
          <a:p>
            <a:pPr>
              <a:defRPr/>
            </a:pPr>
            <a:fld id="{638A84F7-93B1-42AD-9913-DCDA35F8DC4F}" type="datetimeFigureOut">
              <a:rPr lang="zh-CN" altLang="en-US"/>
              <a:pPr>
                <a:defRPr/>
              </a:pPr>
              <a:t>2019/3/10</a:t>
            </a:fld>
            <a:endParaRPr lang="en-US" altLang="zh-CN"/>
          </a:p>
        </p:txBody>
      </p:sp>
      <p:sp>
        <p:nvSpPr>
          <p:cNvPr id="5" name="页脚占位符 4"/>
          <p:cNvSpPr>
            <a:spLocks noGrp="1"/>
          </p:cNvSpPr>
          <p:nvPr>
            <p:ph type="ftr" sz="quarter" idx="3"/>
          </p:nvPr>
        </p:nvSpPr>
        <p:spPr bwMode="auto">
          <a:xfrm>
            <a:off x="4394200" y="6704013"/>
            <a:ext cx="4071938" cy="384175"/>
          </a:xfrm>
          <a:prstGeom prst="rect">
            <a:avLst/>
          </a:prstGeom>
          <a:noFill/>
          <a:ln w="9525">
            <a:noFill/>
            <a:miter lim="800000"/>
            <a:headEnd/>
            <a:tailEnd/>
          </a:ln>
        </p:spPr>
        <p:txBody>
          <a:bodyPr vert="horz" wrap="square" lIns="114789" tIns="57394" rIns="114789" bIns="57394" numCol="1" anchor="ctr" anchorCtr="0" compatLnSpc="1">
            <a:prstTxWarp prst="textNoShape">
              <a:avLst/>
            </a:prstTxWarp>
          </a:bodyPr>
          <a:lstStyle>
            <a:lvl1pPr algn="ctr">
              <a:defRPr sz="1500">
                <a:solidFill>
                  <a:srgbClr val="898989"/>
                </a:solidFill>
              </a:defRPr>
            </a:lvl1pPr>
          </a:lstStyle>
          <a:p>
            <a:pPr>
              <a:defRPr/>
            </a:pPr>
            <a:endParaRPr lang="zh-CN" altLang="en-US"/>
          </a:p>
        </p:txBody>
      </p:sp>
      <p:sp>
        <p:nvSpPr>
          <p:cNvPr id="6" name="灯片编号占位符 5"/>
          <p:cNvSpPr>
            <a:spLocks noGrp="1"/>
          </p:cNvSpPr>
          <p:nvPr>
            <p:ph type="sldNum" sz="quarter" idx="4"/>
          </p:nvPr>
        </p:nvSpPr>
        <p:spPr bwMode="auto">
          <a:xfrm>
            <a:off x="9215438" y="6704013"/>
            <a:ext cx="3000375" cy="384175"/>
          </a:xfrm>
          <a:prstGeom prst="rect">
            <a:avLst/>
          </a:prstGeom>
          <a:noFill/>
          <a:ln w="9525">
            <a:noFill/>
            <a:miter lim="800000"/>
            <a:headEnd/>
            <a:tailEnd/>
          </a:ln>
        </p:spPr>
        <p:txBody>
          <a:bodyPr vert="horz" wrap="square" lIns="114789" tIns="57394" rIns="114789" bIns="57394" numCol="1" anchor="ctr" anchorCtr="0" compatLnSpc="1">
            <a:prstTxWarp prst="textNoShape">
              <a:avLst/>
            </a:prstTxWarp>
          </a:bodyPr>
          <a:lstStyle>
            <a:lvl1pPr algn="r">
              <a:defRPr sz="1500">
                <a:solidFill>
                  <a:srgbClr val="898989"/>
                </a:solidFill>
              </a:defRPr>
            </a:lvl1pPr>
          </a:lstStyle>
          <a:p>
            <a:pPr>
              <a:defRPr/>
            </a:pPr>
            <a:fld id="{D6661833-F484-459A-95CA-340D76AC1288}"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Lst>
  <p:txStyles>
    <p:titleStyle>
      <a:lvl1pPr algn="ctr" defTabSz="1147763" rtl="0" eaLnBrk="0" fontAlgn="base" hangingPunct="0">
        <a:spcBef>
          <a:spcPct val="0"/>
        </a:spcBef>
        <a:spcAft>
          <a:spcPct val="0"/>
        </a:spcAft>
        <a:defRPr sz="5500" kern="1200">
          <a:solidFill>
            <a:schemeClr val="tx1"/>
          </a:solidFill>
          <a:latin typeface="+mj-lt"/>
          <a:ea typeface="+mj-ea"/>
          <a:cs typeface="+mj-cs"/>
        </a:defRPr>
      </a:lvl1pPr>
      <a:lvl2pPr algn="ctr" defTabSz="1147763" rtl="0" eaLnBrk="0" fontAlgn="base" hangingPunct="0">
        <a:spcBef>
          <a:spcPct val="0"/>
        </a:spcBef>
        <a:spcAft>
          <a:spcPct val="0"/>
        </a:spcAft>
        <a:defRPr sz="5500">
          <a:solidFill>
            <a:schemeClr val="tx1"/>
          </a:solidFill>
          <a:latin typeface="Calibri" pitchFamily="34" charset="0"/>
          <a:ea typeface="宋体" pitchFamily="2" charset="-122"/>
        </a:defRPr>
      </a:lvl2pPr>
      <a:lvl3pPr algn="ctr" defTabSz="1147763" rtl="0" eaLnBrk="0" fontAlgn="base" hangingPunct="0">
        <a:spcBef>
          <a:spcPct val="0"/>
        </a:spcBef>
        <a:spcAft>
          <a:spcPct val="0"/>
        </a:spcAft>
        <a:defRPr sz="5500">
          <a:solidFill>
            <a:schemeClr val="tx1"/>
          </a:solidFill>
          <a:latin typeface="Calibri" pitchFamily="34" charset="0"/>
          <a:ea typeface="宋体" pitchFamily="2" charset="-122"/>
        </a:defRPr>
      </a:lvl3pPr>
      <a:lvl4pPr algn="ctr" defTabSz="1147763" rtl="0" eaLnBrk="0" fontAlgn="base" hangingPunct="0">
        <a:spcBef>
          <a:spcPct val="0"/>
        </a:spcBef>
        <a:spcAft>
          <a:spcPct val="0"/>
        </a:spcAft>
        <a:defRPr sz="5500">
          <a:solidFill>
            <a:schemeClr val="tx1"/>
          </a:solidFill>
          <a:latin typeface="Calibri" pitchFamily="34" charset="0"/>
          <a:ea typeface="宋体" pitchFamily="2" charset="-122"/>
        </a:defRPr>
      </a:lvl4pPr>
      <a:lvl5pPr algn="ctr" defTabSz="1147763" rtl="0" eaLnBrk="0" fontAlgn="base" hangingPunct="0">
        <a:spcBef>
          <a:spcPct val="0"/>
        </a:spcBef>
        <a:spcAft>
          <a:spcPct val="0"/>
        </a:spcAft>
        <a:defRPr sz="5500">
          <a:solidFill>
            <a:schemeClr val="tx1"/>
          </a:solidFill>
          <a:latin typeface="Calibri" pitchFamily="34" charset="0"/>
          <a:ea typeface="宋体" pitchFamily="2" charset="-122"/>
        </a:defRPr>
      </a:lvl5pPr>
      <a:lvl6pPr marL="457200" algn="ctr" defTabSz="1147763" rtl="0" fontAlgn="base">
        <a:spcBef>
          <a:spcPct val="0"/>
        </a:spcBef>
        <a:spcAft>
          <a:spcPct val="0"/>
        </a:spcAft>
        <a:defRPr sz="5500">
          <a:solidFill>
            <a:schemeClr val="tx1"/>
          </a:solidFill>
          <a:latin typeface="Calibri" pitchFamily="34" charset="0"/>
          <a:ea typeface="宋体" pitchFamily="2" charset="-122"/>
        </a:defRPr>
      </a:lvl6pPr>
      <a:lvl7pPr marL="914400" algn="ctr" defTabSz="1147763" rtl="0" fontAlgn="base">
        <a:spcBef>
          <a:spcPct val="0"/>
        </a:spcBef>
        <a:spcAft>
          <a:spcPct val="0"/>
        </a:spcAft>
        <a:defRPr sz="5500">
          <a:solidFill>
            <a:schemeClr val="tx1"/>
          </a:solidFill>
          <a:latin typeface="Calibri" pitchFamily="34" charset="0"/>
          <a:ea typeface="宋体" pitchFamily="2" charset="-122"/>
        </a:defRPr>
      </a:lvl7pPr>
      <a:lvl8pPr marL="1371600" algn="ctr" defTabSz="1147763" rtl="0" fontAlgn="base">
        <a:spcBef>
          <a:spcPct val="0"/>
        </a:spcBef>
        <a:spcAft>
          <a:spcPct val="0"/>
        </a:spcAft>
        <a:defRPr sz="5500">
          <a:solidFill>
            <a:schemeClr val="tx1"/>
          </a:solidFill>
          <a:latin typeface="Calibri" pitchFamily="34" charset="0"/>
          <a:ea typeface="宋体" pitchFamily="2" charset="-122"/>
        </a:defRPr>
      </a:lvl8pPr>
      <a:lvl9pPr marL="1828800" algn="ctr" defTabSz="1147763" rtl="0" fontAlgn="base">
        <a:spcBef>
          <a:spcPct val="0"/>
        </a:spcBef>
        <a:spcAft>
          <a:spcPct val="0"/>
        </a:spcAft>
        <a:defRPr sz="5500">
          <a:solidFill>
            <a:schemeClr val="tx1"/>
          </a:solidFill>
          <a:latin typeface="Calibri" pitchFamily="34" charset="0"/>
          <a:ea typeface="宋体" pitchFamily="2" charset="-122"/>
        </a:defRPr>
      </a:lvl9pPr>
    </p:titleStyle>
    <p:bodyStyle>
      <a:lvl1pPr marL="430213" indent="-430213" algn="l" defTabSz="1147763"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1pPr>
      <a:lvl2pPr marL="930275" indent="-355600" algn="l" defTabSz="1147763" rtl="0" eaLnBrk="0" fontAlgn="base" hangingPunct="0">
        <a:spcBef>
          <a:spcPct val="20000"/>
        </a:spcBef>
        <a:spcAft>
          <a:spcPct val="0"/>
        </a:spcAft>
        <a:buFont typeface="Arial" pitchFamily="34" charset="0"/>
        <a:buChar char="–"/>
        <a:defRPr sz="3500" kern="1200">
          <a:solidFill>
            <a:schemeClr val="tx1"/>
          </a:solidFill>
          <a:latin typeface="+mn-lt"/>
          <a:ea typeface="+mn-ea"/>
          <a:cs typeface="+mn-cs"/>
        </a:defRPr>
      </a:lvl2pPr>
      <a:lvl3pPr marL="1433513" indent="-285750" algn="l" defTabSz="1147763" rtl="0" eaLnBrk="0" fontAlgn="base" hangingPunct="0">
        <a:spcBef>
          <a:spcPct val="20000"/>
        </a:spcBef>
        <a:spcAft>
          <a:spcPct val="0"/>
        </a:spcAft>
        <a:buFont typeface="Arial" pitchFamily="34" charset="0"/>
        <a:buChar char="•"/>
        <a:defRPr sz="3000" kern="1200">
          <a:solidFill>
            <a:schemeClr val="tx1"/>
          </a:solidFill>
          <a:latin typeface="+mn-lt"/>
          <a:ea typeface="+mn-ea"/>
          <a:cs typeface="+mn-cs"/>
        </a:defRPr>
      </a:lvl3pPr>
      <a:lvl4pPr marL="2006600" indent="-284163" algn="l" defTabSz="1147763" rtl="0" eaLnBrk="0" fontAlgn="base" hangingPunct="0">
        <a:spcBef>
          <a:spcPct val="20000"/>
        </a:spcBef>
        <a:spcAft>
          <a:spcPct val="0"/>
        </a:spcAft>
        <a:buFont typeface="Arial" pitchFamily="34" charset="0"/>
        <a:buChar char="–"/>
        <a:defRPr sz="2500" kern="1200">
          <a:solidFill>
            <a:schemeClr val="tx1"/>
          </a:solidFill>
          <a:latin typeface="+mn-lt"/>
          <a:ea typeface="+mn-ea"/>
          <a:cs typeface="+mn-cs"/>
        </a:defRPr>
      </a:lvl4pPr>
      <a:lvl5pPr marL="2582863" indent="-287338" algn="l" defTabSz="1147763" rtl="0" eaLnBrk="0" fontAlgn="base" hangingPunct="0">
        <a:spcBef>
          <a:spcPct val="20000"/>
        </a:spcBef>
        <a:spcAft>
          <a:spcPct val="0"/>
        </a:spcAft>
        <a:buFont typeface="Arial" pitchFamily="34" charset="0"/>
        <a:buChar char="»"/>
        <a:defRPr sz="2500" kern="1200">
          <a:solidFill>
            <a:schemeClr val="tx1"/>
          </a:solidFill>
          <a:latin typeface="+mn-lt"/>
          <a:ea typeface="+mn-ea"/>
          <a:cs typeface="+mn-cs"/>
        </a:defRPr>
      </a:lvl5pPr>
      <a:lvl6pPr marL="3157080" indent="-287007" algn="l" defTabSz="1148029"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31095" indent="-287007" algn="l" defTabSz="1148029"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305110" indent="-287007" algn="l" defTabSz="1148029"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79124" indent="-287007" algn="l" defTabSz="1148029"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zh-CN"/>
      </a:defPPr>
      <a:lvl1pPr marL="0" algn="l" defTabSz="1148029" rtl="0" eaLnBrk="1" latinLnBrk="0" hangingPunct="1">
        <a:defRPr sz="2300" kern="1200">
          <a:solidFill>
            <a:schemeClr val="tx1"/>
          </a:solidFill>
          <a:latin typeface="+mn-lt"/>
          <a:ea typeface="+mn-ea"/>
          <a:cs typeface="+mn-cs"/>
        </a:defRPr>
      </a:lvl1pPr>
      <a:lvl2pPr marL="574015" algn="l" defTabSz="1148029" rtl="0" eaLnBrk="1" latinLnBrk="0" hangingPunct="1">
        <a:defRPr sz="2300" kern="1200">
          <a:solidFill>
            <a:schemeClr val="tx1"/>
          </a:solidFill>
          <a:latin typeface="+mn-lt"/>
          <a:ea typeface="+mn-ea"/>
          <a:cs typeface="+mn-cs"/>
        </a:defRPr>
      </a:lvl2pPr>
      <a:lvl3pPr marL="1148029" algn="l" defTabSz="1148029" rtl="0" eaLnBrk="1" latinLnBrk="0" hangingPunct="1">
        <a:defRPr sz="2300" kern="1200">
          <a:solidFill>
            <a:schemeClr val="tx1"/>
          </a:solidFill>
          <a:latin typeface="+mn-lt"/>
          <a:ea typeface="+mn-ea"/>
          <a:cs typeface="+mn-cs"/>
        </a:defRPr>
      </a:lvl3pPr>
      <a:lvl4pPr marL="1722044" algn="l" defTabSz="1148029" rtl="0" eaLnBrk="1" latinLnBrk="0" hangingPunct="1">
        <a:defRPr sz="2300" kern="1200">
          <a:solidFill>
            <a:schemeClr val="tx1"/>
          </a:solidFill>
          <a:latin typeface="+mn-lt"/>
          <a:ea typeface="+mn-ea"/>
          <a:cs typeface="+mn-cs"/>
        </a:defRPr>
      </a:lvl4pPr>
      <a:lvl5pPr marL="2296058" algn="l" defTabSz="1148029" rtl="0" eaLnBrk="1" latinLnBrk="0" hangingPunct="1">
        <a:defRPr sz="2300" kern="1200">
          <a:solidFill>
            <a:schemeClr val="tx1"/>
          </a:solidFill>
          <a:latin typeface="+mn-lt"/>
          <a:ea typeface="+mn-ea"/>
          <a:cs typeface="+mn-cs"/>
        </a:defRPr>
      </a:lvl5pPr>
      <a:lvl6pPr marL="2870073" algn="l" defTabSz="1148029" rtl="0" eaLnBrk="1" latinLnBrk="0" hangingPunct="1">
        <a:defRPr sz="2300" kern="1200">
          <a:solidFill>
            <a:schemeClr val="tx1"/>
          </a:solidFill>
          <a:latin typeface="+mn-lt"/>
          <a:ea typeface="+mn-ea"/>
          <a:cs typeface="+mn-cs"/>
        </a:defRPr>
      </a:lvl6pPr>
      <a:lvl7pPr marL="3444088" algn="l" defTabSz="1148029" rtl="0" eaLnBrk="1" latinLnBrk="0" hangingPunct="1">
        <a:defRPr sz="2300" kern="1200">
          <a:solidFill>
            <a:schemeClr val="tx1"/>
          </a:solidFill>
          <a:latin typeface="+mn-lt"/>
          <a:ea typeface="+mn-ea"/>
          <a:cs typeface="+mn-cs"/>
        </a:defRPr>
      </a:lvl7pPr>
      <a:lvl8pPr marL="4018102" algn="l" defTabSz="1148029" rtl="0" eaLnBrk="1" latinLnBrk="0" hangingPunct="1">
        <a:defRPr sz="2300" kern="1200">
          <a:solidFill>
            <a:schemeClr val="tx1"/>
          </a:solidFill>
          <a:latin typeface="+mn-lt"/>
          <a:ea typeface="+mn-ea"/>
          <a:cs typeface="+mn-cs"/>
        </a:defRPr>
      </a:lvl8pPr>
      <a:lvl9pPr marL="4592117" algn="l" defTabSz="1148029"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9.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6.jpeg"/><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7.jpeg"/><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8.jpeg"/><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9.jpeg"/><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0.jpeg"/><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2.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2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矩形 1"/>
          <p:cNvGrpSpPr>
            <a:grpSpLocks/>
          </p:cNvGrpSpPr>
          <p:nvPr/>
        </p:nvGrpSpPr>
        <p:grpSpPr bwMode="auto">
          <a:xfrm>
            <a:off x="-7938" y="0"/>
            <a:ext cx="12866688" cy="7242175"/>
            <a:chOff x="-4" y="-4"/>
            <a:chExt cx="8106" cy="4562"/>
          </a:xfrm>
        </p:grpSpPr>
        <p:pic>
          <p:nvPicPr>
            <p:cNvPr id="16390" name="矩形 1"/>
            <p:cNvPicPr>
              <a:picLocks noChangeArrowheads="1"/>
            </p:cNvPicPr>
            <p:nvPr/>
          </p:nvPicPr>
          <p:blipFill>
            <a:blip r:embed="rId3"/>
            <a:srcRect/>
            <a:stretch>
              <a:fillRect/>
            </a:stretch>
          </p:blipFill>
          <p:spPr bwMode="auto">
            <a:xfrm>
              <a:off x="-4" y="-4"/>
              <a:ext cx="8106" cy="4562"/>
            </a:xfrm>
            <a:prstGeom prst="rect">
              <a:avLst/>
            </a:prstGeom>
            <a:noFill/>
            <a:ln w="9525">
              <a:noFill/>
              <a:miter lim="800000"/>
              <a:headEnd/>
              <a:tailEnd/>
            </a:ln>
          </p:spPr>
        </p:pic>
        <p:sp>
          <p:nvSpPr>
            <p:cNvPr id="16391" name="Text Box 2"/>
            <p:cNvSpPr txBox="1">
              <a:spLocks noChangeArrowheads="1"/>
            </p:cNvSpPr>
            <p:nvPr/>
          </p:nvSpPr>
          <p:spPr bwMode="auto">
            <a:xfrm>
              <a:off x="0" y="0"/>
              <a:ext cx="8100" cy="4556"/>
            </a:xfrm>
            <a:prstGeom prst="rect">
              <a:avLst/>
            </a:prstGeom>
            <a:noFill/>
            <a:ln w="9525">
              <a:noFill/>
              <a:miter lim="800000"/>
              <a:headEnd/>
              <a:tailEnd/>
            </a:ln>
          </p:spPr>
          <p:txBody>
            <a:bodyPr lIns="91429" tIns="45714" rIns="91429" bIns="45714" anchor="ctr"/>
            <a:lstStyle/>
            <a:p>
              <a:pPr algn="ctr"/>
              <a:endParaRPr lang="zh-CN" altLang="en-US">
                <a:solidFill>
                  <a:srgbClr val="FFFFFF"/>
                </a:solidFill>
              </a:endParaRPr>
            </a:p>
          </p:txBody>
        </p:sp>
      </p:grpSp>
      <p:sp>
        <p:nvSpPr>
          <p:cNvPr id="16387" name="TextBox 5"/>
          <p:cNvSpPr txBox="1">
            <a:spLocks noChangeArrowheads="1"/>
          </p:cNvSpPr>
          <p:nvPr/>
        </p:nvSpPr>
        <p:spPr bwMode="auto">
          <a:xfrm>
            <a:off x="3190875" y="2259013"/>
            <a:ext cx="6289675" cy="1355725"/>
          </a:xfrm>
          <a:prstGeom prst="rect">
            <a:avLst/>
          </a:prstGeom>
          <a:noFill/>
          <a:ln w="9525">
            <a:noFill/>
            <a:miter lim="800000"/>
            <a:headEnd/>
            <a:tailEnd/>
          </a:ln>
        </p:spPr>
        <p:txBody>
          <a:bodyPr lIns="91429" tIns="45714" rIns="91429" bIns="45714">
            <a:spAutoFit/>
          </a:bodyPr>
          <a:lstStyle/>
          <a:p>
            <a:pPr algn="ctr" defTabSz="974725">
              <a:lnSpc>
                <a:spcPct val="130000"/>
              </a:lnSpc>
            </a:pPr>
            <a:r>
              <a:rPr lang="zh-CN" altLang="en-US" sz="7000" b="1">
                <a:solidFill>
                  <a:srgbClr val="00823B"/>
                </a:solidFill>
                <a:latin typeface="微软雅黑" pitchFamily="34" charset="-122"/>
                <a:ea typeface="微软雅黑" pitchFamily="34" charset="-122"/>
                <a:cs typeface="宋体" pitchFamily="2" charset="-122"/>
                <a:sym typeface="Arial" pitchFamily="34" charset="0"/>
              </a:rPr>
              <a:t>认识角</a:t>
            </a:r>
          </a:p>
        </p:txBody>
      </p:sp>
      <p:sp>
        <p:nvSpPr>
          <p:cNvPr id="4" name="TextBox 6"/>
          <p:cNvSpPr txBox="1">
            <a:spLocks noChangeArrowheads="1"/>
          </p:cNvSpPr>
          <p:nvPr/>
        </p:nvSpPr>
        <p:spPr bwMode="auto">
          <a:xfrm>
            <a:off x="307975" y="736600"/>
            <a:ext cx="11050588" cy="1373188"/>
          </a:xfrm>
          <a:prstGeom prst="rect">
            <a:avLst/>
          </a:prstGeom>
          <a:noFill/>
          <a:ln w="9525">
            <a:noFill/>
            <a:miter lim="800000"/>
            <a:headEnd/>
            <a:tailEnd/>
          </a:ln>
        </p:spPr>
        <p:txBody>
          <a:bodyPr lIns="91429" tIns="45714" rIns="91429" bIns="45714">
            <a:spAutoFit/>
          </a:bodyPr>
          <a:lstStyle/>
          <a:p>
            <a:pPr defTabSz="974725">
              <a:lnSpc>
                <a:spcPct val="130000"/>
              </a:lnSpc>
              <a:defRPr/>
            </a:pPr>
            <a:r>
              <a:rPr lang="en-US" sz="3200" b="1" dirty="0">
                <a:solidFill>
                  <a:schemeClr val="accent1"/>
                </a:solidFill>
                <a:latin typeface="+mj-ea"/>
                <a:ea typeface="+mj-ea"/>
              </a:rPr>
              <a:t>2019</a:t>
            </a:r>
            <a:r>
              <a:rPr lang="zh-CN" altLang="en-US" sz="3200" b="1" dirty="0">
                <a:solidFill>
                  <a:schemeClr val="accent1"/>
                </a:solidFill>
                <a:latin typeface="+mj-ea"/>
                <a:ea typeface="+mj-ea"/>
              </a:rPr>
              <a:t>“核心素养发展导向的课堂教学”小学数学寒假冬令营</a:t>
            </a:r>
            <a:endParaRPr lang="en-US" altLang="zh-CN" sz="3200" b="1" dirty="0">
              <a:solidFill>
                <a:schemeClr val="accent1"/>
              </a:solidFill>
              <a:latin typeface="+mj-ea"/>
              <a:ea typeface="+mj-ea"/>
            </a:endParaRPr>
          </a:p>
          <a:p>
            <a:pPr defTabSz="974725">
              <a:lnSpc>
                <a:spcPct val="130000"/>
              </a:lnSpc>
              <a:defRPr/>
            </a:pPr>
            <a:r>
              <a:rPr lang="en-US" altLang="zh-CN" sz="3200" b="1" dirty="0">
                <a:solidFill>
                  <a:schemeClr val="accent1"/>
                </a:solidFill>
                <a:sym typeface="Arial" pitchFamily="34" charset="0"/>
              </a:rPr>
              <a:t>——</a:t>
            </a:r>
            <a:r>
              <a:rPr lang="zh-CN" altLang="en-US" sz="3200" b="1" dirty="0">
                <a:solidFill>
                  <a:schemeClr val="accent1"/>
                </a:solidFill>
                <a:sym typeface="Arial" pitchFamily="34" charset="0"/>
              </a:rPr>
              <a:t>空间观念</a:t>
            </a:r>
          </a:p>
        </p:txBody>
      </p:sp>
      <p:sp>
        <p:nvSpPr>
          <p:cNvPr id="16389" name="TextBox 18"/>
          <p:cNvSpPr txBox="1">
            <a:spLocks noChangeArrowheads="1"/>
          </p:cNvSpPr>
          <p:nvPr/>
        </p:nvSpPr>
        <p:spPr bwMode="auto">
          <a:xfrm>
            <a:off x="2928938" y="4116388"/>
            <a:ext cx="6878637" cy="731837"/>
          </a:xfrm>
          <a:prstGeom prst="rect">
            <a:avLst/>
          </a:prstGeom>
          <a:noFill/>
          <a:ln w="9525">
            <a:noFill/>
            <a:miter lim="800000"/>
            <a:headEnd/>
            <a:tailEnd/>
          </a:ln>
        </p:spPr>
        <p:txBody>
          <a:bodyPr lIns="91429" tIns="45714" rIns="91429" bIns="45714">
            <a:spAutoFit/>
          </a:bodyPr>
          <a:lstStyle/>
          <a:p>
            <a:pPr algn="ctr">
              <a:lnSpc>
                <a:spcPct val="130000"/>
              </a:lnSpc>
            </a:pPr>
            <a:r>
              <a:rPr lang="zh-CN" altLang="en-US" sz="3200">
                <a:solidFill>
                  <a:srgbClr val="00823B"/>
                </a:solidFill>
                <a:latin typeface="Arial" pitchFamily="34" charset="0"/>
                <a:ea typeface="微软雅黑" pitchFamily="34" charset="-122"/>
                <a:cs typeface="宋体" pitchFamily="2" charset="-122"/>
                <a:sym typeface="Arial" pitchFamily="34" charset="0"/>
              </a:rPr>
              <a:t>深圳市宝安区黄麻布学校     郭宇辉</a:t>
            </a:r>
            <a:endParaRPr lang="en-US" altLang="zh-CN" sz="3200">
              <a:solidFill>
                <a:srgbClr val="00823B"/>
              </a:solidFill>
              <a:latin typeface="Arial" pitchFamily="34" charset="0"/>
              <a:ea typeface="微软雅黑" pitchFamily="34" charset="-122"/>
              <a:cs typeface="宋体" pitchFamily="2" charset="-122"/>
              <a:sym typeface="Arial" pitchFamily="34" charset="0"/>
            </a:endParaRPr>
          </a:p>
        </p:txBody>
      </p:sp>
    </p:spTree>
  </p:cSld>
  <p:clrMapOvr>
    <a:masterClrMapping/>
  </p:clrMapOvr>
  <p:transition advTm="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sp>
        <p:nvSpPr>
          <p:cNvPr id="17411" name="矩形 16"/>
          <p:cNvSpPr>
            <a:spLocks noChangeArrowheads="1"/>
          </p:cNvSpPr>
          <p:nvPr/>
        </p:nvSpPr>
        <p:spPr bwMode="auto">
          <a:xfrm>
            <a:off x="381000" y="1462088"/>
            <a:ext cx="2895600" cy="4746625"/>
          </a:xfrm>
          <a:prstGeom prst="rect">
            <a:avLst/>
          </a:prstGeom>
          <a:noFill/>
          <a:ln w="9525">
            <a:noFill/>
            <a:miter lim="800000"/>
            <a:headEnd/>
            <a:tailEnd/>
          </a:ln>
        </p:spPr>
        <p:txBody>
          <a:bodyPr lIns="0" tIns="0" rIns="0" bIns="0">
            <a:spAutoFit/>
          </a:bodyPr>
          <a:lstStyle/>
          <a:p>
            <a:r>
              <a:rPr lang="en-US" altLang="zh-CN" sz="2400" b="1">
                <a:ea typeface="黑体" pitchFamily="49" charset="-122"/>
                <a:sym typeface="Arial" pitchFamily="34" charset="0"/>
              </a:rPr>
              <a:t>   《</a:t>
            </a:r>
            <a:r>
              <a:rPr lang="zh-CN" altLang="en-US" sz="2400" b="1">
                <a:ea typeface="黑体" pitchFamily="49" charset="-122"/>
                <a:sym typeface="Arial" pitchFamily="34" charset="0"/>
              </a:rPr>
              <a:t>认识角</a:t>
            </a:r>
            <a:r>
              <a:rPr lang="en-US" altLang="zh-CN" sz="2400" b="1">
                <a:ea typeface="黑体" pitchFamily="49" charset="-122"/>
                <a:sym typeface="Arial" pitchFamily="34" charset="0"/>
              </a:rPr>
              <a:t>》</a:t>
            </a:r>
            <a:r>
              <a:rPr lang="zh-CN" altLang="en-US" sz="2400" b="1">
                <a:ea typeface="黑体" pitchFamily="49" charset="-122"/>
                <a:sym typeface="Arial" pitchFamily="34" charset="0"/>
              </a:rPr>
              <a:t>是北师大版数学二年级下册内容，是在一年级初步认识长方形、正方形、三角形和圆等平面图形的基础上，进一步拓展对角的认识。也为以后学习角的分类和度量，从角的角度研究长方形、正方形、三角形、平行四边形和梯形的特征打基础。</a:t>
            </a:r>
            <a:r>
              <a:rPr lang="zh-CN" altLang="en-US">
                <a:sym typeface="Arial" pitchFamily="34" charset="0"/>
              </a:rPr>
              <a:t> </a:t>
            </a:r>
          </a:p>
        </p:txBody>
      </p:sp>
      <p:grpSp>
        <p:nvGrpSpPr>
          <p:cNvPr id="17412" name="Group 11"/>
          <p:cNvGrpSpPr>
            <a:grpSpLocks/>
          </p:cNvGrpSpPr>
          <p:nvPr/>
        </p:nvGrpSpPr>
        <p:grpSpPr bwMode="auto">
          <a:xfrm>
            <a:off x="165100" y="520700"/>
            <a:ext cx="3171825" cy="677863"/>
            <a:chOff x="2553" y="600"/>
            <a:chExt cx="1998" cy="427"/>
          </a:xfrm>
        </p:grpSpPr>
        <p:sp>
          <p:nvSpPr>
            <p:cNvPr id="6" name="MH_Number_1"/>
            <p:cNvSpPr/>
            <p:nvPr>
              <p:custDataLst>
                <p:tags r:id="rId1"/>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2"/>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pic>
        <p:nvPicPr>
          <p:cNvPr id="17413" name="Picture 13" descr="微信图片_20190214094846"/>
          <p:cNvPicPr>
            <a:picLocks noChangeAspect="1" noChangeArrowheads="1"/>
          </p:cNvPicPr>
          <p:nvPr/>
        </p:nvPicPr>
        <p:blipFill>
          <a:blip r:embed="rId6"/>
          <a:srcRect/>
          <a:stretch>
            <a:fillRect/>
          </a:stretch>
        </p:blipFill>
        <p:spPr bwMode="auto">
          <a:xfrm>
            <a:off x="7942263" y="447675"/>
            <a:ext cx="4249737" cy="6308725"/>
          </a:xfrm>
          <a:prstGeom prst="rect">
            <a:avLst/>
          </a:prstGeom>
          <a:noFill/>
          <a:ln w="9525">
            <a:noFill/>
            <a:miter lim="800000"/>
            <a:headEnd/>
            <a:tailEnd/>
          </a:ln>
        </p:spPr>
      </p:pic>
      <p:pic>
        <p:nvPicPr>
          <p:cNvPr id="17414" name="Picture 14" descr="微信图片_20190214094832"/>
          <p:cNvPicPr>
            <a:picLocks noChangeAspect="1" noChangeArrowheads="1"/>
          </p:cNvPicPr>
          <p:nvPr/>
        </p:nvPicPr>
        <p:blipFill>
          <a:blip r:embed="rId7"/>
          <a:srcRect/>
          <a:stretch>
            <a:fillRect/>
          </a:stretch>
        </p:blipFill>
        <p:spPr bwMode="auto">
          <a:xfrm>
            <a:off x="3408363" y="520700"/>
            <a:ext cx="4549775" cy="6264275"/>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sp>
        <p:nvSpPr>
          <p:cNvPr id="18435" name="矩形 16"/>
          <p:cNvSpPr>
            <a:spLocks noChangeArrowheads="1"/>
          </p:cNvSpPr>
          <p:nvPr/>
        </p:nvSpPr>
        <p:spPr bwMode="auto">
          <a:xfrm>
            <a:off x="381000" y="1528763"/>
            <a:ext cx="2735263" cy="3416300"/>
          </a:xfrm>
          <a:prstGeom prst="rect">
            <a:avLst/>
          </a:prstGeom>
          <a:noFill/>
          <a:ln w="9525">
            <a:noFill/>
            <a:miter lim="800000"/>
            <a:headEnd/>
            <a:tailEnd/>
          </a:ln>
        </p:spPr>
        <p:txBody>
          <a:bodyPr lIns="0" tIns="0" rIns="0" bIns="0">
            <a:spAutoFit/>
          </a:bodyPr>
          <a:lstStyle/>
          <a:p>
            <a:r>
              <a:rPr lang="zh-CN" altLang="en-US" sz="2800" b="1">
                <a:ea typeface="黑体" pitchFamily="49" charset="-122"/>
                <a:sym typeface="Arial" pitchFamily="34" charset="0"/>
              </a:rPr>
              <a:t>       根据新课标有关空间观念的四个表征说明，通过学习</a:t>
            </a:r>
            <a:r>
              <a:rPr lang="en-US" altLang="zh-CN" sz="2800" b="1">
                <a:ea typeface="黑体" pitchFamily="49" charset="-122"/>
                <a:sym typeface="Arial" pitchFamily="34" charset="0"/>
              </a:rPr>
              <a:t>《</a:t>
            </a:r>
            <a:r>
              <a:rPr lang="zh-CN" altLang="en-US" sz="2800" b="1">
                <a:ea typeface="黑体" pitchFamily="49" charset="-122"/>
                <a:sym typeface="Arial" pitchFamily="34" charset="0"/>
              </a:rPr>
              <a:t>认识角</a:t>
            </a:r>
            <a:r>
              <a:rPr lang="en-US" altLang="zh-CN" sz="2800" b="1">
                <a:ea typeface="黑体" pitchFamily="49" charset="-122"/>
                <a:sym typeface="Arial" pitchFamily="34" charset="0"/>
              </a:rPr>
              <a:t>》</a:t>
            </a:r>
            <a:r>
              <a:rPr lang="zh-CN" altLang="en-US" sz="2800" b="1">
                <a:ea typeface="黑体" pitchFamily="49" charset="-122"/>
                <a:sym typeface="Arial" pitchFamily="34" charset="0"/>
              </a:rPr>
              <a:t>这课让学生能够“根据物体特征抽象出几何图形”</a:t>
            </a:r>
            <a:r>
              <a:rPr lang="zh-CN" altLang="en-US" sz="2800">
                <a:sym typeface="Arial" pitchFamily="34" charset="0"/>
              </a:rPr>
              <a:t> </a:t>
            </a:r>
          </a:p>
        </p:txBody>
      </p:sp>
      <p:grpSp>
        <p:nvGrpSpPr>
          <p:cNvPr id="18436" name="Group 4"/>
          <p:cNvGrpSpPr>
            <a:grpSpLocks/>
          </p:cNvGrpSpPr>
          <p:nvPr/>
        </p:nvGrpSpPr>
        <p:grpSpPr bwMode="auto">
          <a:xfrm>
            <a:off x="165100" y="520700"/>
            <a:ext cx="3171825" cy="677863"/>
            <a:chOff x="2553" y="600"/>
            <a:chExt cx="1998" cy="427"/>
          </a:xfrm>
        </p:grpSpPr>
        <p:sp>
          <p:nvSpPr>
            <p:cNvPr id="6" name="MH_Number_1"/>
            <p:cNvSpPr/>
            <p:nvPr>
              <p:custDataLst>
                <p:tags r:id="rId1"/>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2"/>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pic>
        <p:nvPicPr>
          <p:cNvPr id="18437" name="Picture 7" descr="微信图片_20190214094846"/>
          <p:cNvPicPr>
            <a:picLocks noChangeAspect="1" noChangeArrowheads="1"/>
          </p:cNvPicPr>
          <p:nvPr/>
        </p:nvPicPr>
        <p:blipFill>
          <a:blip r:embed="rId6"/>
          <a:srcRect/>
          <a:stretch>
            <a:fillRect/>
          </a:stretch>
        </p:blipFill>
        <p:spPr bwMode="auto">
          <a:xfrm>
            <a:off x="7942263" y="447675"/>
            <a:ext cx="4249737" cy="6308725"/>
          </a:xfrm>
          <a:prstGeom prst="rect">
            <a:avLst/>
          </a:prstGeom>
          <a:noFill/>
          <a:ln w="9525">
            <a:noFill/>
            <a:miter lim="800000"/>
            <a:headEnd/>
            <a:tailEnd/>
          </a:ln>
        </p:spPr>
      </p:pic>
      <p:pic>
        <p:nvPicPr>
          <p:cNvPr id="18438" name="Picture 8" descr="微信图片_20190214094832"/>
          <p:cNvPicPr>
            <a:picLocks noChangeAspect="1" noChangeArrowheads="1"/>
          </p:cNvPicPr>
          <p:nvPr/>
        </p:nvPicPr>
        <p:blipFill>
          <a:blip r:embed="rId7"/>
          <a:srcRect/>
          <a:stretch>
            <a:fillRect/>
          </a:stretch>
        </p:blipFill>
        <p:spPr bwMode="auto">
          <a:xfrm>
            <a:off x="3408363" y="520700"/>
            <a:ext cx="4549775" cy="6264275"/>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1"/>
          <p:cNvSpPr>
            <a:spLocks noChangeArrowheads="1"/>
          </p:cNvSpPr>
          <p:nvPr/>
        </p:nvSpPr>
        <p:spPr bwMode="auto">
          <a:xfrm>
            <a:off x="0" y="0"/>
            <a:ext cx="12858750" cy="7232650"/>
          </a:xfrm>
          <a:prstGeom prst="rect">
            <a:avLst/>
          </a:prstGeom>
          <a:blipFill dpi="0" rotWithShape="1">
            <a:blip r:embed="rId7"/>
            <a:srcRect/>
            <a:stretch>
              <a:fillRect/>
            </a:stretch>
          </a:blipFill>
          <a:ln w="12700" algn="ctr">
            <a:noFill/>
            <a:miter lim="800000"/>
            <a:headEnd/>
            <a:tailEnd/>
          </a:ln>
        </p:spPr>
        <p:txBody>
          <a:bodyPr lIns="91429" tIns="45714" rIns="91429" bIns="45714" anchor="ctr"/>
          <a:lstStyle/>
          <a:p>
            <a:pPr algn="ctr"/>
            <a:endParaRPr lang="zh-CN" altLang="en-US"/>
          </a:p>
        </p:txBody>
      </p:sp>
      <p:sp>
        <p:nvSpPr>
          <p:cNvPr id="17" name="矩形 16"/>
          <p:cNvSpPr>
            <a:spLocks noChangeArrowheads="1"/>
          </p:cNvSpPr>
          <p:nvPr/>
        </p:nvSpPr>
        <p:spPr bwMode="auto">
          <a:xfrm>
            <a:off x="1604963" y="1528763"/>
            <a:ext cx="9001125" cy="549275"/>
          </a:xfrm>
          <a:prstGeom prst="rect">
            <a:avLst/>
          </a:prstGeom>
          <a:noFill/>
          <a:ln w="9525">
            <a:noFill/>
            <a:miter lim="800000"/>
            <a:headEnd/>
            <a:tailEnd/>
          </a:ln>
        </p:spPr>
        <p:txBody>
          <a:bodyPr lIns="0" tIns="0" rIns="0" bIns="0">
            <a:spAutoFit/>
          </a:bodyPr>
          <a:lstStyle/>
          <a:p>
            <a:r>
              <a:rPr lang="zh-CN" altLang="en-US" sz="3600" b="1">
                <a:solidFill>
                  <a:srgbClr val="007033"/>
                </a:solidFill>
                <a:latin typeface="黑体" pitchFamily="49" charset="-122"/>
                <a:ea typeface="黑体" pitchFamily="49" charset="-122"/>
                <a:sym typeface="Arial" pitchFamily="34" charset="0"/>
              </a:rPr>
              <a:t>如何实现落实</a:t>
            </a:r>
            <a:r>
              <a:rPr lang="zh-CN" altLang="en-US" sz="3600" b="1">
                <a:solidFill>
                  <a:srgbClr val="007033"/>
                </a:solidFill>
                <a:ea typeface="黑体" pitchFamily="49" charset="-122"/>
                <a:sym typeface="Arial" pitchFamily="34" charset="0"/>
              </a:rPr>
              <a:t>“</a:t>
            </a:r>
            <a:r>
              <a:rPr lang="zh-CN" altLang="en-US" sz="3600" b="1">
                <a:solidFill>
                  <a:srgbClr val="007033"/>
                </a:solidFill>
                <a:latin typeface="黑体" pitchFamily="49" charset="-122"/>
                <a:ea typeface="黑体" pitchFamily="49" charset="-122"/>
                <a:sym typeface="Arial" pitchFamily="34" charset="0"/>
              </a:rPr>
              <a:t>发展学生空间观念</a:t>
            </a:r>
            <a:r>
              <a:rPr lang="zh-CN" altLang="en-US" sz="3600" b="1">
                <a:solidFill>
                  <a:srgbClr val="007033"/>
                </a:solidFill>
                <a:ea typeface="黑体" pitchFamily="49" charset="-122"/>
                <a:sym typeface="Arial" pitchFamily="34" charset="0"/>
              </a:rPr>
              <a:t>”</a:t>
            </a:r>
            <a:r>
              <a:rPr lang="zh-CN" altLang="en-US" sz="3600" b="1">
                <a:solidFill>
                  <a:srgbClr val="007033"/>
                </a:solidFill>
                <a:latin typeface="黑体" pitchFamily="49" charset="-122"/>
                <a:ea typeface="黑体" pitchFamily="49" charset="-122"/>
                <a:sym typeface="Arial" pitchFamily="34" charset="0"/>
              </a:rPr>
              <a:t>目标？</a:t>
            </a:r>
            <a:r>
              <a:rPr lang="zh-CN" altLang="en-US" sz="2800">
                <a:solidFill>
                  <a:srgbClr val="007033"/>
                </a:solidFill>
                <a:latin typeface="黑体" pitchFamily="49" charset="-122"/>
                <a:ea typeface="黑体" pitchFamily="49" charset="-122"/>
                <a:sym typeface="Arial" pitchFamily="34" charset="0"/>
              </a:rPr>
              <a:t> </a:t>
            </a:r>
          </a:p>
        </p:txBody>
      </p:sp>
      <p:grpSp>
        <p:nvGrpSpPr>
          <p:cNvPr id="19460" name="Group 4"/>
          <p:cNvGrpSpPr>
            <a:grpSpLocks/>
          </p:cNvGrpSpPr>
          <p:nvPr/>
        </p:nvGrpSpPr>
        <p:grpSpPr bwMode="auto">
          <a:xfrm>
            <a:off x="165100" y="520700"/>
            <a:ext cx="3171825" cy="677863"/>
            <a:chOff x="2553" y="600"/>
            <a:chExt cx="1998" cy="427"/>
          </a:xfrm>
        </p:grpSpPr>
        <p:sp>
          <p:nvSpPr>
            <p:cNvPr id="3" name="MH_Number_1"/>
            <p:cNvSpPr/>
            <p:nvPr>
              <p:custDataLst>
                <p:tags r:id="rId3"/>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4"/>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grpSp>
        <p:nvGrpSpPr>
          <p:cNvPr id="4" name="Group 17"/>
          <p:cNvGrpSpPr>
            <a:grpSpLocks/>
          </p:cNvGrpSpPr>
          <p:nvPr/>
        </p:nvGrpSpPr>
        <p:grpSpPr bwMode="auto">
          <a:xfrm>
            <a:off x="2757488" y="2536825"/>
            <a:ext cx="5978525" cy="633413"/>
            <a:chOff x="1737" y="1598"/>
            <a:chExt cx="3765" cy="399"/>
          </a:xfrm>
        </p:grpSpPr>
        <p:sp>
          <p:nvSpPr>
            <p:cNvPr id="19467" name="矩形 16"/>
            <p:cNvSpPr>
              <a:spLocks noChangeArrowheads="1"/>
            </p:cNvSpPr>
            <p:nvPr/>
          </p:nvSpPr>
          <p:spPr bwMode="auto">
            <a:xfrm>
              <a:off x="1963" y="1699"/>
              <a:ext cx="3539" cy="298"/>
            </a:xfrm>
            <a:prstGeom prst="rect">
              <a:avLst/>
            </a:prstGeom>
            <a:noFill/>
            <a:ln w="9525">
              <a:noFill/>
              <a:miter lim="800000"/>
              <a:headEnd/>
              <a:tailEnd/>
            </a:ln>
          </p:spPr>
          <p:txBody>
            <a:bodyPr lIns="0" tIns="0" rIns="0" bIns="0">
              <a:spAutoFit/>
            </a:bodyPr>
            <a:lstStyle/>
            <a:p>
              <a:r>
                <a:rPr lang="en-US" altLang="zh-CN" sz="3100" b="1">
                  <a:sym typeface="Arial" pitchFamily="34" charset="0"/>
                </a:rPr>
                <a:t>    </a:t>
              </a:r>
              <a:r>
                <a:rPr lang="zh-CN" altLang="en-US" sz="3100" b="1">
                  <a:solidFill>
                    <a:schemeClr val="hlink"/>
                  </a:solidFill>
                  <a:sym typeface="Arial" pitchFamily="34" charset="0"/>
                </a:rPr>
                <a:t>借助实物，加强几何直观</a:t>
              </a:r>
              <a:r>
                <a:rPr lang="zh-CN" altLang="en-US" sz="2800">
                  <a:sym typeface="Arial" pitchFamily="34" charset="0"/>
                </a:rPr>
                <a:t> </a:t>
              </a:r>
            </a:p>
          </p:txBody>
        </p:sp>
        <p:sp>
          <p:nvSpPr>
            <p:cNvPr id="6" name="MH_Number_1"/>
            <p:cNvSpPr/>
            <p:nvPr>
              <p:custDataLst>
                <p:tags r:id="rId2"/>
              </p:custDataLst>
            </p:nvPr>
          </p:nvSpPr>
          <p:spPr>
            <a:xfrm>
              <a:off x="1737" y="1598"/>
              <a:ext cx="328" cy="393"/>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grpSp>
        <p:nvGrpSpPr>
          <p:cNvPr id="5" name="Group 18"/>
          <p:cNvGrpSpPr>
            <a:grpSpLocks/>
          </p:cNvGrpSpPr>
          <p:nvPr/>
        </p:nvGrpSpPr>
        <p:grpSpPr bwMode="auto">
          <a:xfrm>
            <a:off x="3405188" y="4695825"/>
            <a:ext cx="5832475" cy="627063"/>
            <a:chOff x="2145" y="2544"/>
            <a:chExt cx="3674" cy="395"/>
          </a:xfrm>
        </p:grpSpPr>
        <p:sp>
          <p:nvSpPr>
            <p:cNvPr id="19465" name="矩形 16"/>
            <p:cNvSpPr>
              <a:spLocks noChangeArrowheads="1"/>
            </p:cNvSpPr>
            <p:nvPr/>
          </p:nvSpPr>
          <p:spPr bwMode="auto">
            <a:xfrm>
              <a:off x="2145" y="2641"/>
              <a:ext cx="3674" cy="298"/>
            </a:xfrm>
            <a:prstGeom prst="rect">
              <a:avLst/>
            </a:prstGeom>
            <a:noFill/>
            <a:ln w="9525">
              <a:noFill/>
              <a:miter lim="800000"/>
              <a:headEnd/>
              <a:tailEnd/>
            </a:ln>
          </p:spPr>
          <p:txBody>
            <a:bodyPr lIns="0" tIns="0" rIns="0" bIns="0">
              <a:spAutoFit/>
            </a:bodyPr>
            <a:lstStyle/>
            <a:p>
              <a:r>
                <a:rPr lang="en-US" altLang="zh-CN" sz="3100" b="1">
                  <a:sym typeface="Arial" pitchFamily="34" charset="0"/>
                </a:rPr>
                <a:t>          </a:t>
              </a:r>
              <a:r>
                <a:rPr lang="zh-CN" altLang="en-US" sz="3100" b="1">
                  <a:solidFill>
                    <a:schemeClr val="hlink"/>
                  </a:solidFill>
                  <a:sym typeface="Arial" pitchFamily="34" charset="0"/>
                </a:rPr>
                <a:t>依托活动，内化空间观念</a:t>
              </a:r>
              <a:r>
                <a:rPr lang="zh-CN" altLang="en-US" sz="3100">
                  <a:sym typeface="Arial" pitchFamily="34" charset="0"/>
                </a:rPr>
                <a:t> </a:t>
              </a:r>
            </a:p>
          </p:txBody>
        </p:sp>
        <p:sp>
          <p:nvSpPr>
            <p:cNvPr id="8" name="MH_Number_2"/>
            <p:cNvSpPr/>
            <p:nvPr>
              <p:custDataLst>
                <p:tags r:id="rId1"/>
              </p:custDataLst>
            </p:nvPr>
          </p:nvSpPr>
          <p:spPr>
            <a:xfrm>
              <a:off x="2244" y="2544"/>
              <a:ext cx="327" cy="391"/>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sp>
        <p:nvSpPr>
          <p:cNvPr id="24590" name="Text Box 14"/>
          <p:cNvSpPr txBox="1">
            <a:spLocks noChangeArrowheads="1"/>
          </p:cNvSpPr>
          <p:nvPr/>
        </p:nvSpPr>
        <p:spPr bwMode="auto">
          <a:xfrm>
            <a:off x="236538" y="3270250"/>
            <a:ext cx="12169775" cy="1066800"/>
          </a:xfrm>
          <a:prstGeom prst="rect">
            <a:avLst/>
          </a:prstGeom>
          <a:noFill/>
          <a:ln w="9525">
            <a:noFill/>
            <a:miter lim="800000"/>
            <a:headEnd/>
            <a:tailEnd/>
          </a:ln>
        </p:spPr>
        <p:txBody>
          <a:bodyPr>
            <a:spAutoFit/>
          </a:bodyPr>
          <a:lstStyle/>
          <a:p>
            <a:pPr>
              <a:spcBef>
                <a:spcPct val="50000"/>
              </a:spcBef>
            </a:pPr>
            <a:r>
              <a:rPr lang="zh-CN" altLang="en-US" sz="3200">
                <a:ea typeface="黑体" pitchFamily="49" charset="-122"/>
              </a:rPr>
              <a:t>        借助生活情境，在学生脑海中建立起实物和视图的联系，通过三维图形和二维图形的相互转换，形成空间表象。</a:t>
            </a:r>
          </a:p>
        </p:txBody>
      </p:sp>
      <p:sp>
        <p:nvSpPr>
          <p:cNvPr id="24591" name="Text Box 15"/>
          <p:cNvSpPr txBox="1">
            <a:spLocks noChangeArrowheads="1"/>
          </p:cNvSpPr>
          <p:nvPr/>
        </p:nvSpPr>
        <p:spPr bwMode="auto">
          <a:xfrm>
            <a:off x="381000" y="5703888"/>
            <a:ext cx="11952288" cy="1066800"/>
          </a:xfrm>
          <a:prstGeom prst="rect">
            <a:avLst/>
          </a:prstGeom>
          <a:noFill/>
          <a:ln w="9525">
            <a:noFill/>
            <a:miter lim="800000"/>
            <a:headEnd/>
            <a:tailEnd/>
          </a:ln>
        </p:spPr>
        <p:txBody>
          <a:bodyPr>
            <a:spAutoFit/>
          </a:bodyPr>
          <a:lstStyle/>
          <a:p>
            <a:pPr>
              <a:spcBef>
                <a:spcPct val="50000"/>
              </a:spcBef>
            </a:pPr>
            <a:r>
              <a:rPr lang="zh-CN" altLang="en-US" sz="3200">
                <a:latin typeface="黑体" pitchFamily="49" charset="-122"/>
                <a:ea typeface="黑体" pitchFamily="49" charset="-122"/>
              </a:rPr>
              <a:t>   依托丰富的观察、分析、想象、比较等操作活动，内化学生的空间观念。 </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4*#ppt_w"/>
                                          </p:val>
                                        </p:tav>
                                        <p:tav tm="100000">
                                          <p:val>
                                            <p:strVal val="#ppt_w"/>
                                          </p:val>
                                        </p:tav>
                                      </p:tavLst>
                                    </p:anim>
                                    <p:anim calcmode="lin" valueType="num">
                                      <p:cBhvr>
                                        <p:cTn id="8" dur="500" fill="hold"/>
                                        <p:tgtEl>
                                          <p:spTgt spid="17"/>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590"/>
                                        </p:tgtEl>
                                        <p:attrNameLst>
                                          <p:attrName>style.visibility</p:attrName>
                                        </p:attrNameLst>
                                      </p:cBhvr>
                                      <p:to>
                                        <p:strVal val="visible"/>
                                      </p:to>
                                    </p:set>
                                    <p:anim calcmode="lin" valueType="num">
                                      <p:cBhvr additive="base">
                                        <p:cTn id="19" dur="500" fill="hold"/>
                                        <p:tgtEl>
                                          <p:spTgt spid="24590"/>
                                        </p:tgtEl>
                                        <p:attrNameLst>
                                          <p:attrName>ppt_x</p:attrName>
                                        </p:attrNameLst>
                                      </p:cBhvr>
                                      <p:tavLst>
                                        <p:tav tm="0">
                                          <p:val>
                                            <p:strVal val="#ppt_x"/>
                                          </p:val>
                                        </p:tav>
                                        <p:tav tm="100000">
                                          <p:val>
                                            <p:strVal val="#ppt_x"/>
                                          </p:val>
                                        </p:tav>
                                      </p:tavLst>
                                    </p:anim>
                                    <p:anim calcmode="lin" valueType="num">
                                      <p:cBhvr additive="base">
                                        <p:cTn id="20" dur="500" fill="hold"/>
                                        <p:tgtEl>
                                          <p:spTgt spid="2459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591"/>
                                        </p:tgtEl>
                                        <p:attrNameLst>
                                          <p:attrName>style.visibility</p:attrName>
                                        </p:attrNameLst>
                                      </p:cBhvr>
                                      <p:to>
                                        <p:strVal val="visible"/>
                                      </p:to>
                                    </p:set>
                                    <p:anim calcmode="lin" valueType="num">
                                      <p:cBhvr additive="base">
                                        <p:cTn id="31" dur="500" fill="hold"/>
                                        <p:tgtEl>
                                          <p:spTgt spid="24591"/>
                                        </p:tgtEl>
                                        <p:attrNameLst>
                                          <p:attrName>ppt_x</p:attrName>
                                        </p:attrNameLst>
                                      </p:cBhvr>
                                      <p:tavLst>
                                        <p:tav tm="0">
                                          <p:val>
                                            <p:strVal val="#ppt_x"/>
                                          </p:val>
                                        </p:tav>
                                        <p:tav tm="100000">
                                          <p:val>
                                            <p:strVal val="#ppt_x"/>
                                          </p:val>
                                        </p:tav>
                                      </p:tavLst>
                                    </p:anim>
                                    <p:anim calcmode="lin" valueType="num">
                                      <p:cBhvr additive="base">
                                        <p:cTn id="32" dur="500" fill="hold"/>
                                        <p:tgtEl>
                                          <p:spTgt spid="245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590" grpId="0"/>
      <p:bldP spid="2459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grpSp>
        <p:nvGrpSpPr>
          <p:cNvPr id="20483" name="Group 4"/>
          <p:cNvGrpSpPr>
            <a:grpSpLocks/>
          </p:cNvGrpSpPr>
          <p:nvPr/>
        </p:nvGrpSpPr>
        <p:grpSpPr bwMode="auto">
          <a:xfrm>
            <a:off x="165100" y="520700"/>
            <a:ext cx="3171825" cy="677863"/>
            <a:chOff x="2553" y="600"/>
            <a:chExt cx="1998" cy="427"/>
          </a:xfrm>
        </p:grpSpPr>
        <p:sp>
          <p:nvSpPr>
            <p:cNvPr id="6" name="MH_Number_1"/>
            <p:cNvSpPr/>
            <p:nvPr>
              <p:custDataLst>
                <p:tags r:id="rId1"/>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2"/>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sp>
        <p:nvSpPr>
          <p:cNvPr id="20484" name="矩形 16"/>
          <p:cNvSpPr>
            <a:spLocks noChangeArrowheads="1"/>
          </p:cNvSpPr>
          <p:nvPr/>
        </p:nvSpPr>
        <p:spPr bwMode="auto">
          <a:xfrm>
            <a:off x="595313" y="4811713"/>
            <a:ext cx="11234737" cy="1828800"/>
          </a:xfrm>
          <a:prstGeom prst="rect">
            <a:avLst/>
          </a:prstGeom>
          <a:noFill/>
          <a:ln w="9525">
            <a:noFill/>
            <a:miter lim="800000"/>
            <a:headEnd/>
            <a:tailEnd/>
          </a:ln>
        </p:spPr>
        <p:txBody>
          <a:bodyPr lIns="0" tIns="0" rIns="0" bIns="0">
            <a:spAutoFit/>
          </a:bodyPr>
          <a:lstStyle/>
          <a:p>
            <a:r>
              <a:rPr lang="en-US" altLang="zh-CN" sz="3000" b="1">
                <a:sym typeface="Arial" pitchFamily="34" charset="0"/>
              </a:rPr>
              <a:t>       </a:t>
            </a:r>
            <a:r>
              <a:rPr lang="en-US" altLang="zh-CN" sz="3000">
                <a:ea typeface="黑体" pitchFamily="49" charset="-122"/>
                <a:sym typeface="Arial" pitchFamily="34" charset="0"/>
              </a:rPr>
              <a:t>“</a:t>
            </a:r>
            <a:r>
              <a:rPr lang="zh-CN" altLang="en-US" sz="3000">
                <a:ea typeface="黑体" pitchFamily="49" charset="-122"/>
                <a:sym typeface="Arial" pitchFamily="34" charset="0"/>
              </a:rPr>
              <a:t>找一找”，情境图出现了学生生活中非常熟悉的剪刀、时钟和红领巾的实物图。这些物品不仅能直观地显示出角的静态形状，而且时钟能生动地刻画出角的动态形成过程。因此这些素材能快捷建立起从实物到图形角的转换，更有效地培养发展学生的空间观念。</a:t>
            </a:r>
          </a:p>
        </p:txBody>
      </p:sp>
      <p:pic>
        <p:nvPicPr>
          <p:cNvPr id="20485" name="Picture 13" descr="1"/>
          <p:cNvPicPr>
            <a:picLocks noChangeAspect="1" noChangeArrowheads="1"/>
          </p:cNvPicPr>
          <p:nvPr/>
        </p:nvPicPr>
        <p:blipFill>
          <a:blip r:embed="rId6"/>
          <a:srcRect/>
          <a:stretch>
            <a:fillRect/>
          </a:stretch>
        </p:blipFill>
        <p:spPr bwMode="auto">
          <a:xfrm>
            <a:off x="2397125" y="1600200"/>
            <a:ext cx="7778750" cy="2563813"/>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grpSp>
        <p:nvGrpSpPr>
          <p:cNvPr id="21507" name="Group 3"/>
          <p:cNvGrpSpPr>
            <a:grpSpLocks/>
          </p:cNvGrpSpPr>
          <p:nvPr/>
        </p:nvGrpSpPr>
        <p:grpSpPr bwMode="auto">
          <a:xfrm>
            <a:off x="165100" y="520700"/>
            <a:ext cx="3171825" cy="677863"/>
            <a:chOff x="2553" y="600"/>
            <a:chExt cx="1998" cy="427"/>
          </a:xfrm>
        </p:grpSpPr>
        <p:sp>
          <p:nvSpPr>
            <p:cNvPr id="6" name="MH_Number_1"/>
            <p:cNvSpPr/>
            <p:nvPr>
              <p:custDataLst>
                <p:tags r:id="rId1"/>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2"/>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sp>
        <p:nvSpPr>
          <p:cNvPr id="21508" name="矩形 16"/>
          <p:cNvSpPr>
            <a:spLocks noChangeArrowheads="1"/>
          </p:cNvSpPr>
          <p:nvPr/>
        </p:nvSpPr>
        <p:spPr bwMode="auto">
          <a:xfrm>
            <a:off x="595313" y="4811713"/>
            <a:ext cx="11234737" cy="1828800"/>
          </a:xfrm>
          <a:prstGeom prst="rect">
            <a:avLst/>
          </a:prstGeom>
          <a:noFill/>
          <a:ln w="9525">
            <a:noFill/>
            <a:miter lim="800000"/>
            <a:headEnd/>
            <a:tailEnd/>
          </a:ln>
        </p:spPr>
        <p:txBody>
          <a:bodyPr lIns="0" tIns="0" rIns="0" bIns="0">
            <a:spAutoFit/>
          </a:bodyPr>
          <a:lstStyle/>
          <a:p>
            <a:r>
              <a:rPr lang="en-US" altLang="zh-CN" sz="3000">
                <a:ea typeface="黑体" pitchFamily="49" charset="-122"/>
                <a:sym typeface="Arial" pitchFamily="34" charset="0"/>
              </a:rPr>
              <a:t>        “</a:t>
            </a:r>
            <a:r>
              <a:rPr lang="zh-CN" altLang="en-US" sz="3000">
                <a:ea typeface="黑体" pitchFamily="49" charset="-122"/>
                <a:sym typeface="Arial" pitchFamily="34" charset="0"/>
              </a:rPr>
              <a:t>画一画”。让学生尝试“自由”画角，经历实物到图形的抽象过程，这是在有了初步“角”的概念后，进一步体会角的组成，加深对角的概念的体会，感受到数学中的几何图形与生活中的实物图形的差别，丰富空间观念。</a:t>
            </a:r>
            <a:r>
              <a:rPr lang="zh-CN" altLang="en-US">
                <a:sym typeface="Arial" pitchFamily="34" charset="0"/>
              </a:rPr>
              <a:t> </a:t>
            </a:r>
          </a:p>
        </p:txBody>
      </p:sp>
      <p:pic>
        <p:nvPicPr>
          <p:cNvPr id="21509" name="Picture 8" descr="2"/>
          <p:cNvPicPr>
            <a:picLocks noChangeAspect="1" noChangeArrowheads="1"/>
          </p:cNvPicPr>
          <p:nvPr/>
        </p:nvPicPr>
        <p:blipFill>
          <a:blip r:embed="rId6"/>
          <a:srcRect/>
          <a:stretch>
            <a:fillRect/>
          </a:stretch>
        </p:blipFill>
        <p:spPr bwMode="auto">
          <a:xfrm>
            <a:off x="1533525" y="1528763"/>
            <a:ext cx="9144000" cy="2952750"/>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grpSp>
        <p:nvGrpSpPr>
          <p:cNvPr id="22531" name="Group 3"/>
          <p:cNvGrpSpPr>
            <a:grpSpLocks/>
          </p:cNvGrpSpPr>
          <p:nvPr/>
        </p:nvGrpSpPr>
        <p:grpSpPr bwMode="auto">
          <a:xfrm>
            <a:off x="165100" y="520700"/>
            <a:ext cx="3171825" cy="677863"/>
            <a:chOff x="2553" y="600"/>
            <a:chExt cx="1998" cy="427"/>
          </a:xfrm>
        </p:grpSpPr>
        <p:sp>
          <p:nvSpPr>
            <p:cNvPr id="6" name="MH_Number_1"/>
            <p:cNvSpPr/>
            <p:nvPr>
              <p:custDataLst>
                <p:tags r:id="rId1"/>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2"/>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sp>
        <p:nvSpPr>
          <p:cNvPr id="22532" name="矩形 16"/>
          <p:cNvSpPr>
            <a:spLocks noChangeArrowheads="1"/>
          </p:cNvSpPr>
          <p:nvPr/>
        </p:nvSpPr>
        <p:spPr bwMode="auto">
          <a:xfrm>
            <a:off x="595313" y="4811713"/>
            <a:ext cx="11234737" cy="914400"/>
          </a:xfrm>
          <a:prstGeom prst="rect">
            <a:avLst/>
          </a:prstGeom>
          <a:noFill/>
          <a:ln w="9525">
            <a:noFill/>
            <a:miter lim="800000"/>
            <a:headEnd/>
            <a:tailEnd/>
          </a:ln>
        </p:spPr>
        <p:txBody>
          <a:bodyPr lIns="0" tIns="0" rIns="0" bIns="0">
            <a:spAutoFit/>
          </a:bodyPr>
          <a:lstStyle/>
          <a:p>
            <a:r>
              <a:rPr lang="en-US" altLang="zh-CN" sz="3000" b="1">
                <a:sym typeface="Arial" pitchFamily="34" charset="0"/>
              </a:rPr>
              <a:t>       </a:t>
            </a:r>
            <a:r>
              <a:rPr lang="en-US" altLang="zh-CN" sz="3000">
                <a:ea typeface="黑体" pitchFamily="49" charset="-122"/>
                <a:sym typeface="Arial" pitchFamily="34" charset="0"/>
              </a:rPr>
              <a:t>“</a:t>
            </a:r>
            <a:r>
              <a:rPr lang="zh-CN" altLang="en-US" sz="3000">
                <a:ea typeface="黑体" pitchFamily="49" charset="-122"/>
                <a:sym typeface="Arial" pitchFamily="34" charset="0"/>
              </a:rPr>
              <a:t>认一认”，让学生知道角各部分的名称、写法、读法，以及用弧线标示角。</a:t>
            </a:r>
            <a:r>
              <a:rPr lang="zh-CN" altLang="en-US" sz="3000">
                <a:sym typeface="Arial" pitchFamily="34" charset="0"/>
              </a:rPr>
              <a:t> </a:t>
            </a:r>
          </a:p>
        </p:txBody>
      </p:sp>
      <p:pic>
        <p:nvPicPr>
          <p:cNvPr id="22533" name="Picture 8" descr="3"/>
          <p:cNvPicPr>
            <a:picLocks noChangeAspect="1" noChangeArrowheads="1"/>
          </p:cNvPicPr>
          <p:nvPr/>
        </p:nvPicPr>
        <p:blipFill>
          <a:blip r:embed="rId6"/>
          <a:srcRect/>
          <a:stretch>
            <a:fillRect/>
          </a:stretch>
        </p:blipFill>
        <p:spPr bwMode="auto">
          <a:xfrm>
            <a:off x="2036763" y="1744663"/>
            <a:ext cx="8353425" cy="2184400"/>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grpSp>
        <p:nvGrpSpPr>
          <p:cNvPr id="23555" name="Group 3"/>
          <p:cNvGrpSpPr>
            <a:grpSpLocks/>
          </p:cNvGrpSpPr>
          <p:nvPr/>
        </p:nvGrpSpPr>
        <p:grpSpPr bwMode="auto">
          <a:xfrm>
            <a:off x="165100" y="520700"/>
            <a:ext cx="3171825" cy="677863"/>
            <a:chOff x="2553" y="600"/>
            <a:chExt cx="1998" cy="427"/>
          </a:xfrm>
        </p:grpSpPr>
        <p:sp>
          <p:nvSpPr>
            <p:cNvPr id="6" name="MH_Number_1"/>
            <p:cNvSpPr/>
            <p:nvPr>
              <p:custDataLst>
                <p:tags r:id="rId1"/>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2"/>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sp>
        <p:nvSpPr>
          <p:cNvPr id="23556" name="矩形 16"/>
          <p:cNvSpPr>
            <a:spLocks noChangeArrowheads="1"/>
          </p:cNvSpPr>
          <p:nvPr/>
        </p:nvSpPr>
        <p:spPr bwMode="auto">
          <a:xfrm>
            <a:off x="595313" y="4811713"/>
            <a:ext cx="11234737" cy="914400"/>
          </a:xfrm>
          <a:prstGeom prst="rect">
            <a:avLst/>
          </a:prstGeom>
          <a:noFill/>
          <a:ln w="9525">
            <a:noFill/>
            <a:miter lim="800000"/>
            <a:headEnd/>
            <a:tailEnd/>
          </a:ln>
        </p:spPr>
        <p:txBody>
          <a:bodyPr lIns="0" tIns="0" rIns="0" bIns="0">
            <a:spAutoFit/>
          </a:bodyPr>
          <a:lstStyle/>
          <a:p>
            <a:r>
              <a:rPr lang="en-US" altLang="zh-CN" sz="3000" b="1">
                <a:latin typeface="黑体" pitchFamily="49" charset="-122"/>
                <a:ea typeface="黑体" pitchFamily="49" charset="-122"/>
                <a:sym typeface="Arial" pitchFamily="34" charset="0"/>
              </a:rPr>
              <a:t>    </a:t>
            </a:r>
            <a:r>
              <a:rPr lang="en-US" altLang="zh-CN" sz="3000">
                <a:ea typeface="黑体" pitchFamily="49" charset="-122"/>
                <a:sym typeface="Arial" pitchFamily="34" charset="0"/>
              </a:rPr>
              <a:t>“</a:t>
            </a:r>
            <a:r>
              <a:rPr lang="zh-CN" altLang="en-US" sz="3000">
                <a:latin typeface="黑体" pitchFamily="49" charset="-122"/>
                <a:ea typeface="黑体" pitchFamily="49" charset="-122"/>
                <a:sym typeface="Arial" pitchFamily="34" charset="0"/>
              </a:rPr>
              <a:t>标一标</a:t>
            </a:r>
            <a:r>
              <a:rPr lang="zh-CN" altLang="en-US" sz="3000">
                <a:ea typeface="黑体" pitchFamily="49" charset="-122"/>
                <a:sym typeface="Arial" pitchFamily="34" charset="0"/>
              </a:rPr>
              <a:t>”</a:t>
            </a:r>
            <a:r>
              <a:rPr lang="zh-CN" altLang="en-US" sz="3000">
                <a:latin typeface="黑体" pitchFamily="49" charset="-122"/>
                <a:ea typeface="黑体" pitchFamily="49" charset="-122"/>
                <a:sym typeface="Arial" pitchFamily="34" charset="0"/>
              </a:rPr>
              <a:t>，在相对复杂的平面图形中辨认找出角，通过一些反例更好地衬托角的两条边是直边的特点。</a:t>
            </a:r>
            <a:r>
              <a:rPr lang="zh-CN" altLang="en-US" sz="3000">
                <a:sym typeface="Arial" pitchFamily="34" charset="0"/>
              </a:rPr>
              <a:t> </a:t>
            </a:r>
          </a:p>
        </p:txBody>
      </p:sp>
      <p:pic>
        <p:nvPicPr>
          <p:cNvPr id="23557" name="Picture 8" descr="4"/>
          <p:cNvPicPr>
            <a:picLocks noChangeAspect="1" noChangeArrowheads="1"/>
          </p:cNvPicPr>
          <p:nvPr/>
        </p:nvPicPr>
        <p:blipFill>
          <a:blip r:embed="rId6"/>
          <a:srcRect/>
          <a:stretch>
            <a:fillRect/>
          </a:stretch>
        </p:blipFill>
        <p:spPr bwMode="auto">
          <a:xfrm>
            <a:off x="1751013" y="1671638"/>
            <a:ext cx="9359900" cy="2587625"/>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grpSp>
        <p:nvGrpSpPr>
          <p:cNvPr id="24579" name="Group 3"/>
          <p:cNvGrpSpPr>
            <a:grpSpLocks/>
          </p:cNvGrpSpPr>
          <p:nvPr/>
        </p:nvGrpSpPr>
        <p:grpSpPr bwMode="auto">
          <a:xfrm>
            <a:off x="165100" y="520700"/>
            <a:ext cx="3171825" cy="677863"/>
            <a:chOff x="2553" y="600"/>
            <a:chExt cx="1998" cy="427"/>
          </a:xfrm>
        </p:grpSpPr>
        <p:sp>
          <p:nvSpPr>
            <p:cNvPr id="6" name="MH_Number_1"/>
            <p:cNvSpPr/>
            <p:nvPr>
              <p:custDataLst>
                <p:tags r:id="rId1"/>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2"/>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sp>
        <p:nvSpPr>
          <p:cNvPr id="24580" name="矩形 16"/>
          <p:cNvSpPr>
            <a:spLocks noChangeArrowheads="1"/>
          </p:cNvSpPr>
          <p:nvPr/>
        </p:nvSpPr>
        <p:spPr bwMode="auto">
          <a:xfrm>
            <a:off x="595313" y="4811713"/>
            <a:ext cx="11234737" cy="2286000"/>
          </a:xfrm>
          <a:prstGeom prst="rect">
            <a:avLst/>
          </a:prstGeom>
          <a:noFill/>
          <a:ln w="9525">
            <a:noFill/>
            <a:miter lim="800000"/>
            <a:headEnd/>
            <a:tailEnd/>
          </a:ln>
        </p:spPr>
        <p:txBody>
          <a:bodyPr lIns="0" tIns="0" rIns="0" bIns="0">
            <a:spAutoFit/>
          </a:bodyPr>
          <a:lstStyle/>
          <a:p>
            <a:r>
              <a:rPr lang="en-US" altLang="zh-CN" sz="3000">
                <a:ea typeface="黑体" pitchFamily="49" charset="-122"/>
                <a:sym typeface="Arial" pitchFamily="34" charset="0"/>
              </a:rPr>
              <a:t>       “</a:t>
            </a:r>
            <a:r>
              <a:rPr lang="zh-CN" altLang="en-US" sz="3000">
                <a:ea typeface="黑体" pitchFamily="49" charset="-122"/>
                <a:sym typeface="Arial" pitchFamily="34" charset="0"/>
              </a:rPr>
              <a:t>试一试”，先用两个角的图形进行角的大小比较，在比较活动中体会角的大小跟角的张口有关。再用不同大小的实物三角板比较角的大小，体会角的大小跟边的长短无关。这些直观操作的方法让学生体验角的大小并不取决于两边的长度，而取决于角的两边张开的大小这一特点。</a:t>
            </a:r>
            <a:r>
              <a:rPr lang="zh-CN" altLang="en-US" sz="3000">
                <a:sym typeface="Arial" pitchFamily="34" charset="0"/>
              </a:rPr>
              <a:t> </a:t>
            </a:r>
          </a:p>
        </p:txBody>
      </p:sp>
      <p:pic>
        <p:nvPicPr>
          <p:cNvPr id="24581" name="Picture 8" descr="5"/>
          <p:cNvPicPr>
            <a:picLocks noChangeAspect="1" noChangeArrowheads="1"/>
          </p:cNvPicPr>
          <p:nvPr/>
        </p:nvPicPr>
        <p:blipFill>
          <a:blip r:embed="rId6"/>
          <a:srcRect/>
          <a:stretch>
            <a:fillRect/>
          </a:stretch>
        </p:blipFill>
        <p:spPr bwMode="auto">
          <a:xfrm>
            <a:off x="3476625" y="447675"/>
            <a:ext cx="6327775" cy="4205288"/>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grpSp>
        <p:nvGrpSpPr>
          <p:cNvPr id="25603" name="Group 3"/>
          <p:cNvGrpSpPr>
            <a:grpSpLocks/>
          </p:cNvGrpSpPr>
          <p:nvPr/>
        </p:nvGrpSpPr>
        <p:grpSpPr bwMode="auto">
          <a:xfrm>
            <a:off x="165100" y="520700"/>
            <a:ext cx="3171825" cy="677863"/>
            <a:chOff x="2553" y="600"/>
            <a:chExt cx="1998" cy="427"/>
          </a:xfrm>
        </p:grpSpPr>
        <p:sp>
          <p:nvSpPr>
            <p:cNvPr id="6" name="MH_Number_1"/>
            <p:cNvSpPr/>
            <p:nvPr>
              <p:custDataLst>
                <p:tags r:id="rId1"/>
              </p:custDataLst>
            </p:nvPr>
          </p:nvSpPr>
          <p:spPr>
            <a:xfrm>
              <a:off x="2553" y="668"/>
              <a:ext cx="240" cy="24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MH_Entry_1"/>
            <p:cNvSpPr/>
            <p:nvPr>
              <p:custDataLst>
                <p:tags r:id="rId2"/>
              </p:custDataLst>
            </p:nvPr>
          </p:nvSpPr>
          <p:spPr>
            <a:xfrm>
              <a:off x="2998" y="600"/>
              <a:ext cx="1553"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教材分析</a:t>
              </a:r>
              <a:endParaRPr lang="en-US" altLang="zh-CN" sz="4400" dirty="0">
                <a:solidFill>
                  <a:schemeClr val="accent1"/>
                </a:solidFill>
                <a:latin typeface="Arial" pitchFamily="34" charset="0"/>
                <a:ea typeface="微软雅黑" pitchFamily="34" charset="-122"/>
                <a:sym typeface="Arial" pitchFamily="34" charset="0"/>
              </a:endParaRPr>
            </a:p>
          </p:txBody>
        </p:sp>
      </p:grpSp>
      <p:sp>
        <p:nvSpPr>
          <p:cNvPr id="25604" name="矩形 16"/>
          <p:cNvSpPr>
            <a:spLocks noChangeArrowheads="1"/>
          </p:cNvSpPr>
          <p:nvPr/>
        </p:nvSpPr>
        <p:spPr bwMode="auto">
          <a:xfrm>
            <a:off x="595313" y="5345113"/>
            <a:ext cx="11234737" cy="914400"/>
          </a:xfrm>
          <a:prstGeom prst="rect">
            <a:avLst/>
          </a:prstGeom>
          <a:noFill/>
          <a:ln w="9525">
            <a:noFill/>
            <a:miter lim="800000"/>
            <a:headEnd/>
            <a:tailEnd/>
          </a:ln>
        </p:spPr>
        <p:txBody>
          <a:bodyPr lIns="0" tIns="0" rIns="0" bIns="0">
            <a:spAutoFit/>
          </a:bodyPr>
          <a:lstStyle/>
          <a:p>
            <a:r>
              <a:rPr lang="en-US" altLang="zh-CN" sz="3000">
                <a:latin typeface="黑体" pitchFamily="49" charset="-122"/>
                <a:ea typeface="黑体" pitchFamily="49" charset="-122"/>
                <a:sym typeface="Arial" pitchFamily="34" charset="0"/>
              </a:rPr>
              <a:t>   </a:t>
            </a:r>
            <a:r>
              <a:rPr lang="en-US" altLang="zh-CN" sz="3000">
                <a:ea typeface="黑体" pitchFamily="49" charset="-122"/>
                <a:sym typeface="Arial" pitchFamily="34" charset="0"/>
              </a:rPr>
              <a:t>“</a:t>
            </a:r>
            <a:r>
              <a:rPr lang="zh-CN" altLang="en-US" sz="3000">
                <a:latin typeface="黑体" pitchFamily="49" charset="-122"/>
                <a:ea typeface="黑体" pitchFamily="49" charset="-122"/>
                <a:sym typeface="Arial" pitchFamily="34" charset="0"/>
              </a:rPr>
              <a:t>练一练</a:t>
            </a:r>
            <a:r>
              <a:rPr lang="zh-CN" altLang="en-US" sz="3000">
                <a:ea typeface="黑体" pitchFamily="49" charset="-122"/>
                <a:sym typeface="Arial" pitchFamily="34" charset="0"/>
              </a:rPr>
              <a:t>”</a:t>
            </a:r>
            <a:r>
              <a:rPr lang="zh-CN" altLang="en-US" sz="3000">
                <a:latin typeface="黑体" pitchFamily="49" charset="-122"/>
                <a:ea typeface="黑体" pitchFamily="49" charset="-122"/>
                <a:sym typeface="Arial" pitchFamily="34" charset="0"/>
              </a:rPr>
              <a:t>，通过多种形式的练习，进一步巩固角的认识，再次经历比较角的大小过程。 </a:t>
            </a:r>
          </a:p>
        </p:txBody>
      </p:sp>
      <p:pic>
        <p:nvPicPr>
          <p:cNvPr id="25605" name="Picture 8" descr="6"/>
          <p:cNvPicPr>
            <a:picLocks noChangeAspect="1" noChangeArrowheads="1"/>
          </p:cNvPicPr>
          <p:nvPr/>
        </p:nvPicPr>
        <p:blipFill>
          <a:blip r:embed="rId6"/>
          <a:srcRect/>
          <a:stretch>
            <a:fillRect/>
          </a:stretch>
        </p:blipFill>
        <p:spPr bwMode="auto">
          <a:xfrm>
            <a:off x="3333750" y="1108075"/>
            <a:ext cx="6842125" cy="3732213"/>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7"/>
            <a:srcRect/>
            <a:stretch>
              <a:fillRect/>
            </a:stretch>
          </a:blipFill>
          <a:ln w="12700" algn="ctr">
            <a:noFill/>
            <a:miter lim="800000"/>
            <a:headEnd/>
            <a:tailEnd/>
          </a:ln>
        </p:spPr>
        <p:txBody>
          <a:bodyPr lIns="91429" tIns="45714" rIns="91429" bIns="45714" anchor="ctr"/>
          <a:lstStyle/>
          <a:p>
            <a:pPr algn="ctr">
              <a:defRPr/>
            </a:pPr>
            <a:endParaRPr lang="zh-CN" altLang="en-US">
              <a:solidFill>
                <a:schemeClr val="lt1"/>
              </a:solidFill>
              <a:latin typeface="+mn-lt"/>
              <a:ea typeface="+mn-ea"/>
            </a:endParaRPr>
          </a:p>
        </p:txBody>
      </p:sp>
      <p:grpSp>
        <p:nvGrpSpPr>
          <p:cNvPr id="3" name="Group 10"/>
          <p:cNvGrpSpPr>
            <a:grpSpLocks/>
          </p:cNvGrpSpPr>
          <p:nvPr/>
        </p:nvGrpSpPr>
        <p:grpSpPr bwMode="auto">
          <a:xfrm>
            <a:off x="1714500" y="1044575"/>
            <a:ext cx="6048375" cy="571500"/>
            <a:chOff x="1215" y="883"/>
            <a:chExt cx="3809" cy="393"/>
          </a:xfrm>
        </p:grpSpPr>
        <p:sp>
          <p:nvSpPr>
            <p:cNvPr id="26636" name="矩形 16"/>
            <p:cNvSpPr>
              <a:spLocks noChangeArrowheads="1"/>
            </p:cNvSpPr>
            <p:nvPr/>
          </p:nvSpPr>
          <p:spPr bwMode="auto">
            <a:xfrm>
              <a:off x="1485" y="932"/>
              <a:ext cx="3539" cy="298"/>
            </a:xfrm>
            <a:prstGeom prst="rect">
              <a:avLst/>
            </a:prstGeom>
            <a:noFill/>
            <a:ln w="9525">
              <a:noFill/>
              <a:miter lim="800000"/>
              <a:headEnd/>
              <a:tailEnd/>
            </a:ln>
          </p:spPr>
          <p:txBody>
            <a:bodyPr lIns="0" tIns="0" rIns="0" bIns="0">
              <a:spAutoFit/>
            </a:bodyPr>
            <a:lstStyle/>
            <a:p>
              <a:r>
                <a:rPr lang="en-US" altLang="zh-CN" sz="3100" b="1">
                  <a:sym typeface="Arial" pitchFamily="34" charset="0"/>
                </a:rPr>
                <a:t>    </a:t>
              </a:r>
              <a:r>
                <a:rPr lang="zh-CN" altLang="en-US" sz="3100" b="1">
                  <a:solidFill>
                    <a:schemeClr val="hlink"/>
                  </a:solidFill>
                  <a:sym typeface="Arial" pitchFamily="34" charset="0"/>
                </a:rPr>
                <a:t>学生的已有经验</a:t>
              </a:r>
              <a:r>
                <a:rPr lang="zh-CN" altLang="en-US" sz="2800">
                  <a:sym typeface="Arial" pitchFamily="34" charset="0"/>
                </a:rPr>
                <a:t> </a:t>
              </a:r>
            </a:p>
          </p:txBody>
        </p:sp>
        <p:sp>
          <p:nvSpPr>
            <p:cNvPr id="6" name="MH_Number_1"/>
            <p:cNvSpPr/>
            <p:nvPr>
              <p:custDataLst>
                <p:tags r:id="rId4"/>
              </p:custDataLst>
            </p:nvPr>
          </p:nvSpPr>
          <p:spPr>
            <a:xfrm>
              <a:off x="1215" y="883"/>
              <a:ext cx="328" cy="393"/>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grpSp>
        <p:nvGrpSpPr>
          <p:cNvPr id="5" name="Group 11"/>
          <p:cNvGrpSpPr>
            <a:grpSpLocks/>
          </p:cNvGrpSpPr>
          <p:nvPr/>
        </p:nvGrpSpPr>
        <p:grpSpPr bwMode="auto">
          <a:xfrm>
            <a:off x="1571625" y="3919538"/>
            <a:ext cx="5832475" cy="560387"/>
            <a:chOff x="990" y="2138"/>
            <a:chExt cx="3674" cy="391"/>
          </a:xfrm>
        </p:grpSpPr>
        <p:sp>
          <p:nvSpPr>
            <p:cNvPr id="26634" name="矩形 16"/>
            <p:cNvSpPr>
              <a:spLocks noChangeArrowheads="1"/>
            </p:cNvSpPr>
            <p:nvPr/>
          </p:nvSpPr>
          <p:spPr bwMode="auto">
            <a:xfrm>
              <a:off x="990" y="2188"/>
              <a:ext cx="3674" cy="330"/>
            </a:xfrm>
            <a:prstGeom prst="rect">
              <a:avLst/>
            </a:prstGeom>
            <a:noFill/>
            <a:ln w="9525">
              <a:noFill/>
              <a:miter lim="800000"/>
              <a:headEnd/>
              <a:tailEnd/>
            </a:ln>
          </p:spPr>
          <p:txBody>
            <a:bodyPr lIns="0" tIns="0" rIns="0" bIns="0">
              <a:spAutoFit/>
            </a:bodyPr>
            <a:lstStyle/>
            <a:p>
              <a:r>
                <a:rPr lang="en-US" altLang="zh-CN" sz="3100" b="1">
                  <a:sym typeface="Arial" pitchFamily="34" charset="0"/>
                </a:rPr>
                <a:t>          </a:t>
              </a:r>
              <a:r>
                <a:rPr lang="zh-CN" altLang="en-US" sz="3100" b="1">
                  <a:solidFill>
                    <a:schemeClr val="hlink"/>
                  </a:solidFill>
                  <a:sym typeface="Arial" pitchFamily="34" charset="0"/>
                </a:rPr>
                <a:t>学生遇到的困难</a:t>
              </a:r>
              <a:r>
                <a:rPr lang="zh-CN" altLang="en-US" sz="3100">
                  <a:sym typeface="Arial" pitchFamily="34" charset="0"/>
                </a:rPr>
                <a:t> </a:t>
              </a:r>
            </a:p>
          </p:txBody>
        </p:sp>
        <p:sp>
          <p:nvSpPr>
            <p:cNvPr id="4" name="MH_Number_2"/>
            <p:cNvSpPr/>
            <p:nvPr>
              <p:custDataLst>
                <p:tags r:id="rId3"/>
              </p:custDataLst>
            </p:nvPr>
          </p:nvSpPr>
          <p:spPr>
            <a:xfrm>
              <a:off x="1170" y="2138"/>
              <a:ext cx="327" cy="391"/>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grpSp>
        <p:nvGrpSpPr>
          <p:cNvPr id="26629" name="Group 7"/>
          <p:cNvGrpSpPr>
            <a:grpSpLocks/>
          </p:cNvGrpSpPr>
          <p:nvPr/>
        </p:nvGrpSpPr>
        <p:grpSpPr bwMode="auto">
          <a:xfrm>
            <a:off x="381000" y="295275"/>
            <a:ext cx="3170238" cy="728663"/>
            <a:chOff x="4002" y="1856"/>
            <a:chExt cx="1998" cy="459"/>
          </a:xfrm>
        </p:grpSpPr>
        <p:sp>
          <p:nvSpPr>
            <p:cNvPr id="8" name="MH_Number_2"/>
            <p:cNvSpPr/>
            <p:nvPr>
              <p:custDataLst>
                <p:tags r:id="rId1"/>
              </p:custDataLst>
            </p:nvPr>
          </p:nvSpPr>
          <p:spPr>
            <a:xfrm>
              <a:off x="4002" y="1924"/>
              <a:ext cx="327" cy="391"/>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9" name="MH_Entry_2"/>
            <p:cNvSpPr/>
            <p:nvPr>
              <p:custDataLst>
                <p:tags r:id="rId2"/>
              </p:custDataLst>
            </p:nvPr>
          </p:nvSpPr>
          <p:spPr>
            <a:xfrm>
              <a:off x="4446" y="1856"/>
              <a:ext cx="1554"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学生分析</a:t>
              </a:r>
              <a:endParaRPr lang="en-US" altLang="zh-CN" sz="4400" dirty="0">
                <a:solidFill>
                  <a:schemeClr val="accent2"/>
                </a:solidFill>
                <a:latin typeface="Arial" pitchFamily="34" charset="0"/>
                <a:ea typeface="微软雅黑" pitchFamily="34" charset="-122"/>
                <a:sym typeface="Arial" pitchFamily="34" charset="0"/>
              </a:endParaRPr>
            </a:p>
          </p:txBody>
        </p:sp>
      </p:grpSp>
      <p:sp>
        <p:nvSpPr>
          <p:cNvPr id="12" name="矩形 11"/>
          <p:cNvSpPr>
            <a:spLocks noChangeArrowheads="1"/>
          </p:cNvSpPr>
          <p:nvPr/>
        </p:nvSpPr>
        <p:spPr bwMode="auto">
          <a:xfrm>
            <a:off x="785813" y="1830388"/>
            <a:ext cx="11858625" cy="1384300"/>
          </a:xfrm>
          <a:prstGeom prst="rect">
            <a:avLst/>
          </a:prstGeom>
          <a:noFill/>
          <a:ln w="9525">
            <a:noFill/>
            <a:miter lim="800000"/>
            <a:headEnd/>
            <a:tailEnd/>
          </a:ln>
        </p:spPr>
        <p:txBody>
          <a:bodyPr lIns="0" tIns="0" rIns="0" bIns="0">
            <a:spAutoFit/>
          </a:bodyPr>
          <a:lstStyle/>
          <a:p>
            <a:r>
              <a:rPr lang="zh-CN" altLang="en-US" sz="3000">
                <a:ea typeface="黑体" pitchFamily="49" charset="-122"/>
                <a:sym typeface="Arial" pitchFamily="34" charset="0"/>
              </a:rPr>
              <a:t>        学生对角已有一些感性的认识，脑海里也有一些模糊的角的概念。但学生的认识不能停留在生活中的“角”的层面。如何将实物角的物理特性和抽象角的数学特性对接和互转，将实物角上升到抽象角的认识？</a:t>
            </a:r>
          </a:p>
        </p:txBody>
      </p:sp>
      <p:sp>
        <p:nvSpPr>
          <p:cNvPr id="13" name="矩形 12"/>
          <p:cNvSpPr>
            <a:spLocks noChangeArrowheads="1"/>
          </p:cNvSpPr>
          <p:nvPr/>
        </p:nvSpPr>
        <p:spPr bwMode="auto">
          <a:xfrm>
            <a:off x="785813" y="4765675"/>
            <a:ext cx="11787187" cy="1371600"/>
          </a:xfrm>
          <a:prstGeom prst="rect">
            <a:avLst/>
          </a:prstGeom>
          <a:noFill/>
          <a:ln w="9525">
            <a:noFill/>
            <a:miter lim="800000"/>
            <a:headEnd/>
            <a:tailEnd/>
          </a:ln>
        </p:spPr>
        <p:txBody>
          <a:bodyPr lIns="0" tIns="0" rIns="0" bIns="0">
            <a:spAutoFit/>
          </a:bodyPr>
          <a:lstStyle/>
          <a:p>
            <a:r>
              <a:rPr lang="zh-CN" altLang="en-US" sz="3000">
                <a:ea typeface="黑体" pitchFamily="49" charset="-122"/>
                <a:sym typeface="Arial" pitchFamily="34" charset="0"/>
              </a:rPr>
              <a:t>       学生空间认知水平处于“投影几何阶段”，也就是说这个阶段的学生对图形的认知只注重于它的直观性较强的特征，而忽视那些不太明显的属性特征。</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strVal val="4*#ppt_w"/>
                                          </p:val>
                                        </p:tav>
                                        <p:tav tm="100000">
                                          <p:val>
                                            <p:strVal val="#ppt_w"/>
                                          </p:val>
                                        </p:tav>
                                      </p:tavLst>
                                    </p:anim>
                                    <p:anim calcmode="lin" valueType="num">
                                      <p:cBhvr>
                                        <p:cTn id="14" dur="500" fill="hold"/>
                                        <p:tgtEl>
                                          <p:spTgt spid="12"/>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strVal val="4*#ppt_w"/>
                                          </p:val>
                                        </p:tav>
                                        <p:tav tm="100000">
                                          <p:val>
                                            <p:strVal val="#ppt_w"/>
                                          </p:val>
                                        </p:tav>
                                      </p:tavLst>
                                    </p:anim>
                                    <p:anim calcmode="lin" valueType="num">
                                      <p:cBhvr>
                                        <p:cTn id="26" dur="500" fill="hold"/>
                                        <p:tgtEl>
                                          <p:spTgt spid="1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dirty="0">
              <a:solidFill>
                <a:schemeClr val="lt1"/>
              </a:solidFill>
              <a:latin typeface="+mn-lt"/>
              <a:ea typeface="+mn-ea"/>
            </a:endParaRPr>
          </a:p>
        </p:txBody>
      </p:sp>
      <p:sp>
        <p:nvSpPr>
          <p:cNvPr id="27651" name="矩形 16"/>
          <p:cNvSpPr>
            <a:spLocks noChangeArrowheads="1"/>
          </p:cNvSpPr>
          <p:nvPr/>
        </p:nvSpPr>
        <p:spPr bwMode="auto">
          <a:xfrm>
            <a:off x="3692525" y="520700"/>
            <a:ext cx="5832475" cy="473075"/>
          </a:xfrm>
          <a:prstGeom prst="rect">
            <a:avLst/>
          </a:prstGeom>
          <a:noFill/>
          <a:ln w="9525">
            <a:noFill/>
            <a:miter lim="800000"/>
            <a:headEnd/>
            <a:tailEnd/>
          </a:ln>
        </p:spPr>
        <p:txBody>
          <a:bodyPr lIns="0" tIns="0" rIns="0" bIns="0">
            <a:spAutoFit/>
          </a:bodyPr>
          <a:lstStyle/>
          <a:p>
            <a:r>
              <a:rPr lang="en-US" altLang="zh-CN" sz="3100" b="1">
                <a:sym typeface="Arial" pitchFamily="34" charset="0"/>
              </a:rPr>
              <a:t>          </a:t>
            </a:r>
            <a:r>
              <a:rPr lang="zh-CN" altLang="en-US" sz="3100" b="1">
                <a:solidFill>
                  <a:schemeClr val="hlink"/>
                </a:solidFill>
                <a:sym typeface="Arial" pitchFamily="34" charset="0"/>
              </a:rPr>
              <a:t>学生遇到的困难</a:t>
            </a:r>
            <a:r>
              <a:rPr lang="zh-CN" altLang="en-US" sz="3100">
                <a:sym typeface="Arial" pitchFamily="34" charset="0"/>
              </a:rPr>
              <a:t> </a:t>
            </a:r>
          </a:p>
        </p:txBody>
      </p:sp>
      <p:grpSp>
        <p:nvGrpSpPr>
          <p:cNvPr id="27652" name="Group 7"/>
          <p:cNvGrpSpPr>
            <a:grpSpLocks/>
          </p:cNvGrpSpPr>
          <p:nvPr/>
        </p:nvGrpSpPr>
        <p:grpSpPr bwMode="auto">
          <a:xfrm>
            <a:off x="381000" y="295275"/>
            <a:ext cx="3170238" cy="728663"/>
            <a:chOff x="4002" y="1856"/>
            <a:chExt cx="1998" cy="459"/>
          </a:xfrm>
        </p:grpSpPr>
        <p:sp>
          <p:nvSpPr>
            <p:cNvPr id="8" name="MH_Number_2"/>
            <p:cNvSpPr/>
            <p:nvPr>
              <p:custDataLst>
                <p:tags r:id="rId1"/>
              </p:custDataLst>
            </p:nvPr>
          </p:nvSpPr>
          <p:spPr>
            <a:xfrm>
              <a:off x="4002" y="1924"/>
              <a:ext cx="327" cy="391"/>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9" name="MH_Entry_2"/>
            <p:cNvSpPr/>
            <p:nvPr>
              <p:custDataLst>
                <p:tags r:id="rId2"/>
              </p:custDataLst>
            </p:nvPr>
          </p:nvSpPr>
          <p:spPr>
            <a:xfrm>
              <a:off x="4446" y="1856"/>
              <a:ext cx="1554" cy="4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学生分析</a:t>
              </a:r>
              <a:endParaRPr lang="en-US" altLang="zh-CN" sz="4400" dirty="0">
                <a:solidFill>
                  <a:schemeClr val="accent2"/>
                </a:solidFill>
                <a:latin typeface="Arial" pitchFamily="34" charset="0"/>
                <a:ea typeface="微软雅黑" pitchFamily="34" charset="-122"/>
                <a:sym typeface="Arial" pitchFamily="34" charset="0"/>
              </a:endParaRPr>
            </a:p>
          </p:txBody>
        </p:sp>
      </p:grpSp>
      <p:sp>
        <p:nvSpPr>
          <p:cNvPr id="27653" name="矩形 12"/>
          <p:cNvSpPr>
            <a:spLocks noChangeArrowheads="1"/>
          </p:cNvSpPr>
          <p:nvPr/>
        </p:nvSpPr>
        <p:spPr bwMode="auto">
          <a:xfrm>
            <a:off x="452438" y="5129213"/>
            <a:ext cx="11953875" cy="1462087"/>
          </a:xfrm>
          <a:prstGeom prst="rect">
            <a:avLst/>
          </a:prstGeom>
          <a:noFill/>
          <a:ln w="9525">
            <a:noFill/>
            <a:miter lim="800000"/>
            <a:headEnd/>
            <a:tailEnd/>
          </a:ln>
        </p:spPr>
        <p:txBody>
          <a:bodyPr lIns="0" tIns="0" rIns="0" bIns="0">
            <a:spAutoFit/>
          </a:bodyPr>
          <a:lstStyle/>
          <a:p>
            <a:r>
              <a:rPr lang="zh-CN" altLang="en-US" sz="3200">
                <a:ea typeface="黑体" pitchFamily="49" charset="-122"/>
                <a:sym typeface="Arial" pitchFamily="34" charset="0"/>
              </a:rPr>
              <a:t>比较两个角的大小时，更注意角的“占地面”大小这方面，而忽略两条边张口大小，在学生没有射线的知识基础情况下，如何从学生已有认知中找到生长点，避免认知缺陷干扰对角的本质属性理解？</a:t>
            </a:r>
          </a:p>
        </p:txBody>
      </p:sp>
      <p:sp>
        <p:nvSpPr>
          <p:cNvPr id="77838" name="AutoShape 14"/>
          <p:cNvSpPr>
            <a:spLocks noChangeArrowheads="1"/>
          </p:cNvSpPr>
          <p:nvPr/>
        </p:nvSpPr>
        <p:spPr bwMode="auto">
          <a:xfrm rot="8231679">
            <a:off x="3038475" y="3046413"/>
            <a:ext cx="2959100" cy="2579687"/>
          </a:xfrm>
          <a:prstGeom prst="triangle">
            <a:avLst>
              <a:gd name="adj" fmla="val 0"/>
            </a:avLst>
          </a:prstGeom>
          <a:solidFill>
            <a:schemeClr val="accent1"/>
          </a:solidFill>
          <a:ln w="9525">
            <a:noFill/>
            <a:miter lim="800000"/>
            <a:headEnd/>
            <a:tailEnd/>
          </a:ln>
        </p:spPr>
        <p:txBody>
          <a:bodyPr wrap="none" anchor="ctr"/>
          <a:lstStyle/>
          <a:p>
            <a:endParaRPr lang="zh-CN" altLang="en-US"/>
          </a:p>
        </p:txBody>
      </p:sp>
      <p:sp>
        <p:nvSpPr>
          <p:cNvPr id="27655" name="Line 15"/>
          <p:cNvSpPr>
            <a:spLocks noChangeShapeType="1"/>
          </p:cNvSpPr>
          <p:nvPr/>
        </p:nvSpPr>
        <p:spPr bwMode="auto">
          <a:xfrm flipV="1">
            <a:off x="2541588" y="2392363"/>
            <a:ext cx="2159000" cy="2016125"/>
          </a:xfrm>
          <a:prstGeom prst="line">
            <a:avLst/>
          </a:prstGeom>
          <a:noFill/>
          <a:ln w="38100">
            <a:solidFill>
              <a:srgbClr val="FF0000"/>
            </a:solidFill>
            <a:round/>
            <a:headEnd/>
            <a:tailEnd/>
          </a:ln>
        </p:spPr>
        <p:txBody>
          <a:bodyPr/>
          <a:lstStyle/>
          <a:p>
            <a:endParaRPr lang="zh-CN" altLang="en-US"/>
          </a:p>
        </p:txBody>
      </p:sp>
      <p:sp>
        <p:nvSpPr>
          <p:cNvPr id="27656" name="Line 16"/>
          <p:cNvSpPr>
            <a:spLocks noChangeShapeType="1"/>
          </p:cNvSpPr>
          <p:nvPr/>
        </p:nvSpPr>
        <p:spPr bwMode="auto">
          <a:xfrm flipV="1">
            <a:off x="2541588" y="4264025"/>
            <a:ext cx="3887787" cy="144463"/>
          </a:xfrm>
          <a:prstGeom prst="line">
            <a:avLst/>
          </a:prstGeom>
          <a:noFill/>
          <a:ln w="38100">
            <a:solidFill>
              <a:srgbClr val="FF0000"/>
            </a:solidFill>
            <a:round/>
            <a:headEnd/>
            <a:tailEnd/>
          </a:ln>
        </p:spPr>
        <p:txBody>
          <a:bodyPr/>
          <a:lstStyle/>
          <a:p>
            <a:endParaRPr lang="zh-CN" altLang="en-US"/>
          </a:p>
        </p:txBody>
      </p:sp>
      <p:sp>
        <p:nvSpPr>
          <p:cNvPr id="27657" name="Line 17"/>
          <p:cNvSpPr>
            <a:spLocks noChangeShapeType="1"/>
          </p:cNvSpPr>
          <p:nvPr/>
        </p:nvSpPr>
        <p:spPr bwMode="auto">
          <a:xfrm flipV="1">
            <a:off x="7508875" y="3400425"/>
            <a:ext cx="865188" cy="792163"/>
          </a:xfrm>
          <a:prstGeom prst="line">
            <a:avLst/>
          </a:prstGeom>
          <a:noFill/>
          <a:ln w="38100">
            <a:solidFill>
              <a:srgbClr val="FF0000"/>
            </a:solidFill>
            <a:round/>
            <a:headEnd/>
            <a:tailEnd/>
          </a:ln>
        </p:spPr>
        <p:txBody>
          <a:bodyPr/>
          <a:lstStyle/>
          <a:p>
            <a:endParaRPr lang="zh-CN" altLang="en-US"/>
          </a:p>
        </p:txBody>
      </p:sp>
      <p:sp>
        <p:nvSpPr>
          <p:cNvPr id="77843" name="Line 19"/>
          <p:cNvSpPr>
            <a:spLocks noChangeShapeType="1"/>
          </p:cNvSpPr>
          <p:nvPr/>
        </p:nvSpPr>
        <p:spPr bwMode="auto">
          <a:xfrm flipV="1">
            <a:off x="7456488" y="-200025"/>
            <a:ext cx="4805362" cy="4430713"/>
          </a:xfrm>
          <a:prstGeom prst="line">
            <a:avLst/>
          </a:prstGeom>
          <a:noFill/>
          <a:ln w="38100">
            <a:solidFill>
              <a:srgbClr val="FF0000"/>
            </a:solidFill>
            <a:round/>
            <a:headEnd/>
            <a:tailEnd/>
          </a:ln>
        </p:spPr>
        <p:txBody>
          <a:bodyPr/>
          <a:lstStyle/>
          <a:p>
            <a:endParaRPr lang="zh-CN" altLang="en-US"/>
          </a:p>
        </p:txBody>
      </p:sp>
      <p:sp>
        <p:nvSpPr>
          <p:cNvPr id="27659" name="Line 18"/>
          <p:cNvSpPr>
            <a:spLocks noChangeShapeType="1"/>
          </p:cNvSpPr>
          <p:nvPr/>
        </p:nvSpPr>
        <p:spPr bwMode="auto">
          <a:xfrm flipV="1">
            <a:off x="7508875" y="4192588"/>
            <a:ext cx="1511300" cy="0"/>
          </a:xfrm>
          <a:prstGeom prst="line">
            <a:avLst/>
          </a:prstGeom>
          <a:noFill/>
          <a:ln w="38100">
            <a:solidFill>
              <a:srgbClr val="FF0000"/>
            </a:solidFill>
            <a:round/>
            <a:headEnd/>
            <a:tailEnd/>
          </a:ln>
        </p:spPr>
        <p:txBody>
          <a:bodyPr/>
          <a:lstStyle/>
          <a:p>
            <a:endParaRPr lang="zh-CN" altLang="en-US"/>
          </a:p>
        </p:txBody>
      </p:sp>
      <p:sp>
        <p:nvSpPr>
          <p:cNvPr id="77844" name="Line 20"/>
          <p:cNvSpPr>
            <a:spLocks noChangeShapeType="1"/>
          </p:cNvSpPr>
          <p:nvPr/>
        </p:nvSpPr>
        <p:spPr bwMode="auto">
          <a:xfrm flipV="1">
            <a:off x="7437438" y="4059238"/>
            <a:ext cx="5759450" cy="144462"/>
          </a:xfrm>
          <a:prstGeom prst="line">
            <a:avLst/>
          </a:prstGeom>
          <a:noFill/>
          <a:ln w="38100">
            <a:solidFill>
              <a:srgbClr val="FF0000"/>
            </a:solidFill>
            <a:round/>
            <a:headEnd/>
            <a:tailEnd/>
          </a:ln>
        </p:spPr>
        <p:txBody>
          <a:bodyPr/>
          <a:lstStyle/>
          <a:p>
            <a:endParaRPr lang="zh-CN" altLang="en-US"/>
          </a:p>
        </p:txBody>
      </p:sp>
      <p:sp>
        <p:nvSpPr>
          <p:cNvPr id="77845" name="AutoShape 21"/>
          <p:cNvSpPr>
            <a:spLocks noChangeArrowheads="1"/>
          </p:cNvSpPr>
          <p:nvPr/>
        </p:nvSpPr>
        <p:spPr bwMode="auto">
          <a:xfrm rot="8231679">
            <a:off x="7751763" y="3670300"/>
            <a:ext cx="1127125" cy="990600"/>
          </a:xfrm>
          <a:prstGeom prst="triangle">
            <a:avLst>
              <a:gd name="adj" fmla="val 0"/>
            </a:avLst>
          </a:prstGeom>
          <a:solidFill>
            <a:schemeClr val="accent1"/>
          </a:solidFill>
          <a:ln w="9525">
            <a:noFill/>
            <a:miter lim="800000"/>
            <a:headEnd/>
            <a:tailEnd/>
          </a:ln>
        </p:spPr>
        <p:txBody>
          <a:bodyPr wrap="none" anchor="ctr"/>
          <a:lstStyle/>
          <a:p>
            <a:endParaRPr lang="zh-CN" altLang="en-US"/>
          </a:p>
        </p:txBody>
      </p:sp>
      <p:sp>
        <p:nvSpPr>
          <p:cNvPr id="18" name="AutoShape 21"/>
          <p:cNvSpPr>
            <a:spLocks noChangeArrowheads="1"/>
          </p:cNvSpPr>
          <p:nvPr/>
        </p:nvSpPr>
        <p:spPr bwMode="auto">
          <a:xfrm rot="8231679">
            <a:off x="8736013" y="1068388"/>
            <a:ext cx="6745287" cy="6070600"/>
          </a:xfrm>
          <a:prstGeom prst="triangle">
            <a:avLst>
              <a:gd name="adj" fmla="val 0"/>
            </a:avLst>
          </a:prstGeom>
          <a:solidFill>
            <a:schemeClr val="accent1"/>
          </a:solidFill>
          <a:ln w="9525">
            <a:noFill/>
            <a:miter lim="800000"/>
            <a:headEnd/>
            <a:tailEnd/>
          </a:ln>
        </p:spPr>
        <p:txBody>
          <a:bodyPr wrap="none" anchor="ctr"/>
          <a:lstStyle/>
          <a:p>
            <a:endParaRPr lang="zh-CN" altLang="en-US"/>
          </a:p>
        </p:txBody>
      </p:sp>
      <p:sp>
        <p:nvSpPr>
          <p:cNvPr id="27663" name="矩形 18"/>
          <p:cNvSpPr>
            <a:spLocks noChangeArrowheads="1"/>
          </p:cNvSpPr>
          <p:nvPr/>
        </p:nvSpPr>
        <p:spPr bwMode="auto">
          <a:xfrm>
            <a:off x="4286250" y="4330700"/>
            <a:ext cx="1000125" cy="923925"/>
          </a:xfrm>
          <a:prstGeom prst="rect">
            <a:avLst/>
          </a:prstGeom>
          <a:noFill/>
          <a:ln w="9525">
            <a:noFill/>
            <a:miter lim="800000"/>
            <a:headEnd/>
            <a:tailEnd/>
          </a:ln>
        </p:spPr>
        <p:txBody>
          <a:bodyPr>
            <a:spAutoFit/>
          </a:bodyPr>
          <a:lstStyle/>
          <a:p>
            <a:r>
              <a:rPr lang="zh-CN" altLang="en-US" sz="5400" b="1"/>
              <a:t>①</a:t>
            </a:r>
          </a:p>
        </p:txBody>
      </p:sp>
      <p:sp>
        <p:nvSpPr>
          <p:cNvPr id="27664" name="矩形 19"/>
          <p:cNvSpPr>
            <a:spLocks noChangeArrowheads="1"/>
          </p:cNvSpPr>
          <p:nvPr/>
        </p:nvSpPr>
        <p:spPr bwMode="auto">
          <a:xfrm>
            <a:off x="8072438" y="4187825"/>
            <a:ext cx="954087" cy="1016000"/>
          </a:xfrm>
          <a:prstGeom prst="rect">
            <a:avLst/>
          </a:prstGeom>
          <a:noFill/>
          <a:ln w="9525">
            <a:noFill/>
            <a:miter lim="800000"/>
            <a:headEnd/>
            <a:tailEnd/>
          </a:ln>
        </p:spPr>
        <p:txBody>
          <a:bodyPr wrap="none">
            <a:spAutoFit/>
          </a:bodyPr>
          <a:lstStyle/>
          <a:p>
            <a:r>
              <a:rPr lang="zh-CN" altLang="en-US" sz="6000" b="1"/>
              <a:t>②</a:t>
            </a:r>
          </a:p>
        </p:txBody>
      </p:sp>
      <p:sp>
        <p:nvSpPr>
          <p:cNvPr id="21" name="矩形 20"/>
          <p:cNvSpPr>
            <a:spLocks noChangeArrowheads="1"/>
          </p:cNvSpPr>
          <p:nvPr/>
        </p:nvSpPr>
        <p:spPr bwMode="auto">
          <a:xfrm>
            <a:off x="1928813" y="1758950"/>
            <a:ext cx="7215187" cy="615950"/>
          </a:xfrm>
          <a:prstGeom prst="rect">
            <a:avLst/>
          </a:prstGeom>
          <a:noFill/>
          <a:ln w="9525">
            <a:noFill/>
            <a:miter lim="800000"/>
            <a:headEnd/>
            <a:tailEnd/>
          </a:ln>
        </p:spPr>
        <p:txBody>
          <a:bodyPr lIns="0" tIns="0" rIns="0" bIns="0">
            <a:spAutoFit/>
          </a:bodyPr>
          <a:lstStyle/>
          <a:p>
            <a:r>
              <a:rPr lang="zh-CN" altLang="en-US" sz="4000" b="1">
                <a:solidFill>
                  <a:srgbClr val="FF0000"/>
                </a:solidFill>
              </a:rPr>
              <a:t>思考：用动态角代替静态角</a:t>
            </a:r>
            <a:r>
              <a:rPr lang="zh-CN" altLang="en-US" sz="4000" b="1">
                <a:solidFill>
                  <a:srgbClr val="FF0000"/>
                </a:solidFill>
                <a:ea typeface="黑体" pitchFamily="49" charset="-122"/>
                <a:sym typeface="Arial" pitchFamily="34" charset="0"/>
              </a:rPr>
              <a: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7838"/>
                                        </p:tgtEl>
                                        <p:attrNameLst>
                                          <p:attrName>style.visibility</p:attrName>
                                        </p:attrNameLst>
                                      </p:cBhvr>
                                      <p:to>
                                        <p:strVal val="visible"/>
                                      </p:to>
                                    </p:set>
                                    <p:animEffect transition="in" filter="strips(upRight)">
                                      <p:cBhvr>
                                        <p:cTn id="7" dur="500"/>
                                        <p:tgtEl>
                                          <p:spTgt spid="7783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77845"/>
                                        </p:tgtEl>
                                        <p:attrNameLst>
                                          <p:attrName>style.visibility</p:attrName>
                                        </p:attrNameLst>
                                      </p:cBhvr>
                                      <p:to>
                                        <p:strVal val="visible"/>
                                      </p:to>
                                    </p:set>
                                    <p:animEffect transition="in" filter="strips(upRight)">
                                      <p:cBhvr>
                                        <p:cTn id="12" dur="500"/>
                                        <p:tgtEl>
                                          <p:spTgt spid="7784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7844"/>
                                        </p:tgtEl>
                                        <p:attrNameLst>
                                          <p:attrName>style.visibility</p:attrName>
                                        </p:attrNameLst>
                                      </p:cBhvr>
                                      <p:to>
                                        <p:strVal val="visible"/>
                                      </p:to>
                                    </p:set>
                                    <p:animEffect transition="in" filter="wipe(down)">
                                      <p:cBhvr>
                                        <p:cTn id="17" dur="500"/>
                                        <p:tgtEl>
                                          <p:spTgt spid="778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7843"/>
                                        </p:tgtEl>
                                        <p:attrNameLst>
                                          <p:attrName>style.visibility</p:attrName>
                                        </p:attrNameLst>
                                      </p:cBhvr>
                                      <p:to>
                                        <p:strVal val="visible"/>
                                      </p:to>
                                    </p:set>
                                    <p:animEffect transition="in" filter="wipe(down)">
                                      <p:cBhvr>
                                        <p:cTn id="22" dur="500"/>
                                        <p:tgtEl>
                                          <p:spTgt spid="7784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8" grpId="0" animBg="1"/>
      <p:bldP spid="77843" grpId="0" animBg="1"/>
      <p:bldP spid="77844" grpId="0" animBg="1"/>
      <p:bldP spid="77845" grpId="0" animBg="1"/>
      <p:bldP spid="18" grpId="0" animBg="1"/>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0"/>
            <a:ext cx="12858750" cy="7232650"/>
          </a:xfrm>
          <a:prstGeom prst="rect">
            <a:avLst/>
          </a:prstGeom>
          <a:blipFill dpi="0" rotWithShape="1">
            <a:blip r:embed="rId5"/>
            <a:srcRect/>
            <a:stretch>
              <a:fillRect/>
            </a:stretch>
          </a:blipFill>
          <a:ln w="12700" algn="ctr">
            <a:noFill/>
            <a:miter lim="800000"/>
            <a:headEnd/>
            <a:tailEnd/>
          </a:ln>
        </p:spPr>
        <p:txBody>
          <a:bodyPr lIns="91429" tIns="45714" rIns="91429" bIns="45714" anchor="ctr"/>
          <a:lstStyle/>
          <a:p>
            <a:pPr algn="ctr">
              <a:defRPr/>
            </a:pPr>
            <a:endParaRPr lang="zh-CN" altLang="en-US" sz="3200" dirty="0">
              <a:solidFill>
                <a:schemeClr val="lt1"/>
              </a:solidFill>
              <a:latin typeface="+mn-lt"/>
              <a:ea typeface="+mn-ea"/>
            </a:endParaRPr>
          </a:p>
        </p:txBody>
      </p:sp>
      <p:grpSp>
        <p:nvGrpSpPr>
          <p:cNvPr id="28675" name="Group 10"/>
          <p:cNvGrpSpPr>
            <a:grpSpLocks/>
          </p:cNvGrpSpPr>
          <p:nvPr/>
        </p:nvGrpSpPr>
        <p:grpSpPr bwMode="auto">
          <a:xfrm>
            <a:off x="500063" y="1473200"/>
            <a:ext cx="6119812" cy="623888"/>
            <a:chOff x="315" y="928"/>
            <a:chExt cx="3854" cy="393"/>
          </a:xfrm>
        </p:grpSpPr>
        <p:sp>
          <p:nvSpPr>
            <p:cNvPr id="28685" name="矩形 16"/>
            <p:cNvSpPr>
              <a:spLocks noChangeArrowheads="1"/>
            </p:cNvSpPr>
            <p:nvPr/>
          </p:nvSpPr>
          <p:spPr bwMode="auto">
            <a:xfrm>
              <a:off x="630" y="973"/>
              <a:ext cx="3539" cy="298"/>
            </a:xfrm>
            <a:prstGeom prst="rect">
              <a:avLst/>
            </a:prstGeom>
            <a:noFill/>
            <a:ln w="9525">
              <a:noFill/>
              <a:miter lim="800000"/>
              <a:headEnd/>
              <a:tailEnd/>
            </a:ln>
          </p:spPr>
          <p:txBody>
            <a:bodyPr lIns="0" tIns="0" rIns="0" bIns="0">
              <a:spAutoFit/>
            </a:bodyPr>
            <a:lstStyle/>
            <a:p>
              <a:r>
                <a:rPr lang="en-US" altLang="zh-CN" sz="3100" b="1">
                  <a:sym typeface="Arial" pitchFamily="34" charset="0"/>
                </a:rPr>
                <a:t>    </a:t>
              </a:r>
              <a:r>
                <a:rPr lang="zh-CN" altLang="en-US" sz="3100" b="1">
                  <a:sym typeface="Arial" pitchFamily="34" charset="0"/>
                </a:rPr>
                <a:t>教材分析</a:t>
              </a:r>
              <a:endParaRPr lang="zh-CN" altLang="en-US" sz="2800">
                <a:sym typeface="Arial" pitchFamily="34" charset="0"/>
              </a:endParaRPr>
            </a:p>
          </p:txBody>
        </p:sp>
        <p:sp>
          <p:nvSpPr>
            <p:cNvPr id="6" name="MH_Number_1"/>
            <p:cNvSpPr/>
            <p:nvPr>
              <p:custDataLst>
                <p:tags r:id="rId2"/>
              </p:custDataLst>
            </p:nvPr>
          </p:nvSpPr>
          <p:spPr>
            <a:xfrm>
              <a:off x="315" y="928"/>
              <a:ext cx="328" cy="393"/>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grpSp>
        <p:nvGrpSpPr>
          <p:cNvPr id="28676" name="Group 11"/>
          <p:cNvGrpSpPr>
            <a:grpSpLocks/>
          </p:cNvGrpSpPr>
          <p:nvPr/>
        </p:nvGrpSpPr>
        <p:grpSpPr bwMode="auto">
          <a:xfrm>
            <a:off x="357188" y="5259388"/>
            <a:ext cx="5832475" cy="620712"/>
            <a:chOff x="225" y="3313"/>
            <a:chExt cx="3674" cy="391"/>
          </a:xfrm>
        </p:grpSpPr>
        <p:sp>
          <p:nvSpPr>
            <p:cNvPr id="28683" name="矩形 16"/>
            <p:cNvSpPr>
              <a:spLocks noChangeArrowheads="1"/>
            </p:cNvSpPr>
            <p:nvPr/>
          </p:nvSpPr>
          <p:spPr bwMode="auto">
            <a:xfrm>
              <a:off x="225" y="3358"/>
              <a:ext cx="3674" cy="298"/>
            </a:xfrm>
            <a:prstGeom prst="rect">
              <a:avLst/>
            </a:prstGeom>
            <a:noFill/>
            <a:ln w="9525">
              <a:noFill/>
              <a:miter lim="800000"/>
              <a:headEnd/>
              <a:tailEnd/>
            </a:ln>
          </p:spPr>
          <p:txBody>
            <a:bodyPr lIns="0" tIns="0" rIns="0" bIns="0">
              <a:spAutoFit/>
            </a:bodyPr>
            <a:lstStyle/>
            <a:p>
              <a:r>
                <a:rPr lang="en-US" altLang="zh-CN" sz="3100" b="1">
                  <a:sym typeface="Arial" pitchFamily="34" charset="0"/>
                </a:rPr>
                <a:t>           </a:t>
              </a:r>
              <a:r>
                <a:rPr lang="zh-CN" altLang="en-US" sz="3100" b="1">
                  <a:sym typeface="Arial" pitchFamily="34" charset="0"/>
                </a:rPr>
                <a:t>学生分析</a:t>
              </a:r>
              <a:endParaRPr lang="zh-CN" altLang="en-US" sz="3100">
                <a:sym typeface="Arial" pitchFamily="34" charset="0"/>
              </a:endParaRPr>
            </a:p>
          </p:txBody>
        </p:sp>
        <p:sp>
          <p:nvSpPr>
            <p:cNvPr id="4" name="MH_Number_2"/>
            <p:cNvSpPr/>
            <p:nvPr>
              <p:custDataLst>
                <p:tags r:id="rId1"/>
              </p:custDataLst>
            </p:nvPr>
          </p:nvSpPr>
          <p:spPr>
            <a:xfrm>
              <a:off x="360" y="3313"/>
              <a:ext cx="327" cy="391"/>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sp>
        <p:nvSpPr>
          <p:cNvPr id="12" name="右大括号 11"/>
          <p:cNvSpPr/>
          <p:nvPr/>
        </p:nvSpPr>
        <p:spPr>
          <a:xfrm>
            <a:off x="3143250" y="1544638"/>
            <a:ext cx="500063" cy="428625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3" name="TextBox 12"/>
          <p:cNvSpPr txBox="1">
            <a:spLocks noChangeArrowheads="1"/>
          </p:cNvSpPr>
          <p:nvPr/>
        </p:nvSpPr>
        <p:spPr bwMode="auto">
          <a:xfrm>
            <a:off x="4000500" y="687388"/>
            <a:ext cx="6286500" cy="2554287"/>
          </a:xfrm>
          <a:prstGeom prst="rect">
            <a:avLst/>
          </a:prstGeom>
          <a:noFill/>
          <a:ln w="9525">
            <a:noFill/>
            <a:miter lim="800000"/>
            <a:headEnd/>
            <a:tailEnd/>
          </a:ln>
        </p:spPr>
        <p:txBody>
          <a:bodyPr>
            <a:spAutoFit/>
          </a:bodyPr>
          <a:lstStyle/>
          <a:p>
            <a:r>
              <a:rPr lang="en-US" altLang="zh-CN" sz="3200">
                <a:latin typeface="黑体" pitchFamily="49" charset="-122"/>
                <a:ea typeface="黑体" pitchFamily="49" charset="-122"/>
                <a:sym typeface="Arial" pitchFamily="34" charset="0"/>
              </a:rPr>
              <a:t>1</a:t>
            </a:r>
            <a:r>
              <a:rPr lang="zh-CN" altLang="en-US" sz="3200">
                <a:latin typeface="黑体" pitchFamily="49" charset="-122"/>
                <a:ea typeface="黑体" pitchFamily="49" charset="-122"/>
                <a:sym typeface="Arial" pitchFamily="34" charset="0"/>
              </a:rPr>
              <a:t>、结合观察、分析和想象等活动，让学生经历由实物上的角抽象出几何图形角的过程，初步认识角，了解角各部分名称，正确识别角，发展空间观念。（重点）</a:t>
            </a:r>
            <a:endParaRPr lang="zh-CN" altLang="en-US" sz="3200"/>
          </a:p>
        </p:txBody>
      </p:sp>
      <p:sp>
        <p:nvSpPr>
          <p:cNvPr id="14" name="TextBox 13"/>
          <p:cNvSpPr txBox="1">
            <a:spLocks noChangeArrowheads="1"/>
          </p:cNvSpPr>
          <p:nvPr/>
        </p:nvSpPr>
        <p:spPr bwMode="auto">
          <a:xfrm>
            <a:off x="4000500" y="3473450"/>
            <a:ext cx="6286500" cy="2062163"/>
          </a:xfrm>
          <a:prstGeom prst="rect">
            <a:avLst/>
          </a:prstGeom>
          <a:noFill/>
          <a:ln w="9525">
            <a:noFill/>
            <a:miter lim="800000"/>
            <a:headEnd/>
            <a:tailEnd/>
          </a:ln>
        </p:spPr>
        <p:txBody>
          <a:bodyPr>
            <a:spAutoFit/>
          </a:bodyPr>
          <a:lstStyle/>
          <a:p>
            <a:r>
              <a:rPr lang="en-US" altLang="zh-CN" sz="3200">
                <a:latin typeface="黑体" pitchFamily="49" charset="-122"/>
                <a:ea typeface="黑体" pitchFamily="49" charset="-122"/>
                <a:sym typeface="Arial" pitchFamily="34" charset="0"/>
              </a:rPr>
              <a:t>2</a:t>
            </a:r>
            <a:r>
              <a:rPr lang="zh-CN" altLang="en-US" sz="3200">
                <a:latin typeface="黑体" pitchFamily="49" charset="-122"/>
                <a:ea typeface="黑体" pitchFamily="49" charset="-122"/>
                <a:sym typeface="Arial" pitchFamily="34" charset="0"/>
              </a:rPr>
              <a:t>、结合直观操作活动，让学生切实体验感知角的大小与角的张口有关，与角的边长短无关，积累研究图形的经验。（难点）</a:t>
            </a:r>
            <a:endParaRPr lang="zh-CN" altLang="en-US" sz="3200"/>
          </a:p>
        </p:txBody>
      </p:sp>
      <p:sp>
        <p:nvSpPr>
          <p:cNvPr id="15" name="TextBox 14"/>
          <p:cNvSpPr txBox="1">
            <a:spLocks noChangeArrowheads="1"/>
          </p:cNvSpPr>
          <p:nvPr/>
        </p:nvSpPr>
        <p:spPr bwMode="auto">
          <a:xfrm>
            <a:off x="4000500" y="5830888"/>
            <a:ext cx="6286500" cy="584200"/>
          </a:xfrm>
          <a:prstGeom prst="rect">
            <a:avLst/>
          </a:prstGeom>
          <a:noFill/>
          <a:ln w="9525">
            <a:noFill/>
            <a:miter lim="800000"/>
            <a:headEnd/>
            <a:tailEnd/>
          </a:ln>
        </p:spPr>
        <p:txBody>
          <a:bodyPr>
            <a:spAutoFit/>
          </a:bodyPr>
          <a:lstStyle/>
          <a:p>
            <a:r>
              <a:rPr lang="en-US" altLang="zh-CN" sz="3200">
                <a:latin typeface="黑体" pitchFamily="49" charset="-122"/>
                <a:ea typeface="黑体" pitchFamily="49" charset="-122"/>
                <a:sym typeface="Arial" pitchFamily="34" charset="0"/>
              </a:rPr>
              <a:t>3</a:t>
            </a:r>
            <a:r>
              <a:rPr lang="zh-CN" altLang="en-US" sz="3200">
                <a:latin typeface="黑体" pitchFamily="49" charset="-122"/>
                <a:ea typeface="黑体" pitchFamily="49" charset="-122"/>
                <a:sym typeface="Arial" pitchFamily="34" charset="0"/>
              </a:rPr>
              <a:t>、感受角与现实生活的密切关系。</a:t>
            </a:r>
            <a:endParaRPr lang="zh-CN" altLang="en-US" sz="3200"/>
          </a:p>
        </p:txBody>
      </p:sp>
      <p:sp>
        <p:nvSpPr>
          <p:cNvPr id="16" name="右大括号 15"/>
          <p:cNvSpPr/>
          <p:nvPr/>
        </p:nvSpPr>
        <p:spPr>
          <a:xfrm>
            <a:off x="10287000" y="901700"/>
            <a:ext cx="642938" cy="542925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8" name="TextBox 17"/>
          <p:cNvSpPr txBox="1">
            <a:spLocks noChangeArrowheads="1"/>
          </p:cNvSpPr>
          <p:nvPr/>
        </p:nvSpPr>
        <p:spPr bwMode="auto">
          <a:xfrm>
            <a:off x="10858500" y="1965325"/>
            <a:ext cx="2000250" cy="3508375"/>
          </a:xfrm>
          <a:prstGeom prst="rect">
            <a:avLst/>
          </a:prstGeom>
          <a:noFill/>
          <a:ln w="9525">
            <a:noFill/>
            <a:miter lim="800000"/>
            <a:headEnd/>
            <a:tailEnd/>
          </a:ln>
        </p:spPr>
        <p:txBody>
          <a:bodyPr>
            <a:spAutoFit/>
          </a:bodyPr>
          <a:lstStyle/>
          <a:p>
            <a:r>
              <a:rPr lang="zh-CN" altLang="en-US" sz="3200">
                <a:latin typeface="黑体" pitchFamily="49" charset="-122"/>
                <a:ea typeface="黑体" pitchFamily="49" charset="-122"/>
                <a:sym typeface="Arial" pitchFamily="34" charset="0"/>
              </a:rPr>
              <a:t>独立思考、合作互助、集体交流、全班反馈等教学方式，达成学习目标。</a:t>
            </a:r>
            <a:endParaRPr lang="zh-CN" altLang="en-US" sz="3200"/>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linds(horizontal)">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animBg="1"/>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23"/>
          <p:cNvSpPr txBox="1">
            <a:spLocks noChangeArrowheads="1"/>
          </p:cNvSpPr>
          <p:nvPr/>
        </p:nvSpPr>
        <p:spPr bwMode="auto">
          <a:xfrm>
            <a:off x="0" y="952500"/>
            <a:ext cx="2016125" cy="801688"/>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一、</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29699" name="矩形 16"/>
          <p:cNvSpPr>
            <a:spLocks noChangeArrowheads="1"/>
          </p:cNvSpPr>
          <p:nvPr/>
        </p:nvSpPr>
        <p:spPr bwMode="auto">
          <a:xfrm>
            <a:off x="1893888" y="2608263"/>
            <a:ext cx="8858250" cy="1828800"/>
          </a:xfrm>
          <a:prstGeom prst="rect">
            <a:avLst/>
          </a:prstGeom>
          <a:noFill/>
          <a:ln w="9525">
            <a:noFill/>
            <a:miter lim="800000"/>
            <a:headEnd/>
            <a:tailEnd/>
          </a:ln>
        </p:spPr>
        <p:txBody>
          <a:bodyPr lIns="0" tIns="0" rIns="0" bIns="0">
            <a:spAutoFit/>
          </a:bodyPr>
          <a:lstStyle/>
          <a:p>
            <a:r>
              <a:rPr lang="zh-CN" altLang="en-US" sz="3000">
                <a:latin typeface="黑体" pitchFamily="49" charset="-122"/>
                <a:ea typeface="黑体" pitchFamily="49" charset="-122"/>
                <a:sym typeface="Arial" pitchFamily="34" charset="0"/>
              </a:rPr>
              <a:t>同学回忆前面学过的图形，学生回答。（电脑显示长方形、正方形、三角形、圆等平面图形）</a:t>
            </a:r>
          </a:p>
          <a:p>
            <a:endParaRPr lang="zh-CN" altLang="en-US" sz="3000">
              <a:latin typeface="黑体" pitchFamily="49" charset="-122"/>
              <a:ea typeface="黑体" pitchFamily="49" charset="-122"/>
              <a:sym typeface="Arial" pitchFamily="34" charset="0"/>
            </a:endParaRPr>
          </a:p>
          <a:p>
            <a:r>
              <a:rPr lang="zh-CN" altLang="en-US" sz="3000">
                <a:latin typeface="黑体" pitchFamily="49" charset="-122"/>
                <a:ea typeface="黑体" pitchFamily="49" charset="-122"/>
                <a:sym typeface="Arial" pitchFamily="34" charset="0"/>
              </a:rPr>
              <a:t>出示角的图片，引出角的课题</a:t>
            </a:r>
            <a:r>
              <a:rPr lang="zh-CN" altLang="en-US" sz="3000">
                <a:ea typeface="黑体" pitchFamily="49" charset="-122"/>
                <a:sym typeface="Arial" pitchFamily="34" charset="0"/>
              </a:rPr>
              <a:t>“</a:t>
            </a:r>
            <a:r>
              <a:rPr lang="zh-CN" altLang="en-US" sz="3000">
                <a:latin typeface="黑体" pitchFamily="49" charset="-122"/>
                <a:ea typeface="黑体" pitchFamily="49" charset="-122"/>
                <a:sym typeface="Arial" pitchFamily="34" charset="0"/>
              </a:rPr>
              <a:t>认识角</a:t>
            </a:r>
            <a:r>
              <a:rPr lang="zh-CN" altLang="en-US" sz="3000">
                <a:ea typeface="黑体" pitchFamily="49" charset="-122"/>
                <a:sym typeface="Arial" pitchFamily="34" charset="0"/>
              </a:rPr>
              <a:t>”</a:t>
            </a:r>
            <a:r>
              <a:rPr lang="zh-CN" altLang="en-US" sz="3000">
                <a:latin typeface="黑体" pitchFamily="49" charset="-122"/>
                <a:ea typeface="黑体" pitchFamily="49" charset="-122"/>
                <a:sym typeface="Arial" pitchFamily="34" charset="0"/>
              </a:rPr>
              <a:t> </a:t>
            </a:r>
          </a:p>
        </p:txBody>
      </p:sp>
      <p:sp>
        <p:nvSpPr>
          <p:cNvPr id="13" name="Rectangle 12"/>
          <p:cNvSpPr>
            <a:spLocks noChangeArrowheads="1"/>
          </p:cNvSpPr>
          <p:nvPr/>
        </p:nvSpPr>
        <p:spPr bwMode="auto">
          <a:xfrm>
            <a:off x="1389063" y="1239838"/>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a:spLocks noChangeArrowheads="1"/>
          </p:cNvSpPr>
          <p:nvPr/>
        </p:nvSpPr>
        <p:spPr bwMode="auto">
          <a:xfrm>
            <a:off x="957263" y="1193800"/>
            <a:ext cx="1052512" cy="909638"/>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702" name="Rectangle 23"/>
          <p:cNvSpPr>
            <a:spLocks noChangeArrowheads="1"/>
          </p:cNvSpPr>
          <p:nvPr/>
        </p:nvSpPr>
        <p:spPr bwMode="auto">
          <a:xfrm>
            <a:off x="2036763" y="1239838"/>
            <a:ext cx="4464050" cy="660400"/>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100">
                <a:solidFill>
                  <a:schemeClr val="bg1"/>
                </a:solidFill>
                <a:latin typeface="黑体" pitchFamily="49" charset="-122"/>
                <a:ea typeface="黑体" pitchFamily="49" charset="-122"/>
                <a:sym typeface="Arial" pitchFamily="34" charset="0"/>
              </a:rPr>
              <a:t>复习导入，唤醒记忆</a:t>
            </a:r>
            <a:r>
              <a:rPr lang="zh-CN" altLang="en-US" sz="2800">
                <a:solidFill>
                  <a:schemeClr val="bg1"/>
                </a:solidFill>
                <a:latin typeface="隶书" pitchFamily="49" charset="-122"/>
                <a:ea typeface="隶书" pitchFamily="49" charset="-122"/>
                <a:sym typeface="Arial" pitchFamily="34" charset="0"/>
              </a:rPr>
              <a:t> </a:t>
            </a:r>
            <a:endParaRPr lang="en-GB" sz="2800">
              <a:solidFill>
                <a:schemeClr val="bg1"/>
              </a:solidFill>
              <a:latin typeface="隶书" pitchFamily="49" charset="-122"/>
              <a:ea typeface="隶书" pitchFamily="49" charset="-122"/>
              <a:sym typeface="Arial" pitchFamily="34" charset="0"/>
            </a:endParaRPr>
          </a:p>
        </p:txBody>
      </p:sp>
      <p:grpSp>
        <p:nvGrpSpPr>
          <p:cNvPr id="29703" name="Group 111"/>
          <p:cNvGrpSpPr>
            <a:grpSpLocks/>
          </p:cNvGrpSpPr>
          <p:nvPr/>
        </p:nvGrpSpPr>
        <p:grpSpPr bwMode="auto">
          <a:xfrm>
            <a:off x="1062038" y="1273175"/>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 name="MH_Entry_3"/>
          <p:cNvSpPr/>
          <p:nvPr>
            <p:custDataLst>
              <p:tags r:id="rId1"/>
            </p:custDataLst>
          </p:nvPr>
        </p:nvSpPr>
        <p:spPr bwMode="auto">
          <a:xfrm>
            <a:off x="1223963" y="363538"/>
            <a:ext cx="2466975" cy="67786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4400" dirty="0">
                <a:solidFill>
                  <a:schemeClr val="accent1"/>
                </a:solidFill>
                <a:latin typeface="Arial" pitchFamily="34" charset="0"/>
                <a:ea typeface="微软雅黑" pitchFamily="34" charset="-122"/>
                <a:sym typeface="Arial" pitchFamily="34" charset="0"/>
              </a:rPr>
              <a:t>教学设计</a:t>
            </a:r>
          </a:p>
        </p:txBody>
      </p:sp>
      <p:sp>
        <p:nvSpPr>
          <p:cNvPr id="11" name="MH_Number_3"/>
          <p:cNvSpPr/>
          <p:nvPr>
            <p:custDataLst>
              <p:tags r:id="rId2"/>
            </p:custDataLst>
          </p:nvPr>
        </p:nvSpPr>
        <p:spPr bwMode="auto">
          <a:xfrm>
            <a:off x="523875" y="303213"/>
            <a:ext cx="500063" cy="61118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5068" name="矩形 16"/>
          <p:cNvSpPr>
            <a:spLocks noChangeArrowheads="1"/>
          </p:cNvSpPr>
          <p:nvPr/>
        </p:nvSpPr>
        <p:spPr bwMode="auto">
          <a:xfrm>
            <a:off x="3189288" y="4891088"/>
            <a:ext cx="8597900" cy="677862"/>
          </a:xfrm>
          <a:prstGeom prst="rect">
            <a:avLst/>
          </a:prstGeom>
          <a:noFill/>
          <a:ln w="9525">
            <a:noFill/>
            <a:miter lim="800000"/>
            <a:headEnd/>
            <a:tailEnd/>
          </a:ln>
        </p:spPr>
        <p:txBody>
          <a:bodyPr lIns="0" tIns="0" rIns="0" bIns="0">
            <a:spAutoFit/>
          </a:bodyPr>
          <a:lstStyle/>
          <a:p>
            <a:r>
              <a:rPr lang="zh-CN" altLang="en-US" sz="4400">
                <a:solidFill>
                  <a:srgbClr val="CE000D"/>
                </a:solidFill>
                <a:latin typeface="黑体" pitchFamily="49" charset="-122"/>
                <a:ea typeface="黑体" pitchFamily="49" charset="-122"/>
                <a:sym typeface="Arial" pitchFamily="34" charset="0"/>
              </a:rPr>
              <a:t>思考：将新知纳入原有认知结构。</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68"/>
                                        </p:tgtEl>
                                        <p:attrNameLst>
                                          <p:attrName>style.visibility</p:attrName>
                                        </p:attrNameLst>
                                      </p:cBhvr>
                                      <p:to>
                                        <p:strVal val="visible"/>
                                      </p:to>
                                    </p:set>
                                    <p:anim calcmode="lin" valueType="num">
                                      <p:cBhvr additive="base">
                                        <p:cTn id="7" dur="500" fill="hold"/>
                                        <p:tgtEl>
                                          <p:spTgt spid="45068"/>
                                        </p:tgtEl>
                                        <p:attrNameLst>
                                          <p:attrName>ppt_x</p:attrName>
                                        </p:attrNameLst>
                                      </p:cBhvr>
                                      <p:tavLst>
                                        <p:tav tm="0">
                                          <p:val>
                                            <p:strVal val="#ppt_x"/>
                                          </p:val>
                                        </p:tav>
                                        <p:tav tm="100000">
                                          <p:val>
                                            <p:strVal val="#ppt_x"/>
                                          </p:val>
                                        </p:tav>
                                      </p:tavLst>
                                    </p:anim>
                                    <p:anim calcmode="lin" valueType="num">
                                      <p:cBhvr additive="base">
                                        <p:cTn id="8" dur="500" fill="hold"/>
                                        <p:tgtEl>
                                          <p:spTgt spid="450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1389063" y="374650"/>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10"/>
          <p:cNvSpPr>
            <a:spLocks/>
          </p:cNvSpPr>
          <p:nvPr/>
        </p:nvSpPr>
        <p:spPr bwMode="auto">
          <a:xfrm>
            <a:off x="5886450" y="3481388"/>
            <a:ext cx="1373188" cy="1385887"/>
          </a:xfrm>
          <a:custGeom>
            <a:avLst/>
            <a:gdLst>
              <a:gd name="T0" fmla="*/ 0 w 394"/>
              <a:gd name="T1" fmla="*/ 397 h 397"/>
              <a:gd name="T2" fmla="*/ 0 w 394"/>
              <a:gd name="T3" fmla="*/ 345 h 397"/>
              <a:gd name="T4" fmla="*/ 46 w 394"/>
              <a:gd name="T5" fmla="*/ 299 h 397"/>
              <a:gd name="T6" fmla="*/ 46 w 394"/>
              <a:gd name="T7" fmla="*/ 98 h 397"/>
              <a:gd name="T8" fmla="*/ 145 w 394"/>
              <a:gd name="T9" fmla="*/ 0 h 397"/>
              <a:gd name="T10" fmla="*/ 394 w 394"/>
              <a:gd name="T11" fmla="*/ 0 h 397"/>
              <a:gd name="T12" fmla="*/ 394 w 394"/>
              <a:gd name="T13" fmla="*/ 52 h 397"/>
              <a:gd name="T14" fmla="*/ 145 w 394"/>
              <a:gd name="T15" fmla="*/ 52 h 397"/>
              <a:gd name="T16" fmla="*/ 98 w 394"/>
              <a:gd name="T17" fmla="*/ 98 h 397"/>
              <a:gd name="T18" fmla="*/ 98 w 394"/>
              <a:gd name="T19" fmla="*/ 299 h 397"/>
              <a:gd name="T20" fmla="*/ 0 w 394"/>
              <a:gd name="T21" fmla="*/ 397 h 3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4"/>
              <a:gd name="T34" fmla="*/ 0 h 397"/>
              <a:gd name="T35" fmla="*/ 394 w 394"/>
              <a:gd name="T36" fmla="*/ 397 h 3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headEnd/>
            <a:tailEnd/>
          </a:ln>
        </p:spPr>
        <p:txBody>
          <a:bodyPr lIns="83738" tIns="41868" rIns="83738" bIns="41868"/>
          <a:lstStyle/>
          <a:p>
            <a:pPr algn="just">
              <a:lnSpc>
                <a:spcPct val="120000"/>
              </a:lnSpc>
              <a:defRPr/>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a:spLocks/>
          </p:cNvSpPr>
          <p:nvPr/>
        </p:nvSpPr>
        <p:spPr bwMode="auto">
          <a:xfrm>
            <a:off x="8374063" y="3605213"/>
            <a:ext cx="1116012" cy="803275"/>
          </a:xfrm>
          <a:custGeom>
            <a:avLst/>
            <a:gdLst>
              <a:gd name="T0" fmla="*/ 0 w 320"/>
              <a:gd name="T1" fmla="*/ 230 h 230"/>
              <a:gd name="T2" fmla="*/ 0 w 320"/>
              <a:gd name="T3" fmla="*/ 178 h 230"/>
              <a:gd name="T4" fmla="*/ 46 w 320"/>
              <a:gd name="T5" fmla="*/ 132 h 230"/>
              <a:gd name="T6" fmla="*/ 46 w 320"/>
              <a:gd name="T7" fmla="*/ 98 h 230"/>
              <a:gd name="T8" fmla="*/ 144 w 320"/>
              <a:gd name="T9" fmla="*/ 0 h 230"/>
              <a:gd name="T10" fmla="*/ 320 w 320"/>
              <a:gd name="T11" fmla="*/ 0 h 230"/>
              <a:gd name="T12" fmla="*/ 320 w 320"/>
              <a:gd name="T13" fmla="*/ 52 h 230"/>
              <a:gd name="T14" fmla="*/ 144 w 320"/>
              <a:gd name="T15" fmla="*/ 52 h 230"/>
              <a:gd name="T16" fmla="*/ 98 w 320"/>
              <a:gd name="T17" fmla="*/ 98 h 230"/>
              <a:gd name="T18" fmla="*/ 98 w 320"/>
              <a:gd name="T19" fmla="*/ 132 h 230"/>
              <a:gd name="T20" fmla="*/ 0 w 320"/>
              <a:gd name="T21" fmla="*/ 230 h 2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230"/>
              <a:gd name="T35" fmla="*/ 320 w 320"/>
              <a:gd name="T36" fmla="*/ 230 h 2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rgbClr val="00AE4F"/>
          </a:solidFill>
          <a:ln w="9525">
            <a:noFill/>
            <a:round/>
            <a:headEnd/>
            <a:tailEnd/>
          </a:ln>
        </p:spPr>
        <p:txBody>
          <a:bodyPr lIns="83738" tIns="41868" rIns="83738" bIns="41868"/>
          <a:lstStyle/>
          <a:p>
            <a:pPr algn="just">
              <a:lnSpc>
                <a:spcPct val="120000"/>
              </a:lnSpc>
              <a:defRPr/>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a:spLocks/>
          </p:cNvSpPr>
          <p:nvPr/>
        </p:nvSpPr>
        <p:spPr bwMode="auto">
          <a:xfrm>
            <a:off x="7254875" y="3486150"/>
            <a:ext cx="1119188" cy="917575"/>
          </a:xfrm>
          <a:custGeom>
            <a:avLst/>
            <a:gdLst>
              <a:gd name="T0" fmla="*/ 321 w 321"/>
              <a:gd name="T1" fmla="*/ 263 h 263"/>
              <a:gd name="T2" fmla="*/ 145 w 321"/>
              <a:gd name="T3" fmla="*/ 263 h 263"/>
              <a:gd name="T4" fmla="*/ 47 w 321"/>
              <a:gd name="T5" fmla="*/ 165 h 263"/>
              <a:gd name="T6" fmla="*/ 47 w 321"/>
              <a:gd name="T7" fmla="*/ 98 h 263"/>
              <a:gd name="T8" fmla="*/ 0 w 321"/>
              <a:gd name="T9" fmla="*/ 52 h 263"/>
              <a:gd name="T10" fmla="*/ 0 w 321"/>
              <a:gd name="T11" fmla="*/ 0 h 263"/>
              <a:gd name="T12" fmla="*/ 99 w 321"/>
              <a:gd name="T13" fmla="*/ 98 h 263"/>
              <a:gd name="T14" fmla="*/ 99 w 321"/>
              <a:gd name="T15" fmla="*/ 165 h 263"/>
              <a:gd name="T16" fmla="*/ 145 w 321"/>
              <a:gd name="T17" fmla="*/ 211 h 263"/>
              <a:gd name="T18" fmla="*/ 321 w 321"/>
              <a:gd name="T19" fmla="*/ 211 h 263"/>
              <a:gd name="T20" fmla="*/ 321 w 321"/>
              <a:gd name="T21" fmla="*/ 263 h 2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1"/>
              <a:gd name="T34" fmla="*/ 0 h 263"/>
              <a:gd name="T35" fmla="*/ 321 w 321"/>
              <a:gd name="T36" fmla="*/ 263 h 2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rgbClr val="00AE4F"/>
          </a:solidFill>
          <a:ln w="9525">
            <a:noFill/>
            <a:round/>
            <a:headEnd/>
            <a:tailEnd/>
          </a:ln>
        </p:spPr>
        <p:txBody>
          <a:bodyPr lIns="83738" tIns="41868" rIns="83738" bIns="41868"/>
          <a:lstStyle/>
          <a:p>
            <a:pPr algn="just">
              <a:lnSpc>
                <a:spcPct val="120000"/>
              </a:lnSpc>
              <a:defRPr/>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3652838" y="3956050"/>
            <a:ext cx="1116012" cy="1454150"/>
          </a:xfrm>
          <a:custGeom>
            <a:avLst/>
            <a:gdLst>
              <a:gd name="T0" fmla="*/ 0 w 320"/>
              <a:gd name="T1" fmla="*/ 417 h 417"/>
              <a:gd name="T2" fmla="*/ 0 w 320"/>
              <a:gd name="T3" fmla="*/ 365 h 417"/>
              <a:gd name="T4" fmla="*/ 46 w 320"/>
              <a:gd name="T5" fmla="*/ 319 h 417"/>
              <a:gd name="T6" fmla="*/ 46 w 320"/>
              <a:gd name="T7" fmla="*/ 98 h 417"/>
              <a:gd name="T8" fmla="*/ 145 w 320"/>
              <a:gd name="T9" fmla="*/ 0 h 417"/>
              <a:gd name="T10" fmla="*/ 320 w 320"/>
              <a:gd name="T11" fmla="*/ 0 h 417"/>
              <a:gd name="T12" fmla="*/ 320 w 320"/>
              <a:gd name="T13" fmla="*/ 52 h 417"/>
              <a:gd name="T14" fmla="*/ 145 w 320"/>
              <a:gd name="T15" fmla="*/ 52 h 417"/>
              <a:gd name="T16" fmla="*/ 98 w 320"/>
              <a:gd name="T17" fmla="*/ 98 h 417"/>
              <a:gd name="T18" fmla="*/ 98 w 320"/>
              <a:gd name="T19" fmla="*/ 319 h 417"/>
              <a:gd name="T20" fmla="*/ 0 w 320"/>
              <a:gd name="T21" fmla="*/ 417 h 4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417"/>
              <a:gd name="T35" fmla="*/ 320 w 320"/>
              <a:gd name="T36" fmla="*/ 417 h 4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headEnd/>
            <a:tailEnd/>
          </a:ln>
        </p:spPr>
        <p:txBody>
          <a:bodyPr lIns="83738" tIns="41868" rIns="83738" bIns="41868"/>
          <a:lstStyle/>
          <a:p>
            <a:pPr algn="just">
              <a:lnSpc>
                <a:spcPct val="120000"/>
              </a:lnSpc>
              <a:defRPr/>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611313" y="4808538"/>
            <a:ext cx="1000125" cy="996950"/>
          </a:xfrm>
          <a:custGeom>
            <a:avLst/>
            <a:gdLst>
              <a:gd name="T0" fmla="*/ 143 w 286"/>
              <a:gd name="T1" fmla="*/ 286 h 286"/>
              <a:gd name="T2" fmla="*/ 0 w 286"/>
              <a:gd name="T3" fmla="*/ 143 h 286"/>
              <a:gd name="T4" fmla="*/ 143 w 286"/>
              <a:gd name="T5" fmla="*/ 0 h 286"/>
              <a:gd name="T6" fmla="*/ 286 w 286"/>
              <a:gd name="T7" fmla="*/ 143 h 286"/>
              <a:gd name="T8" fmla="*/ 143 w 286"/>
              <a:gd name="T9" fmla="*/ 286 h 286"/>
              <a:gd name="T10" fmla="*/ 143 w 286"/>
              <a:gd name="T11" fmla="*/ 52 h 286"/>
              <a:gd name="T12" fmla="*/ 52 w 286"/>
              <a:gd name="T13" fmla="*/ 143 h 286"/>
              <a:gd name="T14" fmla="*/ 143 w 286"/>
              <a:gd name="T15" fmla="*/ 234 h 286"/>
              <a:gd name="T16" fmla="*/ 234 w 286"/>
              <a:gd name="T17" fmla="*/ 143 h 286"/>
              <a:gd name="T18" fmla="*/ 143 w 286"/>
              <a:gd name="T19" fmla="*/ 52 h 2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6"/>
              <a:gd name="T31" fmla="*/ 0 h 286"/>
              <a:gd name="T32" fmla="*/ 286 w 286"/>
              <a:gd name="T33" fmla="*/ 286 h 2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headEnd/>
            <a:tailEnd/>
          </a:ln>
        </p:spPr>
        <p:txBody>
          <a:bodyPr lIns="83738" tIns="41868" rIns="83738" bIns="41868"/>
          <a:lstStyle/>
          <a:p>
            <a:pPr algn="just">
              <a:lnSpc>
                <a:spcPct val="120000"/>
              </a:lnSpc>
              <a:defRPr/>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TextBox 12"/>
          <p:cNvSpPr txBox="1">
            <a:spLocks noChangeArrowheads="1"/>
          </p:cNvSpPr>
          <p:nvPr/>
        </p:nvSpPr>
        <p:spPr bwMode="auto">
          <a:xfrm>
            <a:off x="1697038" y="4975225"/>
            <a:ext cx="830262" cy="512763"/>
          </a:xfrm>
          <a:prstGeom prst="rect">
            <a:avLst/>
          </a:prstGeom>
          <a:noFill/>
          <a:ln w="9525">
            <a:noFill/>
            <a:miter lim="800000"/>
            <a:headEnd/>
            <a:tailEnd/>
          </a:ln>
        </p:spPr>
        <p:txBody>
          <a:bodyPr lIns="0" tIns="0" rIns="0" bIns="0">
            <a:spAutoFit/>
          </a:bodyPr>
          <a:lstStyle/>
          <a:p>
            <a:pPr algn="ctr">
              <a:lnSpc>
                <a:spcPct val="120000"/>
              </a:lnSpc>
            </a:pPr>
            <a:r>
              <a:rPr lang="zh-CN" altLang="en-US" sz="2800">
                <a:latin typeface="Arial" pitchFamily="34" charset="0"/>
                <a:ea typeface="黑体" pitchFamily="49" charset="-122"/>
                <a:sym typeface="Arial" pitchFamily="34" charset="0"/>
              </a:rPr>
              <a:t>角</a:t>
            </a:r>
          </a:p>
        </p:txBody>
      </p:sp>
      <p:sp>
        <p:nvSpPr>
          <p:cNvPr id="14" name="Rectangle 13"/>
          <p:cNvSpPr>
            <a:spLocks noChangeArrowheads="1"/>
          </p:cNvSpPr>
          <p:nvPr/>
        </p:nvSpPr>
        <p:spPr bwMode="auto">
          <a:xfrm>
            <a:off x="4167188" y="3551238"/>
            <a:ext cx="184150" cy="238125"/>
          </a:xfrm>
          <a:prstGeom prst="rect">
            <a:avLst/>
          </a:prstGeom>
          <a:noFill/>
          <a:ln w="9525">
            <a:noFill/>
            <a:miter lim="800000"/>
            <a:headEnd/>
            <a:tailEnd/>
          </a:ln>
        </p:spPr>
        <p:txBody>
          <a:bodyPr wrap="none" lIns="91429" tIns="45714" rIns="91429" bIns="45714">
            <a:spAutoFit/>
          </a:bodyPr>
          <a:lstStyle/>
          <a:p>
            <a:pPr algn="just">
              <a:lnSpc>
                <a:spcPct val="120000"/>
              </a:lnSpc>
              <a:defRPr/>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2592388" y="5232400"/>
            <a:ext cx="1060450" cy="174625"/>
          </a:xfrm>
          <a:prstGeom prst="rect">
            <a:avLst/>
          </a:prstGeom>
          <a:solidFill>
            <a:schemeClr val="accent1"/>
          </a:solidFill>
          <a:ln w="12700" algn="ctr">
            <a:noFill/>
            <a:miter lim="800000"/>
            <a:headEnd/>
            <a:tailEnd/>
          </a:ln>
        </p:spPr>
        <p:txBody>
          <a:bodyPr lIns="91429" tIns="45714" rIns="91429" bIns="45714" anchor="ctr"/>
          <a:lstStyle/>
          <a:p>
            <a:pPr algn="just">
              <a:lnSpc>
                <a:spcPct val="120000"/>
              </a:lnSpc>
              <a:defRPr/>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a:spLocks/>
          </p:cNvSpPr>
          <p:nvPr/>
        </p:nvSpPr>
        <p:spPr bwMode="auto">
          <a:xfrm>
            <a:off x="4765675" y="3956050"/>
            <a:ext cx="1120775" cy="923925"/>
          </a:xfrm>
          <a:custGeom>
            <a:avLst/>
            <a:gdLst>
              <a:gd name="T0" fmla="*/ 321 w 321"/>
              <a:gd name="T1" fmla="*/ 263 h 263"/>
              <a:gd name="T2" fmla="*/ 145 w 321"/>
              <a:gd name="T3" fmla="*/ 263 h 263"/>
              <a:gd name="T4" fmla="*/ 47 w 321"/>
              <a:gd name="T5" fmla="*/ 165 h 263"/>
              <a:gd name="T6" fmla="*/ 47 w 321"/>
              <a:gd name="T7" fmla="*/ 98 h 263"/>
              <a:gd name="T8" fmla="*/ 0 w 321"/>
              <a:gd name="T9" fmla="*/ 52 h 263"/>
              <a:gd name="T10" fmla="*/ 0 w 321"/>
              <a:gd name="T11" fmla="*/ 0 h 263"/>
              <a:gd name="T12" fmla="*/ 99 w 321"/>
              <a:gd name="T13" fmla="*/ 98 h 263"/>
              <a:gd name="T14" fmla="*/ 99 w 321"/>
              <a:gd name="T15" fmla="*/ 165 h 263"/>
              <a:gd name="T16" fmla="*/ 145 w 321"/>
              <a:gd name="T17" fmla="*/ 211 h 263"/>
              <a:gd name="T18" fmla="*/ 321 w 321"/>
              <a:gd name="T19" fmla="*/ 211 h 263"/>
              <a:gd name="T20" fmla="*/ 321 w 321"/>
              <a:gd name="T21" fmla="*/ 263 h 2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1"/>
              <a:gd name="T34" fmla="*/ 0 h 263"/>
              <a:gd name="T35" fmla="*/ 321 w 321"/>
              <a:gd name="T36" fmla="*/ 263 h 2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headEnd/>
            <a:tailEnd/>
          </a:ln>
        </p:spPr>
        <p:txBody>
          <a:bodyPr lIns="83738" tIns="41868" rIns="83738" bIns="41868"/>
          <a:lstStyle/>
          <a:p>
            <a:pPr algn="just">
              <a:lnSpc>
                <a:spcPct val="120000"/>
              </a:lnSpc>
              <a:defRPr/>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9480550" y="2325688"/>
            <a:ext cx="1116013" cy="1454150"/>
          </a:xfrm>
          <a:custGeom>
            <a:avLst/>
            <a:gdLst>
              <a:gd name="T0" fmla="*/ 0 w 320"/>
              <a:gd name="T1" fmla="*/ 417 h 417"/>
              <a:gd name="T2" fmla="*/ 0 w 320"/>
              <a:gd name="T3" fmla="*/ 365 h 417"/>
              <a:gd name="T4" fmla="*/ 46 w 320"/>
              <a:gd name="T5" fmla="*/ 319 h 417"/>
              <a:gd name="T6" fmla="*/ 46 w 320"/>
              <a:gd name="T7" fmla="*/ 98 h 417"/>
              <a:gd name="T8" fmla="*/ 145 w 320"/>
              <a:gd name="T9" fmla="*/ 0 h 417"/>
              <a:gd name="T10" fmla="*/ 320 w 320"/>
              <a:gd name="T11" fmla="*/ 0 h 417"/>
              <a:gd name="T12" fmla="*/ 320 w 320"/>
              <a:gd name="T13" fmla="*/ 52 h 417"/>
              <a:gd name="T14" fmla="*/ 145 w 320"/>
              <a:gd name="T15" fmla="*/ 52 h 417"/>
              <a:gd name="T16" fmla="*/ 98 w 320"/>
              <a:gd name="T17" fmla="*/ 98 h 417"/>
              <a:gd name="T18" fmla="*/ 98 w 320"/>
              <a:gd name="T19" fmla="*/ 319 h 417"/>
              <a:gd name="T20" fmla="*/ 0 w 320"/>
              <a:gd name="T21" fmla="*/ 417 h 4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0"/>
              <a:gd name="T34" fmla="*/ 0 h 417"/>
              <a:gd name="T35" fmla="*/ 320 w 320"/>
              <a:gd name="T36" fmla="*/ 417 h 4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rgbClr val="92D54A"/>
          </a:solidFill>
          <a:ln w="9525">
            <a:noFill/>
            <a:round/>
            <a:headEnd/>
            <a:tailEnd/>
          </a:ln>
        </p:spPr>
        <p:txBody>
          <a:bodyPr lIns="83738" tIns="41868" rIns="83738" bIns="41868"/>
          <a:lstStyle/>
          <a:p>
            <a:pPr algn="just">
              <a:lnSpc>
                <a:spcPct val="120000"/>
              </a:lnSpc>
              <a:defRPr/>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a:spLocks noChangeArrowheads="1"/>
          </p:cNvSpPr>
          <p:nvPr/>
        </p:nvSpPr>
        <p:spPr bwMode="auto">
          <a:xfrm>
            <a:off x="9966325" y="2228850"/>
            <a:ext cx="1201738" cy="379413"/>
          </a:xfrm>
          <a:prstGeom prst="rightArrow">
            <a:avLst>
              <a:gd name="adj1" fmla="val 50000"/>
              <a:gd name="adj2" fmla="val 49915"/>
            </a:avLst>
          </a:prstGeom>
          <a:solidFill>
            <a:srgbClr val="92D54A"/>
          </a:solidFill>
          <a:ln w="12700" algn="ctr">
            <a:noFill/>
            <a:miter lim="800000"/>
            <a:headEnd/>
            <a:tailEnd/>
          </a:ln>
        </p:spPr>
        <p:txBody>
          <a:bodyPr lIns="91429" tIns="45714" rIns="91429" bIns="45714" anchor="ctr"/>
          <a:lstStyle/>
          <a:p>
            <a:pPr algn="just">
              <a:lnSpc>
                <a:spcPct val="120000"/>
              </a:lnSpc>
              <a:defRPr/>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a:grpSpLocks/>
          </p:cNvGrpSpPr>
          <p:nvPr/>
        </p:nvGrpSpPr>
        <p:grpSpPr bwMode="auto">
          <a:xfrm>
            <a:off x="4286250" y="2830513"/>
            <a:ext cx="2532063" cy="2160587"/>
            <a:chOff x="3379735" y="2343927"/>
            <a:chExt cx="2628103" cy="3616023"/>
          </a:xfrm>
        </p:grpSpPr>
        <p:sp>
          <p:nvSpPr>
            <p:cNvPr id="30749" name="Content Placeholder 2"/>
            <p:cNvSpPr txBox="1">
              <a:spLocks/>
            </p:cNvSpPr>
            <p:nvPr/>
          </p:nvSpPr>
          <p:spPr bwMode="auto">
            <a:xfrm>
              <a:off x="3379735" y="2343927"/>
              <a:ext cx="2628103" cy="3616023"/>
            </a:xfrm>
            <a:prstGeom prst="rect">
              <a:avLst/>
            </a:prstGeom>
            <a:noFill/>
            <a:ln w="9525">
              <a:noFill/>
              <a:miter lim="800000"/>
              <a:headEnd/>
              <a:tailEnd/>
            </a:ln>
          </p:spPr>
          <p:txBody>
            <a:bodyPr lIns="0" tIns="0" rIns="0" bIns="0">
              <a:spAutoFit/>
            </a:bodyPr>
            <a:lstStyle/>
            <a:p>
              <a:pPr defTabSz="457200">
                <a:lnSpc>
                  <a:spcPct val="120000"/>
                </a:lnSpc>
                <a:buClr>
                  <a:srgbClr val="00823B"/>
                </a:buClr>
                <a:buSzPct val="145000"/>
                <a:buFont typeface="Arial" pitchFamily="34" charset="0"/>
                <a:buNone/>
              </a:pPr>
              <a:r>
                <a:rPr lang="zh-CN" altLang="en-US" sz="3100">
                  <a:latin typeface="黑体" pitchFamily="49" charset="-122"/>
                  <a:ea typeface="黑体" pitchFamily="49" charset="-122"/>
                  <a:sym typeface="Arial" pitchFamily="34" charset="0"/>
                </a:rPr>
                <a:t>描</a:t>
              </a:r>
              <a:r>
                <a:rPr lang="zh-CN" altLang="en-US" sz="3100" b="1">
                  <a:ea typeface="黑体" pitchFamily="49" charset="-122"/>
                  <a:sym typeface="Arial" pitchFamily="34" charset="0"/>
                </a:rPr>
                <a:t>角  </a:t>
              </a:r>
              <a:r>
                <a:rPr lang="zh-CN" altLang="en-US" sz="3100">
                  <a:latin typeface="黑体" pitchFamily="49" charset="-122"/>
                  <a:ea typeface="黑体" pitchFamily="49" charset="-122"/>
                  <a:sym typeface="Arial" pitchFamily="34" charset="0"/>
                </a:rPr>
                <a:t>画</a:t>
              </a:r>
              <a:r>
                <a:rPr lang="zh-CN" altLang="en-US" sz="3100" b="1">
                  <a:ea typeface="黑体" pitchFamily="49" charset="-122"/>
                  <a:sym typeface="Arial" pitchFamily="34" charset="0"/>
                </a:rPr>
                <a:t>角</a:t>
              </a:r>
              <a:endParaRPr lang="en-US" altLang="zh-CN" sz="3100" b="1">
                <a:ea typeface="黑体" pitchFamily="49" charset="-122"/>
                <a:sym typeface="Arial" pitchFamily="34" charset="0"/>
              </a:endParaRPr>
            </a:p>
            <a:p>
              <a:pPr defTabSz="457200">
                <a:lnSpc>
                  <a:spcPct val="120000"/>
                </a:lnSpc>
                <a:buClr>
                  <a:srgbClr val="00823B"/>
                </a:buClr>
                <a:buSzPct val="145000"/>
              </a:pPr>
              <a:r>
                <a:rPr lang="zh-CN" altLang="en-US" sz="2400" b="1">
                  <a:ea typeface="黑体" pitchFamily="49" charset="-122"/>
                  <a:sym typeface="Arial" pitchFamily="34" charset="0"/>
                </a:rPr>
                <a:t>（走向正确）</a:t>
              </a:r>
              <a:r>
                <a:rPr lang="zh-CN" altLang="en-US" sz="2400">
                  <a:sym typeface="Arial" pitchFamily="34" charset="0"/>
                </a:rPr>
                <a:t> </a:t>
              </a:r>
              <a:endParaRPr lang="id-ID" sz="2400">
                <a:sym typeface="Arial" pitchFamily="34" charset="0"/>
              </a:endParaRPr>
            </a:p>
            <a:p>
              <a:pPr defTabSz="457200">
                <a:lnSpc>
                  <a:spcPct val="120000"/>
                </a:lnSpc>
                <a:buClr>
                  <a:srgbClr val="00823B"/>
                </a:buClr>
                <a:buSzPct val="145000"/>
                <a:buFont typeface="Arial" pitchFamily="34" charset="0"/>
                <a:buNone/>
              </a:pPr>
              <a:endParaRPr lang="en-US" altLang="zh-CN" sz="3100" b="1">
                <a:ea typeface="黑体" pitchFamily="49" charset="-122"/>
                <a:sym typeface="Arial" pitchFamily="34" charset="0"/>
              </a:endParaRPr>
            </a:p>
            <a:p>
              <a:pPr defTabSz="457200">
                <a:lnSpc>
                  <a:spcPct val="120000"/>
                </a:lnSpc>
                <a:buClr>
                  <a:srgbClr val="00823B"/>
                </a:buClr>
                <a:buSzPct val="145000"/>
                <a:buFont typeface="Arial" pitchFamily="34" charset="0"/>
                <a:buNone/>
              </a:pPr>
              <a:endParaRPr lang="id-ID" sz="3100">
                <a:latin typeface="黑体" pitchFamily="49" charset="-122"/>
                <a:ea typeface="黑体" pitchFamily="49" charset="-122"/>
                <a:sym typeface="Arial" pitchFamily="34" charset="0"/>
              </a:endParaRPr>
            </a:p>
          </p:txBody>
        </p:sp>
        <p:sp>
          <p:nvSpPr>
            <p:cNvPr id="30750" name="Title 13"/>
            <p:cNvSpPr txBox="1">
              <a:spLocks/>
            </p:cNvSpPr>
            <p:nvPr/>
          </p:nvSpPr>
          <p:spPr bwMode="auto">
            <a:xfrm>
              <a:off x="3379735" y="2872092"/>
              <a:ext cx="2109071" cy="159315"/>
            </a:xfrm>
            <a:prstGeom prst="rect">
              <a:avLst/>
            </a:prstGeom>
            <a:noFill/>
            <a:ln w="9525">
              <a:noFill/>
              <a:miter lim="800000"/>
              <a:headEnd/>
              <a:tailEnd/>
            </a:ln>
          </p:spPr>
          <p:txBody>
            <a:bodyPr lIns="0" tIns="0" rIns="0" bIns="0" anchor="ctr">
              <a:spAutoFit/>
            </a:bodyPr>
            <a:lstStyle/>
            <a:p>
              <a:pPr algn="just">
                <a:lnSpc>
                  <a:spcPct val="120000"/>
                </a:lnSpc>
              </a:pPr>
              <a:r>
                <a:rPr lang="en-US" altLang="zh-CN" sz="800">
                  <a:solidFill>
                    <a:srgbClr val="A6A6A6"/>
                  </a:solidFill>
                  <a:latin typeface="Arial" pitchFamily="34" charset="0"/>
                  <a:ea typeface="微软雅黑" pitchFamily="34" charset="-122"/>
                  <a:cs typeface="宋体" pitchFamily="2" charset="-122"/>
                  <a:sym typeface="Arial" pitchFamily="34" charset="0"/>
                </a:rPr>
                <a:t>.</a:t>
              </a:r>
            </a:p>
          </p:txBody>
        </p:sp>
      </p:grpSp>
      <p:grpSp>
        <p:nvGrpSpPr>
          <p:cNvPr id="4" name="Group 47"/>
          <p:cNvGrpSpPr>
            <a:grpSpLocks/>
          </p:cNvGrpSpPr>
          <p:nvPr/>
        </p:nvGrpSpPr>
        <p:grpSpPr bwMode="auto">
          <a:xfrm>
            <a:off x="9715500" y="1330325"/>
            <a:ext cx="2401888" cy="1016000"/>
            <a:chOff x="2995876" y="1950361"/>
            <a:chExt cx="2492930" cy="1108308"/>
          </a:xfrm>
        </p:grpSpPr>
        <p:sp>
          <p:nvSpPr>
            <p:cNvPr id="30747" name="Content Placeholder 2"/>
            <p:cNvSpPr txBox="1">
              <a:spLocks/>
            </p:cNvSpPr>
            <p:nvPr/>
          </p:nvSpPr>
          <p:spPr bwMode="auto">
            <a:xfrm>
              <a:off x="2995876" y="1950361"/>
              <a:ext cx="1815779" cy="1108308"/>
            </a:xfrm>
            <a:prstGeom prst="rect">
              <a:avLst/>
            </a:prstGeom>
            <a:noFill/>
            <a:ln w="9525">
              <a:noFill/>
              <a:miter lim="800000"/>
              <a:headEnd/>
              <a:tailEnd/>
            </a:ln>
          </p:spPr>
          <p:txBody>
            <a:bodyPr lIns="0" tIns="0" rIns="0" bIns="0">
              <a:spAutoFit/>
            </a:bodyPr>
            <a:lstStyle/>
            <a:p>
              <a:pPr algn="ctr" defTabSz="457200">
                <a:lnSpc>
                  <a:spcPct val="120000"/>
                </a:lnSpc>
                <a:buClr>
                  <a:srgbClr val="00823B"/>
                </a:buClr>
                <a:buSzPct val="145000"/>
                <a:buFont typeface="Arial" pitchFamily="34" charset="0"/>
                <a:buNone/>
              </a:pPr>
              <a:r>
                <a:rPr lang="zh-CN" altLang="en-US" sz="3100">
                  <a:latin typeface="黑体" pitchFamily="49" charset="-122"/>
                  <a:ea typeface="黑体" pitchFamily="49" charset="-122"/>
                  <a:sym typeface="Arial" pitchFamily="34" charset="0"/>
                </a:rPr>
                <a:t>比</a:t>
              </a:r>
              <a:r>
                <a:rPr lang="zh-CN" altLang="en-US" sz="3100" b="1">
                  <a:ea typeface="黑体" pitchFamily="49" charset="-122"/>
                  <a:sym typeface="Arial" pitchFamily="34" charset="0"/>
                </a:rPr>
                <a:t>角</a:t>
              </a:r>
              <a:endParaRPr lang="en-US" altLang="zh-CN" sz="3100" b="1">
                <a:ea typeface="黑体" pitchFamily="49" charset="-122"/>
                <a:sym typeface="Arial" pitchFamily="34" charset="0"/>
              </a:endParaRPr>
            </a:p>
            <a:p>
              <a:pPr defTabSz="457200">
                <a:lnSpc>
                  <a:spcPct val="120000"/>
                </a:lnSpc>
                <a:buClr>
                  <a:srgbClr val="00823B"/>
                </a:buClr>
                <a:buSzPct val="145000"/>
                <a:buFont typeface="Arial" pitchFamily="34" charset="0"/>
                <a:buNone/>
              </a:pPr>
              <a:r>
                <a:rPr lang="zh-CN" altLang="en-US" sz="2400" b="1">
                  <a:latin typeface="黑体" pitchFamily="49" charset="-122"/>
                  <a:ea typeface="黑体" pitchFamily="49" charset="-122"/>
                  <a:sym typeface="Arial" pitchFamily="34" charset="0"/>
                </a:rPr>
                <a:t>（走向丰富）</a:t>
              </a:r>
              <a:endParaRPr lang="id-ID" sz="2400">
                <a:latin typeface="黑体" pitchFamily="49" charset="-122"/>
                <a:ea typeface="黑体" pitchFamily="49" charset="-122"/>
                <a:sym typeface="Arial" pitchFamily="34" charset="0"/>
              </a:endParaRPr>
            </a:p>
          </p:txBody>
        </p:sp>
        <p:sp>
          <p:nvSpPr>
            <p:cNvPr id="30748" name="Title 13"/>
            <p:cNvSpPr txBox="1">
              <a:spLocks/>
            </p:cNvSpPr>
            <p:nvPr/>
          </p:nvSpPr>
          <p:spPr bwMode="auto">
            <a:xfrm>
              <a:off x="3379735" y="2871978"/>
              <a:ext cx="2109071" cy="159372"/>
            </a:xfrm>
            <a:prstGeom prst="rect">
              <a:avLst/>
            </a:prstGeom>
            <a:noFill/>
            <a:ln w="9525">
              <a:noFill/>
              <a:miter lim="800000"/>
              <a:headEnd/>
              <a:tailEnd/>
            </a:ln>
          </p:spPr>
          <p:txBody>
            <a:bodyPr lIns="0" tIns="0" rIns="0" bIns="0" anchor="ctr">
              <a:spAutoFit/>
            </a:bodyPr>
            <a:lstStyle/>
            <a:p>
              <a:pPr algn="just">
                <a:lnSpc>
                  <a:spcPct val="120000"/>
                </a:lnSpc>
              </a:pPr>
              <a:endParaRPr lang="en-US" altLang="zh-CN" sz="800">
                <a:solidFill>
                  <a:srgbClr val="A6A6A6"/>
                </a:solidFill>
                <a:latin typeface="Arial" pitchFamily="34" charset="0"/>
                <a:ea typeface="微软雅黑" pitchFamily="34" charset="-122"/>
                <a:cs typeface="宋体" pitchFamily="2" charset="-122"/>
                <a:sym typeface="Arial" pitchFamily="34" charset="0"/>
              </a:endParaRPr>
            </a:p>
          </p:txBody>
        </p:sp>
      </p:grpSp>
      <p:grpSp>
        <p:nvGrpSpPr>
          <p:cNvPr id="7" name="Group 50"/>
          <p:cNvGrpSpPr>
            <a:grpSpLocks/>
          </p:cNvGrpSpPr>
          <p:nvPr/>
        </p:nvGrpSpPr>
        <p:grpSpPr bwMode="auto">
          <a:xfrm>
            <a:off x="6715125" y="2473325"/>
            <a:ext cx="2178050" cy="1458913"/>
            <a:chOff x="3379735" y="1804602"/>
            <a:chExt cx="2426871" cy="1594225"/>
          </a:xfrm>
        </p:grpSpPr>
        <p:sp>
          <p:nvSpPr>
            <p:cNvPr id="30745" name="Content Placeholder 2"/>
            <p:cNvSpPr txBox="1">
              <a:spLocks/>
            </p:cNvSpPr>
            <p:nvPr/>
          </p:nvSpPr>
          <p:spPr bwMode="auto">
            <a:xfrm>
              <a:off x="3937089" y="1804602"/>
              <a:ext cx="1869517" cy="1594225"/>
            </a:xfrm>
            <a:prstGeom prst="rect">
              <a:avLst/>
            </a:prstGeom>
            <a:noFill/>
            <a:ln w="9525">
              <a:noFill/>
              <a:miter lim="800000"/>
              <a:headEnd/>
              <a:tailEnd/>
            </a:ln>
          </p:spPr>
          <p:txBody>
            <a:bodyPr lIns="0" tIns="0" rIns="0" bIns="0">
              <a:spAutoFit/>
            </a:bodyPr>
            <a:lstStyle/>
            <a:p>
              <a:pPr algn="ctr" defTabSz="457200">
                <a:lnSpc>
                  <a:spcPct val="120000"/>
                </a:lnSpc>
                <a:buClr>
                  <a:srgbClr val="00823B"/>
                </a:buClr>
                <a:buSzPct val="145000"/>
                <a:buFont typeface="Arial" pitchFamily="34" charset="0"/>
                <a:buNone/>
              </a:pPr>
              <a:r>
                <a:rPr lang="zh-CN" altLang="en-US" sz="3100">
                  <a:latin typeface="黑体" pitchFamily="49" charset="-122"/>
                  <a:ea typeface="黑体" pitchFamily="49" charset="-122"/>
                  <a:sym typeface="Arial" pitchFamily="34" charset="0"/>
                </a:rPr>
                <a:t>找</a:t>
              </a:r>
              <a:r>
                <a:rPr lang="zh-CN" altLang="en-US" sz="3100" b="1">
                  <a:ea typeface="黑体" pitchFamily="49" charset="-122"/>
                  <a:sym typeface="Arial" pitchFamily="34" charset="0"/>
                </a:rPr>
                <a:t>角</a:t>
              </a:r>
              <a:endParaRPr lang="en-US" altLang="zh-CN" sz="3100" b="1">
                <a:ea typeface="黑体" pitchFamily="49" charset="-122"/>
                <a:sym typeface="Arial" pitchFamily="34" charset="0"/>
              </a:endParaRPr>
            </a:p>
            <a:p>
              <a:pPr algn="ctr" defTabSz="457200">
                <a:lnSpc>
                  <a:spcPct val="120000"/>
                </a:lnSpc>
                <a:buClr>
                  <a:srgbClr val="00823B"/>
                </a:buClr>
                <a:buSzPct val="145000"/>
              </a:pPr>
              <a:r>
                <a:rPr lang="zh-CN" altLang="en-US" sz="2400" b="1">
                  <a:ea typeface="黑体" pitchFamily="49" charset="-122"/>
                  <a:sym typeface="Arial" pitchFamily="34" charset="0"/>
                </a:rPr>
                <a:t>（走向清晰）</a:t>
              </a:r>
              <a:r>
                <a:rPr lang="zh-CN" altLang="en-US" sz="2400">
                  <a:sym typeface="Arial" pitchFamily="34" charset="0"/>
                </a:rPr>
                <a:t> </a:t>
              </a:r>
              <a:endParaRPr lang="id-ID" sz="2400">
                <a:sym typeface="Arial" pitchFamily="34" charset="0"/>
              </a:endParaRPr>
            </a:p>
            <a:p>
              <a:pPr defTabSz="457200">
                <a:lnSpc>
                  <a:spcPct val="120000"/>
                </a:lnSpc>
                <a:buClr>
                  <a:srgbClr val="00823B"/>
                </a:buClr>
                <a:buSzPct val="145000"/>
                <a:buFont typeface="Arial" pitchFamily="34" charset="0"/>
                <a:buNone/>
              </a:pPr>
              <a:endParaRPr lang="id-ID" altLang="zh-CN" sz="2400">
                <a:sym typeface="Arial" pitchFamily="34" charset="0"/>
              </a:endParaRPr>
            </a:p>
          </p:txBody>
        </p:sp>
        <p:sp>
          <p:nvSpPr>
            <p:cNvPr id="30746" name="Title 13"/>
            <p:cNvSpPr txBox="1">
              <a:spLocks/>
            </p:cNvSpPr>
            <p:nvPr/>
          </p:nvSpPr>
          <p:spPr bwMode="auto">
            <a:xfrm>
              <a:off x="3379735" y="2871515"/>
              <a:ext cx="2109071" cy="159602"/>
            </a:xfrm>
            <a:prstGeom prst="rect">
              <a:avLst/>
            </a:prstGeom>
            <a:noFill/>
            <a:ln w="9525">
              <a:noFill/>
              <a:miter lim="800000"/>
              <a:headEnd/>
              <a:tailEnd/>
            </a:ln>
          </p:spPr>
          <p:txBody>
            <a:bodyPr lIns="0" tIns="0" rIns="0" bIns="0" anchor="ctr">
              <a:spAutoFit/>
            </a:bodyPr>
            <a:lstStyle/>
            <a:p>
              <a:pPr algn="just">
                <a:lnSpc>
                  <a:spcPct val="120000"/>
                </a:lnSpc>
              </a:pPr>
              <a:endParaRPr lang="en-US" altLang="zh-CN" sz="800">
                <a:solidFill>
                  <a:srgbClr val="A6A6A6"/>
                </a:solidFill>
                <a:latin typeface="Arial" pitchFamily="34" charset="0"/>
                <a:ea typeface="微软雅黑" pitchFamily="34" charset="-122"/>
                <a:cs typeface="宋体" pitchFamily="2" charset="-122"/>
                <a:sym typeface="Arial" pitchFamily="34" charset="0"/>
              </a:endParaRPr>
            </a:p>
          </p:txBody>
        </p:sp>
      </p:grpSp>
      <p:sp>
        <p:nvSpPr>
          <p:cNvPr id="45080" name="Content Placeholder 2"/>
          <p:cNvSpPr txBox="1">
            <a:spLocks/>
          </p:cNvSpPr>
          <p:nvPr/>
        </p:nvSpPr>
        <p:spPr bwMode="auto">
          <a:xfrm>
            <a:off x="2143125" y="4044950"/>
            <a:ext cx="1785938" cy="1016000"/>
          </a:xfrm>
          <a:prstGeom prst="rect">
            <a:avLst/>
          </a:prstGeom>
          <a:noFill/>
          <a:ln w="9525">
            <a:noFill/>
            <a:miter lim="800000"/>
            <a:headEnd/>
            <a:tailEnd/>
          </a:ln>
        </p:spPr>
        <p:txBody>
          <a:bodyPr lIns="0" tIns="0" rIns="0" bIns="0">
            <a:spAutoFit/>
          </a:bodyPr>
          <a:lstStyle/>
          <a:p>
            <a:pPr algn="ctr" defTabSz="457200">
              <a:lnSpc>
                <a:spcPct val="120000"/>
              </a:lnSpc>
              <a:buClr>
                <a:srgbClr val="00823B"/>
              </a:buClr>
              <a:buSzPct val="145000"/>
              <a:buFont typeface="Arial" pitchFamily="34" charset="0"/>
              <a:buNone/>
            </a:pPr>
            <a:r>
              <a:rPr lang="zh-CN" altLang="en-US" sz="3100" b="1">
                <a:ea typeface="黑体" pitchFamily="49" charset="-122"/>
                <a:sym typeface="Arial" pitchFamily="34" charset="0"/>
              </a:rPr>
              <a:t>认角</a:t>
            </a:r>
            <a:endParaRPr lang="en-US" altLang="zh-CN" sz="3100" b="1">
              <a:ea typeface="黑体" pitchFamily="49" charset="-122"/>
              <a:sym typeface="Arial" pitchFamily="34" charset="0"/>
            </a:endParaRPr>
          </a:p>
          <a:p>
            <a:pPr algn="ctr" defTabSz="457200">
              <a:lnSpc>
                <a:spcPct val="120000"/>
              </a:lnSpc>
              <a:buClr>
                <a:srgbClr val="00823B"/>
              </a:buClr>
              <a:buSzPct val="145000"/>
              <a:buFont typeface="Arial" pitchFamily="34" charset="0"/>
              <a:buNone/>
            </a:pPr>
            <a:r>
              <a:rPr lang="zh-CN" altLang="en-US" sz="2400" b="1">
                <a:ea typeface="黑体" pitchFamily="49" charset="-122"/>
                <a:sym typeface="Arial" pitchFamily="34" charset="0"/>
              </a:rPr>
              <a:t>（原生态）</a:t>
            </a:r>
            <a:r>
              <a:rPr lang="zh-CN" altLang="en-US" sz="2400">
                <a:sym typeface="Arial" pitchFamily="34" charset="0"/>
              </a:rPr>
              <a:t> </a:t>
            </a:r>
            <a:endParaRPr lang="id-ID" sz="2400">
              <a:sym typeface="Arial" pitchFamily="34" charset="0"/>
            </a:endParaRPr>
          </a:p>
        </p:txBody>
      </p:sp>
      <p:sp>
        <p:nvSpPr>
          <p:cNvPr id="30738" name="TextBox 23"/>
          <p:cNvSpPr txBox="1">
            <a:spLocks noChangeArrowheads="1"/>
          </p:cNvSpPr>
          <p:nvPr/>
        </p:nvSpPr>
        <p:spPr bwMode="auto">
          <a:xfrm>
            <a:off x="0" y="87313"/>
            <a:ext cx="2016125" cy="801687"/>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二、</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6" name="Oval 13"/>
          <p:cNvSpPr>
            <a:spLocks noChangeArrowheads="1"/>
          </p:cNvSpPr>
          <p:nvPr/>
        </p:nvSpPr>
        <p:spPr bwMode="auto">
          <a:xfrm>
            <a:off x="957263" y="328613"/>
            <a:ext cx="1052512" cy="909637"/>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740" name="Rectangle 23"/>
          <p:cNvSpPr>
            <a:spLocks noChangeArrowheads="1"/>
          </p:cNvSpPr>
          <p:nvPr/>
        </p:nvSpPr>
        <p:spPr bwMode="auto">
          <a:xfrm>
            <a:off x="2036763" y="374650"/>
            <a:ext cx="4464050" cy="660400"/>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100" b="1">
                <a:solidFill>
                  <a:schemeClr val="bg1"/>
                </a:solidFill>
                <a:ea typeface="黑体" pitchFamily="49" charset="-122"/>
                <a:sym typeface="Arial" pitchFamily="34" charset="0"/>
              </a:rPr>
              <a:t>联系生活，探索新知</a:t>
            </a:r>
            <a:endParaRPr lang="en-GB" sz="3100" b="1">
              <a:solidFill>
                <a:schemeClr val="bg1"/>
              </a:solidFill>
              <a:latin typeface="隶书" pitchFamily="49" charset="-122"/>
              <a:ea typeface="黑体" pitchFamily="49" charset="-122"/>
              <a:sym typeface="Arial" pitchFamily="34" charset="0"/>
            </a:endParaRPr>
          </a:p>
        </p:txBody>
      </p:sp>
      <p:grpSp>
        <p:nvGrpSpPr>
          <p:cNvPr id="8" name="Group 111"/>
          <p:cNvGrpSpPr>
            <a:grpSpLocks/>
          </p:cNvGrpSpPr>
          <p:nvPr/>
        </p:nvGrpSpPr>
        <p:grpSpPr bwMode="auto">
          <a:xfrm>
            <a:off x="1062038" y="407988"/>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0210" name="Rectangle 34"/>
          <p:cNvSpPr>
            <a:spLocks noChangeArrowheads="1"/>
          </p:cNvSpPr>
          <p:nvPr/>
        </p:nvSpPr>
        <p:spPr bwMode="auto">
          <a:xfrm>
            <a:off x="2682875" y="6143625"/>
            <a:ext cx="9291638" cy="565150"/>
          </a:xfrm>
          <a:prstGeom prst="rect">
            <a:avLst/>
          </a:prstGeom>
          <a:noFill/>
          <a:ln w="9525">
            <a:noFill/>
            <a:miter lim="800000"/>
            <a:headEnd/>
            <a:tailEnd/>
          </a:ln>
        </p:spPr>
        <p:txBody>
          <a:bodyPr wrap="none" lIns="91429" tIns="45714" rIns="91429" bIns="45714" anchor="ctr">
            <a:spAutoFit/>
          </a:bodyPr>
          <a:lstStyle/>
          <a:p>
            <a:r>
              <a:rPr lang="zh-CN" altLang="en-US" sz="3100">
                <a:ea typeface="黑体" pitchFamily="49" charset="-122"/>
              </a:rPr>
              <a:t>一系列的操作体验过程使学生的思维慢慢拔节生长。</a:t>
            </a:r>
            <a:r>
              <a:rPr lang="zh-CN" altLang="en-US"/>
              <a:t> </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8" fill="hold" grpId="0" nodeType="withEffect">
                                  <p:stCondLst>
                                    <p:cond delay="15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200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par>
                                <p:cTn id="17" presetID="22" presetClass="entr" presetSubtype="8" fill="hold" grpId="0" nodeType="withEffect">
                                  <p:stCondLst>
                                    <p:cond delay="2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22" presetClass="entr" presetSubtype="8" fill="hold" grpId="0" nodeType="withEffect">
                                  <p:stCondLst>
                                    <p:cond delay="300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35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5000"/>
                            </p:stCondLst>
                            <p:childTnLst>
                              <p:par>
                                <p:cTn id="27" presetID="22" presetClass="entr" presetSubtype="4"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par>
                          <p:cTn id="33" fill="hold">
                            <p:stCondLst>
                              <p:cond delay="6500"/>
                            </p:stCondLst>
                            <p:childTnLst>
                              <p:par>
                                <p:cTn id="34" presetID="26"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290">
                                          <p:stCondLst>
                                            <p:cond delay="0"/>
                                          </p:stCondLst>
                                        </p:cTn>
                                        <p:tgtEl>
                                          <p:spTgt spid="12"/>
                                        </p:tgtEl>
                                      </p:cBhvr>
                                    </p:animEffect>
                                    <p:anim calcmode="lin" valueType="num">
                                      <p:cBhvr>
                                        <p:cTn id="37"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8"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9"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40"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41"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2" dur="13">
                                          <p:stCondLst>
                                            <p:cond delay="325"/>
                                          </p:stCondLst>
                                        </p:cTn>
                                        <p:tgtEl>
                                          <p:spTgt spid="12"/>
                                        </p:tgtEl>
                                      </p:cBhvr>
                                      <p:to x="100000" y="60000"/>
                                    </p:animScale>
                                    <p:animScale>
                                      <p:cBhvr>
                                        <p:cTn id="43" dur="83" decel="50000">
                                          <p:stCondLst>
                                            <p:cond delay="338"/>
                                          </p:stCondLst>
                                        </p:cTn>
                                        <p:tgtEl>
                                          <p:spTgt spid="12"/>
                                        </p:tgtEl>
                                      </p:cBhvr>
                                      <p:to x="100000" y="100000"/>
                                    </p:animScale>
                                    <p:animScale>
                                      <p:cBhvr>
                                        <p:cTn id="44" dur="13">
                                          <p:stCondLst>
                                            <p:cond delay="656"/>
                                          </p:stCondLst>
                                        </p:cTn>
                                        <p:tgtEl>
                                          <p:spTgt spid="12"/>
                                        </p:tgtEl>
                                      </p:cBhvr>
                                      <p:to x="100000" y="80000"/>
                                    </p:animScale>
                                    <p:animScale>
                                      <p:cBhvr>
                                        <p:cTn id="45" dur="83" decel="50000">
                                          <p:stCondLst>
                                            <p:cond delay="669"/>
                                          </p:stCondLst>
                                        </p:cTn>
                                        <p:tgtEl>
                                          <p:spTgt spid="12"/>
                                        </p:tgtEl>
                                      </p:cBhvr>
                                      <p:to x="100000" y="100000"/>
                                    </p:animScale>
                                    <p:animScale>
                                      <p:cBhvr>
                                        <p:cTn id="46" dur="13">
                                          <p:stCondLst>
                                            <p:cond delay="821"/>
                                          </p:stCondLst>
                                        </p:cTn>
                                        <p:tgtEl>
                                          <p:spTgt spid="12"/>
                                        </p:tgtEl>
                                      </p:cBhvr>
                                      <p:to x="100000" y="90000"/>
                                    </p:animScale>
                                    <p:animScale>
                                      <p:cBhvr>
                                        <p:cTn id="47" dur="83" decel="50000">
                                          <p:stCondLst>
                                            <p:cond delay="834"/>
                                          </p:stCondLst>
                                        </p:cTn>
                                        <p:tgtEl>
                                          <p:spTgt spid="12"/>
                                        </p:tgtEl>
                                      </p:cBhvr>
                                      <p:to x="100000" y="100000"/>
                                    </p:animScale>
                                    <p:animScale>
                                      <p:cBhvr>
                                        <p:cTn id="48" dur="13">
                                          <p:stCondLst>
                                            <p:cond delay="904"/>
                                          </p:stCondLst>
                                        </p:cTn>
                                        <p:tgtEl>
                                          <p:spTgt spid="12"/>
                                        </p:tgtEl>
                                      </p:cBhvr>
                                      <p:to x="100000" y="95000"/>
                                    </p:animScale>
                                    <p:animScale>
                                      <p:cBhvr>
                                        <p:cTn id="49" dur="83" decel="50000">
                                          <p:stCondLst>
                                            <p:cond delay="917"/>
                                          </p:stCondLst>
                                        </p:cTn>
                                        <p:tgtEl>
                                          <p:spTgt spid="12"/>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45080"/>
                                        </p:tgtEl>
                                        <p:attrNameLst>
                                          <p:attrName>style.visibility</p:attrName>
                                        </p:attrNameLst>
                                      </p:cBhvr>
                                      <p:to>
                                        <p:strVal val="visible"/>
                                      </p:to>
                                    </p:set>
                                    <p:anim calcmode="lin" valueType="num">
                                      <p:cBhvr additive="base">
                                        <p:cTn id="54" dur="500" fill="hold"/>
                                        <p:tgtEl>
                                          <p:spTgt spid="45080"/>
                                        </p:tgtEl>
                                        <p:attrNameLst>
                                          <p:attrName>ppt_x</p:attrName>
                                        </p:attrNameLst>
                                      </p:cBhvr>
                                      <p:tavLst>
                                        <p:tav tm="0">
                                          <p:val>
                                            <p:strVal val="0-#ppt_w/2"/>
                                          </p:val>
                                        </p:tav>
                                        <p:tav tm="100000">
                                          <p:val>
                                            <p:strVal val="#ppt_x"/>
                                          </p:val>
                                        </p:tav>
                                      </p:tavLst>
                                    </p:anim>
                                    <p:anim calcmode="lin" valueType="num">
                                      <p:cBhvr additive="base">
                                        <p:cTn id="55" dur="500" fill="hold"/>
                                        <p:tgtEl>
                                          <p:spTgt spid="45080"/>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500" fill="hold"/>
                                        <p:tgtEl>
                                          <p:spTgt spid="7"/>
                                        </p:tgtEl>
                                        <p:attrNameLst>
                                          <p:attrName>ppt_x</p:attrName>
                                        </p:attrNameLst>
                                      </p:cBhvr>
                                      <p:tavLst>
                                        <p:tav tm="0">
                                          <p:val>
                                            <p:strVal val="0-#ppt_w/2"/>
                                          </p:val>
                                        </p:tav>
                                        <p:tav tm="100000">
                                          <p:val>
                                            <p:strVal val="#ppt_x"/>
                                          </p:val>
                                        </p:tav>
                                      </p:tavLst>
                                    </p:anim>
                                    <p:anim calcmode="lin" valueType="num">
                                      <p:cBhvr additive="base">
                                        <p:cTn id="6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
                                        </p:tgtEl>
                                        <p:attrNameLst>
                                          <p:attrName>style.visibility</p:attrName>
                                        </p:attrNameLst>
                                      </p:cBhvr>
                                      <p:to>
                                        <p:strVal val="visible"/>
                                      </p:to>
                                    </p:set>
                                    <p:anim calcmode="lin" valueType="num">
                                      <p:cBhvr additive="base">
                                        <p:cTn id="72" dur="500" fill="hold"/>
                                        <p:tgtEl>
                                          <p:spTgt spid="4"/>
                                        </p:tgtEl>
                                        <p:attrNameLst>
                                          <p:attrName>ppt_x</p:attrName>
                                        </p:attrNameLst>
                                      </p:cBhvr>
                                      <p:tavLst>
                                        <p:tav tm="0">
                                          <p:val>
                                            <p:strVal val="0-#ppt_w/2"/>
                                          </p:val>
                                        </p:tav>
                                        <p:tav tm="100000">
                                          <p:val>
                                            <p:strVal val="#ppt_x"/>
                                          </p:val>
                                        </p:tav>
                                      </p:tavLst>
                                    </p:anim>
                                    <p:anim calcmode="lin" valueType="num">
                                      <p:cBhvr additive="base">
                                        <p:cTn id="73" dur="500" fill="hold"/>
                                        <p:tgtEl>
                                          <p:spTgt spid="4"/>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53" presetClass="entr" presetSubtype="0"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50210"/>
                                        </p:tgtEl>
                                        <p:attrNameLst>
                                          <p:attrName>style.visibility</p:attrName>
                                        </p:attrNameLst>
                                      </p:cBhvr>
                                      <p:to>
                                        <p:strVal val="visible"/>
                                      </p:to>
                                    </p:set>
                                    <p:anim calcmode="lin" valueType="num">
                                      <p:cBhvr additive="base">
                                        <p:cTn id="84" dur="500" fill="hold"/>
                                        <p:tgtEl>
                                          <p:spTgt spid="50210"/>
                                        </p:tgtEl>
                                        <p:attrNameLst>
                                          <p:attrName>ppt_x</p:attrName>
                                        </p:attrNameLst>
                                      </p:cBhvr>
                                      <p:tavLst>
                                        <p:tav tm="0">
                                          <p:val>
                                            <p:strVal val="#ppt_x"/>
                                          </p:val>
                                        </p:tav>
                                        <p:tav tm="100000">
                                          <p:val>
                                            <p:strVal val="#ppt_x"/>
                                          </p:val>
                                        </p:tav>
                                      </p:tavLst>
                                    </p:anim>
                                    <p:anim calcmode="lin" valueType="num">
                                      <p:cBhvr additive="base">
                                        <p:cTn id="85" dur="500" fill="hold"/>
                                        <p:tgtEl>
                                          <p:spTgt spid="502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2" grpId="0"/>
      <p:bldP spid="15" grpId="0" animBg="1"/>
      <p:bldP spid="16" grpId="0" animBg="1"/>
      <p:bldP spid="17" grpId="0" animBg="1"/>
      <p:bldP spid="18" grpId="0" animBg="1"/>
      <p:bldP spid="45080" grpId="0"/>
      <p:bldP spid="502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4" name="Picture 34" descr="7"/>
          <p:cNvPicPr>
            <a:picLocks noChangeAspect="1" noChangeArrowheads="1"/>
          </p:cNvPicPr>
          <p:nvPr/>
        </p:nvPicPr>
        <p:blipFill>
          <a:blip r:embed="rId3"/>
          <a:srcRect/>
          <a:stretch>
            <a:fillRect/>
          </a:stretch>
        </p:blipFill>
        <p:spPr bwMode="auto">
          <a:xfrm>
            <a:off x="1893888" y="1528763"/>
            <a:ext cx="8639175" cy="1720850"/>
          </a:xfrm>
          <a:prstGeom prst="rect">
            <a:avLst/>
          </a:prstGeom>
          <a:noFill/>
          <a:ln w="9525">
            <a:noFill/>
            <a:miter lim="800000"/>
            <a:headEnd/>
            <a:tailEnd/>
          </a:ln>
        </p:spPr>
      </p:pic>
      <p:sp>
        <p:nvSpPr>
          <p:cNvPr id="13" name="Rectangle 12"/>
          <p:cNvSpPr>
            <a:spLocks noChangeArrowheads="1"/>
          </p:cNvSpPr>
          <p:nvPr/>
        </p:nvSpPr>
        <p:spPr bwMode="auto">
          <a:xfrm>
            <a:off x="1389063" y="374650"/>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748" name="TextBox 23"/>
          <p:cNvSpPr txBox="1">
            <a:spLocks noChangeArrowheads="1"/>
          </p:cNvSpPr>
          <p:nvPr/>
        </p:nvSpPr>
        <p:spPr bwMode="auto">
          <a:xfrm>
            <a:off x="236538" y="344488"/>
            <a:ext cx="2016125" cy="801687"/>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二、</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14" name="Oval 13"/>
          <p:cNvSpPr>
            <a:spLocks noChangeArrowheads="1"/>
          </p:cNvSpPr>
          <p:nvPr/>
        </p:nvSpPr>
        <p:spPr bwMode="auto">
          <a:xfrm>
            <a:off x="957263" y="328613"/>
            <a:ext cx="1052512" cy="909637"/>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750" name="Rectangle 23"/>
          <p:cNvSpPr>
            <a:spLocks noChangeArrowheads="1"/>
          </p:cNvSpPr>
          <p:nvPr/>
        </p:nvSpPr>
        <p:spPr bwMode="auto">
          <a:xfrm>
            <a:off x="2036763" y="374650"/>
            <a:ext cx="4464050" cy="660400"/>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100" b="1">
                <a:solidFill>
                  <a:schemeClr val="bg1"/>
                </a:solidFill>
                <a:ea typeface="黑体" pitchFamily="49" charset="-122"/>
                <a:sym typeface="Arial" pitchFamily="34" charset="0"/>
              </a:rPr>
              <a:t>联系生活，探索新知</a:t>
            </a:r>
            <a:endParaRPr lang="en-GB" sz="3100" b="1">
              <a:solidFill>
                <a:schemeClr val="bg1"/>
              </a:solidFill>
              <a:latin typeface="隶书" pitchFamily="49" charset="-122"/>
              <a:ea typeface="黑体" pitchFamily="49" charset="-122"/>
              <a:sym typeface="Arial" pitchFamily="34" charset="0"/>
            </a:endParaRPr>
          </a:p>
        </p:txBody>
      </p:sp>
      <p:grpSp>
        <p:nvGrpSpPr>
          <p:cNvPr id="31751" name="Group 111"/>
          <p:cNvGrpSpPr>
            <a:grpSpLocks/>
          </p:cNvGrpSpPr>
          <p:nvPr/>
        </p:nvGrpSpPr>
        <p:grpSpPr bwMode="auto">
          <a:xfrm>
            <a:off x="1062038" y="407988"/>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2672" name="Rectangle 32"/>
          <p:cNvSpPr>
            <a:spLocks noChangeArrowheads="1"/>
          </p:cNvSpPr>
          <p:nvPr/>
        </p:nvSpPr>
        <p:spPr bwMode="auto">
          <a:xfrm>
            <a:off x="741363" y="5076825"/>
            <a:ext cx="11088687" cy="1511300"/>
          </a:xfrm>
          <a:prstGeom prst="rect">
            <a:avLst/>
          </a:prstGeom>
          <a:noFill/>
          <a:ln w="9525">
            <a:noFill/>
            <a:miter lim="800000"/>
            <a:headEnd/>
            <a:tailEnd/>
          </a:ln>
        </p:spPr>
        <p:txBody>
          <a:bodyPr lIns="91429" tIns="45714" rIns="91429" bIns="45714" anchor="ctr">
            <a:spAutoFit/>
          </a:bodyPr>
          <a:lstStyle/>
          <a:p>
            <a:r>
              <a:rPr lang="zh-CN" altLang="en-US" sz="3100">
                <a:latin typeface="黑体" pitchFamily="49" charset="-122"/>
                <a:ea typeface="黑体" pitchFamily="49" charset="-122"/>
              </a:rPr>
              <a:t>能从剪刀、时钟和三角板这三件物品上找到角吗？依据学生的回答，从屏幕中的剪刀、时钟和红领巾等实物图中抽象出各种角。</a:t>
            </a:r>
          </a:p>
        </p:txBody>
      </p:sp>
      <p:pic>
        <p:nvPicPr>
          <p:cNvPr id="31753" name="Picture 33"/>
          <p:cNvPicPr>
            <a:picLocks noChangeAspect="1" noChangeArrowheads="1"/>
          </p:cNvPicPr>
          <p:nvPr/>
        </p:nvPicPr>
        <p:blipFill>
          <a:blip r:embed="rId4"/>
          <a:srcRect/>
          <a:stretch>
            <a:fillRect/>
          </a:stretch>
        </p:blipFill>
        <p:spPr bwMode="auto">
          <a:xfrm>
            <a:off x="1893888" y="1671638"/>
            <a:ext cx="8424862" cy="1511300"/>
          </a:xfrm>
          <a:prstGeom prst="rect">
            <a:avLst/>
          </a:prstGeom>
          <a:noFill/>
          <a:ln w="9525">
            <a:noFill/>
            <a:miter lim="800000"/>
            <a:headEnd/>
            <a:tailEnd/>
          </a:ln>
        </p:spPr>
      </p:pic>
      <p:grpSp>
        <p:nvGrpSpPr>
          <p:cNvPr id="31754" name="Group 2"/>
          <p:cNvGrpSpPr>
            <a:grpSpLocks/>
          </p:cNvGrpSpPr>
          <p:nvPr/>
        </p:nvGrpSpPr>
        <p:grpSpPr bwMode="auto">
          <a:xfrm>
            <a:off x="7077075" y="520700"/>
            <a:ext cx="2881313" cy="606425"/>
            <a:chOff x="3379735" y="2368508"/>
            <a:chExt cx="2109071" cy="662624"/>
          </a:xfrm>
        </p:grpSpPr>
        <p:sp>
          <p:nvSpPr>
            <p:cNvPr id="31756" name="Content Placeholder 2"/>
            <p:cNvSpPr txBox="1">
              <a:spLocks/>
            </p:cNvSpPr>
            <p:nvPr/>
          </p:nvSpPr>
          <p:spPr bwMode="auto">
            <a:xfrm>
              <a:off x="3383221" y="2368508"/>
              <a:ext cx="1665178" cy="575422"/>
            </a:xfrm>
            <a:prstGeom prst="rect">
              <a:avLst/>
            </a:prstGeom>
            <a:noFill/>
            <a:ln w="9525">
              <a:noFill/>
              <a:miter lim="800000"/>
              <a:headEnd/>
              <a:tailEnd/>
            </a:ln>
          </p:spPr>
          <p:txBody>
            <a:bodyPr lIns="0" tIns="0" rIns="0" bIns="0">
              <a:spAutoFit/>
            </a:bodyPr>
            <a:lstStyle/>
            <a:p>
              <a:pPr defTabSz="457200">
                <a:lnSpc>
                  <a:spcPct val="120000"/>
                </a:lnSpc>
                <a:buClr>
                  <a:srgbClr val="00823B"/>
                </a:buClr>
                <a:buSzPct val="145000"/>
                <a:buFont typeface="Arial" pitchFamily="34" charset="0"/>
                <a:buNone/>
              </a:pPr>
              <a:r>
                <a:rPr lang="en-US" altLang="zh-CN" sz="3100" b="1">
                  <a:ea typeface="黑体" pitchFamily="49" charset="-122"/>
                  <a:sym typeface="Arial" pitchFamily="34" charset="0"/>
                </a:rPr>
                <a:t>1</a:t>
              </a:r>
              <a:r>
                <a:rPr lang="zh-CN" altLang="en-US" sz="3100" b="1">
                  <a:ea typeface="黑体" pitchFamily="49" charset="-122"/>
                  <a:sym typeface="Arial" pitchFamily="34" charset="0"/>
                </a:rPr>
                <a:t>、认角</a:t>
              </a:r>
              <a:endParaRPr lang="id-ID">
                <a:sym typeface="Arial" pitchFamily="34" charset="0"/>
              </a:endParaRPr>
            </a:p>
          </p:txBody>
        </p:sp>
        <p:sp>
          <p:nvSpPr>
            <p:cNvPr id="31757" name="Title 13"/>
            <p:cNvSpPr txBox="1">
              <a:spLocks/>
            </p:cNvSpPr>
            <p:nvPr/>
          </p:nvSpPr>
          <p:spPr bwMode="auto">
            <a:xfrm>
              <a:off x="3379735" y="2871547"/>
              <a:ext cx="2109071" cy="159585"/>
            </a:xfrm>
            <a:prstGeom prst="rect">
              <a:avLst/>
            </a:prstGeom>
            <a:noFill/>
            <a:ln w="9525">
              <a:noFill/>
              <a:miter lim="800000"/>
              <a:headEnd/>
              <a:tailEnd/>
            </a:ln>
          </p:spPr>
          <p:txBody>
            <a:bodyPr lIns="0" tIns="0" rIns="0" bIns="0" anchor="ctr">
              <a:spAutoFit/>
            </a:bodyPr>
            <a:lstStyle/>
            <a:p>
              <a:pPr algn="just">
                <a:lnSpc>
                  <a:spcPct val="120000"/>
                </a:lnSpc>
              </a:pPr>
              <a:endParaRPr lang="en-US" altLang="zh-CN" sz="800">
                <a:solidFill>
                  <a:srgbClr val="A6A6A6"/>
                </a:solidFill>
                <a:latin typeface="Arial" pitchFamily="34" charset="0"/>
                <a:ea typeface="微软雅黑" pitchFamily="34" charset="-122"/>
                <a:cs typeface="宋体" pitchFamily="2" charset="-122"/>
                <a:sym typeface="Arial" pitchFamily="34" charset="0"/>
              </a:endParaRPr>
            </a:p>
          </p:txBody>
        </p:sp>
      </p:grpSp>
      <p:sp>
        <p:nvSpPr>
          <p:cNvPr id="49167" name="矩形 16"/>
          <p:cNvSpPr>
            <a:spLocks noChangeArrowheads="1"/>
          </p:cNvSpPr>
          <p:nvPr/>
        </p:nvSpPr>
        <p:spPr bwMode="auto">
          <a:xfrm>
            <a:off x="4413250" y="6353175"/>
            <a:ext cx="6264275" cy="549275"/>
          </a:xfrm>
          <a:prstGeom prst="rect">
            <a:avLst/>
          </a:prstGeom>
          <a:noFill/>
          <a:ln w="9525">
            <a:noFill/>
            <a:miter lim="800000"/>
            <a:headEnd/>
            <a:tailEnd/>
          </a:ln>
        </p:spPr>
        <p:txBody>
          <a:bodyPr lIns="0" tIns="0" rIns="0" bIns="0">
            <a:spAutoFit/>
          </a:bodyPr>
          <a:lstStyle/>
          <a:p>
            <a:r>
              <a:rPr lang="zh-CN" altLang="en-US" sz="3600">
                <a:solidFill>
                  <a:srgbClr val="CE000D"/>
                </a:solidFill>
                <a:latin typeface="黑体" pitchFamily="49" charset="-122"/>
                <a:ea typeface="黑体" pitchFamily="49" charset="-122"/>
                <a:sym typeface="Arial" pitchFamily="34" charset="0"/>
              </a:rPr>
              <a:t>思考：三角板为画角做准备。</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72"/>
                                        </p:tgtEl>
                                        <p:attrNameLst>
                                          <p:attrName>style.visibility</p:attrName>
                                        </p:attrNameLst>
                                      </p:cBhvr>
                                      <p:to>
                                        <p:strVal val="visible"/>
                                      </p:to>
                                    </p:set>
                                    <p:anim calcmode="lin" valueType="num">
                                      <p:cBhvr additive="base">
                                        <p:cTn id="7" dur="500" fill="hold"/>
                                        <p:tgtEl>
                                          <p:spTgt spid="112672"/>
                                        </p:tgtEl>
                                        <p:attrNameLst>
                                          <p:attrName>ppt_x</p:attrName>
                                        </p:attrNameLst>
                                      </p:cBhvr>
                                      <p:tavLst>
                                        <p:tav tm="0">
                                          <p:val>
                                            <p:strVal val="#ppt_x"/>
                                          </p:val>
                                        </p:tav>
                                        <p:tav tm="100000">
                                          <p:val>
                                            <p:strVal val="#ppt_x"/>
                                          </p:val>
                                        </p:tav>
                                      </p:tavLst>
                                    </p:anim>
                                    <p:anim calcmode="lin" valueType="num">
                                      <p:cBhvr additive="base">
                                        <p:cTn id="8" dur="500" fill="hold"/>
                                        <p:tgtEl>
                                          <p:spTgt spid="11267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nodeType="clickEffect">
                                  <p:stCondLst>
                                    <p:cond delay="0"/>
                                  </p:stCondLst>
                                  <p:childTnLst>
                                    <p:animMotion origin="layout" path="M 3.93258E-6 -1.49748E-6 L 0.00012 0.22912 " pathEditMode="relative" rAng="0" ptsTypes="AA">
                                      <p:cBhvr>
                                        <p:cTn id="12" dur="2000" fill="hold"/>
                                        <p:tgtEl>
                                          <p:spTgt spid="112674"/>
                                        </p:tgtEl>
                                        <p:attrNameLst>
                                          <p:attrName>ppt_x</p:attrName>
                                          <p:attrName>ppt_y</p:attrName>
                                        </p:attrNameLst>
                                      </p:cBhvr>
                                      <p:rCtr x="0" y="114"/>
                                    </p:animMotion>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9167"/>
                                        </p:tgtEl>
                                        <p:attrNameLst>
                                          <p:attrName>style.visibility</p:attrName>
                                        </p:attrNameLst>
                                      </p:cBhvr>
                                      <p:to>
                                        <p:strVal val="visible"/>
                                      </p:to>
                                    </p:set>
                                    <p:anim calcmode="lin" valueType="num">
                                      <p:cBhvr additive="base">
                                        <p:cTn id="17" dur="500" fill="hold"/>
                                        <p:tgtEl>
                                          <p:spTgt spid="49167"/>
                                        </p:tgtEl>
                                        <p:attrNameLst>
                                          <p:attrName>ppt_x</p:attrName>
                                        </p:attrNameLst>
                                      </p:cBhvr>
                                      <p:tavLst>
                                        <p:tav tm="0">
                                          <p:val>
                                            <p:strVal val="#ppt_x"/>
                                          </p:val>
                                        </p:tav>
                                        <p:tav tm="100000">
                                          <p:val>
                                            <p:strVal val="#ppt_x"/>
                                          </p:val>
                                        </p:tav>
                                      </p:tavLst>
                                    </p:anim>
                                    <p:anim calcmode="lin" valueType="num">
                                      <p:cBhvr additive="base">
                                        <p:cTn id="18" dur="500" fill="hold"/>
                                        <p:tgtEl>
                                          <p:spTgt spid="491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2" grpId="0"/>
      <p:bldP spid="491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1389063" y="374650"/>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771" name="TextBox 23"/>
          <p:cNvSpPr txBox="1">
            <a:spLocks noChangeArrowheads="1"/>
          </p:cNvSpPr>
          <p:nvPr/>
        </p:nvSpPr>
        <p:spPr bwMode="auto">
          <a:xfrm>
            <a:off x="0" y="87313"/>
            <a:ext cx="2016125" cy="801687"/>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二、</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14" name="Oval 13"/>
          <p:cNvSpPr>
            <a:spLocks noChangeArrowheads="1"/>
          </p:cNvSpPr>
          <p:nvPr/>
        </p:nvSpPr>
        <p:spPr bwMode="auto">
          <a:xfrm>
            <a:off x="957263" y="328613"/>
            <a:ext cx="1052512" cy="909637"/>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773" name="Rectangle 23"/>
          <p:cNvSpPr>
            <a:spLocks noChangeArrowheads="1"/>
          </p:cNvSpPr>
          <p:nvPr/>
        </p:nvSpPr>
        <p:spPr bwMode="auto">
          <a:xfrm>
            <a:off x="2036763" y="374650"/>
            <a:ext cx="4464050" cy="660400"/>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100" b="1">
                <a:solidFill>
                  <a:schemeClr val="bg1"/>
                </a:solidFill>
                <a:ea typeface="黑体" pitchFamily="49" charset="-122"/>
                <a:sym typeface="Arial" pitchFamily="34" charset="0"/>
              </a:rPr>
              <a:t>联系生活，探索新知</a:t>
            </a:r>
            <a:endParaRPr lang="en-GB" sz="3100" b="1">
              <a:solidFill>
                <a:schemeClr val="bg1"/>
              </a:solidFill>
              <a:latin typeface="隶书" pitchFamily="49" charset="-122"/>
              <a:ea typeface="黑体" pitchFamily="49" charset="-122"/>
              <a:sym typeface="Arial" pitchFamily="34" charset="0"/>
            </a:endParaRPr>
          </a:p>
        </p:txBody>
      </p:sp>
      <p:grpSp>
        <p:nvGrpSpPr>
          <p:cNvPr id="32774" name="Group 111"/>
          <p:cNvGrpSpPr>
            <a:grpSpLocks/>
          </p:cNvGrpSpPr>
          <p:nvPr/>
        </p:nvGrpSpPr>
        <p:grpSpPr bwMode="auto">
          <a:xfrm>
            <a:off x="1062038" y="407988"/>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4697" name="Rectangle 9"/>
          <p:cNvSpPr>
            <a:spLocks noChangeArrowheads="1"/>
          </p:cNvSpPr>
          <p:nvPr/>
        </p:nvSpPr>
        <p:spPr bwMode="auto">
          <a:xfrm>
            <a:off x="1174750" y="4402138"/>
            <a:ext cx="5326063" cy="565150"/>
          </a:xfrm>
          <a:prstGeom prst="rect">
            <a:avLst/>
          </a:prstGeom>
          <a:noFill/>
          <a:ln w="9525">
            <a:noFill/>
            <a:miter lim="800000"/>
            <a:headEnd/>
            <a:tailEnd/>
          </a:ln>
        </p:spPr>
        <p:txBody>
          <a:bodyPr lIns="91429" tIns="45714" rIns="91429" bIns="45714" anchor="ctr">
            <a:spAutoFit/>
          </a:bodyPr>
          <a:lstStyle/>
          <a:p>
            <a:r>
              <a:rPr lang="zh-CN" altLang="en-US" sz="3100">
                <a:latin typeface="黑体" pitchFamily="49" charset="-122"/>
                <a:ea typeface="黑体" pitchFamily="49" charset="-122"/>
              </a:rPr>
              <a:t>①老师示范描出三角板的角。</a:t>
            </a:r>
          </a:p>
        </p:txBody>
      </p:sp>
      <p:pic>
        <p:nvPicPr>
          <p:cNvPr id="114699" name="Picture 11" descr="u=379409893,1025337623&amp;fm=26&amp;gp=0"/>
          <p:cNvPicPr>
            <a:picLocks noChangeAspect="1" noChangeArrowheads="1"/>
          </p:cNvPicPr>
          <p:nvPr/>
        </p:nvPicPr>
        <p:blipFill>
          <a:blip r:embed="rId3"/>
          <a:srcRect/>
          <a:stretch>
            <a:fillRect/>
          </a:stretch>
        </p:blipFill>
        <p:spPr bwMode="auto">
          <a:xfrm>
            <a:off x="3836988" y="1528763"/>
            <a:ext cx="4543425" cy="2971800"/>
          </a:xfrm>
          <a:prstGeom prst="rect">
            <a:avLst/>
          </a:prstGeom>
          <a:noFill/>
          <a:ln w="9525">
            <a:noFill/>
            <a:miter lim="800000"/>
            <a:headEnd/>
            <a:tailEnd/>
          </a:ln>
        </p:spPr>
      </p:pic>
      <p:sp>
        <p:nvSpPr>
          <p:cNvPr id="114700" name="Line 12"/>
          <p:cNvSpPr>
            <a:spLocks noChangeShapeType="1"/>
          </p:cNvSpPr>
          <p:nvPr/>
        </p:nvSpPr>
        <p:spPr bwMode="auto">
          <a:xfrm>
            <a:off x="5060950" y="3111500"/>
            <a:ext cx="1081088" cy="1009650"/>
          </a:xfrm>
          <a:prstGeom prst="line">
            <a:avLst/>
          </a:prstGeom>
          <a:noFill/>
          <a:ln w="28575">
            <a:solidFill>
              <a:srgbClr val="FF0000"/>
            </a:solidFill>
            <a:round/>
            <a:headEnd/>
            <a:tailEnd/>
          </a:ln>
        </p:spPr>
        <p:txBody>
          <a:bodyPr/>
          <a:lstStyle/>
          <a:p>
            <a:endParaRPr lang="zh-CN" altLang="en-US"/>
          </a:p>
        </p:txBody>
      </p:sp>
      <p:sp>
        <p:nvSpPr>
          <p:cNvPr id="114701" name="Line 13"/>
          <p:cNvSpPr>
            <a:spLocks noChangeShapeType="1"/>
          </p:cNvSpPr>
          <p:nvPr/>
        </p:nvSpPr>
        <p:spPr bwMode="auto">
          <a:xfrm flipV="1">
            <a:off x="6142038" y="3111500"/>
            <a:ext cx="1008062" cy="1008063"/>
          </a:xfrm>
          <a:prstGeom prst="line">
            <a:avLst/>
          </a:prstGeom>
          <a:noFill/>
          <a:ln w="28575">
            <a:solidFill>
              <a:srgbClr val="FF0000"/>
            </a:solidFill>
            <a:round/>
            <a:headEnd/>
            <a:tailEnd/>
          </a:ln>
        </p:spPr>
        <p:txBody>
          <a:bodyPr/>
          <a:lstStyle/>
          <a:p>
            <a:endParaRPr lang="zh-CN" altLang="en-US"/>
          </a:p>
        </p:txBody>
      </p:sp>
      <p:sp>
        <p:nvSpPr>
          <p:cNvPr id="114702" name="Line 14"/>
          <p:cNvSpPr>
            <a:spLocks noChangeShapeType="1"/>
          </p:cNvSpPr>
          <p:nvPr/>
        </p:nvSpPr>
        <p:spPr bwMode="auto">
          <a:xfrm flipV="1">
            <a:off x="7510463" y="2103438"/>
            <a:ext cx="717550" cy="720725"/>
          </a:xfrm>
          <a:prstGeom prst="line">
            <a:avLst/>
          </a:prstGeom>
          <a:noFill/>
          <a:ln w="28575">
            <a:solidFill>
              <a:srgbClr val="FF0000"/>
            </a:solidFill>
            <a:round/>
            <a:headEnd/>
            <a:tailEnd/>
          </a:ln>
        </p:spPr>
        <p:txBody>
          <a:bodyPr/>
          <a:lstStyle/>
          <a:p>
            <a:endParaRPr lang="zh-CN" altLang="en-US"/>
          </a:p>
        </p:txBody>
      </p:sp>
      <p:sp>
        <p:nvSpPr>
          <p:cNvPr id="114703" name="Line 15"/>
          <p:cNvSpPr>
            <a:spLocks noChangeShapeType="1"/>
          </p:cNvSpPr>
          <p:nvPr/>
        </p:nvSpPr>
        <p:spPr bwMode="auto">
          <a:xfrm>
            <a:off x="6716713" y="2103438"/>
            <a:ext cx="1511300" cy="0"/>
          </a:xfrm>
          <a:prstGeom prst="line">
            <a:avLst/>
          </a:prstGeom>
          <a:noFill/>
          <a:ln w="28575">
            <a:solidFill>
              <a:srgbClr val="FF0000"/>
            </a:solidFill>
            <a:round/>
            <a:headEnd/>
            <a:tailEnd/>
          </a:ln>
        </p:spPr>
        <p:txBody>
          <a:bodyPr/>
          <a:lstStyle/>
          <a:p>
            <a:endParaRPr lang="zh-CN" altLang="en-US"/>
          </a:p>
        </p:txBody>
      </p:sp>
      <p:grpSp>
        <p:nvGrpSpPr>
          <p:cNvPr id="32781" name="Group 2"/>
          <p:cNvGrpSpPr>
            <a:grpSpLocks/>
          </p:cNvGrpSpPr>
          <p:nvPr/>
        </p:nvGrpSpPr>
        <p:grpSpPr bwMode="auto">
          <a:xfrm>
            <a:off x="7077075" y="520700"/>
            <a:ext cx="4210050" cy="606425"/>
            <a:chOff x="3379735" y="2368509"/>
            <a:chExt cx="3081709" cy="662623"/>
          </a:xfrm>
        </p:grpSpPr>
        <p:sp>
          <p:nvSpPr>
            <p:cNvPr id="32790" name="Content Placeholder 2"/>
            <p:cNvSpPr txBox="1">
              <a:spLocks/>
            </p:cNvSpPr>
            <p:nvPr/>
          </p:nvSpPr>
          <p:spPr bwMode="auto">
            <a:xfrm>
              <a:off x="3383221" y="2368509"/>
              <a:ext cx="3078223" cy="645693"/>
            </a:xfrm>
            <a:prstGeom prst="rect">
              <a:avLst/>
            </a:prstGeom>
            <a:noFill/>
            <a:ln w="9525">
              <a:noFill/>
              <a:miter lim="800000"/>
              <a:headEnd/>
              <a:tailEnd/>
            </a:ln>
          </p:spPr>
          <p:txBody>
            <a:bodyPr lIns="0" tIns="0" rIns="0" bIns="0">
              <a:spAutoFit/>
            </a:bodyPr>
            <a:lstStyle/>
            <a:p>
              <a:pPr defTabSz="457200">
                <a:lnSpc>
                  <a:spcPct val="120000"/>
                </a:lnSpc>
                <a:buClr>
                  <a:srgbClr val="00823B"/>
                </a:buClr>
                <a:buSzPct val="145000"/>
                <a:buFont typeface="Arial" pitchFamily="34" charset="0"/>
                <a:buNone/>
              </a:pPr>
              <a:r>
                <a:rPr lang="en-US" altLang="zh-CN" sz="3100" b="1">
                  <a:ea typeface="黑体" pitchFamily="49" charset="-122"/>
                  <a:sym typeface="Arial" pitchFamily="34" charset="0"/>
                </a:rPr>
                <a:t>2</a:t>
              </a:r>
              <a:r>
                <a:rPr lang="zh-CN" altLang="en-US" sz="3100" b="1">
                  <a:ea typeface="黑体" pitchFamily="49" charset="-122"/>
                  <a:sym typeface="Arial" pitchFamily="34" charset="0"/>
                </a:rPr>
                <a:t>、描角   画</a:t>
              </a:r>
              <a:r>
                <a:rPr lang="zh-CN" altLang="en-US" sz="3200" b="1">
                  <a:ea typeface="黑体" pitchFamily="49" charset="-122"/>
                  <a:sym typeface="Arial" pitchFamily="34" charset="0"/>
                </a:rPr>
                <a:t>角</a:t>
              </a:r>
              <a:r>
                <a:rPr lang="zh-CN" altLang="en-US" b="1">
                  <a:ea typeface="黑体" pitchFamily="49" charset="-122"/>
                  <a:sym typeface="Arial" pitchFamily="34" charset="0"/>
                </a:rPr>
                <a:t> </a:t>
              </a:r>
              <a:endParaRPr lang="id-ID">
                <a:sym typeface="Arial" pitchFamily="34" charset="0"/>
              </a:endParaRPr>
            </a:p>
          </p:txBody>
        </p:sp>
        <p:sp>
          <p:nvSpPr>
            <p:cNvPr id="32791" name="Title 13"/>
            <p:cNvSpPr txBox="1">
              <a:spLocks/>
            </p:cNvSpPr>
            <p:nvPr/>
          </p:nvSpPr>
          <p:spPr bwMode="auto">
            <a:xfrm>
              <a:off x="3379735" y="2871547"/>
              <a:ext cx="2109071" cy="159585"/>
            </a:xfrm>
            <a:prstGeom prst="rect">
              <a:avLst/>
            </a:prstGeom>
            <a:noFill/>
            <a:ln w="9525">
              <a:noFill/>
              <a:miter lim="800000"/>
              <a:headEnd/>
              <a:tailEnd/>
            </a:ln>
          </p:spPr>
          <p:txBody>
            <a:bodyPr lIns="0" tIns="0" rIns="0" bIns="0" anchor="ctr">
              <a:spAutoFit/>
            </a:bodyPr>
            <a:lstStyle/>
            <a:p>
              <a:pPr algn="just">
                <a:lnSpc>
                  <a:spcPct val="120000"/>
                </a:lnSpc>
              </a:pPr>
              <a:endParaRPr lang="en-US" altLang="zh-CN" sz="800">
                <a:solidFill>
                  <a:srgbClr val="A6A6A6"/>
                </a:solidFill>
                <a:latin typeface="Arial" pitchFamily="34" charset="0"/>
                <a:ea typeface="微软雅黑" pitchFamily="34" charset="-122"/>
                <a:cs typeface="宋体" pitchFamily="2" charset="-122"/>
                <a:sym typeface="Arial" pitchFamily="34" charset="0"/>
              </a:endParaRPr>
            </a:p>
          </p:txBody>
        </p:sp>
      </p:grpSp>
      <p:sp>
        <p:nvSpPr>
          <p:cNvPr id="114707" name="Rectangle 19"/>
          <p:cNvSpPr>
            <a:spLocks noChangeArrowheads="1"/>
          </p:cNvSpPr>
          <p:nvPr/>
        </p:nvSpPr>
        <p:spPr bwMode="auto">
          <a:xfrm>
            <a:off x="1100138" y="5116513"/>
            <a:ext cx="11636375" cy="565150"/>
          </a:xfrm>
          <a:prstGeom prst="rect">
            <a:avLst/>
          </a:prstGeom>
          <a:noFill/>
          <a:ln w="9525">
            <a:noFill/>
            <a:miter lim="800000"/>
            <a:headEnd/>
            <a:tailEnd/>
          </a:ln>
        </p:spPr>
        <p:txBody>
          <a:bodyPr lIns="91429" tIns="45714" rIns="91429" bIns="45714" anchor="ctr">
            <a:spAutoFit/>
          </a:bodyPr>
          <a:lstStyle/>
          <a:p>
            <a:r>
              <a:rPr lang="zh-CN" altLang="en-US" sz="3100">
                <a:latin typeface="黑体" pitchFamily="49" charset="-122"/>
                <a:ea typeface="黑体" pitchFamily="49" charset="-122"/>
              </a:rPr>
              <a:t>②学生选择一个物品自由描角，上台展示，学生互相评价 。</a:t>
            </a:r>
          </a:p>
        </p:txBody>
      </p:sp>
      <p:sp>
        <p:nvSpPr>
          <p:cNvPr id="114708" name="Rectangle 20"/>
          <p:cNvSpPr>
            <a:spLocks noChangeArrowheads="1"/>
          </p:cNvSpPr>
          <p:nvPr/>
        </p:nvSpPr>
        <p:spPr bwMode="auto">
          <a:xfrm>
            <a:off x="1143000" y="5830888"/>
            <a:ext cx="11491913" cy="565150"/>
          </a:xfrm>
          <a:prstGeom prst="rect">
            <a:avLst/>
          </a:prstGeom>
          <a:noFill/>
          <a:ln w="9525">
            <a:noFill/>
            <a:miter lim="800000"/>
            <a:headEnd/>
            <a:tailEnd/>
          </a:ln>
        </p:spPr>
        <p:txBody>
          <a:bodyPr lIns="91429" tIns="45714" rIns="91429" bIns="45714" anchor="ctr">
            <a:spAutoFit/>
          </a:bodyPr>
          <a:lstStyle/>
          <a:p>
            <a:r>
              <a:rPr lang="zh-CN" altLang="en-US" sz="3100">
                <a:latin typeface="黑体" pitchFamily="49" charset="-122"/>
                <a:ea typeface="黑体" pitchFamily="49" charset="-122"/>
              </a:rPr>
              <a:t>③描的角它们有什么相同的地方？ （先小组说，再全班交流）</a:t>
            </a:r>
          </a:p>
        </p:txBody>
      </p:sp>
      <p:sp>
        <p:nvSpPr>
          <p:cNvPr id="114709" name="Rectangle 21"/>
          <p:cNvSpPr>
            <a:spLocks noChangeArrowheads="1"/>
          </p:cNvSpPr>
          <p:nvPr/>
        </p:nvSpPr>
        <p:spPr bwMode="auto">
          <a:xfrm>
            <a:off x="5781675" y="4121150"/>
            <a:ext cx="1223963" cy="519113"/>
          </a:xfrm>
          <a:prstGeom prst="rect">
            <a:avLst/>
          </a:prstGeom>
          <a:noFill/>
          <a:ln w="9525">
            <a:noFill/>
            <a:miter lim="800000"/>
            <a:headEnd/>
            <a:tailEnd/>
          </a:ln>
        </p:spPr>
        <p:txBody>
          <a:bodyPr lIns="91429" tIns="45714" rIns="91429" bIns="45714" anchor="ctr">
            <a:spAutoFit/>
          </a:bodyPr>
          <a:lstStyle/>
          <a:p>
            <a:r>
              <a:rPr lang="zh-CN" altLang="en-US" sz="2800">
                <a:latin typeface="黑体" pitchFamily="49" charset="-122"/>
                <a:ea typeface="黑体" pitchFamily="49" charset="-122"/>
              </a:rPr>
              <a:t>顶点</a:t>
            </a:r>
          </a:p>
        </p:txBody>
      </p:sp>
      <p:sp>
        <p:nvSpPr>
          <p:cNvPr id="114710" name="Rectangle 22"/>
          <p:cNvSpPr>
            <a:spLocks noChangeArrowheads="1"/>
          </p:cNvSpPr>
          <p:nvPr/>
        </p:nvSpPr>
        <p:spPr bwMode="auto">
          <a:xfrm>
            <a:off x="6645275" y="3616325"/>
            <a:ext cx="722313" cy="519113"/>
          </a:xfrm>
          <a:prstGeom prst="rect">
            <a:avLst/>
          </a:prstGeom>
          <a:noFill/>
          <a:ln w="9525">
            <a:noFill/>
            <a:miter lim="800000"/>
            <a:headEnd/>
            <a:tailEnd/>
          </a:ln>
        </p:spPr>
        <p:txBody>
          <a:bodyPr lIns="91429" tIns="45714" rIns="91429" bIns="45714" anchor="ctr">
            <a:spAutoFit/>
          </a:bodyPr>
          <a:lstStyle/>
          <a:p>
            <a:r>
              <a:rPr lang="zh-CN" altLang="en-US" sz="2800">
                <a:latin typeface="黑体" pitchFamily="49" charset="-122"/>
                <a:ea typeface="黑体" pitchFamily="49" charset="-122"/>
              </a:rPr>
              <a:t>边</a:t>
            </a:r>
          </a:p>
        </p:txBody>
      </p:sp>
      <p:sp>
        <p:nvSpPr>
          <p:cNvPr id="114711" name="Rectangle 23"/>
          <p:cNvSpPr>
            <a:spLocks noChangeArrowheads="1"/>
          </p:cNvSpPr>
          <p:nvPr/>
        </p:nvSpPr>
        <p:spPr bwMode="auto">
          <a:xfrm>
            <a:off x="4918075" y="3471863"/>
            <a:ext cx="647700" cy="519112"/>
          </a:xfrm>
          <a:prstGeom prst="rect">
            <a:avLst/>
          </a:prstGeom>
          <a:noFill/>
          <a:ln w="9525">
            <a:noFill/>
            <a:miter lim="800000"/>
            <a:headEnd/>
            <a:tailEnd/>
          </a:ln>
        </p:spPr>
        <p:txBody>
          <a:bodyPr lIns="91429" tIns="45714" rIns="91429" bIns="45714" anchor="ctr">
            <a:spAutoFit/>
          </a:bodyPr>
          <a:lstStyle/>
          <a:p>
            <a:r>
              <a:rPr lang="zh-CN" altLang="en-US" sz="2800">
                <a:latin typeface="黑体" pitchFamily="49" charset="-122"/>
                <a:ea typeface="黑体" pitchFamily="49" charset="-122"/>
              </a:rPr>
              <a:t>边</a:t>
            </a:r>
          </a:p>
        </p:txBody>
      </p:sp>
      <p:sp>
        <p:nvSpPr>
          <p:cNvPr id="114712" name="Freeform 24"/>
          <p:cNvSpPr>
            <a:spLocks/>
          </p:cNvSpPr>
          <p:nvPr/>
        </p:nvSpPr>
        <p:spPr bwMode="auto">
          <a:xfrm>
            <a:off x="5853113" y="3663950"/>
            <a:ext cx="504825" cy="312738"/>
          </a:xfrm>
          <a:custGeom>
            <a:avLst/>
            <a:gdLst>
              <a:gd name="T0" fmla="*/ 0 w 363"/>
              <a:gd name="T1" fmla="*/ 261660180 h 151"/>
              <a:gd name="T2" fmla="*/ 351997892 w 363"/>
              <a:gd name="T3" fmla="*/ 64343245 h 151"/>
              <a:gd name="T4" fmla="*/ 702061317 w 363"/>
              <a:gd name="T5" fmla="*/ 647715604 h 151"/>
              <a:gd name="T6" fmla="*/ 0 60000 65536"/>
              <a:gd name="T7" fmla="*/ 0 60000 65536"/>
              <a:gd name="T8" fmla="*/ 0 60000 65536"/>
              <a:gd name="T9" fmla="*/ 0 w 363"/>
              <a:gd name="T10" fmla="*/ 0 h 151"/>
              <a:gd name="T11" fmla="*/ 363 w 363"/>
              <a:gd name="T12" fmla="*/ 151 h 151"/>
            </a:gdLst>
            <a:ahLst/>
            <a:cxnLst>
              <a:cxn ang="T6">
                <a:pos x="T0" y="T1"/>
              </a:cxn>
              <a:cxn ang="T7">
                <a:pos x="T2" y="T3"/>
              </a:cxn>
              <a:cxn ang="T8">
                <a:pos x="T4" y="T5"/>
              </a:cxn>
            </a:cxnLst>
            <a:rect l="T9" t="T10" r="T11" b="T12"/>
            <a:pathLst>
              <a:path w="363" h="151">
                <a:moveTo>
                  <a:pt x="0" y="61"/>
                </a:moveTo>
                <a:cubicBezTo>
                  <a:pt x="61" y="30"/>
                  <a:pt x="122" y="0"/>
                  <a:pt x="182" y="15"/>
                </a:cubicBezTo>
                <a:cubicBezTo>
                  <a:pt x="242" y="30"/>
                  <a:pt x="302" y="90"/>
                  <a:pt x="363" y="151"/>
                </a:cubicBezTo>
              </a:path>
            </a:pathLst>
          </a:custGeom>
          <a:noFill/>
          <a:ln w="31750">
            <a:solidFill>
              <a:srgbClr val="FF0000"/>
            </a:solidFill>
            <a:round/>
            <a:headEnd/>
            <a:tailEnd/>
          </a:ln>
        </p:spPr>
        <p:txBody>
          <a:bodyPr/>
          <a:lstStyle/>
          <a:p>
            <a:endParaRPr lang="zh-CN" altLang="en-US"/>
          </a:p>
        </p:txBody>
      </p:sp>
      <p:sp>
        <p:nvSpPr>
          <p:cNvPr id="25" name="Rectangle 20"/>
          <p:cNvSpPr>
            <a:spLocks noChangeArrowheads="1"/>
          </p:cNvSpPr>
          <p:nvPr/>
        </p:nvSpPr>
        <p:spPr bwMode="auto">
          <a:xfrm>
            <a:off x="1214438" y="6473825"/>
            <a:ext cx="11491912" cy="565150"/>
          </a:xfrm>
          <a:prstGeom prst="rect">
            <a:avLst/>
          </a:prstGeom>
          <a:noFill/>
          <a:ln w="9525">
            <a:noFill/>
            <a:miter lim="800000"/>
            <a:headEnd/>
            <a:tailEnd/>
          </a:ln>
        </p:spPr>
        <p:txBody>
          <a:bodyPr lIns="91429" tIns="45714" rIns="91429" bIns="45714" anchor="ctr">
            <a:spAutoFit/>
          </a:bodyPr>
          <a:lstStyle/>
          <a:p>
            <a:r>
              <a:rPr lang="zh-CN" altLang="en-US" sz="3100">
                <a:latin typeface="黑体" pitchFamily="49" charset="-122"/>
                <a:ea typeface="黑体" pitchFamily="49" charset="-122"/>
              </a:rPr>
              <a:t>④用直尺自由画角（先想象，再画）</a:t>
            </a:r>
          </a:p>
        </p:txBody>
      </p:sp>
      <p:sp>
        <p:nvSpPr>
          <p:cNvPr id="51225" name="矩形 16"/>
          <p:cNvSpPr>
            <a:spLocks noChangeArrowheads="1"/>
          </p:cNvSpPr>
          <p:nvPr/>
        </p:nvSpPr>
        <p:spPr bwMode="auto">
          <a:xfrm>
            <a:off x="8085138" y="3048000"/>
            <a:ext cx="4535487" cy="1647825"/>
          </a:xfrm>
          <a:prstGeom prst="rect">
            <a:avLst/>
          </a:prstGeom>
          <a:noFill/>
          <a:ln w="9525">
            <a:noFill/>
            <a:miter lim="800000"/>
            <a:headEnd/>
            <a:tailEnd/>
          </a:ln>
        </p:spPr>
        <p:txBody>
          <a:bodyPr lIns="0" tIns="0" rIns="0" bIns="0">
            <a:spAutoFit/>
          </a:bodyPr>
          <a:lstStyle/>
          <a:p>
            <a:r>
              <a:rPr lang="zh-CN" altLang="en-US" sz="3600">
                <a:solidFill>
                  <a:srgbClr val="CE000D"/>
                </a:solidFill>
                <a:latin typeface="黑体" pitchFamily="49" charset="-122"/>
                <a:ea typeface="黑体" pitchFamily="49" charset="-122"/>
                <a:sym typeface="Arial" pitchFamily="34" charset="0"/>
              </a:rPr>
              <a:t>思考：聚焦到由简单的点和线组成的抽象图形 。</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697"/>
                                        </p:tgtEl>
                                        <p:attrNameLst>
                                          <p:attrName>style.visibility</p:attrName>
                                        </p:attrNameLst>
                                      </p:cBhvr>
                                      <p:to>
                                        <p:strVal val="visible"/>
                                      </p:to>
                                    </p:set>
                                    <p:anim calcmode="lin" valueType="num">
                                      <p:cBhvr additive="base">
                                        <p:cTn id="7" dur="500" fill="hold"/>
                                        <p:tgtEl>
                                          <p:spTgt spid="114697"/>
                                        </p:tgtEl>
                                        <p:attrNameLst>
                                          <p:attrName>ppt_x</p:attrName>
                                        </p:attrNameLst>
                                      </p:cBhvr>
                                      <p:tavLst>
                                        <p:tav tm="0">
                                          <p:val>
                                            <p:strVal val="#ppt_x"/>
                                          </p:val>
                                        </p:tav>
                                        <p:tav tm="100000">
                                          <p:val>
                                            <p:strVal val="#ppt_x"/>
                                          </p:val>
                                        </p:tav>
                                      </p:tavLst>
                                    </p:anim>
                                    <p:anim calcmode="lin" valueType="num">
                                      <p:cBhvr additive="base">
                                        <p:cTn id="8" dur="500" fill="hold"/>
                                        <p:tgtEl>
                                          <p:spTgt spid="11469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14700"/>
                                        </p:tgtEl>
                                        <p:attrNameLst>
                                          <p:attrName>style.visibility</p:attrName>
                                        </p:attrNameLst>
                                      </p:cBhvr>
                                      <p:to>
                                        <p:strVal val="visible"/>
                                      </p:to>
                                    </p:set>
                                    <p:animEffect transition="in" filter="wipe(down)">
                                      <p:cBhvr>
                                        <p:cTn id="13" dur="500"/>
                                        <p:tgtEl>
                                          <p:spTgt spid="11470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14701"/>
                                        </p:tgtEl>
                                        <p:attrNameLst>
                                          <p:attrName>style.visibility</p:attrName>
                                        </p:attrNameLst>
                                      </p:cBhvr>
                                      <p:to>
                                        <p:strVal val="visible"/>
                                      </p:to>
                                    </p:set>
                                    <p:animEffect transition="in" filter="wipe(down)">
                                      <p:cBhvr>
                                        <p:cTn id="18" dur="500"/>
                                        <p:tgtEl>
                                          <p:spTgt spid="11470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14702"/>
                                        </p:tgtEl>
                                        <p:attrNameLst>
                                          <p:attrName>style.visibility</p:attrName>
                                        </p:attrNameLst>
                                      </p:cBhvr>
                                      <p:to>
                                        <p:strVal val="visible"/>
                                      </p:to>
                                    </p:set>
                                    <p:animEffect transition="in" filter="wipe(up)">
                                      <p:cBhvr>
                                        <p:cTn id="23" dur="500"/>
                                        <p:tgtEl>
                                          <p:spTgt spid="11470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114703"/>
                                        </p:tgtEl>
                                        <p:attrNameLst>
                                          <p:attrName>style.visibility</p:attrName>
                                        </p:attrNameLst>
                                      </p:cBhvr>
                                      <p:to>
                                        <p:strVal val="visible"/>
                                      </p:to>
                                    </p:set>
                                    <p:animEffect transition="in" filter="wipe(right)">
                                      <p:cBhvr>
                                        <p:cTn id="28" dur="500"/>
                                        <p:tgtEl>
                                          <p:spTgt spid="11470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nodeType="clickEffect">
                                  <p:stCondLst>
                                    <p:cond delay="0"/>
                                  </p:stCondLst>
                                  <p:childTnLst>
                                    <p:animEffect transition="out" filter="dissolve">
                                      <p:cBhvr>
                                        <p:cTn id="32" dur="500"/>
                                        <p:tgtEl>
                                          <p:spTgt spid="114699"/>
                                        </p:tgtEl>
                                      </p:cBhvr>
                                    </p:animEffect>
                                    <p:set>
                                      <p:cBhvr>
                                        <p:cTn id="33" dur="1" fill="hold">
                                          <p:stCondLst>
                                            <p:cond delay="499"/>
                                          </p:stCondLst>
                                        </p:cTn>
                                        <p:tgtEl>
                                          <p:spTgt spid="11469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14707"/>
                                        </p:tgtEl>
                                        <p:attrNameLst>
                                          <p:attrName>style.visibility</p:attrName>
                                        </p:attrNameLst>
                                      </p:cBhvr>
                                      <p:to>
                                        <p:strVal val="visible"/>
                                      </p:to>
                                    </p:set>
                                    <p:anim calcmode="lin" valueType="num">
                                      <p:cBhvr additive="base">
                                        <p:cTn id="38" dur="500" fill="hold"/>
                                        <p:tgtEl>
                                          <p:spTgt spid="114707"/>
                                        </p:tgtEl>
                                        <p:attrNameLst>
                                          <p:attrName>ppt_x</p:attrName>
                                        </p:attrNameLst>
                                      </p:cBhvr>
                                      <p:tavLst>
                                        <p:tav tm="0">
                                          <p:val>
                                            <p:strVal val="#ppt_x"/>
                                          </p:val>
                                        </p:tav>
                                        <p:tav tm="100000">
                                          <p:val>
                                            <p:strVal val="#ppt_x"/>
                                          </p:val>
                                        </p:tav>
                                      </p:tavLst>
                                    </p:anim>
                                    <p:anim calcmode="lin" valueType="num">
                                      <p:cBhvr additive="base">
                                        <p:cTn id="39" dur="500" fill="hold"/>
                                        <p:tgtEl>
                                          <p:spTgt spid="114707"/>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14708"/>
                                        </p:tgtEl>
                                        <p:attrNameLst>
                                          <p:attrName>style.visibility</p:attrName>
                                        </p:attrNameLst>
                                      </p:cBhvr>
                                      <p:to>
                                        <p:strVal val="visible"/>
                                      </p:to>
                                    </p:set>
                                    <p:anim calcmode="lin" valueType="num">
                                      <p:cBhvr additive="base">
                                        <p:cTn id="44" dur="500" fill="hold"/>
                                        <p:tgtEl>
                                          <p:spTgt spid="114708"/>
                                        </p:tgtEl>
                                        <p:attrNameLst>
                                          <p:attrName>ppt_x</p:attrName>
                                        </p:attrNameLst>
                                      </p:cBhvr>
                                      <p:tavLst>
                                        <p:tav tm="0">
                                          <p:val>
                                            <p:strVal val="#ppt_x"/>
                                          </p:val>
                                        </p:tav>
                                        <p:tav tm="100000">
                                          <p:val>
                                            <p:strVal val="#ppt_x"/>
                                          </p:val>
                                        </p:tav>
                                      </p:tavLst>
                                    </p:anim>
                                    <p:anim calcmode="lin" valueType="num">
                                      <p:cBhvr additive="base">
                                        <p:cTn id="45" dur="500" fill="hold"/>
                                        <p:tgtEl>
                                          <p:spTgt spid="11470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14709"/>
                                        </p:tgtEl>
                                        <p:attrNameLst>
                                          <p:attrName>style.visibility</p:attrName>
                                        </p:attrNameLst>
                                      </p:cBhvr>
                                      <p:to>
                                        <p:strVal val="visible"/>
                                      </p:to>
                                    </p:set>
                                    <p:anim calcmode="lin" valueType="num">
                                      <p:cBhvr additive="base">
                                        <p:cTn id="50" dur="500" fill="hold"/>
                                        <p:tgtEl>
                                          <p:spTgt spid="114709"/>
                                        </p:tgtEl>
                                        <p:attrNameLst>
                                          <p:attrName>ppt_x</p:attrName>
                                        </p:attrNameLst>
                                      </p:cBhvr>
                                      <p:tavLst>
                                        <p:tav tm="0">
                                          <p:val>
                                            <p:strVal val="#ppt_x"/>
                                          </p:val>
                                        </p:tav>
                                        <p:tav tm="100000">
                                          <p:val>
                                            <p:strVal val="#ppt_x"/>
                                          </p:val>
                                        </p:tav>
                                      </p:tavLst>
                                    </p:anim>
                                    <p:anim calcmode="lin" valueType="num">
                                      <p:cBhvr additive="base">
                                        <p:cTn id="51" dur="500" fill="hold"/>
                                        <p:tgtEl>
                                          <p:spTgt spid="114709"/>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14710"/>
                                        </p:tgtEl>
                                        <p:attrNameLst>
                                          <p:attrName>style.visibility</p:attrName>
                                        </p:attrNameLst>
                                      </p:cBhvr>
                                      <p:to>
                                        <p:strVal val="visible"/>
                                      </p:to>
                                    </p:set>
                                    <p:anim calcmode="lin" valueType="num">
                                      <p:cBhvr additive="base">
                                        <p:cTn id="56" dur="500" fill="hold"/>
                                        <p:tgtEl>
                                          <p:spTgt spid="114710"/>
                                        </p:tgtEl>
                                        <p:attrNameLst>
                                          <p:attrName>ppt_x</p:attrName>
                                        </p:attrNameLst>
                                      </p:cBhvr>
                                      <p:tavLst>
                                        <p:tav tm="0">
                                          <p:val>
                                            <p:strVal val="#ppt_x"/>
                                          </p:val>
                                        </p:tav>
                                        <p:tav tm="100000">
                                          <p:val>
                                            <p:strVal val="#ppt_x"/>
                                          </p:val>
                                        </p:tav>
                                      </p:tavLst>
                                    </p:anim>
                                    <p:anim calcmode="lin" valueType="num">
                                      <p:cBhvr additive="base">
                                        <p:cTn id="57" dur="500" fill="hold"/>
                                        <p:tgtEl>
                                          <p:spTgt spid="114710"/>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14711"/>
                                        </p:tgtEl>
                                        <p:attrNameLst>
                                          <p:attrName>style.visibility</p:attrName>
                                        </p:attrNameLst>
                                      </p:cBhvr>
                                      <p:to>
                                        <p:strVal val="visible"/>
                                      </p:to>
                                    </p:set>
                                    <p:anim calcmode="lin" valueType="num">
                                      <p:cBhvr additive="base">
                                        <p:cTn id="62" dur="500" fill="hold"/>
                                        <p:tgtEl>
                                          <p:spTgt spid="114711"/>
                                        </p:tgtEl>
                                        <p:attrNameLst>
                                          <p:attrName>ppt_x</p:attrName>
                                        </p:attrNameLst>
                                      </p:cBhvr>
                                      <p:tavLst>
                                        <p:tav tm="0">
                                          <p:val>
                                            <p:strVal val="#ppt_x"/>
                                          </p:val>
                                        </p:tav>
                                        <p:tav tm="100000">
                                          <p:val>
                                            <p:strVal val="#ppt_x"/>
                                          </p:val>
                                        </p:tav>
                                      </p:tavLst>
                                    </p:anim>
                                    <p:anim calcmode="lin" valueType="num">
                                      <p:cBhvr additive="base">
                                        <p:cTn id="63" dur="500" fill="hold"/>
                                        <p:tgtEl>
                                          <p:spTgt spid="114711"/>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 presetClass="entr" presetSubtype="16" fill="hold" grpId="0" nodeType="clickEffect">
                                  <p:stCondLst>
                                    <p:cond delay="0"/>
                                  </p:stCondLst>
                                  <p:childTnLst>
                                    <p:set>
                                      <p:cBhvr>
                                        <p:cTn id="67" dur="1" fill="hold">
                                          <p:stCondLst>
                                            <p:cond delay="0"/>
                                          </p:stCondLst>
                                        </p:cTn>
                                        <p:tgtEl>
                                          <p:spTgt spid="114712"/>
                                        </p:tgtEl>
                                        <p:attrNameLst>
                                          <p:attrName>style.visibility</p:attrName>
                                        </p:attrNameLst>
                                      </p:cBhvr>
                                      <p:to>
                                        <p:strVal val="visible"/>
                                      </p:to>
                                    </p:set>
                                    <p:animEffect transition="in" filter="box(in)">
                                      <p:cBhvr>
                                        <p:cTn id="68" dur="500"/>
                                        <p:tgtEl>
                                          <p:spTgt spid="114712"/>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ppt_x"/>
                                          </p:val>
                                        </p:tav>
                                        <p:tav tm="100000">
                                          <p:val>
                                            <p:strVal val="#ppt_x"/>
                                          </p:val>
                                        </p:tav>
                                      </p:tavLst>
                                    </p:anim>
                                    <p:anim calcmode="lin" valueType="num">
                                      <p:cBhvr additive="base">
                                        <p:cTn id="7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1225"/>
                                        </p:tgtEl>
                                        <p:attrNameLst>
                                          <p:attrName>style.visibility</p:attrName>
                                        </p:attrNameLst>
                                      </p:cBhvr>
                                      <p:to>
                                        <p:strVal val="visible"/>
                                      </p:to>
                                    </p:set>
                                    <p:anim calcmode="lin" valueType="num">
                                      <p:cBhvr additive="base">
                                        <p:cTn id="79" dur="500" fill="hold"/>
                                        <p:tgtEl>
                                          <p:spTgt spid="51225"/>
                                        </p:tgtEl>
                                        <p:attrNameLst>
                                          <p:attrName>ppt_x</p:attrName>
                                        </p:attrNameLst>
                                      </p:cBhvr>
                                      <p:tavLst>
                                        <p:tav tm="0">
                                          <p:val>
                                            <p:strVal val="#ppt_x"/>
                                          </p:val>
                                        </p:tav>
                                        <p:tav tm="100000">
                                          <p:val>
                                            <p:strVal val="#ppt_x"/>
                                          </p:val>
                                        </p:tav>
                                      </p:tavLst>
                                    </p:anim>
                                    <p:anim calcmode="lin" valueType="num">
                                      <p:cBhvr additive="base">
                                        <p:cTn id="80" dur="500" fill="hold"/>
                                        <p:tgtEl>
                                          <p:spTgt spid="512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7" grpId="0"/>
      <p:bldP spid="114700" grpId="0" animBg="1"/>
      <p:bldP spid="114701" grpId="0" animBg="1"/>
      <p:bldP spid="114702" grpId="0" animBg="1"/>
      <p:bldP spid="114703" grpId="0" animBg="1"/>
      <p:bldP spid="114707" grpId="0"/>
      <p:bldP spid="114708" grpId="0"/>
      <p:bldP spid="114709" grpId="0"/>
      <p:bldP spid="114710" grpId="0"/>
      <p:bldP spid="114711" grpId="0"/>
      <p:bldP spid="114712" grpId="0" animBg="1"/>
      <p:bldP spid="25" grpId="0"/>
      <p:bldP spid="512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1389063" y="374650"/>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795" name="TextBox 23"/>
          <p:cNvSpPr txBox="1">
            <a:spLocks noChangeArrowheads="1"/>
          </p:cNvSpPr>
          <p:nvPr/>
        </p:nvSpPr>
        <p:spPr bwMode="auto">
          <a:xfrm>
            <a:off x="0" y="87313"/>
            <a:ext cx="2016125" cy="801687"/>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二、</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14" name="Oval 13"/>
          <p:cNvSpPr>
            <a:spLocks noChangeArrowheads="1"/>
          </p:cNvSpPr>
          <p:nvPr/>
        </p:nvSpPr>
        <p:spPr bwMode="auto">
          <a:xfrm>
            <a:off x="957263" y="328613"/>
            <a:ext cx="1052512" cy="909637"/>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797" name="Rectangle 23"/>
          <p:cNvSpPr>
            <a:spLocks noChangeArrowheads="1"/>
          </p:cNvSpPr>
          <p:nvPr/>
        </p:nvSpPr>
        <p:spPr bwMode="auto">
          <a:xfrm>
            <a:off x="2036763" y="374650"/>
            <a:ext cx="4464050" cy="660400"/>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100" b="1">
                <a:solidFill>
                  <a:schemeClr val="bg1"/>
                </a:solidFill>
                <a:ea typeface="黑体" pitchFamily="49" charset="-122"/>
                <a:sym typeface="Arial" pitchFamily="34" charset="0"/>
              </a:rPr>
              <a:t>联系生活，探索新知</a:t>
            </a:r>
            <a:endParaRPr lang="en-GB" sz="3100" b="1">
              <a:solidFill>
                <a:schemeClr val="bg1"/>
              </a:solidFill>
              <a:latin typeface="隶书" pitchFamily="49" charset="-122"/>
              <a:ea typeface="黑体" pitchFamily="49" charset="-122"/>
              <a:sym typeface="Arial" pitchFamily="34" charset="0"/>
            </a:endParaRPr>
          </a:p>
        </p:txBody>
      </p:sp>
      <p:grpSp>
        <p:nvGrpSpPr>
          <p:cNvPr id="33798" name="Group 111"/>
          <p:cNvGrpSpPr>
            <a:grpSpLocks/>
          </p:cNvGrpSpPr>
          <p:nvPr/>
        </p:nvGrpSpPr>
        <p:grpSpPr bwMode="auto">
          <a:xfrm>
            <a:off x="1062038" y="407988"/>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8793" name="Rectangle 9"/>
          <p:cNvSpPr>
            <a:spLocks noChangeArrowheads="1"/>
          </p:cNvSpPr>
          <p:nvPr/>
        </p:nvSpPr>
        <p:spPr bwMode="auto">
          <a:xfrm>
            <a:off x="957263" y="5062538"/>
            <a:ext cx="4679950" cy="565150"/>
          </a:xfrm>
          <a:prstGeom prst="rect">
            <a:avLst/>
          </a:prstGeom>
          <a:noFill/>
          <a:ln w="9525">
            <a:noFill/>
            <a:miter lim="800000"/>
            <a:headEnd/>
            <a:tailEnd/>
          </a:ln>
        </p:spPr>
        <p:txBody>
          <a:bodyPr lIns="91429" tIns="45714" rIns="91429" bIns="45714" anchor="ctr">
            <a:spAutoFit/>
          </a:bodyPr>
          <a:lstStyle/>
          <a:p>
            <a:r>
              <a:rPr lang="zh-CN" altLang="en-US" sz="3100">
                <a:latin typeface="黑体" pitchFamily="49" charset="-122"/>
                <a:ea typeface="黑体" pitchFamily="49" charset="-122"/>
              </a:rPr>
              <a:t>（</a:t>
            </a:r>
            <a:r>
              <a:rPr lang="en-US" altLang="zh-CN" sz="3100">
                <a:latin typeface="黑体" pitchFamily="49" charset="-122"/>
                <a:ea typeface="黑体" pitchFamily="49" charset="-122"/>
              </a:rPr>
              <a:t>1</a:t>
            </a:r>
            <a:r>
              <a:rPr lang="zh-CN" altLang="en-US" sz="3100">
                <a:latin typeface="黑体" pitchFamily="49" charset="-122"/>
                <a:ea typeface="黑体" pitchFamily="49" charset="-122"/>
              </a:rPr>
              <a:t>）找图形中的角 </a:t>
            </a:r>
          </a:p>
        </p:txBody>
      </p:sp>
      <p:grpSp>
        <p:nvGrpSpPr>
          <p:cNvPr id="33800" name="Group 2"/>
          <p:cNvGrpSpPr>
            <a:grpSpLocks/>
          </p:cNvGrpSpPr>
          <p:nvPr/>
        </p:nvGrpSpPr>
        <p:grpSpPr bwMode="auto">
          <a:xfrm>
            <a:off x="7077075" y="520700"/>
            <a:ext cx="2881313" cy="606425"/>
            <a:chOff x="3379735" y="2368508"/>
            <a:chExt cx="2109071" cy="662624"/>
          </a:xfrm>
        </p:grpSpPr>
        <p:sp>
          <p:nvSpPr>
            <p:cNvPr id="33804" name="Content Placeholder 2"/>
            <p:cNvSpPr txBox="1">
              <a:spLocks/>
            </p:cNvSpPr>
            <p:nvPr/>
          </p:nvSpPr>
          <p:spPr bwMode="auto">
            <a:xfrm>
              <a:off x="3383221" y="2368508"/>
              <a:ext cx="1665178" cy="575422"/>
            </a:xfrm>
            <a:prstGeom prst="rect">
              <a:avLst/>
            </a:prstGeom>
            <a:noFill/>
            <a:ln w="9525">
              <a:noFill/>
              <a:miter lim="800000"/>
              <a:headEnd/>
              <a:tailEnd/>
            </a:ln>
          </p:spPr>
          <p:txBody>
            <a:bodyPr lIns="0" tIns="0" rIns="0" bIns="0">
              <a:spAutoFit/>
            </a:bodyPr>
            <a:lstStyle/>
            <a:p>
              <a:pPr defTabSz="457200">
                <a:lnSpc>
                  <a:spcPct val="120000"/>
                </a:lnSpc>
                <a:buClr>
                  <a:srgbClr val="00823B"/>
                </a:buClr>
                <a:buSzPct val="145000"/>
                <a:buFont typeface="Arial" pitchFamily="34" charset="0"/>
                <a:buNone/>
              </a:pPr>
              <a:r>
                <a:rPr lang="en-US" altLang="zh-CN" sz="3100" b="1">
                  <a:ea typeface="黑体" pitchFamily="49" charset="-122"/>
                  <a:sym typeface="Arial" pitchFamily="34" charset="0"/>
                </a:rPr>
                <a:t>3</a:t>
              </a:r>
              <a:r>
                <a:rPr lang="zh-CN" altLang="en-US" sz="3100" b="1">
                  <a:ea typeface="黑体" pitchFamily="49" charset="-122"/>
                  <a:sym typeface="Arial" pitchFamily="34" charset="0"/>
                </a:rPr>
                <a:t>、找角 </a:t>
              </a:r>
              <a:endParaRPr lang="id-ID" altLang="zh-CN" sz="3100" b="1">
                <a:ea typeface="黑体" pitchFamily="49" charset="-122"/>
                <a:sym typeface="Arial" pitchFamily="34" charset="0"/>
              </a:endParaRPr>
            </a:p>
          </p:txBody>
        </p:sp>
        <p:sp>
          <p:nvSpPr>
            <p:cNvPr id="33805" name="Title 13"/>
            <p:cNvSpPr txBox="1">
              <a:spLocks/>
            </p:cNvSpPr>
            <p:nvPr/>
          </p:nvSpPr>
          <p:spPr bwMode="auto">
            <a:xfrm>
              <a:off x="3379735" y="2871547"/>
              <a:ext cx="2109071" cy="159585"/>
            </a:xfrm>
            <a:prstGeom prst="rect">
              <a:avLst/>
            </a:prstGeom>
            <a:noFill/>
            <a:ln w="9525">
              <a:noFill/>
              <a:miter lim="800000"/>
              <a:headEnd/>
              <a:tailEnd/>
            </a:ln>
          </p:spPr>
          <p:txBody>
            <a:bodyPr lIns="0" tIns="0" rIns="0" bIns="0" anchor="ctr">
              <a:spAutoFit/>
            </a:bodyPr>
            <a:lstStyle/>
            <a:p>
              <a:pPr algn="just">
                <a:lnSpc>
                  <a:spcPct val="120000"/>
                </a:lnSpc>
              </a:pPr>
              <a:endParaRPr lang="en-US" altLang="zh-CN" sz="800">
                <a:solidFill>
                  <a:srgbClr val="A6A6A6"/>
                </a:solidFill>
                <a:latin typeface="Arial" pitchFamily="34" charset="0"/>
                <a:ea typeface="微软雅黑" pitchFamily="34" charset="-122"/>
                <a:cs typeface="宋体" pitchFamily="2" charset="-122"/>
                <a:sym typeface="Arial" pitchFamily="34" charset="0"/>
              </a:endParaRPr>
            </a:p>
          </p:txBody>
        </p:sp>
      </p:grpSp>
      <p:sp>
        <p:nvSpPr>
          <p:cNvPr id="118797" name="Rectangle 13"/>
          <p:cNvSpPr>
            <a:spLocks noChangeArrowheads="1"/>
          </p:cNvSpPr>
          <p:nvPr/>
        </p:nvSpPr>
        <p:spPr bwMode="auto">
          <a:xfrm>
            <a:off x="7581900" y="5062538"/>
            <a:ext cx="4535488" cy="565150"/>
          </a:xfrm>
          <a:prstGeom prst="rect">
            <a:avLst/>
          </a:prstGeom>
          <a:noFill/>
          <a:ln w="9525">
            <a:noFill/>
            <a:miter lim="800000"/>
            <a:headEnd/>
            <a:tailEnd/>
          </a:ln>
        </p:spPr>
        <p:txBody>
          <a:bodyPr lIns="91429" tIns="45714" rIns="91429" bIns="45714" anchor="ctr">
            <a:spAutoFit/>
          </a:bodyPr>
          <a:lstStyle/>
          <a:p>
            <a:r>
              <a:rPr lang="zh-CN" altLang="en-US" sz="3100">
                <a:latin typeface="黑体" pitchFamily="49" charset="-122"/>
                <a:ea typeface="黑体" pitchFamily="49" charset="-122"/>
              </a:rPr>
              <a:t>（</a:t>
            </a:r>
            <a:r>
              <a:rPr lang="en-US" altLang="zh-CN" sz="3100">
                <a:latin typeface="黑体" pitchFamily="49" charset="-122"/>
                <a:ea typeface="黑体" pitchFamily="49" charset="-122"/>
              </a:rPr>
              <a:t>2</a:t>
            </a:r>
            <a:r>
              <a:rPr lang="zh-CN" altLang="en-US" sz="3100">
                <a:latin typeface="黑体" pitchFamily="49" charset="-122"/>
                <a:ea typeface="黑体" pitchFamily="49" charset="-122"/>
              </a:rPr>
              <a:t>）找生活中的角</a:t>
            </a:r>
          </a:p>
        </p:txBody>
      </p:sp>
      <p:pic>
        <p:nvPicPr>
          <p:cNvPr id="33802" name="Picture 15"/>
          <p:cNvPicPr>
            <a:picLocks noChangeAspect="1" noChangeArrowheads="1"/>
          </p:cNvPicPr>
          <p:nvPr/>
        </p:nvPicPr>
        <p:blipFill>
          <a:blip r:embed="rId3"/>
          <a:srcRect/>
          <a:stretch>
            <a:fillRect/>
          </a:stretch>
        </p:blipFill>
        <p:spPr bwMode="auto">
          <a:xfrm>
            <a:off x="452438" y="2392363"/>
            <a:ext cx="5761037" cy="1798637"/>
          </a:xfrm>
          <a:prstGeom prst="rect">
            <a:avLst/>
          </a:prstGeom>
          <a:noFill/>
          <a:ln w="9525">
            <a:noFill/>
            <a:miter lim="800000"/>
            <a:headEnd/>
            <a:tailEnd/>
          </a:ln>
        </p:spPr>
      </p:pic>
      <p:sp>
        <p:nvSpPr>
          <p:cNvPr id="53263" name="矩形 16"/>
          <p:cNvSpPr>
            <a:spLocks noChangeArrowheads="1"/>
          </p:cNvSpPr>
          <p:nvPr/>
        </p:nvSpPr>
        <p:spPr bwMode="auto">
          <a:xfrm>
            <a:off x="7366000" y="5584825"/>
            <a:ext cx="5064125" cy="1108075"/>
          </a:xfrm>
          <a:prstGeom prst="rect">
            <a:avLst/>
          </a:prstGeom>
          <a:noFill/>
          <a:ln w="9525">
            <a:noFill/>
            <a:miter lim="800000"/>
            <a:headEnd/>
            <a:tailEnd/>
          </a:ln>
        </p:spPr>
        <p:txBody>
          <a:bodyPr lIns="0" tIns="0" rIns="0" bIns="0">
            <a:spAutoFit/>
          </a:bodyPr>
          <a:lstStyle/>
          <a:p>
            <a:r>
              <a:rPr lang="zh-CN" altLang="en-US" sz="3600">
                <a:solidFill>
                  <a:srgbClr val="CE000D"/>
                </a:solidFill>
                <a:latin typeface="黑体" pitchFamily="49" charset="-122"/>
                <a:ea typeface="黑体" pitchFamily="49" charset="-122"/>
                <a:sym typeface="Arial" pitchFamily="34" charset="0"/>
              </a:rPr>
              <a:t>思考：还原运用到三维世界，提升空间观念 。</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8793"/>
                                        </p:tgtEl>
                                        <p:attrNameLst>
                                          <p:attrName>style.visibility</p:attrName>
                                        </p:attrNameLst>
                                      </p:cBhvr>
                                      <p:to>
                                        <p:strVal val="visible"/>
                                      </p:to>
                                    </p:set>
                                    <p:anim calcmode="lin" valueType="num">
                                      <p:cBhvr additive="base">
                                        <p:cTn id="7" dur="500" fill="hold"/>
                                        <p:tgtEl>
                                          <p:spTgt spid="118793"/>
                                        </p:tgtEl>
                                        <p:attrNameLst>
                                          <p:attrName>ppt_x</p:attrName>
                                        </p:attrNameLst>
                                      </p:cBhvr>
                                      <p:tavLst>
                                        <p:tav tm="0">
                                          <p:val>
                                            <p:strVal val="#ppt_x"/>
                                          </p:val>
                                        </p:tav>
                                        <p:tav tm="100000">
                                          <p:val>
                                            <p:strVal val="#ppt_x"/>
                                          </p:val>
                                        </p:tav>
                                      </p:tavLst>
                                    </p:anim>
                                    <p:anim calcmode="lin" valueType="num">
                                      <p:cBhvr additive="base">
                                        <p:cTn id="8" dur="500" fill="hold"/>
                                        <p:tgtEl>
                                          <p:spTgt spid="11879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8797"/>
                                        </p:tgtEl>
                                        <p:attrNameLst>
                                          <p:attrName>style.visibility</p:attrName>
                                        </p:attrNameLst>
                                      </p:cBhvr>
                                      <p:to>
                                        <p:strVal val="visible"/>
                                      </p:to>
                                    </p:set>
                                    <p:anim calcmode="lin" valueType="num">
                                      <p:cBhvr additive="base">
                                        <p:cTn id="13" dur="500" fill="hold"/>
                                        <p:tgtEl>
                                          <p:spTgt spid="118797"/>
                                        </p:tgtEl>
                                        <p:attrNameLst>
                                          <p:attrName>ppt_x</p:attrName>
                                        </p:attrNameLst>
                                      </p:cBhvr>
                                      <p:tavLst>
                                        <p:tav tm="0">
                                          <p:val>
                                            <p:strVal val="#ppt_x"/>
                                          </p:val>
                                        </p:tav>
                                        <p:tav tm="100000">
                                          <p:val>
                                            <p:strVal val="#ppt_x"/>
                                          </p:val>
                                        </p:tav>
                                      </p:tavLst>
                                    </p:anim>
                                    <p:anim calcmode="lin" valueType="num">
                                      <p:cBhvr additive="base">
                                        <p:cTn id="14" dur="500" fill="hold"/>
                                        <p:tgtEl>
                                          <p:spTgt spid="11879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3263"/>
                                        </p:tgtEl>
                                        <p:attrNameLst>
                                          <p:attrName>style.visibility</p:attrName>
                                        </p:attrNameLst>
                                      </p:cBhvr>
                                      <p:to>
                                        <p:strVal val="visible"/>
                                      </p:to>
                                    </p:set>
                                    <p:anim calcmode="lin" valueType="num">
                                      <p:cBhvr additive="base">
                                        <p:cTn id="19" dur="500" fill="hold"/>
                                        <p:tgtEl>
                                          <p:spTgt spid="53263"/>
                                        </p:tgtEl>
                                        <p:attrNameLst>
                                          <p:attrName>ppt_x</p:attrName>
                                        </p:attrNameLst>
                                      </p:cBhvr>
                                      <p:tavLst>
                                        <p:tav tm="0">
                                          <p:val>
                                            <p:strVal val="#ppt_x"/>
                                          </p:val>
                                        </p:tav>
                                        <p:tav tm="100000">
                                          <p:val>
                                            <p:strVal val="#ppt_x"/>
                                          </p:val>
                                        </p:tav>
                                      </p:tavLst>
                                    </p:anim>
                                    <p:anim calcmode="lin" valueType="num">
                                      <p:cBhvr additive="base">
                                        <p:cTn id="20" dur="500" fill="hold"/>
                                        <p:tgtEl>
                                          <p:spTgt spid="532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3" grpId="0"/>
      <p:bldP spid="118797" grpId="0"/>
      <p:bldP spid="5326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1389063" y="374650"/>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819" name="TextBox 23"/>
          <p:cNvSpPr txBox="1">
            <a:spLocks noChangeArrowheads="1"/>
          </p:cNvSpPr>
          <p:nvPr/>
        </p:nvSpPr>
        <p:spPr bwMode="auto">
          <a:xfrm>
            <a:off x="0" y="87313"/>
            <a:ext cx="2016125" cy="801687"/>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二、</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14" name="Oval 13"/>
          <p:cNvSpPr>
            <a:spLocks noChangeArrowheads="1"/>
          </p:cNvSpPr>
          <p:nvPr/>
        </p:nvSpPr>
        <p:spPr bwMode="auto">
          <a:xfrm>
            <a:off x="957263" y="328613"/>
            <a:ext cx="1052512" cy="909637"/>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821" name="Rectangle 23"/>
          <p:cNvSpPr>
            <a:spLocks noChangeArrowheads="1"/>
          </p:cNvSpPr>
          <p:nvPr/>
        </p:nvSpPr>
        <p:spPr bwMode="auto">
          <a:xfrm>
            <a:off x="2036763" y="374650"/>
            <a:ext cx="4464050" cy="660400"/>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100" b="1">
                <a:solidFill>
                  <a:schemeClr val="bg1"/>
                </a:solidFill>
                <a:ea typeface="黑体" pitchFamily="49" charset="-122"/>
                <a:sym typeface="Arial" pitchFamily="34" charset="0"/>
              </a:rPr>
              <a:t>联系生活，探索新知</a:t>
            </a:r>
            <a:endParaRPr lang="en-GB" sz="3100" b="1">
              <a:solidFill>
                <a:schemeClr val="bg1"/>
              </a:solidFill>
              <a:latin typeface="隶书" pitchFamily="49" charset="-122"/>
              <a:ea typeface="黑体" pitchFamily="49" charset="-122"/>
              <a:sym typeface="Arial" pitchFamily="34" charset="0"/>
            </a:endParaRPr>
          </a:p>
        </p:txBody>
      </p:sp>
      <p:grpSp>
        <p:nvGrpSpPr>
          <p:cNvPr id="34822" name="Group 111"/>
          <p:cNvGrpSpPr>
            <a:grpSpLocks/>
          </p:cNvGrpSpPr>
          <p:nvPr/>
        </p:nvGrpSpPr>
        <p:grpSpPr bwMode="auto">
          <a:xfrm>
            <a:off x="1062038" y="407988"/>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0841" name="Rectangle 9"/>
          <p:cNvSpPr>
            <a:spLocks noChangeArrowheads="1"/>
          </p:cNvSpPr>
          <p:nvPr/>
        </p:nvSpPr>
        <p:spPr bwMode="auto">
          <a:xfrm>
            <a:off x="957263" y="4699000"/>
            <a:ext cx="11736387" cy="565150"/>
          </a:xfrm>
          <a:prstGeom prst="rect">
            <a:avLst/>
          </a:prstGeom>
          <a:noFill/>
          <a:ln w="9525">
            <a:noFill/>
            <a:miter lim="800000"/>
            <a:headEnd/>
            <a:tailEnd/>
          </a:ln>
        </p:spPr>
        <p:txBody>
          <a:bodyPr lIns="91429" tIns="45714" rIns="91429" bIns="45714" anchor="ctr">
            <a:spAutoFit/>
          </a:bodyPr>
          <a:lstStyle/>
          <a:p>
            <a:r>
              <a:rPr lang="zh-CN" altLang="en-US" sz="3100" dirty="0" smtClean="0">
                <a:latin typeface="黑体" pitchFamily="49" charset="-122"/>
                <a:ea typeface="黑体" pitchFamily="49" charset="-122"/>
              </a:rPr>
              <a:t>钟面上的角</a:t>
            </a:r>
            <a:r>
              <a:rPr lang="zh-CN" altLang="en-US" sz="3100" dirty="0">
                <a:latin typeface="黑体" pitchFamily="49" charset="-122"/>
                <a:ea typeface="黑体" pitchFamily="49" charset="-122"/>
              </a:rPr>
              <a:t>，你能把它慢慢变大，慢慢变小吗？ </a:t>
            </a:r>
          </a:p>
        </p:txBody>
      </p:sp>
      <p:grpSp>
        <p:nvGrpSpPr>
          <p:cNvPr id="34824" name="Group 2"/>
          <p:cNvGrpSpPr>
            <a:grpSpLocks/>
          </p:cNvGrpSpPr>
          <p:nvPr/>
        </p:nvGrpSpPr>
        <p:grpSpPr bwMode="auto">
          <a:xfrm>
            <a:off x="7077075" y="520700"/>
            <a:ext cx="2881313" cy="606425"/>
            <a:chOff x="3379735" y="2368508"/>
            <a:chExt cx="2109071" cy="662624"/>
          </a:xfrm>
        </p:grpSpPr>
        <p:sp>
          <p:nvSpPr>
            <p:cNvPr id="34829" name="Content Placeholder 2"/>
            <p:cNvSpPr txBox="1">
              <a:spLocks/>
            </p:cNvSpPr>
            <p:nvPr/>
          </p:nvSpPr>
          <p:spPr bwMode="auto">
            <a:xfrm>
              <a:off x="3383221" y="2368508"/>
              <a:ext cx="1665178" cy="575422"/>
            </a:xfrm>
            <a:prstGeom prst="rect">
              <a:avLst/>
            </a:prstGeom>
            <a:noFill/>
            <a:ln w="9525">
              <a:noFill/>
              <a:miter lim="800000"/>
              <a:headEnd/>
              <a:tailEnd/>
            </a:ln>
          </p:spPr>
          <p:txBody>
            <a:bodyPr lIns="0" tIns="0" rIns="0" bIns="0">
              <a:spAutoFit/>
            </a:bodyPr>
            <a:lstStyle/>
            <a:p>
              <a:pPr defTabSz="457200">
                <a:lnSpc>
                  <a:spcPct val="120000"/>
                </a:lnSpc>
                <a:buClr>
                  <a:srgbClr val="00823B"/>
                </a:buClr>
                <a:buSzPct val="145000"/>
                <a:buFont typeface="Arial" pitchFamily="34" charset="0"/>
                <a:buNone/>
              </a:pPr>
              <a:r>
                <a:rPr lang="en-US" altLang="zh-CN" sz="3100" b="1">
                  <a:ea typeface="黑体" pitchFamily="49" charset="-122"/>
                  <a:sym typeface="Arial" pitchFamily="34" charset="0"/>
                </a:rPr>
                <a:t>4</a:t>
              </a:r>
              <a:r>
                <a:rPr lang="zh-CN" altLang="en-US" sz="3100" b="1">
                  <a:ea typeface="黑体" pitchFamily="49" charset="-122"/>
                  <a:sym typeface="Arial" pitchFamily="34" charset="0"/>
                </a:rPr>
                <a:t>、比角 </a:t>
              </a:r>
              <a:endParaRPr lang="id-ID" altLang="zh-CN" sz="3100" b="1">
                <a:ea typeface="黑体" pitchFamily="49" charset="-122"/>
                <a:sym typeface="Arial" pitchFamily="34" charset="0"/>
              </a:endParaRPr>
            </a:p>
          </p:txBody>
        </p:sp>
        <p:sp>
          <p:nvSpPr>
            <p:cNvPr id="34830" name="Title 13"/>
            <p:cNvSpPr txBox="1">
              <a:spLocks/>
            </p:cNvSpPr>
            <p:nvPr/>
          </p:nvSpPr>
          <p:spPr bwMode="auto">
            <a:xfrm>
              <a:off x="3379735" y="2871547"/>
              <a:ext cx="2109071" cy="159585"/>
            </a:xfrm>
            <a:prstGeom prst="rect">
              <a:avLst/>
            </a:prstGeom>
            <a:noFill/>
            <a:ln w="9525">
              <a:noFill/>
              <a:miter lim="800000"/>
              <a:headEnd/>
              <a:tailEnd/>
            </a:ln>
          </p:spPr>
          <p:txBody>
            <a:bodyPr lIns="0" tIns="0" rIns="0" bIns="0" anchor="ctr">
              <a:spAutoFit/>
            </a:bodyPr>
            <a:lstStyle/>
            <a:p>
              <a:pPr algn="just">
                <a:lnSpc>
                  <a:spcPct val="120000"/>
                </a:lnSpc>
              </a:pPr>
              <a:endParaRPr lang="en-US" altLang="zh-CN" sz="800">
                <a:solidFill>
                  <a:srgbClr val="A6A6A6"/>
                </a:solidFill>
                <a:latin typeface="Arial" pitchFamily="34" charset="0"/>
                <a:ea typeface="微软雅黑" pitchFamily="34" charset="-122"/>
                <a:cs typeface="宋体" pitchFamily="2" charset="-122"/>
                <a:sym typeface="Arial" pitchFamily="34" charset="0"/>
              </a:endParaRPr>
            </a:p>
          </p:txBody>
        </p:sp>
      </p:grpSp>
      <p:sp>
        <p:nvSpPr>
          <p:cNvPr id="120845" name="Rectangle 13"/>
          <p:cNvSpPr>
            <a:spLocks noChangeArrowheads="1"/>
          </p:cNvSpPr>
          <p:nvPr/>
        </p:nvSpPr>
        <p:spPr bwMode="auto">
          <a:xfrm>
            <a:off x="1009650" y="5780088"/>
            <a:ext cx="10674350" cy="565150"/>
          </a:xfrm>
          <a:prstGeom prst="rect">
            <a:avLst/>
          </a:prstGeom>
          <a:noFill/>
          <a:ln w="9525">
            <a:noFill/>
            <a:miter lim="800000"/>
            <a:headEnd/>
            <a:tailEnd/>
          </a:ln>
        </p:spPr>
        <p:txBody>
          <a:bodyPr lIns="91429" tIns="45714" rIns="91429" bIns="45714" anchor="ctr">
            <a:spAutoFit/>
          </a:bodyPr>
          <a:lstStyle/>
          <a:p>
            <a:r>
              <a:rPr lang="zh-CN" altLang="en-US" sz="3100">
                <a:latin typeface="黑体" pitchFamily="49" charset="-122"/>
                <a:ea typeface="黑体" pitchFamily="49" charset="-122"/>
              </a:rPr>
              <a:t>请你说一说，是怎样使角变大变小的呢？ </a:t>
            </a:r>
          </a:p>
        </p:txBody>
      </p:sp>
      <p:sp>
        <p:nvSpPr>
          <p:cNvPr id="120857" name="Line 25"/>
          <p:cNvSpPr>
            <a:spLocks noChangeShapeType="1"/>
          </p:cNvSpPr>
          <p:nvPr/>
        </p:nvSpPr>
        <p:spPr bwMode="auto">
          <a:xfrm>
            <a:off x="5348288" y="3184525"/>
            <a:ext cx="1009650" cy="0"/>
          </a:xfrm>
          <a:prstGeom prst="line">
            <a:avLst/>
          </a:prstGeom>
          <a:noFill/>
          <a:ln w="76200">
            <a:solidFill>
              <a:srgbClr val="FF0000"/>
            </a:solidFill>
            <a:round/>
            <a:headEnd/>
            <a:tailEnd type="triangle" w="med" len="med"/>
          </a:ln>
        </p:spPr>
        <p:txBody>
          <a:bodyPr/>
          <a:lstStyle/>
          <a:p>
            <a:endParaRPr lang="zh-CN" altLang="en-US"/>
          </a:p>
        </p:txBody>
      </p:sp>
      <p:pic>
        <p:nvPicPr>
          <p:cNvPr id="17" name="Picture 17" descr="小钟"/>
          <p:cNvPicPr>
            <a:picLocks noChangeAspect="1" noChangeArrowheads="1"/>
          </p:cNvPicPr>
          <p:nvPr/>
        </p:nvPicPr>
        <p:blipFill>
          <a:blip r:embed="rId3"/>
          <a:srcRect/>
          <a:stretch>
            <a:fillRect/>
          </a:stretch>
        </p:blipFill>
        <p:spPr bwMode="auto">
          <a:xfrm>
            <a:off x="1928781" y="1830375"/>
            <a:ext cx="2500330" cy="2547110"/>
          </a:xfrm>
          <a:prstGeom prst="rect">
            <a:avLst/>
          </a:prstGeom>
          <a:noFill/>
          <a:ln w="9525">
            <a:noFill/>
            <a:miter lim="800000"/>
            <a:headEnd/>
            <a:tailEnd/>
          </a:ln>
        </p:spPr>
      </p:pic>
      <p:pic>
        <p:nvPicPr>
          <p:cNvPr id="18" name="Picture 16" descr="小钟2"/>
          <p:cNvPicPr>
            <a:picLocks noChangeAspect="1" noChangeArrowheads="1"/>
          </p:cNvPicPr>
          <p:nvPr/>
        </p:nvPicPr>
        <p:blipFill>
          <a:blip r:embed="rId4"/>
          <a:srcRect/>
          <a:stretch>
            <a:fillRect/>
          </a:stretch>
        </p:blipFill>
        <p:spPr bwMode="auto">
          <a:xfrm>
            <a:off x="7215193" y="1830375"/>
            <a:ext cx="2806700" cy="2552700"/>
          </a:xfrm>
          <a:prstGeom prst="rect">
            <a:avLst/>
          </a:prstGeom>
          <a:noFill/>
          <a:ln w="9525">
            <a:noFill/>
            <a:miter lim="800000"/>
            <a:headEnd/>
            <a:tailEnd/>
          </a:ln>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0841"/>
                                        </p:tgtEl>
                                        <p:attrNameLst>
                                          <p:attrName>style.visibility</p:attrName>
                                        </p:attrNameLst>
                                      </p:cBhvr>
                                      <p:to>
                                        <p:strVal val="visible"/>
                                      </p:to>
                                    </p:set>
                                    <p:anim calcmode="lin" valueType="num">
                                      <p:cBhvr additive="base">
                                        <p:cTn id="7" dur="500" fill="hold"/>
                                        <p:tgtEl>
                                          <p:spTgt spid="120841"/>
                                        </p:tgtEl>
                                        <p:attrNameLst>
                                          <p:attrName>ppt_x</p:attrName>
                                        </p:attrNameLst>
                                      </p:cBhvr>
                                      <p:tavLst>
                                        <p:tav tm="0">
                                          <p:val>
                                            <p:strVal val="#ppt_x"/>
                                          </p:val>
                                        </p:tav>
                                        <p:tav tm="100000">
                                          <p:val>
                                            <p:strVal val="#ppt_x"/>
                                          </p:val>
                                        </p:tav>
                                      </p:tavLst>
                                    </p:anim>
                                    <p:anim calcmode="lin" valueType="num">
                                      <p:cBhvr additive="base">
                                        <p:cTn id="8" dur="500" fill="hold"/>
                                        <p:tgtEl>
                                          <p:spTgt spid="1208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20857"/>
                                        </p:tgtEl>
                                        <p:attrNameLst>
                                          <p:attrName>style.visibility</p:attrName>
                                        </p:attrNameLst>
                                      </p:cBhvr>
                                      <p:to>
                                        <p:strVal val="visible"/>
                                      </p:to>
                                    </p:set>
                                    <p:animEffect transition="in" filter="wipe(left)">
                                      <p:cBhvr>
                                        <p:cTn id="13" dur="500"/>
                                        <p:tgtEl>
                                          <p:spTgt spid="12085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20845"/>
                                        </p:tgtEl>
                                        <p:attrNameLst>
                                          <p:attrName>style.visibility</p:attrName>
                                        </p:attrNameLst>
                                      </p:cBhvr>
                                      <p:to>
                                        <p:strVal val="visible"/>
                                      </p:to>
                                    </p:set>
                                    <p:anim calcmode="lin" valueType="num">
                                      <p:cBhvr additive="base">
                                        <p:cTn id="22" dur="500" fill="hold"/>
                                        <p:tgtEl>
                                          <p:spTgt spid="120845"/>
                                        </p:tgtEl>
                                        <p:attrNameLst>
                                          <p:attrName>ppt_x</p:attrName>
                                        </p:attrNameLst>
                                      </p:cBhvr>
                                      <p:tavLst>
                                        <p:tav tm="0">
                                          <p:val>
                                            <p:strVal val="#ppt_x"/>
                                          </p:val>
                                        </p:tav>
                                        <p:tav tm="100000">
                                          <p:val>
                                            <p:strVal val="#ppt_x"/>
                                          </p:val>
                                        </p:tav>
                                      </p:tavLst>
                                    </p:anim>
                                    <p:anim calcmode="lin" valueType="num">
                                      <p:cBhvr additive="base">
                                        <p:cTn id="23" dur="500" fill="hold"/>
                                        <p:tgtEl>
                                          <p:spTgt spid="1208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1" grpId="0"/>
      <p:bldP spid="120845" grpId="0"/>
      <p:bldP spid="12085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1389063" y="374650"/>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843" name="TextBox 23"/>
          <p:cNvSpPr txBox="1">
            <a:spLocks noChangeArrowheads="1"/>
          </p:cNvSpPr>
          <p:nvPr/>
        </p:nvSpPr>
        <p:spPr bwMode="auto">
          <a:xfrm>
            <a:off x="0" y="87313"/>
            <a:ext cx="2016125" cy="801687"/>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二、</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14" name="Oval 13"/>
          <p:cNvSpPr>
            <a:spLocks noChangeArrowheads="1"/>
          </p:cNvSpPr>
          <p:nvPr/>
        </p:nvSpPr>
        <p:spPr bwMode="auto">
          <a:xfrm>
            <a:off x="957263" y="328613"/>
            <a:ext cx="1052512" cy="909637"/>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845" name="Rectangle 23"/>
          <p:cNvSpPr>
            <a:spLocks noChangeArrowheads="1"/>
          </p:cNvSpPr>
          <p:nvPr/>
        </p:nvSpPr>
        <p:spPr bwMode="auto">
          <a:xfrm>
            <a:off x="2036763" y="374650"/>
            <a:ext cx="4464050" cy="660400"/>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100" b="1">
                <a:solidFill>
                  <a:schemeClr val="bg1"/>
                </a:solidFill>
                <a:ea typeface="黑体" pitchFamily="49" charset="-122"/>
                <a:sym typeface="Arial" pitchFamily="34" charset="0"/>
              </a:rPr>
              <a:t>联系生活，探索新知</a:t>
            </a:r>
            <a:endParaRPr lang="en-GB" sz="3100" b="1">
              <a:solidFill>
                <a:schemeClr val="bg1"/>
              </a:solidFill>
              <a:latin typeface="隶书" pitchFamily="49" charset="-122"/>
              <a:ea typeface="黑体" pitchFamily="49" charset="-122"/>
              <a:sym typeface="Arial" pitchFamily="34" charset="0"/>
            </a:endParaRPr>
          </a:p>
        </p:txBody>
      </p:sp>
      <p:grpSp>
        <p:nvGrpSpPr>
          <p:cNvPr id="35846" name="Group 111"/>
          <p:cNvGrpSpPr>
            <a:grpSpLocks/>
          </p:cNvGrpSpPr>
          <p:nvPr/>
        </p:nvGrpSpPr>
        <p:grpSpPr bwMode="auto">
          <a:xfrm>
            <a:off x="1062038" y="407988"/>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2889" name="Rectangle 9"/>
          <p:cNvSpPr>
            <a:spLocks noChangeArrowheads="1"/>
          </p:cNvSpPr>
          <p:nvPr/>
        </p:nvSpPr>
        <p:spPr bwMode="auto">
          <a:xfrm>
            <a:off x="957263" y="5419725"/>
            <a:ext cx="11736387" cy="579438"/>
          </a:xfrm>
          <a:prstGeom prst="rect">
            <a:avLst/>
          </a:prstGeom>
          <a:noFill/>
          <a:ln w="9525">
            <a:noFill/>
            <a:miter lim="800000"/>
            <a:headEnd/>
            <a:tailEnd/>
          </a:ln>
        </p:spPr>
        <p:txBody>
          <a:bodyPr lIns="91429" tIns="45714" rIns="91429" bIns="45714" anchor="ctr">
            <a:spAutoFit/>
          </a:bodyPr>
          <a:lstStyle/>
          <a:p>
            <a:r>
              <a:rPr lang="zh-CN" altLang="en-US" sz="3200" dirty="0" smtClean="0">
                <a:latin typeface="黑体" pitchFamily="49" charset="-122"/>
                <a:ea typeface="黑体" pitchFamily="49" charset="-122"/>
              </a:rPr>
              <a:t>拨出跟老师</a:t>
            </a:r>
            <a:r>
              <a:rPr lang="zh-CN" altLang="en-US" sz="3200" dirty="0">
                <a:latin typeface="黑体" pitchFamily="49" charset="-122"/>
                <a:ea typeface="黑体" pitchFamily="49" charset="-122"/>
              </a:rPr>
              <a:t>的钟面</a:t>
            </a:r>
            <a:r>
              <a:rPr lang="zh-CN" altLang="en-US" sz="3200" dirty="0" smtClean="0">
                <a:latin typeface="黑体" pitchFamily="49" charset="-122"/>
                <a:ea typeface="黑体" pitchFamily="49" charset="-122"/>
              </a:rPr>
              <a:t>上一样大的角</a:t>
            </a:r>
            <a:endParaRPr lang="zh-CN" altLang="en-US" dirty="0"/>
          </a:p>
        </p:txBody>
      </p:sp>
      <p:grpSp>
        <p:nvGrpSpPr>
          <p:cNvPr id="35848" name="Group 2"/>
          <p:cNvGrpSpPr>
            <a:grpSpLocks/>
          </p:cNvGrpSpPr>
          <p:nvPr/>
        </p:nvGrpSpPr>
        <p:grpSpPr bwMode="auto">
          <a:xfrm>
            <a:off x="7077075" y="520700"/>
            <a:ext cx="2881313" cy="606425"/>
            <a:chOff x="3379735" y="2368508"/>
            <a:chExt cx="2109071" cy="662624"/>
          </a:xfrm>
        </p:grpSpPr>
        <p:sp>
          <p:nvSpPr>
            <p:cNvPr id="35858" name="Content Placeholder 2"/>
            <p:cNvSpPr txBox="1">
              <a:spLocks/>
            </p:cNvSpPr>
            <p:nvPr/>
          </p:nvSpPr>
          <p:spPr bwMode="auto">
            <a:xfrm>
              <a:off x="3383221" y="2368508"/>
              <a:ext cx="1665178" cy="575422"/>
            </a:xfrm>
            <a:prstGeom prst="rect">
              <a:avLst/>
            </a:prstGeom>
            <a:noFill/>
            <a:ln w="9525">
              <a:noFill/>
              <a:miter lim="800000"/>
              <a:headEnd/>
              <a:tailEnd/>
            </a:ln>
          </p:spPr>
          <p:txBody>
            <a:bodyPr lIns="0" tIns="0" rIns="0" bIns="0">
              <a:spAutoFit/>
            </a:bodyPr>
            <a:lstStyle/>
            <a:p>
              <a:pPr defTabSz="457200">
                <a:lnSpc>
                  <a:spcPct val="120000"/>
                </a:lnSpc>
                <a:buClr>
                  <a:srgbClr val="00823B"/>
                </a:buClr>
                <a:buSzPct val="145000"/>
                <a:buFont typeface="Arial" pitchFamily="34" charset="0"/>
                <a:buNone/>
              </a:pPr>
              <a:r>
                <a:rPr lang="en-US" altLang="zh-CN" sz="3100" b="1">
                  <a:ea typeface="黑体" pitchFamily="49" charset="-122"/>
                  <a:sym typeface="Arial" pitchFamily="34" charset="0"/>
                </a:rPr>
                <a:t>4</a:t>
              </a:r>
              <a:r>
                <a:rPr lang="zh-CN" altLang="en-US" sz="3100" b="1">
                  <a:ea typeface="黑体" pitchFamily="49" charset="-122"/>
                  <a:sym typeface="Arial" pitchFamily="34" charset="0"/>
                </a:rPr>
                <a:t>、比角 </a:t>
              </a:r>
              <a:endParaRPr lang="id-ID" altLang="zh-CN" sz="3100" b="1">
                <a:ea typeface="黑体" pitchFamily="49" charset="-122"/>
                <a:sym typeface="Arial" pitchFamily="34" charset="0"/>
              </a:endParaRPr>
            </a:p>
          </p:txBody>
        </p:sp>
        <p:sp>
          <p:nvSpPr>
            <p:cNvPr id="35859" name="Title 13"/>
            <p:cNvSpPr txBox="1">
              <a:spLocks/>
            </p:cNvSpPr>
            <p:nvPr/>
          </p:nvSpPr>
          <p:spPr bwMode="auto">
            <a:xfrm>
              <a:off x="3379735" y="2871547"/>
              <a:ext cx="2109071" cy="159585"/>
            </a:xfrm>
            <a:prstGeom prst="rect">
              <a:avLst/>
            </a:prstGeom>
            <a:noFill/>
            <a:ln w="9525">
              <a:noFill/>
              <a:miter lim="800000"/>
              <a:headEnd/>
              <a:tailEnd/>
            </a:ln>
          </p:spPr>
          <p:txBody>
            <a:bodyPr lIns="0" tIns="0" rIns="0" bIns="0" anchor="ctr">
              <a:spAutoFit/>
            </a:bodyPr>
            <a:lstStyle/>
            <a:p>
              <a:pPr algn="just">
                <a:lnSpc>
                  <a:spcPct val="120000"/>
                </a:lnSpc>
              </a:pPr>
              <a:endParaRPr lang="en-US" altLang="zh-CN" sz="800">
                <a:solidFill>
                  <a:srgbClr val="A6A6A6"/>
                </a:solidFill>
                <a:latin typeface="Arial" pitchFamily="34" charset="0"/>
                <a:ea typeface="微软雅黑" pitchFamily="34" charset="-122"/>
                <a:cs typeface="宋体" pitchFamily="2" charset="-122"/>
                <a:sym typeface="Arial" pitchFamily="34" charset="0"/>
              </a:endParaRPr>
            </a:p>
          </p:txBody>
        </p:sp>
      </p:grpSp>
      <p:pic>
        <p:nvPicPr>
          <p:cNvPr id="57352" name="Picture 17" descr="小钟"/>
          <p:cNvPicPr>
            <a:picLocks noChangeAspect="1" noChangeArrowheads="1"/>
          </p:cNvPicPr>
          <p:nvPr/>
        </p:nvPicPr>
        <p:blipFill>
          <a:blip r:embed="rId3"/>
          <a:srcRect/>
          <a:stretch>
            <a:fillRect/>
          </a:stretch>
        </p:blipFill>
        <p:spPr bwMode="auto">
          <a:xfrm>
            <a:off x="7456488" y="2286000"/>
            <a:ext cx="1697037" cy="1728788"/>
          </a:xfrm>
          <a:prstGeom prst="rect">
            <a:avLst/>
          </a:prstGeom>
          <a:noFill/>
          <a:ln w="9525">
            <a:noFill/>
            <a:miter lim="800000"/>
            <a:headEnd/>
            <a:tailEnd/>
          </a:ln>
        </p:spPr>
      </p:pic>
      <p:pic>
        <p:nvPicPr>
          <p:cNvPr id="57353" name="Picture 18" descr="大钟"/>
          <p:cNvPicPr>
            <a:picLocks noChangeAspect="1" noChangeArrowheads="1"/>
          </p:cNvPicPr>
          <p:nvPr/>
        </p:nvPicPr>
        <p:blipFill>
          <a:blip r:embed="rId4"/>
          <a:srcRect/>
          <a:stretch>
            <a:fillRect/>
          </a:stretch>
        </p:blipFill>
        <p:spPr bwMode="auto">
          <a:xfrm>
            <a:off x="1173163" y="1239838"/>
            <a:ext cx="4918075" cy="3686175"/>
          </a:xfrm>
          <a:prstGeom prst="rect">
            <a:avLst/>
          </a:prstGeom>
          <a:noFill/>
          <a:ln w="9525">
            <a:noFill/>
            <a:miter lim="800000"/>
            <a:headEnd/>
            <a:tailEnd/>
          </a:ln>
        </p:spPr>
      </p:pic>
      <p:pic>
        <p:nvPicPr>
          <p:cNvPr id="122902" name="Picture 22" descr="未标题-3 拷贝"/>
          <p:cNvPicPr>
            <a:picLocks noChangeAspect="1" noChangeArrowheads="1"/>
          </p:cNvPicPr>
          <p:nvPr/>
        </p:nvPicPr>
        <p:blipFill>
          <a:blip r:embed="rId5"/>
          <a:srcRect/>
          <a:stretch>
            <a:fillRect/>
          </a:stretch>
        </p:blipFill>
        <p:spPr bwMode="auto">
          <a:xfrm>
            <a:off x="3476625" y="2032000"/>
            <a:ext cx="1158875" cy="1439863"/>
          </a:xfrm>
          <a:prstGeom prst="rect">
            <a:avLst/>
          </a:prstGeom>
          <a:noFill/>
          <a:ln w="9525">
            <a:noFill/>
            <a:miter lim="800000"/>
            <a:headEnd/>
            <a:tailEnd/>
          </a:ln>
        </p:spPr>
      </p:pic>
      <p:sp>
        <p:nvSpPr>
          <p:cNvPr id="122906" name="Line 26"/>
          <p:cNvSpPr>
            <a:spLocks noChangeShapeType="1"/>
          </p:cNvSpPr>
          <p:nvPr/>
        </p:nvSpPr>
        <p:spPr bwMode="auto">
          <a:xfrm>
            <a:off x="3621088" y="1673225"/>
            <a:ext cx="0" cy="1511300"/>
          </a:xfrm>
          <a:prstGeom prst="line">
            <a:avLst/>
          </a:prstGeom>
          <a:noFill/>
          <a:ln w="38100">
            <a:solidFill>
              <a:srgbClr val="FF0000"/>
            </a:solidFill>
            <a:round/>
            <a:headEnd/>
            <a:tailEnd/>
          </a:ln>
        </p:spPr>
        <p:txBody>
          <a:bodyPr/>
          <a:lstStyle/>
          <a:p>
            <a:endParaRPr lang="zh-CN" altLang="en-US"/>
          </a:p>
        </p:txBody>
      </p:sp>
      <p:sp>
        <p:nvSpPr>
          <p:cNvPr id="122907" name="Line 27"/>
          <p:cNvSpPr>
            <a:spLocks noChangeShapeType="1"/>
          </p:cNvSpPr>
          <p:nvPr/>
        </p:nvSpPr>
        <p:spPr bwMode="auto">
          <a:xfrm>
            <a:off x="3621088" y="3184525"/>
            <a:ext cx="1295400" cy="0"/>
          </a:xfrm>
          <a:prstGeom prst="line">
            <a:avLst/>
          </a:prstGeom>
          <a:noFill/>
          <a:ln w="38100">
            <a:solidFill>
              <a:srgbClr val="FF0000"/>
            </a:solidFill>
            <a:round/>
            <a:headEnd/>
            <a:tailEnd/>
          </a:ln>
        </p:spPr>
        <p:txBody>
          <a:bodyPr/>
          <a:lstStyle/>
          <a:p>
            <a:endParaRPr lang="zh-CN" altLang="en-US"/>
          </a:p>
        </p:txBody>
      </p:sp>
      <p:sp>
        <p:nvSpPr>
          <p:cNvPr id="122908" name="Rectangle 28"/>
          <p:cNvSpPr>
            <a:spLocks noChangeArrowheads="1"/>
          </p:cNvSpPr>
          <p:nvPr/>
        </p:nvSpPr>
        <p:spPr bwMode="auto">
          <a:xfrm>
            <a:off x="957263" y="6280150"/>
            <a:ext cx="11736387" cy="579438"/>
          </a:xfrm>
          <a:prstGeom prst="rect">
            <a:avLst/>
          </a:prstGeom>
          <a:noFill/>
          <a:ln w="9525">
            <a:noFill/>
            <a:miter lim="800000"/>
            <a:headEnd/>
            <a:tailEnd/>
          </a:ln>
        </p:spPr>
        <p:txBody>
          <a:bodyPr lIns="91429" tIns="45714" rIns="91429" bIns="45714" anchor="ctr">
            <a:spAutoFit/>
          </a:bodyPr>
          <a:lstStyle/>
          <a:p>
            <a:r>
              <a:rPr lang="zh-CN" altLang="en-US" sz="3200">
                <a:ea typeface="黑体" pitchFamily="49" charset="-122"/>
              </a:rPr>
              <a:t>借助手中学具进行比一比</a:t>
            </a:r>
            <a:r>
              <a:rPr lang="zh-CN" altLang="en-US"/>
              <a:t> </a:t>
            </a:r>
          </a:p>
        </p:txBody>
      </p:sp>
      <p:grpSp>
        <p:nvGrpSpPr>
          <p:cNvPr id="4" name="Group 31"/>
          <p:cNvGrpSpPr>
            <a:grpSpLocks/>
          </p:cNvGrpSpPr>
          <p:nvPr/>
        </p:nvGrpSpPr>
        <p:grpSpPr bwMode="auto">
          <a:xfrm>
            <a:off x="8301038" y="2752725"/>
            <a:ext cx="287337" cy="431800"/>
            <a:chOff x="5229" y="1734"/>
            <a:chExt cx="181" cy="272"/>
          </a:xfrm>
        </p:grpSpPr>
        <p:sp>
          <p:nvSpPr>
            <p:cNvPr id="35856" name="Line 29"/>
            <p:cNvSpPr>
              <a:spLocks noChangeShapeType="1"/>
            </p:cNvSpPr>
            <p:nvPr/>
          </p:nvSpPr>
          <p:spPr bwMode="auto">
            <a:xfrm>
              <a:off x="5229" y="1734"/>
              <a:ext cx="0" cy="272"/>
            </a:xfrm>
            <a:prstGeom prst="line">
              <a:avLst/>
            </a:prstGeom>
            <a:noFill/>
            <a:ln w="38100">
              <a:solidFill>
                <a:srgbClr val="FF0000"/>
              </a:solidFill>
              <a:round/>
              <a:headEnd/>
              <a:tailEnd/>
            </a:ln>
          </p:spPr>
          <p:txBody>
            <a:bodyPr/>
            <a:lstStyle/>
            <a:p>
              <a:endParaRPr lang="zh-CN" altLang="en-US"/>
            </a:p>
          </p:txBody>
        </p:sp>
        <p:sp>
          <p:nvSpPr>
            <p:cNvPr id="35857" name="Line 30"/>
            <p:cNvSpPr>
              <a:spLocks noChangeShapeType="1"/>
            </p:cNvSpPr>
            <p:nvPr/>
          </p:nvSpPr>
          <p:spPr bwMode="auto">
            <a:xfrm>
              <a:off x="5229" y="2006"/>
              <a:ext cx="181" cy="0"/>
            </a:xfrm>
            <a:prstGeom prst="line">
              <a:avLst/>
            </a:prstGeom>
            <a:noFill/>
            <a:ln w="38100">
              <a:solidFill>
                <a:srgbClr val="FF0000"/>
              </a:solidFill>
              <a:round/>
              <a:headEnd/>
              <a:tailEnd/>
            </a:ln>
          </p:spPr>
          <p:txBody>
            <a:bodyPr/>
            <a:lstStyle/>
            <a:p>
              <a:endParaRPr lang="zh-CN" altLang="en-US"/>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889"/>
                                        </p:tgtEl>
                                        <p:attrNameLst>
                                          <p:attrName>style.visibility</p:attrName>
                                        </p:attrNameLst>
                                      </p:cBhvr>
                                      <p:to>
                                        <p:strVal val="visible"/>
                                      </p:to>
                                    </p:set>
                                    <p:anim calcmode="lin" valueType="num">
                                      <p:cBhvr additive="base">
                                        <p:cTn id="7" dur="500" fill="hold"/>
                                        <p:tgtEl>
                                          <p:spTgt spid="122889"/>
                                        </p:tgtEl>
                                        <p:attrNameLst>
                                          <p:attrName>ppt_x</p:attrName>
                                        </p:attrNameLst>
                                      </p:cBhvr>
                                      <p:tavLst>
                                        <p:tav tm="0">
                                          <p:val>
                                            <p:strVal val="#ppt_x"/>
                                          </p:val>
                                        </p:tav>
                                        <p:tav tm="100000">
                                          <p:val>
                                            <p:strVal val="#ppt_x"/>
                                          </p:val>
                                        </p:tav>
                                      </p:tavLst>
                                    </p:anim>
                                    <p:anim calcmode="lin" valueType="num">
                                      <p:cBhvr additive="base">
                                        <p:cTn id="8" dur="500" fill="hold"/>
                                        <p:tgtEl>
                                          <p:spTgt spid="12288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22907"/>
                                        </p:tgtEl>
                                        <p:attrNameLst>
                                          <p:attrName>style.visibility</p:attrName>
                                        </p:attrNameLst>
                                      </p:cBhvr>
                                      <p:to>
                                        <p:strVal val="visible"/>
                                      </p:to>
                                    </p:set>
                                    <p:animEffect transition="in" filter="slide(fromBottom)">
                                      <p:cBhvr>
                                        <p:cTn id="13" dur="500"/>
                                        <p:tgtEl>
                                          <p:spTgt spid="122907"/>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22906"/>
                                        </p:tgtEl>
                                        <p:attrNameLst>
                                          <p:attrName>style.visibility</p:attrName>
                                        </p:attrNameLst>
                                      </p:cBhvr>
                                      <p:to>
                                        <p:strVal val="visible"/>
                                      </p:to>
                                    </p:set>
                                    <p:animEffect transition="in" filter="slide(fromBottom)">
                                      <p:cBhvr>
                                        <p:cTn id="16" dur="500"/>
                                        <p:tgtEl>
                                          <p:spTgt spid="12290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lide(fromBottom)">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2000"/>
                                        <p:tgtEl>
                                          <p:spTgt spid="57353"/>
                                        </p:tgtEl>
                                      </p:cBhvr>
                                    </p:animEffect>
                                    <p:set>
                                      <p:cBhvr>
                                        <p:cTn id="26" dur="1" fill="hold">
                                          <p:stCondLst>
                                            <p:cond delay="1999"/>
                                          </p:stCondLst>
                                        </p:cTn>
                                        <p:tgtEl>
                                          <p:spTgt spid="5735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2000"/>
                                        <p:tgtEl>
                                          <p:spTgt spid="57352"/>
                                        </p:tgtEl>
                                      </p:cBhvr>
                                    </p:animEffect>
                                    <p:set>
                                      <p:cBhvr>
                                        <p:cTn id="31" dur="1" fill="hold">
                                          <p:stCondLst>
                                            <p:cond delay="1999"/>
                                          </p:stCondLst>
                                        </p:cTn>
                                        <p:tgtEl>
                                          <p:spTgt spid="5735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22908"/>
                                        </p:tgtEl>
                                        <p:attrNameLst>
                                          <p:attrName>style.visibility</p:attrName>
                                        </p:attrNameLst>
                                      </p:cBhvr>
                                      <p:to>
                                        <p:strVal val="visible"/>
                                      </p:to>
                                    </p:set>
                                    <p:anim calcmode="lin" valueType="num">
                                      <p:cBhvr additive="base">
                                        <p:cTn id="36" dur="500" fill="hold"/>
                                        <p:tgtEl>
                                          <p:spTgt spid="122908"/>
                                        </p:tgtEl>
                                        <p:attrNameLst>
                                          <p:attrName>ppt_x</p:attrName>
                                        </p:attrNameLst>
                                      </p:cBhvr>
                                      <p:tavLst>
                                        <p:tav tm="0">
                                          <p:val>
                                            <p:strVal val="#ppt_x"/>
                                          </p:val>
                                        </p:tav>
                                        <p:tav tm="100000">
                                          <p:val>
                                            <p:strVal val="#ppt_x"/>
                                          </p:val>
                                        </p:tav>
                                      </p:tavLst>
                                    </p:anim>
                                    <p:anim calcmode="lin" valueType="num">
                                      <p:cBhvr additive="base">
                                        <p:cTn id="37" dur="500" fill="hold"/>
                                        <p:tgtEl>
                                          <p:spTgt spid="12290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22902"/>
                                        </p:tgtEl>
                                        <p:attrNameLst>
                                          <p:attrName>style.visibility</p:attrName>
                                        </p:attrNameLst>
                                      </p:cBhvr>
                                      <p:to>
                                        <p:strVal val="visible"/>
                                      </p:to>
                                    </p:set>
                                    <p:anim calcmode="lin" valueType="num">
                                      <p:cBhvr additive="base">
                                        <p:cTn id="42" dur="500" fill="hold"/>
                                        <p:tgtEl>
                                          <p:spTgt spid="122902"/>
                                        </p:tgtEl>
                                        <p:attrNameLst>
                                          <p:attrName>ppt_x</p:attrName>
                                        </p:attrNameLst>
                                      </p:cBhvr>
                                      <p:tavLst>
                                        <p:tav tm="0">
                                          <p:val>
                                            <p:strVal val="0-#ppt_w/2"/>
                                          </p:val>
                                        </p:tav>
                                        <p:tav tm="100000">
                                          <p:val>
                                            <p:strVal val="#ppt_x"/>
                                          </p:val>
                                        </p:tav>
                                      </p:tavLst>
                                    </p:anim>
                                    <p:anim calcmode="lin" valueType="num">
                                      <p:cBhvr additive="base">
                                        <p:cTn id="43" dur="500" fill="hold"/>
                                        <p:tgtEl>
                                          <p:spTgt spid="12290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0" presetClass="path" presetSubtype="0" accel="50000" decel="50000" fill="hold" nodeType="clickEffect">
                                  <p:stCondLst>
                                    <p:cond delay="0"/>
                                  </p:stCondLst>
                                  <p:childTnLst>
                                    <p:animMotion origin="layout" path="M 0.02778 -0.00987 L 0.36387 0.00022 " pathEditMode="relative" rAng="0" ptsTypes="AA">
                                      <p:cBhvr>
                                        <p:cTn id="47" dur="2000" fill="hold"/>
                                        <p:tgtEl>
                                          <p:spTgt spid="122902"/>
                                        </p:tgtEl>
                                        <p:attrNameLst>
                                          <p:attrName>ppt_x</p:attrName>
                                          <p:attrName>ppt_y</p:attrName>
                                        </p:attrNameLst>
                                      </p:cBhvr>
                                      <p:rCtr x="168" y="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9" grpId="0"/>
      <p:bldP spid="122906" grpId="0" animBg="1"/>
      <p:bldP spid="122907" grpId="0" animBg="1"/>
      <p:bldP spid="1229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1389063" y="374650"/>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867" name="TextBox 23"/>
          <p:cNvSpPr txBox="1">
            <a:spLocks noChangeArrowheads="1"/>
          </p:cNvSpPr>
          <p:nvPr/>
        </p:nvSpPr>
        <p:spPr bwMode="auto">
          <a:xfrm>
            <a:off x="0" y="87313"/>
            <a:ext cx="2016125" cy="801687"/>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二、</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14" name="Oval 13"/>
          <p:cNvSpPr>
            <a:spLocks noChangeArrowheads="1"/>
          </p:cNvSpPr>
          <p:nvPr/>
        </p:nvSpPr>
        <p:spPr bwMode="auto">
          <a:xfrm>
            <a:off x="957263" y="328613"/>
            <a:ext cx="1052512" cy="909637"/>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869" name="Rectangle 23"/>
          <p:cNvSpPr>
            <a:spLocks noChangeArrowheads="1"/>
          </p:cNvSpPr>
          <p:nvPr/>
        </p:nvSpPr>
        <p:spPr bwMode="auto">
          <a:xfrm>
            <a:off x="2036763" y="374650"/>
            <a:ext cx="4464050" cy="660400"/>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100" b="1">
                <a:solidFill>
                  <a:schemeClr val="bg1"/>
                </a:solidFill>
                <a:ea typeface="黑体" pitchFamily="49" charset="-122"/>
                <a:sym typeface="Arial" pitchFamily="34" charset="0"/>
              </a:rPr>
              <a:t>联系生活，探索新知</a:t>
            </a:r>
            <a:endParaRPr lang="en-GB" sz="3100" b="1">
              <a:solidFill>
                <a:schemeClr val="bg1"/>
              </a:solidFill>
              <a:latin typeface="隶书" pitchFamily="49" charset="-122"/>
              <a:ea typeface="黑体" pitchFamily="49" charset="-122"/>
              <a:sym typeface="Arial" pitchFamily="34" charset="0"/>
            </a:endParaRPr>
          </a:p>
        </p:txBody>
      </p:sp>
      <p:grpSp>
        <p:nvGrpSpPr>
          <p:cNvPr id="36870" name="Group 111"/>
          <p:cNvGrpSpPr>
            <a:grpSpLocks/>
          </p:cNvGrpSpPr>
          <p:nvPr/>
        </p:nvGrpSpPr>
        <p:grpSpPr bwMode="auto">
          <a:xfrm>
            <a:off x="1062038" y="407988"/>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4937" name="Rectangle 9"/>
          <p:cNvSpPr>
            <a:spLocks noChangeArrowheads="1"/>
          </p:cNvSpPr>
          <p:nvPr/>
        </p:nvSpPr>
        <p:spPr bwMode="auto">
          <a:xfrm>
            <a:off x="957263" y="4911725"/>
            <a:ext cx="7343775" cy="579438"/>
          </a:xfrm>
          <a:prstGeom prst="rect">
            <a:avLst/>
          </a:prstGeom>
          <a:noFill/>
          <a:ln w="9525">
            <a:noFill/>
            <a:miter lim="800000"/>
            <a:headEnd/>
            <a:tailEnd/>
          </a:ln>
        </p:spPr>
        <p:txBody>
          <a:bodyPr lIns="91429" tIns="45714" rIns="91429" bIns="45714" anchor="ctr">
            <a:spAutoFit/>
          </a:bodyPr>
          <a:lstStyle/>
          <a:p>
            <a:r>
              <a:rPr lang="zh-CN" altLang="en-US" sz="3200">
                <a:latin typeface="黑体" pitchFamily="49" charset="-122"/>
                <a:ea typeface="黑体" pitchFamily="49" charset="-122"/>
              </a:rPr>
              <a:t>用时钟学具拨一个比</a:t>
            </a:r>
            <a:r>
              <a:rPr lang="en-US" altLang="zh-CN" sz="3200">
                <a:latin typeface="黑体" pitchFamily="49" charset="-122"/>
                <a:ea typeface="黑体" pitchFamily="49" charset="-122"/>
              </a:rPr>
              <a:t>3</a:t>
            </a:r>
            <a:r>
              <a:rPr lang="zh-CN" altLang="en-US" sz="3200">
                <a:latin typeface="黑体" pitchFamily="49" charset="-122"/>
                <a:ea typeface="黑体" pitchFamily="49" charset="-122"/>
              </a:rPr>
              <a:t>时更大的角</a:t>
            </a:r>
          </a:p>
        </p:txBody>
      </p:sp>
      <p:grpSp>
        <p:nvGrpSpPr>
          <p:cNvPr id="36872" name="Group 2"/>
          <p:cNvGrpSpPr>
            <a:grpSpLocks/>
          </p:cNvGrpSpPr>
          <p:nvPr/>
        </p:nvGrpSpPr>
        <p:grpSpPr bwMode="auto">
          <a:xfrm>
            <a:off x="7077075" y="520700"/>
            <a:ext cx="2881313" cy="606425"/>
            <a:chOff x="3379735" y="2368508"/>
            <a:chExt cx="2109071" cy="662624"/>
          </a:xfrm>
        </p:grpSpPr>
        <p:sp>
          <p:nvSpPr>
            <p:cNvPr id="36879" name="Content Placeholder 2"/>
            <p:cNvSpPr txBox="1">
              <a:spLocks/>
            </p:cNvSpPr>
            <p:nvPr/>
          </p:nvSpPr>
          <p:spPr bwMode="auto">
            <a:xfrm>
              <a:off x="3383221" y="2368508"/>
              <a:ext cx="1665178" cy="625516"/>
            </a:xfrm>
            <a:prstGeom prst="rect">
              <a:avLst/>
            </a:prstGeom>
            <a:noFill/>
            <a:ln w="9525">
              <a:noFill/>
              <a:miter lim="800000"/>
              <a:headEnd/>
              <a:tailEnd/>
            </a:ln>
          </p:spPr>
          <p:txBody>
            <a:bodyPr lIns="0" tIns="0" rIns="0" bIns="0">
              <a:spAutoFit/>
            </a:bodyPr>
            <a:lstStyle/>
            <a:p>
              <a:pPr defTabSz="457200">
                <a:lnSpc>
                  <a:spcPct val="120000"/>
                </a:lnSpc>
                <a:buClr>
                  <a:srgbClr val="00823B"/>
                </a:buClr>
                <a:buSzPct val="145000"/>
                <a:buFont typeface="Arial" pitchFamily="34" charset="0"/>
                <a:buNone/>
              </a:pPr>
              <a:r>
                <a:rPr lang="en-US" altLang="zh-CN" sz="3100" b="1">
                  <a:ea typeface="黑体" pitchFamily="49" charset="-122"/>
                  <a:sym typeface="Arial" pitchFamily="34" charset="0"/>
                </a:rPr>
                <a:t>4</a:t>
              </a:r>
              <a:r>
                <a:rPr lang="zh-CN" altLang="en-US" sz="3100" b="1">
                  <a:ea typeface="黑体" pitchFamily="49" charset="-122"/>
                  <a:sym typeface="Arial" pitchFamily="34" charset="0"/>
                </a:rPr>
                <a:t>、比角 </a:t>
              </a:r>
              <a:endParaRPr lang="id-ID" altLang="zh-CN" sz="3100" b="1">
                <a:ea typeface="黑体" pitchFamily="49" charset="-122"/>
                <a:sym typeface="Arial" pitchFamily="34" charset="0"/>
              </a:endParaRPr>
            </a:p>
          </p:txBody>
        </p:sp>
        <p:sp>
          <p:nvSpPr>
            <p:cNvPr id="36880" name="Title 13"/>
            <p:cNvSpPr txBox="1">
              <a:spLocks/>
            </p:cNvSpPr>
            <p:nvPr/>
          </p:nvSpPr>
          <p:spPr bwMode="auto">
            <a:xfrm>
              <a:off x="3379735" y="2871547"/>
              <a:ext cx="2109071" cy="159585"/>
            </a:xfrm>
            <a:prstGeom prst="rect">
              <a:avLst/>
            </a:prstGeom>
            <a:noFill/>
            <a:ln w="9525">
              <a:noFill/>
              <a:miter lim="800000"/>
              <a:headEnd/>
              <a:tailEnd/>
            </a:ln>
          </p:spPr>
          <p:txBody>
            <a:bodyPr lIns="0" tIns="0" rIns="0" bIns="0" anchor="ctr">
              <a:spAutoFit/>
            </a:bodyPr>
            <a:lstStyle/>
            <a:p>
              <a:pPr algn="just">
                <a:lnSpc>
                  <a:spcPct val="120000"/>
                </a:lnSpc>
              </a:pPr>
              <a:endParaRPr lang="en-US" altLang="zh-CN" sz="800">
                <a:solidFill>
                  <a:srgbClr val="A6A6A6"/>
                </a:solidFill>
                <a:latin typeface="Arial" pitchFamily="34" charset="0"/>
                <a:ea typeface="微软雅黑" pitchFamily="34" charset="-122"/>
                <a:cs typeface="宋体" pitchFamily="2" charset="-122"/>
                <a:sym typeface="Arial" pitchFamily="34" charset="0"/>
              </a:endParaRPr>
            </a:p>
          </p:txBody>
        </p:sp>
      </p:grpSp>
      <p:pic>
        <p:nvPicPr>
          <p:cNvPr id="124944" name="Picture 16" descr="小钟2"/>
          <p:cNvPicPr>
            <a:picLocks noChangeAspect="1" noChangeArrowheads="1"/>
          </p:cNvPicPr>
          <p:nvPr/>
        </p:nvPicPr>
        <p:blipFill>
          <a:blip r:embed="rId3"/>
          <a:srcRect/>
          <a:stretch>
            <a:fillRect/>
          </a:stretch>
        </p:blipFill>
        <p:spPr bwMode="auto">
          <a:xfrm>
            <a:off x="6586538" y="1849438"/>
            <a:ext cx="2806700" cy="2552700"/>
          </a:xfrm>
          <a:prstGeom prst="rect">
            <a:avLst/>
          </a:prstGeom>
          <a:noFill/>
          <a:ln w="9525">
            <a:noFill/>
            <a:miter lim="800000"/>
            <a:headEnd/>
            <a:tailEnd/>
          </a:ln>
        </p:spPr>
      </p:pic>
      <p:pic>
        <p:nvPicPr>
          <p:cNvPr id="124945" name="Picture 17" descr="小钟1"/>
          <p:cNvPicPr>
            <a:picLocks noChangeAspect="1" noChangeArrowheads="1"/>
          </p:cNvPicPr>
          <p:nvPr/>
        </p:nvPicPr>
        <p:blipFill>
          <a:blip r:embed="rId4"/>
          <a:srcRect/>
          <a:stretch>
            <a:fillRect/>
          </a:stretch>
        </p:blipFill>
        <p:spPr bwMode="auto">
          <a:xfrm>
            <a:off x="9644063" y="1830388"/>
            <a:ext cx="2633662" cy="2416175"/>
          </a:xfrm>
          <a:prstGeom prst="rect">
            <a:avLst/>
          </a:prstGeom>
          <a:noFill/>
          <a:ln w="9525">
            <a:noFill/>
            <a:miter lim="800000"/>
            <a:headEnd/>
            <a:tailEnd/>
          </a:ln>
        </p:spPr>
      </p:pic>
      <p:sp>
        <p:nvSpPr>
          <p:cNvPr id="124946" name="Rectangle 18"/>
          <p:cNvSpPr>
            <a:spLocks noChangeArrowheads="1"/>
          </p:cNvSpPr>
          <p:nvPr/>
        </p:nvSpPr>
        <p:spPr bwMode="auto">
          <a:xfrm>
            <a:off x="812800" y="5734050"/>
            <a:ext cx="11017250" cy="1554163"/>
          </a:xfrm>
          <a:prstGeom prst="rect">
            <a:avLst/>
          </a:prstGeom>
          <a:noFill/>
          <a:ln w="9525">
            <a:noFill/>
            <a:miter lim="800000"/>
            <a:headEnd/>
            <a:tailEnd/>
          </a:ln>
        </p:spPr>
        <p:txBody>
          <a:bodyPr>
            <a:spAutoFit/>
          </a:bodyPr>
          <a:lstStyle/>
          <a:p>
            <a:r>
              <a:rPr lang="zh-CN" altLang="en-US" sz="3200">
                <a:ea typeface="黑体" pitchFamily="49" charset="-122"/>
              </a:rPr>
              <a:t>借助手中学具进行比一比，让学生演示比的过程，引导学生顶点对齐和一边重合，观察另一条边的位置就可以比较角的大小。</a:t>
            </a:r>
          </a:p>
        </p:txBody>
      </p:sp>
      <p:pic>
        <p:nvPicPr>
          <p:cNvPr id="36876" name="Picture 18" descr="大钟"/>
          <p:cNvPicPr>
            <a:picLocks noChangeAspect="1" noChangeArrowheads="1"/>
          </p:cNvPicPr>
          <p:nvPr/>
        </p:nvPicPr>
        <p:blipFill>
          <a:blip r:embed="rId5"/>
          <a:srcRect/>
          <a:stretch>
            <a:fillRect/>
          </a:stretch>
        </p:blipFill>
        <p:spPr bwMode="auto">
          <a:xfrm>
            <a:off x="1173163" y="1239838"/>
            <a:ext cx="4918075" cy="3686175"/>
          </a:xfrm>
          <a:prstGeom prst="rect">
            <a:avLst/>
          </a:prstGeom>
          <a:noFill/>
          <a:ln w="9525">
            <a:noFill/>
            <a:miter lim="800000"/>
            <a:headEnd/>
            <a:tailEnd/>
          </a:ln>
        </p:spPr>
      </p:pic>
      <p:pic>
        <p:nvPicPr>
          <p:cNvPr id="17" name="Picture 22" descr="未标题-3 拷贝"/>
          <p:cNvPicPr>
            <a:picLocks noChangeAspect="1" noChangeArrowheads="1"/>
          </p:cNvPicPr>
          <p:nvPr/>
        </p:nvPicPr>
        <p:blipFill>
          <a:blip r:embed="rId6"/>
          <a:srcRect/>
          <a:stretch>
            <a:fillRect/>
          </a:stretch>
        </p:blipFill>
        <p:spPr bwMode="auto">
          <a:xfrm>
            <a:off x="3476625" y="2032000"/>
            <a:ext cx="1158875" cy="1439863"/>
          </a:xfrm>
          <a:prstGeom prst="rect">
            <a:avLst/>
          </a:prstGeom>
          <a:noFill/>
          <a:ln w="9525">
            <a:noFill/>
            <a:miter lim="800000"/>
            <a:headEnd/>
            <a:tailEnd/>
          </a:ln>
        </p:spPr>
      </p:pic>
      <p:sp>
        <p:nvSpPr>
          <p:cNvPr id="59410" name="矩形 16"/>
          <p:cNvSpPr>
            <a:spLocks noChangeArrowheads="1"/>
          </p:cNvSpPr>
          <p:nvPr/>
        </p:nvSpPr>
        <p:spPr bwMode="auto">
          <a:xfrm>
            <a:off x="7292975" y="4695825"/>
            <a:ext cx="5492750" cy="1108075"/>
          </a:xfrm>
          <a:prstGeom prst="rect">
            <a:avLst/>
          </a:prstGeom>
          <a:noFill/>
          <a:ln w="9525">
            <a:noFill/>
            <a:miter lim="800000"/>
            <a:headEnd/>
            <a:tailEnd/>
          </a:ln>
        </p:spPr>
        <p:txBody>
          <a:bodyPr lIns="0" tIns="0" rIns="0" bIns="0">
            <a:spAutoFit/>
          </a:bodyPr>
          <a:lstStyle/>
          <a:p>
            <a:r>
              <a:rPr lang="zh-CN" altLang="en-US" sz="3600">
                <a:solidFill>
                  <a:srgbClr val="CE000D"/>
                </a:solidFill>
                <a:latin typeface="黑体" pitchFamily="49" charset="-122"/>
                <a:ea typeface="黑体" pitchFamily="49" charset="-122"/>
                <a:sym typeface="Arial" pitchFamily="34" charset="0"/>
              </a:rPr>
              <a:t>思考：聚焦到张口大小与角的大小联系。</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4937"/>
                                        </p:tgtEl>
                                        <p:attrNameLst>
                                          <p:attrName>style.visibility</p:attrName>
                                        </p:attrNameLst>
                                      </p:cBhvr>
                                      <p:to>
                                        <p:strVal val="visible"/>
                                      </p:to>
                                    </p:set>
                                    <p:anim calcmode="lin" valueType="num">
                                      <p:cBhvr additive="base">
                                        <p:cTn id="7" dur="500" fill="hold"/>
                                        <p:tgtEl>
                                          <p:spTgt spid="124937"/>
                                        </p:tgtEl>
                                        <p:attrNameLst>
                                          <p:attrName>ppt_x</p:attrName>
                                        </p:attrNameLst>
                                      </p:cBhvr>
                                      <p:tavLst>
                                        <p:tav tm="0">
                                          <p:val>
                                            <p:strVal val="#ppt_x"/>
                                          </p:val>
                                        </p:tav>
                                        <p:tav tm="100000">
                                          <p:val>
                                            <p:strVal val="#ppt_x"/>
                                          </p:val>
                                        </p:tav>
                                      </p:tavLst>
                                    </p:anim>
                                    <p:anim calcmode="lin" valueType="num">
                                      <p:cBhvr additive="base">
                                        <p:cTn id="8" dur="500" fill="hold"/>
                                        <p:tgtEl>
                                          <p:spTgt spid="1249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494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49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4946"/>
                                        </p:tgtEl>
                                        <p:attrNameLst>
                                          <p:attrName>style.visibility</p:attrName>
                                        </p:attrNameLst>
                                      </p:cBhvr>
                                      <p:to>
                                        <p:strVal val="visible"/>
                                      </p:to>
                                    </p:set>
                                    <p:anim calcmode="lin" valueType="num">
                                      <p:cBhvr additive="base">
                                        <p:cTn id="21" dur="500" fill="hold"/>
                                        <p:tgtEl>
                                          <p:spTgt spid="124946"/>
                                        </p:tgtEl>
                                        <p:attrNameLst>
                                          <p:attrName>ppt_x</p:attrName>
                                        </p:attrNameLst>
                                      </p:cBhvr>
                                      <p:tavLst>
                                        <p:tav tm="0">
                                          <p:val>
                                            <p:strVal val="#ppt_x"/>
                                          </p:val>
                                        </p:tav>
                                        <p:tav tm="100000">
                                          <p:val>
                                            <p:strVal val="#ppt_x"/>
                                          </p:val>
                                        </p:tav>
                                      </p:tavLst>
                                    </p:anim>
                                    <p:anim calcmode="lin" valueType="num">
                                      <p:cBhvr additive="base">
                                        <p:cTn id="22" dur="500" fill="hold"/>
                                        <p:tgtEl>
                                          <p:spTgt spid="12494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4.19753E-6 -3.15327E-6 L 0.33605 0.0101 " pathEditMode="relative" rAng="0" ptsTypes="AA">
                                      <p:cBhvr>
                                        <p:cTn id="32" dur="2000" fill="hold"/>
                                        <p:tgtEl>
                                          <p:spTgt spid="17"/>
                                        </p:tgtEl>
                                        <p:attrNameLst>
                                          <p:attrName>ppt_x</p:attrName>
                                          <p:attrName>ppt_y</p:attrName>
                                        </p:attrNameLst>
                                      </p:cBhvr>
                                      <p:rCtr x="168" y="5"/>
                                    </p:animMotion>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9410"/>
                                        </p:tgtEl>
                                        <p:attrNameLst>
                                          <p:attrName>style.visibility</p:attrName>
                                        </p:attrNameLst>
                                      </p:cBhvr>
                                      <p:to>
                                        <p:strVal val="visible"/>
                                      </p:to>
                                    </p:set>
                                    <p:anim calcmode="lin" valueType="num">
                                      <p:cBhvr additive="base">
                                        <p:cTn id="37" dur="500" fill="hold"/>
                                        <p:tgtEl>
                                          <p:spTgt spid="59410"/>
                                        </p:tgtEl>
                                        <p:attrNameLst>
                                          <p:attrName>ppt_x</p:attrName>
                                        </p:attrNameLst>
                                      </p:cBhvr>
                                      <p:tavLst>
                                        <p:tav tm="0">
                                          <p:val>
                                            <p:strVal val="#ppt_x"/>
                                          </p:val>
                                        </p:tav>
                                        <p:tav tm="100000">
                                          <p:val>
                                            <p:strVal val="#ppt_x"/>
                                          </p:val>
                                        </p:tav>
                                      </p:tavLst>
                                    </p:anim>
                                    <p:anim calcmode="lin" valueType="num">
                                      <p:cBhvr additive="base">
                                        <p:cTn id="38" dur="500" fill="hold"/>
                                        <p:tgtEl>
                                          <p:spTgt spid="59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7" grpId="0"/>
      <p:bldP spid="124946" grpId="0"/>
      <p:bldP spid="594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1389063" y="374650"/>
            <a:ext cx="4610100" cy="838200"/>
          </a:xfrm>
          <a:prstGeom prst="rect">
            <a:avLst/>
          </a:prstGeom>
          <a:solidFill>
            <a:srgbClr val="35FF91"/>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891" name="TextBox 23"/>
          <p:cNvSpPr txBox="1">
            <a:spLocks noChangeArrowheads="1"/>
          </p:cNvSpPr>
          <p:nvPr/>
        </p:nvSpPr>
        <p:spPr bwMode="auto">
          <a:xfrm>
            <a:off x="142875" y="401638"/>
            <a:ext cx="2016125" cy="720725"/>
          </a:xfrm>
          <a:prstGeom prst="rect">
            <a:avLst/>
          </a:prstGeom>
          <a:noFill/>
          <a:ln w="9525">
            <a:noFill/>
            <a:miter lim="800000"/>
            <a:headEnd/>
            <a:tailEnd/>
          </a:ln>
        </p:spPr>
        <p:txBody>
          <a:bodyPr lIns="91429" tIns="45714" rIns="91429" bIns="45714">
            <a:spAutoFit/>
          </a:bodyPr>
          <a:lstStyle/>
          <a:p>
            <a:pPr>
              <a:lnSpc>
                <a:spcPct val="150000"/>
              </a:lnSpc>
            </a:pPr>
            <a:r>
              <a:rPr lang="zh-CN" altLang="en-US" sz="3100" b="1">
                <a:solidFill>
                  <a:schemeClr val="accent2"/>
                </a:solidFill>
                <a:latin typeface="Impact" pitchFamily="34" charset="0"/>
                <a:ea typeface="微软雅黑" pitchFamily="34" charset="-122"/>
                <a:cs typeface="宋体" pitchFamily="2" charset="-122"/>
                <a:sym typeface="+mn-lt"/>
              </a:rPr>
              <a:t>三、</a:t>
            </a:r>
            <a:endParaRPr lang="zh-CN" altLang="en-GB" sz="3100" b="1">
              <a:solidFill>
                <a:schemeClr val="accent2"/>
              </a:solidFill>
              <a:latin typeface="Impact" pitchFamily="34" charset="0"/>
              <a:ea typeface="微软雅黑" pitchFamily="34" charset="-122"/>
              <a:cs typeface="宋体" pitchFamily="2" charset="-122"/>
              <a:sym typeface="+mn-lt"/>
            </a:endParaRPr>
          </a:p>
        </p:txBody>
      </p:sp>
      <p:sp>
        <p:nvSpPr>
          <p:cNvPr id="14" name="Oval 13"/>
          <p:cNvSpPr>
            <a:spLocks noChangeArrowheads="1"/>
          </p:cNvSpPr>
          <p:nvPr/>
        </p:nvSpPr>
        <p:spPr bwMode="auto">
          <a:xfrm>
            <a:off x="957263" y="328613"/>
            <a:ext cx="1052512" cy="909637"/>
          </a:xfrm>
          <a:prstGeom prst="ellipse">
            <a:avLst/>
          </a:prstGeom>
          <a:solidFill>
            <a:srgbClr val="00AE4F"/>
          </a:solidFill>
          <a:ln w="12700" algn="ctr">
            <a:noFill/>
            <a:miter lim="800000"/>
            <a:headEnd/>
            <a:tailEnd/>
          </a:ln>
        </p:spPr>
        <p:txBody>
          <a:bodyPr lIns="91429" tIns="45714" rIns="91429" bIns="45714" anchor="ctr"/>
          <a:lstStyle/>
          <a:p>
            <a:pPr algn="just">
              <a:lnSpc>
                <a:spcPct val="120000"/>
              </a:lnSpc>
              <a:defRPr/>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893" name="Rectangle 23"/>
          <p:cNvSpPr>
            <a:spLocks noChangeArrowheads="1"/>
          </p:cNvSpPr>
          <p:nvPr/>
        </p:nvSpPr>
        <p:spPr bwMode="auto">
          <a:xfrm>
            <a:off x="2036763" y="374650"/>
            <a:ext cx="4464050" cy="676275"/>
          </a:xfrm>
          <a:prstGeom prst="rect">
            <a:avLst/>
          </a:prstGeom>
          <a:noFill/>
          <a:ln w="9525">
            <a:noFill/>
            <a:miter lim="800000"/>
            <a:headEnd/>
            <a:tailEnd/>
          </a:ln>
        </p:spPr>
        <p:txBody>
          <a:bodyPr lIns="91429" tIns="45714" rIns="91429" bIns="45714">
            <a:spAutoFit/>
          </a:bodyPr>
          <a:lstStyle/>
          <a:p>
            <a:pPr algn="just">
              <a:lnSpc>
                <a:spcPct val="120000"/>
              </a:lnSpc>
            </a:pPr>
            <a:r>
              <a:rPr lang="zh-CN" altLang="en-US" sz="3200" b="1">
                <a:latin typeface="黑体" pitchFamily="49" charset="-122"/>
                <a:ea typeface="黑体" pitchFamily="49" charset="-122"/>
                <a:sym typeface="Arial" pitchFamily="34" charset="0"/>
              </a:rPr>
              <a:t>课堂总结，拓展延伸</a:t>
            </a:r>
            <a:r>
              <a:rPr lang="zh-CN" altLang="en-US" sz="3200">
                <a:latin typeface="黑体" pitchFamily="49" charset="-122"/>
                <a:ea typeface="黑体" pitchFamily="49" charset="-122"/>
                <a:sym typeface="Arial" pitchFamily="34" charset="0"/>
              </a:rPr>
              <a:t> </a:t>
            </a:r>
            <a:endParaRPr lang="en-GB" sz="3200">
              <a:latin typeface="黑体" pitchFamily="49" charset="-122"/>
              <a:ea typeface="黑体" pitchFamily="49" charset="-122"/>
              <a:sym typeface="Arial" pitchFamily="34" charset="0"/>
            </a:endParaRPr>
          </a:p>
        </p:txBody>
      </p:sp>
      <p:grpSp>
        <p:nvGrpSpPr>
          <p:cNvPr id="37894" name="Group 111"/>
          <p:cNvGrpSpPr>
            <a:grpSpLocks/>
          </p:cNvGrpSpPr>
          <p:nvPr/>
        </p:nvGrpSpPr>
        <p:grpSpPr bwMode="auto">
          <a:xfrm>
            <a:off x="1062038" y="407988"/>
            <a:ext cx="793750" cy="720725"/>
            <a:chOff x="630683" y="4190009"/>
            <a:chExt cx="469021" cy="455593"/>
          </a:xfrm>
        </p:grpSpPr>
        <p:sp>
          <p:nvSpPr>
            <p:cNvPr id="54" name="Oval 53"/>
            <p:cNvSpPr>
              <a:spLocks noChangeAspect="1"/>
            </p:cNvSpPr>
            <p:nvPr/>
          </p:nvSpPr>
          <p:spPr bwMode="auto">
            <a:xfrm>
              <a:off x="630683" y="4190009"/>
              <a:ext cx="469021" cy="455593"/>
            </a:xfrm>
            <a:prstGeom prst="ellipse">
              <a:avLst/>
            </a:prstGeom>
            <a:solidFill>
              <a:srgbClr val="92D54A"/>
            </a:solidFill>
            <a:ln w="12700" algn="ctr">
              <a:noFill/>
              <a:miter lim="800000"/>
              <a:headEnd/>
              <a:tailEnd/>
            </a:ln>
          </p:spPr>
          <p:txBody>
            <a:bodyPr lIns="91429" tIns="45714" rIns="91429" bIns="45714" anchor="ctr"/>
            <a:lstStyle/>
            <a:p>
              <a:pPr algn="ctr">
                <a:lnSpc>
                  <a:spcPct val="120000"/>
                </a:lnSpc>
                <a:defRPr/>
              </a:pPr>
              <a:endParaRPr lang="en-US" sz="800" dirty="0">
                <a:solidFill>
                  <a:schemeClr val="l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4823" y="4270290"/>
              <a:ext cx="200741" cy="295032"/>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
                <a:gd name="T115" fmla="*/ 0 h 62"/>
                <a:gd name="T116" fmla="*/ 42 w 42"/>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lIns="128564" tIns="64283" rIns="128564" bIns="64283"/>
            <a:lstStyle/>
            <a:p>
              <a:pPr>
                <a:lnSpc>
                  <a:spcPct val="120000"/>
                </a:lnSpc>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6985" name="Rectangle 9"/>
          <p:cNvSpPr>
            <a:spLocks noChangeArrowheads="1"/>
          </p:cNvSpPr>
          <p:nvPr/>
        </p:nvSpPr>
        <p:spPr bwMode="auto">
          <a:xfrm>
            <a:off x="1965325" y="2141538"/>
            <a:ext cx="10250488" cy="2062162"/>
          </a:xfrm>
          <a:prstGeom prst="rect">
            <a:avLst/>
          </a:prstGeom>
          <a:noFill/>
          <a:ln w="9525">
            <a:noFill/>
            <a:miter lim="800000"/>
            <a:headEnd/>
            <a:tailEnd/>
          </a:ln>
        </p:spPr>
        <p:txBody>
          <a:bodyPr lIns="91429" tIns="45714" rIns="91429" bIns="45714" anchor="ctr">
            <a:spAutoFit/>
          </a:bodyPr>
          <a:lstStyle/>
          <a:p>
            <a:r>
              <a:rPr lang="zh-CN" altLang="en-US" sz="3200">
                <a:ea typeface="黑体" pitchFamily="49" charset="-122"/>
              </a:rPr>
              <a:t>通过这节课的学习，你有哪些收获？</a:t>
            </a:r>
            <a:endParaRPr lang="en-US" altLang="zh-CN" sz="3200">
              <a:ea typeface="黑体" pitchFamily="49" charset="-122"/>
            </a:endParaRPr>
          </a:p>
          <a:p>
            <a:endParaRPr lang="en-US" altLang="zh-CN" sz="3200"/>
          </a:p>
          <a:p>
            <a:r>
              <a:rPr lang="zh-CN" altLang="en-US" sz="3200"/>
              <a:t>把一张长方形的纸剪掉一个角，看还剩几个角，比一比，谁的剪法多？</a:t>
            </a:r>
            <a:endParaRPr lang="zh-CN" altLang="en-US" sz="3200">
              <a:ea typeface="黑体" pitchFamily="49"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6985"/>
                                        </p:tgtEl>
                                        <p:attrNameLst>
                                          <p:attrName>style.visibility</p:attrName>
                                        </p:attrNameLst>
                                      </p:cBhvr>
                                      <p:to>
                                        <p:strVal val="visible"/>
                                      </p:to>
                                    </p:set>
                                    <p:anim calcmode="lin" valueType="num">
                                      <p:cBhvr additive="base">
                                        <p:cTn id="7" dur="500" fill="hold"/>
                                        <p:tgtEl>
                                          <p:spTgt spid="126985"/>
                                        </p:tgtEl>
                                        <p:attrNameLst>
                                          <p:attrName>ppt_x</p:attrName>
                                        </p:attrNameLst>
                                      </p:cBhvr>
                                      <p:tavLst>
                                        <p:tav tm="0">
                                          <p:val>
                                            <p:strVal val="#ppt_x"/>
                                          </p:val>
                                        </p:tav>
                                        <p:tav tm="100000">
                                          <p:val>
                                            <p:strVal val="#ppt_x"/>
                                          </p:val>
                                        </p:tav>
                                      </p:tavLst>
                                    </p:anim>
                                    <p:anim calcmode="lin" valueType="num">
                                      <p:cBhvr additive="base">
                                        <p:cTn id="8" dur="500" fill="hold"/>
                                        <p:tgtEl>
                                          <p:spTgt spid="1269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矩形 1"/>
          <p:cNvGrpSpPr>
            <a:grpSpLocks/>
          </p:cNvGrpSpPr>
          <p:nvPr/>
        </p:nvGrpSpPr>
        <p:grpSpPr bwMode="auto">
          <a:xfrm>
            <a:off x="-6350" y="-6350"/>
            <a:ext cx="12866688" cy="7242175"/>
            <a:chOff x="-4" y="-4"/>
            <a:chExt cx="8106" cy="4562"/>
          </a:xfrm>
        </p:grpSpPr>
        <p:pic>
          <p:nvPicPr>
            <p:cNvPr id="38916" name="矩形 1"/>
            <p:cNvPicPr>
              <a:picLocks noChangeArrowheads="1"/>
            </p:cNvPicPr>
            <p:nvPr/>
          </p:nvPicPr>
          <p:blipFill>
            <a:blip r:embed="rId3"/>
            <a:srcRect/>
            <a:stretch>
              <a:fillRect/>
            </a:stretch>
          </p:blipFill>
          <p:spPr bwMode="auto">
            <a:xfrm>
              <a:off x="-4" y="-4"/>
              <a:ext cx="8106" cy="4562"/>
            </a:xfrm>
            <a:prstGeom prst="rect">
              <a:avLst/>
            </a:prstGeom>
            <a:noFill/>
            <a:ln w="9525">
              <a:noFill/>
              <a:miter lim="800000"/>
              <a:headEnd/>
              <a:tailEnd/>
            </a:ln>
          </p:spPr>
        </p:pic>
        <p:sp>
          <p:nvSpPr>
            <p:cNvPr id="38917" name="Text Box 2"/>
            <p:cNvSpPr txBox="1">
              <a:spLocks noChangeArrowheads="1"/>
            </p:cNvSpPr>
            <p:nvPr/>
          </p:nvSpPr>
          <p:spPr bwMode="auto">
            <a:xfrm>
              <a:off x="0" y="0"/>
              <a:ext cx="8100" cy="4556"/>
            </a:xfrm>
            <a:prstGeom prst="rect">
              <a:avLst/>
            </a:prstGeom>
            <a:noFill/>
            <a:ln w="9525">
              <a:noFill/>
              <a:miter lim="800000"/>
              <a:headEnd/>
              <a:tailEnd/>
            </a:ln>
          </p:spPr>
          <p:txBody>
            <a:bodyPr lIns="91429" tIns="45714" rIns="91429" bIns="45714" anchor="ctr"/>
            <a:lstStyle/>
            <a:p>
              <a:pPr algn="ctr"/>
              <a:endParaRPr lang="zh-CN" altLang="en-US">
                <a:solidFill>
                  <a:srgbClr val="FFFFFF"/>
                </a:solidFill>
              </a:endParaRPr>
            </a:p>
          </p:txBody>
        </p:sp>
      </p:grpSp>
      <p:sp>
        <p:nvSpPr>
          <p:cNvPr id="38915" name="TextBox 6"/>
          <p:cNvSpPr txBox="1">
            <a:spLocks noChangeArrowheads="1"/>
          </p:cNvSpPr>
          <p:nvPr/>
        </p:nvSpPr>
        <p:spPr bwMode="auto">
          <a:xfrm>
            <a:off x="2479675" y="2503488"/>
            <a:ext cx="7899400" cy="1419225"/>
          </a:xfrm>
          <a:prstGeom prst="rect">
            <a:avLst/>
          </a:prstGeom>
          <a:noFill/>
          <a:ln w="9525">
            <a:noFill/>
            <a:miter lim="800000"/>
            <a:headEnd/>
            <a:tailEnd/>
          </a:ln>
        </p:spPr>
        <p:txBody>
          <a:bodyPr lIns="91429" tIns="45714" rIns="91429" bIns="45714">
            <a:spAutoFit/>
          </a:bodyPr>
          <a:lstStyle/>
          <a:p>
            <a:pPr algn="ctr" defTabSz="974725">
              <a:lnSpc>
                <a:spcPct val="130000"/>
              </a:lnSpc>
            </a:pPr>
            <a:r>
              <a:rPr lang="zh-CN" altLang="en-US" sz="6700">
                <a:solidFill>
                  <a:schemeClr val="accent1"/>
                </a:solidFill>
                <a:latin typeface="方正正大黑简体"/>
                <a:ea typeface="方正正大黑简体"/>
                <a:cs typeface="宋体" pitchFamily="2" charset="-122"/>
                <a:sym typeface="Arial" pitchFamily="34" charset="0"/>
              </a:rPr>
              <a:t>感谢聆听 批评指导</a:t>
            </a:r>
          </a:p>
        </p:txBody>
      </p:sp>
    </p:spTree>
  </p:cSld>
  <p:clrMapOvr>
    <a:masterClrMapping/>
  </p:clrMapOvr>
  <p:transition spd="slow" advTm="0">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2315BD5-0E71-4C4D-A05A-E3A567E7833B"/>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849.pptx"/>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heme/theme1.xml><?xml version="1.0" encoding="utf-8"?>
<a:theme xmlns:a="http://schemas.openxmlformats.org/drawingml/2006/main" name="第一PPT，www.1ppt.com">
  <a:themeElements>
    <a:clrScheme name="自定义 298">
      <a:dk1>
        <a:sysClr val="windowText" lastClr="000000"/>
      </a:dk1>
      <a:lt1>
        <a:sysClr val="window" lastClr="FFFFFF"/>
      </a:lt1>
      <a:dk2>
        <a:srgbClr val="44546A"/>
      </a:dk2>
      <a:lt2>
        <a:srgbClr val="E7E6E6"/>
      </a:lt2>
      <a:accent1>
        <a:srgbClr val="00AE4F"/>
      </a:accent1>
      <a:accent2>
        <a:srgbClr val="92D54A"/>
      </a:accent2>
      <a:accent3>
        <a:srgbClr val="00AE4F"/>
      </a:accent3>
      <a:accent4>
        <a:srgbClr val="92D54A"/>
      </a:accent4>
      <a:accent5>
        <a:srgbClr val="00AE4F"/>
      </a:accent5>
      <a:accent6>
        <a:srgbClr val="92D54A"/>
      </a:accent6>
      <a:hlink>
        <a:srgbClr val="00AE4F"/>
      </a:hlink>
      <a:folHlink>
        <a:srgbClr val="92D54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1341</Words>
  <Application>Microsoft Office PowerPoint</Application>
  <PresentationFormat>自定义</PresentationFormat>
  <Paragraphs>148</Paragraphs>
  <Slides>23</Slides>
  <Notes>23</Notes>
  <HiddenSlides>0</HiddenSlides>
  <MMClips>0</MMClips>
  <ScaleCrop>false</ScaleCrop>
  <HeadingPairs>
    <vt:vector size="4" baseType="variant">
      <vt:variant>
        <vt:lpstr>主题</vt:lpstr>
      </vt:variant>
      <vt:variant>
        <vt:i4>2</vt:i4>
      </vt:variant>
      <vt:variant>
        <vt:lpstr>幻灯片标题</vt:lpstr>
      </vt:variant>
      <vt:variant>
        <vt:i4>23</vt:i4>
      </vt:variant>
    </vt:vector>
  </HeadingPairs>
  <TitlesOfParts>
    <vt:vector size="25" baseType="lpstr">
      <vt:lpstr>第一PPT，www.1ppt.com</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说课公开课</dc:title>
  <dc:creator/>
  <cp:keywords>www.1ppt.com</cp:keywords>
  <cp:lastModifiedBy/>
  <cp:revision>43</cp:revision>
  <dcterms:created xsi:type="dcterms:W3CDTF">2016-10-17T14:00:15Z</dcterms:created>
  <dcterms:modified xsi:type="dcterms:W3CDTF">2019-03-10T09:03:55Z</dcterms:modified>
</cp:coreProperties>
</file>