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2.xml" ContentType="application/vnd.openxmlformats-officedocument.theme+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theme/theme3.xml" ContentType="application/vnd.openxmlformats-officedocument.theme+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940" r:id="rId1"/>
    <p:sldMasterId id="2147483988" r:id="rId2"/>
    <p:sldMasterId id="2147484005" r:id="rId3"/>
    <p:sldMasterId id="2147484028" r:id="rId4"/>
  </p:sldMasterIdLst>
  <p:notesMasterIdLst>
    <p:notesMasterId r:id="rId23"/>
  </p:notesMasterIdLst>
  <p:handoutMasterIdLst>
    <p:handoutMasterId r:id="rId24"/>
  </p:handoutMasterIdLst>
  <p:sldIdLst>
    <p:sldId id="3288" r:id="rId5"/>
    <p:sldId id="3344" r:id="rId6"/>
    <p:sldId id="3366" r:id="rId7"/>
    <p:sldId id="3410" r:id="rId8"/>
    <p:sldId id="3432" r:id="rId9"/>
    <p:sldId id="3429" r:id="rId10"/>
    <p:sldId id="3439" r:id="rId11"/>
    <p:sldId id="3422" r:id="rId12"/>
    <p:sldId id="3424" r:id="rId13"/>
    <p:sldId id="3435" r:id="rId14"/>
    <p:sldId id="3434" r:id="rId15"/>
    <p:sldId id="3436" r:id="rId16"/>
    <p:sldId id="3406" r:id="rId17"/>
    <p:sldId id="3426" r:id="rId18"/>
    <p:sldId id="3427" r:id="rId19"/>
    <p:sldId id="3440" r:id="rId20"/>
    <p:sldId id="3367" r:id="rId21"/>
    <p:sldId id="3404" r:id="rId22"/>
  </p:sldIdLst>
  <p:sldSz cx="9145588" cy="5145088"/>
  <p:notesSz cx="6858000" cy="9144000"/>
  <p:custDataLst>
    <p:tags r:id="rId25"/>
  </p:custDataLst>
  <p:defaultTex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4946" indent="-129824"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2149" indent="-261904"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69354" indent="-393986"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6558" indent="-526067"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1625613" algn="l" defTabSz="650245"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1950736" algn="l" defTabSz="650245"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2275858" algn="l" defTabSz="650245"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2600982" algn="l" defTabSz="650245" rtl="0" eaLnBrk="1" latinLnBrk="0" hangingPunct="1">
      <a:defRPr kern="1200">
        <a:solidFill>
          <a:schemeClr val="tx1"/>
        </a:solidFill>
        <a:latin typeface="Calibri" panose="020F0502020204030204" pitchFamily="34" charset="0"/>
        <a:ea typeface="宋体" panose="02010600030101010101" pitchFamily="2" charset="-122"/>
        <a:cs typeface="+mn-cs"/>
      </a:defRPr>
    </a:lvl9pPr>
  </p:defaultTextStyle>
  <p:extLst>
    <p:ext uri="{EFAFB233-063F-42B5-8137-9DF3F51BA10A}">
      <p15:sldGuideLst xmlns:p15="http://schemas.microsoft.com/office/powerpoint/2012/main" xmlns="">
        <p15:guide id="1" orient="horz" pos="328" userDrawn="1">
          <p15:clr>
            <a:srgbClr val="A4A3A4"/>
          </p15:clr>
        </p15:guide>
        <p15:guide id="2" pos="4050" userDrawn="1">
          <p15:clr>
            <a:srgbClr val="A4A3A4"/>
          </p15:clr>
        </p15:guide>
        <p15:guide id="5" orient="horz" pos="4183" userDrawn="1">
          <p15:clr>
            <a:srgbClr val="A4A3A4"/>
          </p15:clr>
        </p15:guide>
        <p15:guide id="6" pos="7588" userDrawn="1">
          <p15:clr>
            <a:srgbClr val="A4A3A4"/>
          </p15:clr>
        </p15:guide>
        <p15:guide id="7" pos="376" userDrawn="1">
          <p15:clr>
            <a:srgbClr val="A4A3A4"/>
          </p15:clr>
        </p15:guide>
        <p15:guide id="8" pos="1350" userDrawn="1">
          <p15:clr>
            <a:srgbClr val="A4A3A4"/>
          </p15:clr>
        </p15:guide>
        <p15:guide id="9" orient="horz" pos="233">
          <p15:clr>
            <a:srgbClr val="A4A3A4"/>
          </p15:clr>
        </p15:guide>
        <p15:guide id="10" orient="horz" pos="2976">
          <p15:clr>
            <a:srgbClr val="A4A3A4"/>
          </p15:clr>
        </p15:guide>
        <p15:guide id="11" pos="2881">
          <p15:clr>
            <a:srgbClr val="A4A3A4"/>
          </p15:clr>
        </p15:guide>
        <p15:guide id="12" pos="5397">
          <p15:clr>
            <a:srgbClr val="A4A3A4"/>
          </p15:clr>
        </p15:guide>
        <p15:guide id="13" pos="267">
          <p15:clr>
            <a:srgbClr val="A4A3A4"/>
          </p15:clr>
        </p15:guide>
        <p15:guide id="14" pos="960">
          <p15:clr>
            <a:srgbClr val="A4A3A4"/>
          </p15:clr>
        </p15:guide>
      </p15:sldGuideLst>
    </p:ext>
    <p:ext uri="{2D200454-40CA-4A62-9FC3-DE9A4176ACB9}">
      <p15:notes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AE1233"/>
    <a:srgbClr val="9F7B63"/>
    <a:srgbClr val="F48E77"/>
    <a:srgbClr val="A1BD70"/>
    <a:srgbClr val="889EB6"/>
    <a:srgbClr val="004236"/>
    <a:srgbClr val="169274"/>
    <a:srgbClr val="60AEA9"/>
    <a:srgbClr val="84004C"/>
    <a:srgbClr val="8B2FC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8413" autoAdjust="0"/>
    <p:restoredTop sz="92986" autoAdjust="0"/>
  </p:normalViewPr>
  <p:slideViewPr>
    <p:cSldViewPr>
      <p:cViewPr varScale="1">
        <p:scale>
          <a:sx n="80" d="100"/>
          <a:sy n="80" d="100"/>
        </p:scale>
        <p:origin x="-798" y="-90"/>
      </p:cViewPr>
      <p:guideLst>
        <p:guide orient="horz" pos="328"/>
        <p:guide orient="horz" pos="4183"/>
        <p:guide orient="horz" pos="233"/>
        <p:guide orient="horz" pos="2976"/>
        <p:guide pos="4050"/>
        <p:guide pos="7588"/>
        <p:guide pos="376"/>
        <p:guide pos="1350"/>
        <p:guide pos="2881"/>
        <p:guide pos="5397"/>
        <p:guide pos="267"/>
        <p:guide pos="960"/>
      </p:guideLst>
    </p:cSldViewPr>
  </p:slideViewPr>
  <p:outlineViewPr>
    <p:cViewPr>
      <p:scale>
        <a:sx n="100" d="100"/>
        <a:sy n="100" d="100"/>
      </p:scale>
      <p:origin x="0" y="-14412"/>
    </p:cViewPr>
  </p:outlineViewPr>
  <p:notesTextViewPr>
    <p:cViewPr>
      <p:scale>
        <a:sx n="1" d="1"/>
        <a:sy n="1" d="1"/>
      </p:scale>
      <p:origin x="0" y="0"/>
    </p:cViewPr>
  </p:notesTextViewPr>
  <p:sorterViewPr>
    <p:cViewPr>
      <p:scale>
        <a:sx n="75" d="100"/>
        <a:sy n="75" d="100"/>
      </p:scale>
      <p:origin x="0" y="0"/>
    </p:cViewPr>
  </p:sorterViewPr>
  <p:notesViewPr>
    <p:cSldViewPr showGuides="1">
      <p:cViewPr varScale="1">
        <p:scale>
          <a:sx n="85" d="100"/>
          <a:sy n="85" d="100"/>
        </p:scale>
        <p:origin x="3804" y="9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presProps" Target="presProps.xml"/><Relationship Id="rId3" Type="http://schemas.openxmlformats.org/officeDocument/2006/relationships/slideMaster" Target="slideMasters/slideMaster3.xml"/><Relationship Id="rId21" Type="http://schemas.openxmlformats.org/officeDocument/2006/relationships/slide" Target="slides/slide17.xml"/><Relationship Id="rId47" Type="http://schemas.microsoft.com/office/2015/10/relationships/revisionInfo" Target="revisionInfo.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tags" Target="tags/tag1.xml"/><Relationship Id="rId2" Type="http://schemas.openxmlformats.org/officeDocument/2006/relationships/slideMaster" Target="slideMasters/slideMaster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handoutMaster" Target="handoutMasters/handoutMaster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notesMaster" Target="notesMasters/notesMaster1.xml"/><Relationship Id="rId28"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6.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717742FC-62BB-4B81-9CA5-3B750A4B4580}" type="datetimeFigureOut">
              <a:rPr lang="zh-CN" altLang="en-US" smtClean="0"/>
              <a:pPr/>
              <a:t>2019/2/19</a:t>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67E82F1-5B17-4D95-A6D6-EB96F2D72B61}" type="slidenum">
              <a:rPr lang="zh-CN" altLang="en-US" smtClean="0"/>
              <a:pPr/>
              <a:t>‹#›</a:t>
            </a:fld>
            <a:endParaRPr lang="zh-CN" altLang="en-US"/>
          </a:p>
        </p:txBody>
      </p:sp>
    </p:spTree>
    <p:extLst>
      <p:ext uri="{BB962C8B-B14F-4D97-AF65-F5344CB8AC3E}">
        <p14:creationId xmlns:p14="http://schemas.microsoft.com/office/powerpoint/2010/main" val="424251434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pPr>
              <a:defRPr/>
            </a:pPr>
            <a:fld id="{06024D97-E667-405D-B634-E583E2108D71}" type="datetimeFigureOut">
              <a:rPr lang="zh-CN" altLang="en-US"/>
              <a:pPr>
                <a:defRPr/>
              </a:pPr>
              <a:t>2019/2/19</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418F03C3-53C1-4F10-8DAF-D1F318E96C6E}" type="slidenum">
              <a:rPr lang="zh-CN" altLang="en-US"/>
              <a:pPr/>
              <a:t>‹#›</a:t>
            </a:fld>
            <a:endParaRPr lang="zh-CN" altLang="en-US"/>
          </a:p>
        </p:txBody>
      </p:sp>
    </p:spTree>
    <p:extLst>
      <p:ext uri="{BB962C8B-B14F-4D97-AF65-F5344CB8AC3E}">
        <p14:creationId xmlns:p14="http://schemas.microsoft.com/office/powerpoint/2010/main" val="206054043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900" kern="1200">
        <a:solidFill>
          <a:schemeClr val="tx1"/>
        </a:solidFill>
        <a:latin typeface="+mn-lt"/>
        <a:ea typeface="+mn-ea"/>
        <a:cs typeface="+mn-cs"/>
      </a:defRPr>
    </a:lvl1pPr>
    <a:lvl2pPr marL="323994" algn="l" rtl="0" eaLnBrk="0" fontAlgn="base" hangingPunct="0">
      <a:spcBef>
        <a:spcPct val="30000"/>
      </a:spcBef>
      <a:spcAft>
        <a:spcPct val="0"/>
      </a:spcAft>
      <a:defRPr sz="900" kern="1200">
        <a:solidFill>
          <a:schemeClr val="tx1"/>
        </a:solidFill>
        <a:latin typeface="+mn-lt"/>
        <a:ea typeface="+mn-ea"/>
        <a:cs typeface="+mn-cs"/>
      </a:defRPr>
    </a:lvl2pPr>
    <a:lvl3pPr marL="649117" algn="l" rtl="0" eaLnBrk="0" fontAlgn="base" hangingPunct="0">
      <a:spcBef>
        <a:spcPct val="30000"/>
      </a:spcBef>
      <a:spcAft>
        <a:spcPct val="0"/>
      </a:spcAft>
      <a:defRPr sz="900" kern="1200">
        <a:solidFill>
          <a:schemeClr val="tx1"/>
        </a:solidFill>
        <a:latin typeface="+mn-lt"/>
        <a:ea typeface="+mn-ea"/>
        <a:cs typeface="+mn-cs"/>
      </a:defRPr>
    </a:lvl3pPr>
    <a:lvl4pPr marL="974240" algn="l" rtl="0" eaLnBrk="0" fontAlgn="base" hangingPunct="0">
      <a:spcBef>
        <a:spcPct val="30000"/>
      </a:spcBef>
      <a:spcAft>
        <a:spcPct val="0"/>
      </a:spcAft>
      <a:defRPr sz="900" kern="1200">
        <a:solidFill>
          <a:schemeClr val="tx1"/>
        </a:solidFill>
        <a:latin typeface="+mn-lt"/>
        <a:ea typeface="+mn-ea"/>
        <a:cs typeface="+mn-cs"/>
      </a:defRPr>
    </a:lvl4pPr>
    <a:lvl5pPr marL="1299362" algn="l" rtl="0" eaLnBrk="0" fontAlgn="base" hangingPunct="0">
      <a:spcBef>
        <a:spcPct val="30000"/>
      </a:spcBef>
      <a:spcAft>
        <a:spcPct val="0"/>
      </a:spcAft>
      <a:defRPr sz="900" kern="1200">
        <a:solidFill>
          <a:schemeClr val="tx1"/>
        </a:solidFill>
        <a:latin typeface="+mn-lt"/>
        <a:ea typeface="+mn-ea"/>
        <a:cs typeface="+mn-cs"/>
      </a:defRPr>
    </a:lvl5pPr>
    <a:lvl6pPr marL="1625254" algn="l" defTabSz="650101" rtl="0" eaLnBrk="1" latinLnBrk="0" hangingPunct="1">
      <a:defRPr sz="900" kern="1200">
        <a:solidFill>
          <a:schemeClr val="tx1"/>
        </a:solidFill>
        <a:latin typeface="+mn-lt"/>
        <a:ea typeface="+mn-ea"/>
        <a:cs typeface="+mn-cs"/>
      </a:defRPr>
    </a:lvl6pPr>
    <a:lvl7pPr marL="1950304" algn="l" defTabSz="650101" rtl="0" eaLnBrk="1" latinLnBrk="0" hangingPunct="1">
      <a:defRPr sz="900" kern="1200">
        <a:solidFill>
          <a:schemeClr val="tx1"/>
        </a:solidFill>
        <a:latin typeface="+mn-lt"/>
        <a:ea typeface="+mn-ea"/>
        <a:cs typeface="+mn-cs"/>
      </a:defRPr>
    </a:lvl7pPr>
    <a:lvl8pPr marL="2275356" algn="l" defTabSz="650101" rtl="0" eaLnBrk="1" latinLnBrk="0" hangingPunct="1">
      <a:defRPr sz="900" kern="1200">
        <a:solidFill>
          <a:schemeClr val="tx1"/>
        </a:solidFill>
        <a:latin typeface="+mn-lt"/>
        <a:ea typeface="+mn-ea"/>
        <a:cs typeface="+mn-cs"/>
      </a:defRPr>
    </a:lvl8pPr>
    <a:lvl9pPr marL="2600405" algn="l" defTabSz="650101" rtl="0" eaLnBrk="1" latinLnBrk="0" hangingPunct="1">
      <a:defRPr sz="9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a:t>
            </a:fld>
            <a:endParaRPr lang="zh-CN" altLang="en-US"/>
          </a:p>
        </p:txBody>
      </p:sp>
    </p:spTree>
    <p:extLst>
      <p:ext uri="{BB962C8B-B14F-4D97-AF65-F5344CB8AC3E}">
        <p14:creationId xmlns:p14="http://schemas.microsoft.com/office/powerpoint/2010/main" val="321198179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17</a:t>
            </a:fld>
            <a:endParaRPr lang="zh-CN" altLang="en-US"/>
          </a:p>
        </p:txBody>
      </p:sp>
    </p:spTree>
    <p:extLst>
      <p:ext uri="{BB962C8B-B14F-4D97-AF65-F5344CB8AC3E}">
        <p14:creationId xmlns:p14="http://schemas.microsoft.com/office/powerpoint/2010/main" val="69999981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18</a:t>
            </a:fld>
            <a:endParaRPr lang="zh-CN" altLang="en-US"/>
          </a:p>
        </p:txBody>
      </p:sp>
    </p:spTree>
    <p:extLst>
      <p:ext uri="{BB962C8B-B14F-4D97-AF65-F5344CB8AC3E}">
        <p14:creationId xmlns:p14="http://schemas.microsoft.com/office/powerpoint/2010/main" val="271958040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2</a:t>
            </a:fld>
            <a:endParaRPr lang="zh-CN" altLang="en-US"/>
          </a:p>
        </p:txBody>
      </p:sp>
    </p:spTree>
    <p:extLst>
      <p:ext uri="{BB962C8B-B14F-4D97-AF65-F5344CB8AC3E}">
        <p14:creationId xmlns:p14="http://schemas.microsoft.com/office/powerpoint/2010/main" val="178094544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3</a:t>
            </a:fld>
            <a:endParaRPr lang="zh-CN" altLang="en-US"/>
          </a:p>
        </p:txBody>
      </p:sp>
    </p:spTree>
    <p:extLst>
      <p:ext uri="{BB962C8B-B14F-4D97-AF65-F5344CB8AC3E}">
        <p14:creationId xmlns:p14="http://schemas.microsoft.com/office/powerpoint/2010/main" val="118581457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D21E8CE-9CC8-49CD-83DC-F491AC292ADE}" type="slidenum">
              <a:rPr lang="zh-CN" altLang="en-US" smtClean="0"/>
              <a:pPr/>
              <a:t>4</a:t>
            </a:fld>
            <a:endParaRPr lang="zh-CN" altLang="en-US"/>
          </a:p>
        </p:txBody>
      </p:sp>
    </p:spTree>
    <p:extLst>
      <p:ext uri="{BB962C8B-B14F-4D97-AF65-F5344CB8AC3E}">
        <p14:creationId xmlns:p14="http://schemas.microsoft.com/office/powerpoint/2010/main" val="117204926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D21E8CE-9CC8-49CD-83DC-F491AC292ADE}" type="slidenum">
              <a:rPr lang="zh-CN" altLang="en-US" smtClean="0">
                <a:solidFill>
                  <a:prstClr val="black"/>
                </a:solidFill>
              </a:rPr>
              <a:pPr/>
              <a:t>5</a:t>
            </a:fld>
            <a:endParaRPr lang="zh-CN" altLang="en-US">
              <a:solidFill>
                <a:prstClr val="black"/>
              </a:solidFill>
            </a:endParaRPr>
          </a:p>
        </p:txBody>
      </p:sp>
    </p:spTree>
    <p:extLst>
      <p:ext uri="{BB962C8B-B14F-4D97-AF65-F5344CB8AC3E}">
        <p14:creationId xmlns:p14="http://schemas.microsoft.com/office/powerpoint/2010/main" val="117204926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solidFill>
                  <a:prstClr val="black"/>
                </a:solidFill>
              </a:rPr>
              <a:pPr/>
              <a:t>6</a:t>
            </a:fld>
            <a:endParaRPr lang="zh-CN" altLang="en-US" dirty="0">
              <a:solidFill>
                <a:prstClr val="black"/>
              </a:solidFill>
            </a:endParaRPr>
          </a:p>
        </p:txBody>
      </p:sp>
    </p:spTree>
    <p:extLst>
      <p:ext uri="{BB962C8B-B14F-4D97-AF65-F5344CB8AC3E}">
        <p14:creationId xmlns:p14="http://schemas.microsoft.com/office/powerpoint/2010/main" val="34428612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2318F09-5854-43D5-BC8D-088631B89FE4}" type="slidenum">
              <a:rPr lang="zh-CN" altLang="en-US" smtClean="0">
                <a:solidFill>
                  <a:prstClr val="black"/>
                </a:solidFill>
              </a:rPr>
              <a:pPr/>
              <a:t>7</a:t>
            </a:fld>
            <a:endParaRPr lang="zh-CN" altLang="en-US">
              <a:solidFill>
                <a:prstClr val="black"/>
              </a:solidFill>
            </a:endParaRPr>
          </a:p>
        </p:txBody>
      </p:sp>
    </p:spTree>
    <p:extLst>
      <p:ext uri="{BB962C8B-B14F-4D97-AF65-F5344CB8AC3E}">
        <p14:creationId xmlns:p14="http://schemas.microsoft.com/office/powerpoint/2010/main" val="380914433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8</a:t>
            </a:fld>
            <a:endParaRPr lang="zh-CN" altLang="en-US"/>
          </a:p>
        </p:txBody>
      </p:sp>
    </p:spTree>
    <p:extLst>
      <p:ext uri="{BB962C8B-B14F-4D97-AF65-F5344CB8AC3E}">
        <p14:creationId xmlns:p14="http://schemas.microsoft.com/office/powerpoint/2010/main" val="118581457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solidFill>
                  <a:prstClr val="black"/>
                </a:solidFill>
              </a:rPr>
              <a:pPr/>
              <a:t>16</a:t>
            </a:fld>
            <a:endParaRPr lang="zh-CN" altLang="en-US">
              <a:solidFill>
                <a:prstClr val="black"/>
              </a:solidFill>
            </a:endParaRPr>
          </a:p>
        </p:txBody>
      </p:sp>
    </p:spTree>
    <p:extLst>
      <p:ext uri="{BB962C8B-B14F-4D97-AF65-F5344CB8AC3E}">
        <p14:creationId xmlns:p14="http://schemas.microsoft.com/office/powerpoint/2010/main" val="69999981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1_标题和内容">
    <p:spTree>
      <p:nvGrpSpPr>
        <p:cNvPr id="1" name=""/>
        <p:cNvGrpSpPr/>
        <p:nvPr/>
      </p:nvGrpSpPr>
      <p:grpSpPr>
        <a:xfrm>
          <a:off x="0" y="0"/>
          <a:ext cx="0" cy="0"/>
          <a:chOff x="0" y="0"/>
          <a:chExt cx="0" cy="0"/>
        </a:xfrm>
      </p:grpSpPr>
      <p:sp>
        <p:nvSpPr>
          <p:cNvPr id="7" name="文本框 37"/>
          <p:cNvSpPr txBox="1"/>
          <p:nvPr userDrawn="1"/>
        </p:nvSpPr>
        <p:spPr>
          <a:xfrm>
            <a:off x="324324" y="196283"/>
            <a:ext cx="2503053" cy="374363"/>
          </a:xfrm>
          <a:prstGeom prst="rect">
            <a:avLst/>
          </a:prstGeom>
          <a:noFill/>
        </p:spPr>
        <p:txBody>
          <a:bodyPr wrap="none" lIns="96423" tIns="48211" rIns="96423" bIns="48211" rtlCol="0">
            <a:spAutoFit/>
          </a:bodyPr>
          <a:lstStyle/>
          <a:p>
            <a:pPr defTabSz="964166"/>
            <a:r>
              <a:rPr lang="zh-CN" altLang="en-US" sz="1800"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rPr>
              <a:t>点击添加相关标题文字</a:t>
            </a:r>
          </a:p>
        </p:txBody>
      </p:sp>
      <p:sp>
        <p:nvSpPr>
          <p:cNvPr id="8" name="文本框 38"/>
          <p:cNvSpPr txBox="1"/>
          <p:nvPr userDrawn="1"/>
        </p:nvSpPr>
        <p:spPr>
          <a:xfrm>
            <a:off x="324322" y="489012"/>
            <a:ext cx="1939502" cy="282030"/>
          </a:xfrm>
          <a:prstGeom prst="rect">
            <a:avLst/>
          </a:prstGeom>
          <a:noFill/>
        </p:spPr>
        <p:txBody>
          <a:bodyPr wrap="none" lIns="96423" tIns="48211" rIns="96423" bIns="48211" rtlCol="0">
            <a:spAutoFit/>
          </a:bodyPr>
          <a:lstStyle/>
          <a:p>
            <a:pPr defTabSz="964166"/>
            <a:r>
              <a:rPr lang="en-US" altLang="zh-CN" sz="1200" dirty="0">
                <a:solidFill>
                  <a:schemeClr val="tx1">
                    <a:lumMod val="50000"/>
                    <a:lumOff val="50000"/>
                  </a:schemeClr>
                </a:solidFill>
                <a:cs typeface="+mn-ea"/>
                <a:sym typeface="+mn-lt"/>
              </a:rPr>
              <a:t>ADD RELATED TITLE WORDS</a:t>
            </a:r>
            <a:endParaRPr lang="zh-CN" altLang="en-US" sz="1200" dirty="0">
              <a:solidFill>
                <a:schemeClr val="tx1">
                  <a:lumMod val="50000"/>
                  <a:lumOff val="50000"/>
                </a:schemeClr>
              </a:solidFill>
              <a:cs typeface="+mn-ea"/>
              <a:sym typeface="+mn-lt"/>
            </a:endParaRPr>
          </a:p>
        </p:txBody>
      </p:sp>
    </p:spTree>
    <p:extLst>
      <p:ext uri="{BB962C8B-B14F-4D97-AF65-F5344CB8AC3E}">
        <p14:creationId xmlns:p14="http://schemas.microsoft.com/office/powerpoint/2010/main" val="2606381876"/>
      </p:ext>
    </p:extLst>
  </p:cSld>
  <p:clrMapOvr>
    <a:masterClrMapping/>
  </p:clrMapOvr>
  <p:transition spd="med" advClick="0" advTm="0">
    <p:push dir="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919" y="1598316"/>
            <a:ext cx="7773750" cy="1102859"/>
          </a:xfrm>
          <a:prstGeom prst="rect">
            <a:avLst/>
          </a:prstGeom>
        </p:spPr>
        <p:txBody>
          <a:bodyPr lIns="91430" tIns="45715" rIns="91430" bIns="45715"/>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839" y="2915550"/>
            <a:ext cx="6401912" cy="1314856"/>
          </a:xfrm>
          <a:prstGeom prst="rect">
            <a:avLst/>
          </a:prstGeom>
        </p:spPr>
        <p:txBody>
          <a:bodyPr lIns="91430" tIns="45715" rIns="91430" bIns="45715"/>
          <a:lstStyle>
            <a:lvl1pPr marL="0" indent="0" algn="ctr">
              <a:buNone/>
              <a:defRPr/>
            </a:lvl1pPr>
            <a:lvl2pPr marL="457147" indent="0" algn="ctr">
              <a:buNone/>
              <a:defRPr/>
            </a:lvl2pPr>
            <a:lvl3pPr marL="914293" indent="0" algn="ctr">
              <a:buNone/>
              <a:defRPr/>
            </a:lvl3pPr>
            <a:lvl4pPr marL="1371440" indent="0" algn="ctr">
              <a:buNone/>
              <a:defRPr/>
            </a:lvl4pPr>
            <a:lvl5pPr marL="1828586" indent="0" algn="ctr">
              <a:buNone/>
              <a:defRPr/>
            </a:lvl5pPr>
            <a:lvl6pPr marL="2285733" indent="0" algn="ctr">
              <a:buNone/>
              <a:defRPr/>
            </a:lvl6pPr>
            <a:lvl7pPr marL="2742880" indent="0" algn="ctr">
              <a:buNone/>
              <a:defRPr/>
            </a:lvl7pPr>
            <a:lvl8pPr marL="3200026" indent="0" algn="ctr">
              <a:buNone/>
              <a:defRPr/>
            </a:lvl8pPr>
            <a:lvl9pPr marL="3657173" indent="0" algn="ctr">
              <a:buNone/>
              <a:defRPr/>
            </a:lvl9pPr>
          </a:lstStyle>
          <a:p>
            <a:r>
              <a:rPr lang="zh-CN" altLang="en-US" smtClean="0"/>
              <a:t>单击此处编辑母版副标题样式</a:t>
            </a:r>
            <a:endParaRPr lang="zh-CN" altLang="en-US"/>
          </a:p>
        </p:txBody>
      </p:sp>
    </p:spTree>
    <p:extLst>
      <p:ext uri="{BB962C8B-B14F-4D97-AF65-F5344CB8AC3E}">
        <p14:creationId xmlns:p14="http://schemas.microsoft.com/office/powerpoint/2010/main" val="375624756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457282" y="206043"/>
            <a:ext cx="8231029" cy="857515"/>
          </a:xfrm>
          <a:prstGeom prst="rect">
            <a:avLst/>
          </a:prstGeom>
        </p:spPr>
        <p:txBody>
          <a:bodyPr lIns="91430" tIns="45715" rIns="91430" bIns="45715"/>
          <a:lstStyle/>
          <a:p>
            <a:r>
              <a:rPr lang="zh-CN" altLang="en-US" smtClean="0"/>
              <a:t>单击此处编辑母版标题样式</a:t>
            </a:r>
            <a:endParaRPr lang="zh-CN" altLang="en-US"/>
          </a:p>
        </p:txBody>
      </p:sp>
      <p:sp>
        <p:nvSpPr>
          <p:cNvPr id="3" name="内容占位符 2"/>
          <p:cNvSpPr>
            <a:spLocks noGrp="1"/>
          </p:cNvSpPr>
          <p:nvPr>
            <p:ph idx="1"/>
          </p:nvPr>
        </p:nvSpPr>
        <p:spPr>
          <a:xfrm>
            <a:off x="457282" y="1200521"/>
            <a:ext cx="8231029" cy="3395520"/>
          </a:xfrm>
          <a:prstGeom prst="rect">
            <a:avLst/>
          </a:prstGeom>
        </p:spPr>
        <p:txBody>
          <a:bodyPr lIns="91430" tIns="45715" rIns="91430" bIns="45715"/>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3583737621"/>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438" y="3306196"/>
            <a:ext cx="7773750" cy="1021872"/>
          </a:xfrm>
          <a:prstGeom prst="rect">
            <a:avLst/>
          </a:prstGeom>
        </p:spPr>
        <p:txBody>
          <a:bodyPr lIns="91430" tIns="45715" rIns="91430" bIns="45715"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438" y="2180708"/>
            <a:ext cx="7773750" cy="1125488"/>
          </a:xfrm>
          <a:prstGeom prst="rect">
            <a:avLst/>
          </a:prstGeom>
        </p:spPr>
        <p:txBody>
          <a:bodyPr lIns="91430" tIns="45715" rIns="91430" bIns="45715" anchor="b"/>
          <a:lstStyle>
            <a:lvl1pPr marL="0" indent="0">
              <a:buNone/>
              <a:defRPr sz="2000"/>
            </a:lvl1pPr>
            <a:lvl2pPr marL="457147" indent="0">
              <a:buNone/>
              <a:defRPr sz="1800"/>
            </a:lvl2pPr>
            <a:lvl3pPr marL="914293" indent="0">
              <a:buNone/>
              <a:defRPr sz="1600"/>
            </a:lvl3pPr>
            <a:lvl4pPr marL="1371440" indent="0">
              <a:buNone/>
              <a:defRPr sz="1400"/>
            </a:lvl4pPr>
            <a:lvl5pPr marL="1828586" indent="0">
              <a:buNone/>
              <a:defRPr sz="1400"/>
            </a:lvl5pPr>
            <a:lvl6pPr marL="2285733" indent="0">
              <a:buNone/>
              <a:defRPr sz="1400"/>
            </a:lvl6pPr>
            <a:lvl7pPr marL="2742880" indent="0">
              <a:buNone/>
              <a:defRPr sz="1400"/>
            </a:lvl7pPr>
            <a:lvl8pPr marL="3200026" indent="0">
              <a:buNone/>
              <a:defRPr sz="1400"/>
            </a:lvl8pPr>
            <a:lvl9pPr marL="3657173" indent="0">
              <a:buNone/>
              <a:defRPr sz="1400"/>
            </a:lvl9pPr>
          </a:lstStyle>
          <a:p>
            <a:pPr lvl="0"/>
            <a:r>
              <a:rPr lang="zh-CN" altLang="en-US" smtClean="0"/>
              <a:t>单击此处编辑母版文本样式</a:t>
            </a:r>
          </a:p>
        </p:txBody>
      </p:sp>
    </p:spTree>
    <p:extLst>
      <p:ext uri="{BB962C8B-B14F-4D97-AF65-F5344CB8AC3E}">
        <p14:creationId xmlns:p14="http://schemas.microsoft.com/office/powerpoint/2010/main" val="177240912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457282" y="206043"/>
            <a:ext cx="8231029" cy="857515"/>
          </a:xfrm>
          <a:prstGeom prst="rect">
            <a:avLst/>
          </a:prstGeom>
        </p:spPr>
        <p:txBody>
          <a:bodyPr lIns="91430" tIns="45715" rIns="91430" bIns="45715"/>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82" y="1200521"/>
            <a:ext cx="4039301" cy="3395520"/>
          </a:xfrm>
          <a:prstGeom prst="rect">
            <a:avLst/>
          </a:prstGeom>
        </p:spPr>
        <p:txBody>
          <a:bodyPr lIns="91430" tIns="45715" rIns="91430" bIns="45715"/>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9007" y="1200521"/>
            <a:ext cx="4039301" cy="3395520"/>
          </a:xfrm>
          <a:prstGeom prst="rect">
            <a:avLst/>
          </a:prstGeom>
        </p:spPr>
        <p:txBody>
          <a:bodyPr lIns="91430" tIns="45715" rIns="91430" bIns="45715"/>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36730110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82" y="206043"/>
            <a:ext cx="8231029" cy="857515"/>
          </a:xfrm>
          <a:prstGeom prst="rect">
            <a:avLst/>
          </a:prstGeom>
        </p:spPr>
        <p:txBody>
          <a:bodyPr lIns="91430" tIns="45715" rIns="91430" bIns="45715"/>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79" y="1151690"/>
            <a:ext cx="4040890" cy="479970"/>
          </a:xfrm>
          <a:prstGeom prst="rect">
            <a:avLst/>
          </a:prstGeom>
        </p:spPr>
        <p:txBody>
          <a:bodyPr lIns="91430" tIns="45715" rIns="91430" bIns="45715" anchor="b"/>
          <a:lstStyle>
            <a:lvl1pPr marL="0" indent="0">
              <a:buNone/>
              <a:defRPr sz="2400" b="1"/>
            </a:lvl1pPr>
            <a:lvl2pPr marL="457147" indent="0">
              <a:buNone/>
              <a:defRPr sz="2000" b="1"/>
            </a:lvl2pPr>
            <a:lvl3pPr marL="914293" indent="0">
              <a:buNone/>
              <a:defRPr sz="1800" b="1"/>
            </a:lvl3pPr>
            <a:lvl4pPr marL="1371440" indent="0">
              <a:buNone/>
              <a:defRPr sz="1600" b="1"/>
            </a:lvl4pPr>
            <a:lvl5pPr marL="1828586" indent="0">
              <a:buNone/>
              <a:defRPr sz="1600" b="1"/>
            </a:lvl5pPr>
            <a:lvl6pPr marL="2285733" indent="0">
              <a:buNone/>
              <a:defRPr sz="1600" b="1"/>
            </a:lvl6pPr>
            <a:lvl7pPr marL="2742880" indent="0">
              <a:buNone/>
              <a:defRPr sz="1600" b="1"/>
            </a:lvl7pPr>
            <a:lvl8pPr marL="3200026" indent="0">
              <a:buNone/>
              <a:defRPr sz="1600" b="1"/>
            </a:lvl8pPr>
            <a:lvl9pPr marL="3657173"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79" y="1631661"/>
            <a:ext cx="4040890" cy="2964381"/>
          </a:xfrm>
          <a:prstGeom prst="rect">
            <a:avLst/>
          </a:prstGeom>
        </p:spPr>
        <p:txBody>
          <a:bodyPr lIns="91430" tIns="45715" rIns="91430" bIns="45715"/>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835" y="1151690"/>
            <a:ext cx="4042477" cy="479970"/>
          </a:xfrm>
          <a:prstGeom prst="rect">
            <a:avLst/>
          </a:prstGeom>
        </p:spPr>
        <p:txBody>
          <a:bodyPr lIns="91430" tIns="45715" rIns="91430" bIns="45715" anchor="b"/>
          <a:lstStyle>
            <a:lvl1pPr marL="0" indent="0">
              <a:buNone/>
              <a:defRPr sz="2400" b="1"/>
            </a:lvl1pPr>
            <a:lvl2pPr marL="457147" indent="0">
              <a:buNone/>
              <a:defRPr sz="2000" b="1"/>
            </a:lvl2pPr>
            <a:lvl3pPr marL="914293" indent="0">
              <a:buNone/>
              <a:defRPr sz="1800" b="1"/>
            </a:lvl3pPr>
            <a:lvl4pPr marL="1371440" indent="0">
              <a:buNone/>
              <a:defRPr sz="1600" b="1"/>
            </a:lvl4pPr>
            <a:lvl5pPr marL="1828586" indent="0">
              <a:buNone/>
              <a:defRPr sz="1600" b="1"/>
            </a:lvl5pPr>
            <a:lvl6pPr marL="2285733" indent="0">
              <a:buNone/>
              <a:defRPr sz="1600" b="1"/>
            </a:lvl6pPr>
            <a:lvl7pPr marL="2742880" indent="0">
              <a:buNone/>
              <a:defRPr sz="1600" b="1"/>
            </a:lvl7pPr>
            <a:lvl8pPr marL="3200026" indent="0">
              <a:buNone/>
              <a:defRPr sz="1600" b="1"/>
            </a:lvl8pPr>
            <a:lvl9pPr marL="3657173"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835" y="1631661"/>
            <a:ext cx="4042477" cy="2964381"/>
          </a:xfrm>
          <a:prstGeom prst="rect">
            <a:avLst/>
          </a:prstGeom>
        </p:spPr>
        <p:txBody>
          <a:bodyPr lIns="91430" tIns="45715" rIns="91430" bIns="45715"/>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312746542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457282" y="206043"/>
            <a:ext cx="8231029" cy="857515"/>
          </a:xfrm>
          <a:prstGeom prst="rect">
            <a:avLst/>
          </a:prstGeom>
        </p:spPr>
        <p:txBody>
          <a:bodyPr lIns="91430" tIns="45715" rIns="91430" bIns="45715"/>
          <a:lstStyle/>
          <a:p>
            <a:r>
              <a:rPr lang="zh-CN" altLang="en-US" smtClean="0"/>
              <a:t>单击此处编辑母版标题样式</a:t>
            </a:r>
            <a:endParaRPr lang="zh-CN" altLang="en-US"/>
          </a:p>
        </p:txBody>
      </p:sp>
    </p:spTree>
    <p:extLst>
      <p:ext uri="{BB962C8B-B14F-4D97-AF65-F5344CB8AC3E}">
        <p14:creationId xmlns:p14="http://schemas.microsoft.com/office/powerpoint/2010/main" val="172883156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3503223335"/>
      </p:ext>
    </p:extLst>
  </p:cSld>
  <p:clrMapOvr>
    <a:masterClrMapping/>
  </p:clrMapOvr>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83" y="204854"/>
            <a:ext cx="3008835" cy="871807"/>
          </a:xfrm>
          <a:prstGeom prst="rect">
            <a:avLst/>
          </a:prstGeom>
        </p:spPr>
        <p:txBody>
          <a:bodyPr lIns="91430" tIns="45715" rIns="91430" bIns="45715"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672" y="204851"/>
            <a:ext cx="5112638" cy="4391190"/>
          </a:xfrm>
          <a:prstGeom prst="rect">
            <a:avLst/>
          </a:prstGeom>
        </p:spPr>
        <p:txBody>
          <a:bodyPr lIns="91430" tIns="45715" rIns="91430" bIns="45715"/>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83" y="1076659"/>
            <a:ext cx="3008835" cy="3519383"/>
          </a:xfrm>
          <a:prstGeom prst="rect">
            <a:avLst/>
          </a:prstGeom>
        </p:spPr>
        <p:txBody>
          <a:bodyPr lIns="91430" tIns="45715" rIns="91430" bIns="45715"/>
          <a:lstStyle>
            <a:lvl1pPr marL="0" indent="0">
              <a:buNone/>
              <a:defRPr sz="1400"/>
            </a:lvl1pPr>
            <a:lvl2pPr marL="457147" indent="0">
              <a:buNone/>
              <a:defRPr sz="1200"/>
            </a:lvl2pPr>
            <a:lvl3pPr marL="914293" indent="0">
              <a:buNone/>
              <a:defRPr sz="1000"/>
            </a:lvl3pPr>
            <a:lvl4pPr marL="1371440" indent="0">
              <a:buNone/>
              <a:defRPr sz="900"/>
            </a:lvl4pPr>
            <a:lvl5pPr marL="1828586" indent="0">
              <a:buNone/>
              <a:defRPr sz="900"/>
            </a:lvl5pPr>
            <a:lvl6pPr marL="2285733" indent="0">
              <a:buNone/>
              <a:defRPr sz="900"/>
            </a:lvl6pPr>
            <a:lvl7pPr marL="2742880" indent="0">
              <a:buNone/>
              <a:defRPr sz="900"/>
            </a:lvl7pPr>
            <a:lvl8pPr marL="3200026" indent="0">
              <a:buNone/>
              <a:defRPr sz="900"/>
            </a:lvl8pPr>
            <a:lvl9pPr marL="3657173" indent="0">
              <a:buNone/>
              <a:defRPr sz="900"/>
            </a:lvl9pPr>
          </a:lstStyle>
          <a:p>
            <a:pPr lvl="0"/>
            <a:r>
              <a:rPr lang="zh-CN" altLang="en-US" smtClean="0"/>
              <a:t>单击此处编辑母版文本样式</a:t>
            </a:r>
          </a:p>
        </p:txBody>
      </p:sp>
    </p:spTree>
    <p:extLst>
      <p:ext uri="{BB962C8B-B14F-4D97-AF65-F5344CB8AC3E}">
        <p14:creationId xmlns:p14="http://schemas.microsoft.com/office/powerpoint/2010/main" val="267978765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600" y="3601561"/>
            <a:ext cx="5487353" cy="425185"/>
          </a:xfrm>
          <a:prstGeom prst="rect">
            <a:avLst/>
          </a:prstGeom>
        </p:spPr>
        <p:txBody>
          <a:bodyPr lIns="91430" tIns="45715" rIns="91430" bIns="45715"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600" y="459725"/>
            <a:ext cx="5487353" cy="3087053"/>
          </a:xfrm>
          <a:prstGeom prst="rect">
            <a:avLst/>
          </a:prstGeom>
        </p:spPr>
        <p:txBody>
          <a:bodyPr lIns="91430" tIns="45715" rIns="91430" bIns="45715"/>
          <a:lstStyle>
            <a:lvl1pPr marL="0" indent="0">
              <a:buNone/>
              <a:defRPr sz="3200"/>
            </a:lvl1pPr>
            <a:lvl2pPr marL="457147" indent="0">
              <a:buNone/>
              <a:defRPr sz="2800"/>
            </a:lvl2pPr>
            <a:lvl3pPr marL="914293" indent="0">
              <a:buNone/>
              <a:defRPr sz="2400"/>
            </a:lvl3pPr>
            <a:lvl4pPr marL="1371440" indent="0">
              <a:buNone/>
              <a:defRPr sz="2000"/>
            </a:lvl4pPr>
            <a:lvl5pPr marL="1828586" indent="0">
              <a:buNone/>
              <a:defRPr sz="2000"/>
            </a:lvl5pPr>
            <a:lvl6pPr marL="2285733" indent="0">
              <a:buNone/>
              <a:defRPr sz="2000"/>
            </a:lvl6pPr>
            <a:lvl7pPr marL="2742880" indent="0">
              <a:buNone/>
              <a:defRPr sz="2000"/>
            </a:lvl7pPr>
            <a:lvl8pPr marL="3200026" indent="0">
              <a:buNone/>
              <a:defRPr sz="2000"/>
            </a:lvl8pPr>
            <a:lvl9pPr marL="3657173" indent="0">
              <a:buNone/>
              <a:defRPr sz="2000"/>
            </a:lvl9pPr>
          </a:lstStyle>
          <a:p>
            <a:pPr lvl="0"/>
            <a:r>
              <a:rPr lang="zh-CN" altLang="en-US" noProof="0" smtClean="0"/>
              <a:t>单击图标添加图片</a:t>
            </a:r>
          </a:p>
        </p:txBody>
      </p:sp>
      <p:sp>
        <p:nvSpPr>
          <p:cNvPr id="4" name="文本占位符 3"/>
          <p:cNvSpPr>
            <a:spLocks noGrp="1"/>
          </p:cNvSpPr>
          <p:nvPr>
            <p:ph type="body" sz="half" idx="2"/>
          </p:nvPr>
        </p:nvSpPr>
        <p:spPr>
          <a:xfrm>
            <a:off x="1792600" y="4026746"/>
            <a:ext cx="5487353" cy="603833"/>
          </a:xfrm>
          <a:prstGeom prst="rect">
            <a:avLst/>
          </a:prstGeom>
        </p:spPr>
        <p:txBody>
          <a:bodyPr lIns="91430" tIns="45715" rIns="91430" bIns="45715"/>
          <a:lstStyle>
            <a:lvl1pPr marL="0" indent="0">
              <a:buNone/>
              <a:defRPr sz="1400"/>
            </a:lvl1pPr>
            <a:lvl2pPr marL="457147" indent="0">
              <a:buNone/>
              <a:defRPr sz="1200"/>
            </a:lvl2pPr>
            <a:lvl3pPr marL="914293" indent="0">
              <a:buNone/>
              <a:defRPr sz="1000"/>
            </a:lvl3pPr>
            <a:lvl4pPr marL="1371440" indent="0">
              <a:buNone/>
              <a:defRPr sz="900"/>
            </a:lvl4pPr>
            <a:lvl5pPr marL="1828586" indent="0">
              <a:buNone/>
              <a:defRPr sz="900"/>
            </a:lvl5pPr>
            <a:lvl6pPr marL="2285733" indent="0">
              <a:buNone/>
              <a:defRPr sz="900"/>
            </a:lvl6pPr>
            <a:lvl7pPr marL="2742880" indent="0">
              <a:buNone/>
              <a:defRPr sz="900"/>
            </a:lvl7pPr>
            <a:lvl8pPr marL="3200026" indent="0">
              <a:buNone/>
              <a:defRPr sz="900"/>
            </a:lvl8pPr>
            <a:lvl9pPr marL="3657173" indent="0">
              <a:buNone/>
              <a:defRPr sz="900"/>
            </a:lvl9pPr>
          </a:lstStyle>
          <a:p>
            <a:pPr lvl="0"/>
            <a:r>
              <a:rPr lang="zh-CN" altLang="en-US" smtClean="0"/>
              <a:t>单击此处编辑母版文本样式</a:t>
            </a:r>
          </a:p>
        </p:txBody>
      </p:sp>
    </p:spTree>
    <p:extLst>
      <p:ext uri="{BB962C8B-B14F-4D97-AF65-F5344CB8AC3E}">
        <p14:creationId xmlns:p14="http://schemas.microsoft.com/office/powerpoint/2010/main" val="194419249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457282" y="206043"/>
            <a:ext cx="8231029" cy="857515"/>
          </a:xfrm>
          <a:prstGeom prst="rect">
            <a:avLst/>
          </a:prstGeom>
        </p:spPr>
        <p:txBody>
          <a:bodyPr lIns="91430" tIns="45715" rIns="91430" bIns="45715"/>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82" y="1200521"/>
            <a:ext cx="8231029" cy="3395520"/>
          </a:xfrm>
          <a:prstGeom prst="rect">
            <a:avLst/>
          </a:prstGeom>
        </p:spPr>
        <p:txBody>
          <a:bodyPr vert="eaVert" lIns="91430" tIns="45715" rIns="91430" bIns="45715"/>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398979333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仅标题">
    <p:spTree>
      <p:nvGrpSpPr>
        <p:cNvPr id="1" name=""/>
        <p:cNvGrpSpPr/>
        <p:nvPr/>
      </p:nvGrpSpPr>
      <p:grpSpPr>
        <a:xfrm>
          <a:off x="0" y="0"/>
          <a:ext cx="0" cy="0"/>
          <a:chOff x="0" y="0"/>
          <a:chExt cx="0" cy="0"/>
        </a:xfrm>
      </p:grpSpPr>
      <p:sp>
        <p:nvSpPr>
          <p:cNvPr id="3" name="文本框 32"/>
          <p:cNvSpPr txBox="1"/>
          <p:nvPr userDrawn="1"/>
        </p:nvSpPr>
        <p:spPr>
          <a:xfrm>
            <a:off x="265161" y="268290"/>
            <a:ext cx="856637" cy="284689"/>
          </a:xfrm>
          <a:prstGeom prst="rect">
            <a:avLst/>
          </a:prstGeom>
          <a:noFill/>
        </p:spPr>
        <p:txBody>
          <a:bodyPr wrap="none" lIns="68576" tIns="34288" rIns="68576" bIns="34288">
            <a:spAutoFit/>
          </a:bodyPr>
          <a:lstStyle/>
          <a:p>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教学分析</a:t>
            </a:r>
            <a:endParaRPr lang="en-US" altLang="zh-CN"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5" name="矩形 4"/>
          <p:cNvSpPr/>
          <p:nvPr userDrawn="1"/>
        </p:nvSpPr>
        <p:spPr>
          <a:xfrm>
            <a:off x="0" y="196282"/>
            <a:ext cx="160366" cy="41751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76" tIns="34288" rIns="68576" bIns="34288" anchor="ctr"/>
          <a:lstStyle/>
          <a:p>
            <a:pPr algn="ctr" defTabSz="685715">
              <a:defRPr/>
            </a:pPr>
            <a:endParaRPr lang="zh-CN" altLang="en-US" sz="1400" dirty="0">
              <a:solidFill>
                <a:srgbClr val="E7E6E6">
                  <a:lumMod val="50000"/>
                </a:srgbClr>
              </a:solidFill>
              <a:cs typeface="+mn-ea"/>
              <a:sym typeface="+mn-lt"/>
            </a:endParaRPr>
          </a:p>
        </p:txBody>
      </p:sp>
      <p:sp>
        <p:nvSpPr>
          <p:cNvPr id="6" name="日期占位符 2"/>
          <p:cNvSpPr>
            <a:spLocks noGrp="1"/>
          </p:cNvSpPr>
          <p:nvPr>
            <p:ph type="dt" sz="half" idx="10"/>
          </p:nvPr>
        </p:nvSpPr>
        <p:spPr/>
        <p:txBody>
          <a:bodyPr/>
          <a:lstStyle>
            <a:lvl1pPr>
              <a:defRPr/>
            </a:lvl1pPr>
          </a:lstStyle>
          <a:p>
            <a:pPr>
              <a:defRPr/>
            </a:pPr>
            <a:fld id="{2062C1E6-100B-44D2-A1C7-A34E3BD9A12C}" type="datetimeFigureOut">
              <a:rPr lang="zh-CN" altLang="en-US"/>
              <a:pPr>
                <a:defRPr/>
              </a:pPr>
              <a:t>2019/2/19</a:t>
            </a:fld>
            <a:endParaRPr lang="zh-CN" altLang="en-US"/>
          </a:p>
        </p:txBody>
      </p:sp>
      <p:sp>
        <p:nvSpPr>
          <p:cNvPr id="7" name="页脚占位符 3"/>
          <p:cNvSpPr>
            <a:spLocks noGrp="1"/>
          </p:cNvSpPr>
          <p:nvPr>
            <p:ph type="ftr" sz="quarter" idx="11"/>
          </p:nvPr>
        </p:nvSpPr>
        <p:spPr/>
        <p:txBody>
          <a:bodyPr/>
          <a:lstStyle>
            <a:lvl1pPr>
              <a:defRPr/>
            </a:lvl1pPr>
          </a:lstStyle>
          <a:p>
            <a:pPr>
              <a:defRPr/>
            </a:pPr>
            <a:endParaRPr lang="zh-CN" altLang="en-US"/>
          </a:p>
        </p:txBody>
      </p:sp>
      <p:sp>
        <p:nvSpPr>
          <p:cNvPr id="8" name="灯片编号占位符 4"/>
          <p:cNvSpPr>
            <a:spLocks noGrp="1"/>
          </p:cNvSpPr>
          <p:nvPr>
            <p:ph type="sldNum" sz="quarter" idx="12"/>
          </p:nvPr>
        </p:nvSpPr>
        <p:spPr/>
        <p:txBody>
          <a:bodyPr/>
          <a:lstStyle>
            <a:lvl1pPr>
              <a:defRPr/>
            </a:lvl1pPr>
          </a:lstStyle>
          <a:p>
            <a:pPr>
              <a:defRPr/>
            </a:pPr>
            <a:fld id="{C14A6F88-39AC-442E-B372-2FEBDC340D1D}" type="slidenum">
              <a:rPr lang="zh-CN" altLang="en-US"/>
              <a:pPr>
                <a:defRPr/>
              </a:pPr>
              <a:t>‹#›</a:t>
            </a:fld>
            <a:endParaRPr lang="zh-CN" altLang="en-US"/>
          </a:p>
        </p:txBody>
      </p:sp>
    </p:spTree>
  </p:cSld>
  <p:clrMapOvr>
    <a:masterClrMapping/>
  </p:clrMapOvr>
  <p:transition spd="med" advClick="0" advTm="0">
    <p:push dir="r"/>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30551" y="206045"/>
            <a:ext cx="2057757" cy="4389999"/>
          </a:xfrm>
          <a:prstGeom prst="rect">
            <a:avLst/>
          </a:prstGeom>
        </p:spPr>
        <p:txBody>
          <a:bodyPr vert="eaVert" lIns="91430" tIns="45715" rIns="91430" bIns="45715"/>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83" y="206045"/>
            <a:ext cx="6020845" cy="4389999"/>
          </a:xfrm>
          <a:prstGeom prst="rect">
            <a:avLst/>
          </a:prstGeom>
        </p:spPr>
        <p:txBody>
          <a:bodyPr vert="eaVert" lIns="91430" tIns="45715" rIns="91430" bIns="45715"/>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164982693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1_仅标题">
    <p:spTree>
      <p:nvGrpSpPr>
        <p:cNvPr id="1" name=""/>
        <p:cNvGrpSpPr/>
        <p:nvPr/>
      </p:nvGrpSpPr>
      <p:grpSpPr>
        <a:xfrm>
          <a:off x="0" y="0"/>
          <a:ext cx="0" cy="0"/>
          <a:chOff x="0" y="0"/>
          <a:chExt cx="0" cy="0"/>
        </a:xfrm>
      </p:grpSpPr>
      <p:sp>
        <p:nvSpPr>
          <p:cNvPr id="2" name="日期占位符 3"/>
          <p:cNvSpPr>
            <a:spLocks noGrp="1"/>
          </p:cNvSpPr>
          <p:nvPr>
            <p:ph type="dt" sz="half" idx="10"/>
          </p:nvPr>
        </p:nvSpPr>
        <p:spPr>
          <a:xfrm>
            <a:off x="628902" y="4769032"/>
            <a:ext cx="2057193" cy="273290"/>
          </a:xfrm>
          <a:prstGeom prst="rect">
            <a:avLst/>
          </a:prstGeom>
        </p:spPr>
        <p:txBody>
          <a:bodyPr lIns="91430" tIns="45715" rIns="91430" bIns="45715"/>
          <a:lstStyle>
            <a:lvl1pPr>
              <a:defRPr/>
            </a:lvl1pPr>
          </a:lstStyle>
          <a:p>
            <a:pPr>
              <a:defRPr/>
            </a:pPr>
            <a:fld id="{7C25B2B0-692A-46A2-956F-D87A1A3CFB5B}" type="datetimeFigureOut">
              <a:rPr lang="zh-CN" altLang="en-US">
                <a:solidFill>
                  <a:srgbClr val="000000"/>
                </a:solidFill>
              </a:rPr>
              <a:pPr>
                <a:defRPr/>
              </a:pPr>
              <a:t>2019/2/19</a:t>
            </a:fld>
            <a:endParaRPr lang="zh-CN" altLang="en-US">
              <a:solidFill>
                <a:srgbClr val="000000"/>
              </a:solidFill>
            </a:endParaRPr>
          </a:p>
        </p:txBody>
      </p:sp>
      <p:sp>
        <p:nvSpPr>
          <p:cNvPr id="3" name="页脚占位符 4"/>
          <p:cNvSpPr>
            <a:spLocks noGrp="1"/>
          </p:cNvSpPr>
          <p:nvPr>
            <p:ph type="ftr" sz="quarter" idx="11"/>
          </p:nvPr>
        </p:nvSpPr>
        <p:spPr>
          <a:xfrm>
            <a:off x="3029336" y="4769032"/>
            <a:ext cx="3086918" cy="273290"/>
          </a:xfrm>
          <a:prstGeom prst="rect">
            <a:avLst/>
          </a:prstGeom>
        </p:spPr>
        <p:txBody>
          <a:bodyPr lIns="91430" tIns="45715" rIns="91430" bIns="45715"/>
          <a:lstStyle>
            <a:lvl1pPr>
              <a:defRPr/>
            </a:lvl1pPr>
          </a:lstStyle>
          <a:p>
            <a:pPr>
              <a:defRPr/>
            </a:pPr>
            <a:endParaRPr lang="zh-CN" altLang="en-US">
              <a:solidFill>
                <a:srgbClr val="000000"/>
              </a:solidFill>
            </a:endParaRPr>
          </a:p>
        </p:txBody>
      </p:sp>
      <p:sp>
        <p:nvSpPr>
          <p:cNvPr id="4" name="灯片编号占位符 5"/>
          <p:cNvSpPr>
            <a:spLocks noGrp="1"/>
          </p:cNvSpPr>
          <p:nvPr>
            <p:ph type="sldNum" sz="quarter" idx="12"/>
          </p:nvPr>
        </p:nvSpPr>
        <p:spPr>
          <a:xfrm>
            <a:off x="6459498" y="4769032"/>
            <a:ext cx="2057193" cy="273290"/>
          </a:xfrm>
          <a:prstGeom prst="rect">
            <a:avLst/>
          </a:prstGeom>
        </p:spPr>
        <p:txBody>
          <a:bodyPr lIns="91430" tIns="45715" rIns="91430" bIns="45715"/>
          <a:lstStyle>
            <a:lvl1pPr>
              <a:defRPr/>
            </a:lvl1pPr>
          </a:lstStyle>
          <a:p>
            <a:pPr>
              <a:defRPr/>
            </a:pPr>
            <a:fld id="{CCE584FB-8213-408C-973A-0BFE315A5B2C}" type="slidenum">
              <a:rPr lang="zh-CN" altLang="en-US">
                <a:solidFill>
                  <a:srgbClr val="000000"/>
                </a:solidFill>
              </a:rPr>
              <a:pPr>
                <a:defRPr/>
              </a:pPr>
              <a:t>‹#›</a:t>
            </a:fld>
            <a:endParaRPr lang="zh-CN" altLang="en-US">
              <a:solidFill>
                <a:srgbClr val="000000"/>
              </a:solidFill>
            </a:endParaRPr>
          </a:p>
        </p:txBody>
      </p:sp>
    </p:spTree>
    <p:extLst>
      <p:ext uri="{BB962C8B-B14F-4D97-AF65-F5344CB8AC3E}">
        <p14:creationId xmlns:p14="http://schemas.microsoft.com/office/powerpoint/2010/main" val="248750091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2_仅标题">
    <p:spTree>
      <p:nvGrpSpPr>
        <p:cNvPr id="1" name=""/>
        <p:cNvGrpSpPr/>
        <p:nvPr/>
      </p:nvGrpSpPr>
      <p:grpSpPr>
        <a:xfrm>
          <a:off x="0" y="0"/>
          <a:ext cx="0" cy="0"/>
          <a:chOff x="0" y="0"/>
          <a:chExt cx="0" cy="0"/>
        </a:xfrm>
      </p:grpSpPr>
      <p:sp>
        <p:nvSpPr>
          <p:cNvPr id="3" name="文本框 32"/>
          <p:cNvSpPr txBox="1"/>
          <p:nvPr userDrawn="1"/>
        </p:nvSpPr>
        <p:spPr>
          <a:xfrm>
            <a:off x="265161" y="268290"/>
            <a:ext cx="856637" cy="284689"/>
          </a:xfrm>
          <a:prstGeom prst="rect">
            <a:avLst/>
          </a:prstGeom>
          <a:noFill/>
        </p:spPr>
        <p:txBody>
          <a:bodyPr wrap="none" lIns="68576" tIns="34288" rIns="68576" bIns="34288">
            <a:spAutoFit/>
          </a:bodyPr>
          <a:lstStyle/>
          <a:p>
            <a:r>
              <a:rPr lang="zh-CN" altLang="en-US" sz="1400" dirty="0">
                <a:solidFill>
                  <a:srgbClr val="FFFFFF">
                    <a:lumMod val="65000"/>
                  </a:srgbClr>
                </a:solidFill>
                <a:latin typeface="Arial" panose="020B0604020202020204" pitchFamily="34" charset="0"/>
                <a:ea typeface="微软雅黑" panose="020B0503020204020204" pitchFamily="34" charset="-122"/>
                <a:sym typeface="Arial" panose="020B0604020202020204" pitchFamily="34" charset="0"/>
              </a:rPr>
              <a:t>教学分析</a:t>
            </a:r>
            <a:endParaRPr lang="en-US" altLang="zh-CN" sz="1400" dirty="0">
              <a:solidFill>
                <a:srgbClr val="FFFFFF">
                  <a:lumMod val="65000"/>
                </a:srgb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5" name="矩形 4"/>
          <p:cNvSpPr/>
          <p:nvPr userDrawn="1"/>
        </p:nvSpPr>
        <p:spPr>
          <a:xfrm>
            <a:off x="0" y="196282"/>
            <a:ext cx="160366" cy="41751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76" tIns="34288" rIns="68576" bIns="34288" anchor="ctr"/>
          <a:lstStyle/>
          <a:p>
            <a:pPr algn="ctr" defTabSz="685715">
              <a:defRPr/>
            </a:pPr>
            <a:endParaRPr lang="zh-CN" altLang="en-US" sz="1400" dirty="0">
              <a:solidFill>
                <a:srgbClr val="E7E6E6">
                  <a:lumMod val="50000"/>
                </a:srgbClr>
              </a:solidFill>
              <a:cs typeface="+mn-ea"/>
              <a:sym typeface="+mn-lt"/>
            </a:endParaRPr>
          </a:p>
        </p:txBody>
      </p:sp>
      <p:sp>
        <p:nvSpPr>
          <p:cNvPr id="6" name="日期占位符 2"/>
          <p:cNvSpPr>
            <a:spLocks noGrp="1"/>
          </p:cNvSpPr>
          <p:nvPr>
            <p:ph type="dt" sz="half" idx="10"/>
          </p:nvPr>
        </p:nvSpPr>
        <p:spPr>
          <a:xfrm>
            <a:off x="628902" y="4769032"/>
            <a:ext cx="2057193" cy="273290"/>
          </a:xfrm>
          <a:prstGeom prst="rect">
            <a:avLst/>
          </a:prstGeom>
        </p:spPr>
        <p:txBody>
          <a:bodyPr lIns="91430" tIns="45715" rIns="91430" bIns="45715"/>
          <a:lstStyle>
            <a:lvl1pPr>
              <a:defRPr/>
            </a:lvl1pPr>
          </a:lstStyle>
          <a:p>
            <a:pPr>
              <a:defRPr/>
            </a:pPr>
            <a:fld id="{2062C1E6-100B-44D2-A1C7-A34E3BD9A12C}" type="datetimeFigureOut">
              <a:rPr lang="zh-CN" altLang="en-US">
                <a:solidFill>
                  <a:srgbClr val="000000"/>
                </a:solidFill>
              </a:rPr>
              <a:pPr>
                <a:defRPr/>
              </a:pPr>
              <a:t>2019/2/19</a:t>
            </a:fld>
            <a:endParaRPr lang="zh-CN" altLang="en-US">
              <a:solidFill>
                <a:srgbClr val="000000"/>
              </a:solidFill>
            </a:endParaRPr>
          </a:p>
        </p:txBody>
      </p:sp>
      <p:sp>
        <p:nvSpPr>
          <p:cNvPr id="7" name="页脚占位符 3"/>
          <p:cNvSpPr>
            <a:spLocks noGrp="1"/>
          </p:cNvSpPr>
          <p:nvPr>
            <p:ph type="ftr" sz="quarter" idx="11"/>
          </p:nvPr>
        </p:nvSpPr>
        <p:spPr>
          <a:xfrm>
            <a:off x="3029336" y="4769032"/>
            <a:ext cx="3086918" cy="273290"/>
          </a:xfrm>
          <a:prstGeom prst="rect">
            <a:avLst/>
          </a:prstGeom>
        </p:spPr>
        <p:txBody>
          <a:bodyPr lIns="91430" tIns="45715" rIns="91430" bIns="45715"/>
          <a:lstStyle>
            <a:lvl1pPr>
              <a:defRPr/>
            </a:lvl1pPr>
          </a:lstStyle>
          <a:p>
            <a:pPr>
              <a:defRPr/>
            </a:pPr>
            <a:endParaRPr lang="zh-CN" altLang="en-US">
              <a:solidFill>
                <a:srgbClr val="000000"/>
              </a:solidFill>
            </a:endParaRPr>
          </a:p>
        </p:txBody>
      </p:sp>
      <p:sp>
        <p:nvSpPr>
          <p:cNvPr id="8" name="灯片编号占位符 4"/>
          <p:cNvSpPr>
            <a:spLocks noGrp="1"/>
          </p:cNvSpPr>
          <p:nvPr>
            <p:ph type="sldNum" sz="quarter" idx="12"/>
          </p:nvPr>
        </p:nvSpPr>
        <p:spPr>
          <a:xfrm>
            <a:off x="6459498" y="4769032"/>
            <a:ext cx="2057193" cy="273290"/>
          </a:xfrm>
          <a:prstGeom prst="rect">
            <a:avLst/>
          </a:prstGeom>
        </p:spPr>
        <p:txBody>
          <a:bodyPr lIns="91430" tIns="45715" rIns="91430" bIns="45715"/>
          <a:lstStyle>
            <a:lvl1pPr>
              <a:defRPr/>
            </a:lvl1pPr>
          </a:lstStyle>
          <a:p>
            <a:pPr>
              <a:defRPr/>
            </a:pPr>
            <a:fld id="{C14A6F88-39AC-442E-B372-2FEBDC340D1D}" type="slidenum">
              <a:rPr lang="zh-CN" altLang="en-US">
                <a:solidFill>
                  <a:srgbClr val="000000"/>
                </a:solidFill>
              </a:rPr>
              <a:pPr>
                <a:defRPr/>
              </a:pPr>
              <a:t>‹#›</a:t>
            </a:fld>
            <a:endParaRPr lang="zh-CN" altLang="en-US">
              <a:solidFill>
                <a:srgbClr val="000000"/>
              </a:solidFill>
            </a:endParaRPr>
          </a:p>
        </p:txBody>
      </p:sp>
    </p:spTree>
    <p:extLst>
      <p:ext uri="{BB962C8B-B14F-4D97-AF65-F5344CB8AC3E}">
        <p14:creationId xmlns:p14="http://schemas.microsoft.com/office/powerpoint/2010/main" val="3655546868"/>
      </p:ext>
    </p:extLst>
  </p:cSld>
  <p:clrMapOvr>
    <a:masterClrMapping/>
  </p:clrMapOvr>
  <p:transition spd="med" advClick="0" advTm="0">
    <p:push dir="r"/>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3_仅标题">
    <p:spTree>
      <p:nvGrpSpPr>
        <p:cNvPr id="1" name=""/>
        <p:cNvGrpSpPr/>
        <p:nvPr/>
      </p:nvGrpSpPr>
      <p:grpSpPr>
        <a:xfrm>
          <a:off x="0" y="0"/>
          <a:ext cx="0" cy="0"/>
          <a:chOff x="0" y="0"/>
          <a:chExt cx="0" cy="0"/>
        </a:xfrm>
      </p:grpSpPr>
      <p:sp>
        <p:nvSpPr>
          <p:cNvPr id="3" name="文本框 32"/>
          <p:cNvSpPr txBox="1"/>
          <p:nvPr userDrawn="1"/>
        </p:nvSpPr>
        <p:spPr>
          <a:xfrm>
            <a:off x="265161" y="268290"/>
            <a:ext cx="856637" cy="284689"/>
          </a:xfrm>
          <a:prstGeom prst="rect">
            <a:avLst/>
          </a:prstGeom>
          <a:noFill/>
        </p:spPr>
        <p:txBody>
          <a:bodyPr wrap="none" lIns="68576" tIns="34288" rIns="68576" bIns="34288">
            <a:spAutoFit/>
          </a:bodyPr>
          <a:lstStyle/>
          <a:p>
            <a:r>
              <a:rPr lang="zh-CN" altLang="en-US" sz="1400" dirty="0">
                <a:solidFill>
                  <a:srgbClr val="FFFFFF">
                    <a:lumMod val="65000"/>
                  </a:srgbClr>
                </a:solidFill>
                <a:latin typeface="Arial" panose="020B0604020202020204" pitchFamily="34" charset="0"/>
                <a:ea typeface="微软雅黑" panose="020B0503020204020204" pitchFamily="34" charset="-122"/>
                <a:sym typeface="Arial" panose="020B0604020202020204" pitchFamily="34" charset="0"/>
              </a:rPr>
              <a:t>教学分析</a:t>
            </a:r>
            <a:endParaRPr lang="en-US" altLang="zh-CN" sz="1400" dirty="0">
              <a:solidFill>
                <a:srgbClr val="FFFFFF">
                  <a:lumMod val="65000"/>
                </a:srgb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5" name="矩形 4"/>
          <p:cNvSpPr/>
          <p:nvPr userDrawn="1"/>
        </p:nvSpPr>
        <p:spPr>
          <a:xfrm>
            <a:off x="0" y="196282"/>
            <a:ext cx="160366" cy="41751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76" tIns="34288" rIns="68576" bIns="34288" anchor="ctr"/>
          <a:lstStyle/>
          <a:p>
            <a:pPr algn="ctr" defTabSz="685715">
              <a:defRPr/>
            </a:pPr>
            <a:endParaRPr lang="zh-CN" altLang="en-US" sz="1400" dirty="0">
              <a:solidFill>
                <a:srgbClr val="E7E6E6">
                  <a:lumMod val="50000"/>
                </a:srgbClr>
              </a:solidFill>
              <a:cs typeface="+mn-ea"/>
              <a:sym typeface="+mn-lt"/>
            </a:endParaRPr>
          </a:p>
        </p:txBody>
      </p:sp>
      <p:sp>
        <p:nvSpPr>
          <p:cNvPr id="6" name="日期占位符 2"/>
          <p:cNvSpPr>
            <a:spLocks noGrp="1"/>
          </p:cNvSpPr>
          <p:nvPr>
            <p:ph type="dt" sz="half" idx="10"/>
          </p:nvPr>
        </p:nvSpPr>
        <p:spPr>
          <a:xfrm>
            <a:off x="628902" y="4769032"/>
            <a:ext cx="2057193" cy="273290"/>
          </a:xfrm>
          <a:prstGeom prst="rect">
            <a:avLst/>
          </a:prstGeom>
        </p:spPr>
        <p:txBody>
          <a:bodyPr lIns="91430" tIns="45715" rIns="91430" bIns="45715"/>
          <a:lstStyle>
            <a:lvl1pPr>
              <a:defRPr/>
            </a:lvl1pPr>
          </a:lstStyle>
          <a:p>
            <a:pPr>
              <a:defRPr/>
            </a:pPr>
            <a:fld id="{2062C1E6-100B-44D2-A1C7-A34E3BD9A12C}" type="datetimeFigureOut">
              <a:rPr lang="zh-CN" altLang="en-US">
                <a:solidFill>
                  <a:srgbClr val="000000"/>
                </a:solidFill>
              </a:rPr>
              <a:pPr>
                <a:defRPr/>
              </a:pPr>
              <a:t>2019/2/19</a:t>
            </a:fld>
            <a:endParaRPr lang="zh-CN" altLang="en-US">
              <a:solidFill>
                <a:srgbClr val="000000"/>
              </a:solidFill>
            </a:endParaRPr>
          </a:p>
        </p:txBody>
      </p:sp>
      <p:sp>
        <p:nvSpPr>
          <p:cNvPr id="7" name="页脚占位符 3"/>
          <p:cNvSpPr>
            <a:spLocks noGrp="1"/>
          </p:cNvSpPr>
          <p:nvPr>
            <p:ph type="ftr" sz="quarter" idx="11"/>
          </p:nvPr>
        </p:nvSpPr>
        <p:spPr>
          <a:xfrm>
            <a:off x="3029336" y="4769032"/>
            <a:ext cx="3086918" cy="273290"/>
          </a:xfrm>
          <a:prstGeom prst="rect">
            <a:avLst/>
          </a:prstGeom>
        </p:spPr>
        <p:txBody>
          <a:bodyPr lIns="91430" tIns="45715" rIns="91430" bIns="45715"/>
          <a:lstStyle>
            <a:lvl1pPr>
              <a:defRPr/>
            </a:lvl1pPr>
          </a:lstStyle>
          <a:p>
            <a:pPr>
              <a:defRPr/>
            </a:pPr>
            <a:endParaRPr lang="zh-CN" altLang="en-US">
              <a:solidFill>
                <a:srgbClr val="000000"/>
              </a:solidFill>
            </a:endParaRPr>
          </a:p>
        </p:txBody>
      </p:sp>
      <p:sp>
        <p:nvSpPr>
          <p:cNvPr id="8" name="灯片编号占位符 4"/>
          <p:cNvSpPr>
            <a:spLocks noGrp="1"/>
          </p:cNvSpPr>
          <p:nvPr>
            <p:ph type="sldNum" sz="quarter" idx="12"/>
          </p:nvPr>
        </p:nvSpPr>
        <p:spPr>
          <a:xfrm>
            <a:off x="6459498" y="4769032"/>
            <a:ext cx="2057193" cy="273290"/>
          </a:xfrm>
          <a:prstGeom prst="rect">
            <a:avLst/>
          </a:prstGeom>
        </p:spPr>
        <p:txBody>
          <a:bodyPr lIns="91430" tIns="45715" rIns="91430" bIns="45715"/>
          <a:lstStyle>
            <a:lvl1pPr>
              <a:defRPr/>
            </a:lvl1pPr>
          </a:lstStyle>
          <a:p>
            <a:pPr>
              <a:defRPr/>
            </a:pPr>
            <a:fld id="{C14A6F88-39AC-442E-B372-2FEBDC340D1D}" type="slidenum">
              <a:rPr lang="zh-CN" altLang="en-US">
                <a:solidFill>
                  <a:srgbClr val="000000"/>
                </a:solidFill>
              </a:rPr>
              <a:pPr>
                <a:defRPr/>
              </a:pPr>
              <a:t>‹#›</a:t>
            </a:fld>
            <a:endParaRPr lang="zh-CN" altLang="en-US">
              <a:solidFill>
                <a:srgbClr val="000000"/>
              </a:solidFill>
            </a:endParaRPr>
          </a:p>
        </p:txBody>
      </p:sp>
    </p:spTree>
    <p:extLst>
      <p:ext uri="{BB962C8B-B14F-4D97-AF65-F5344CB8AC3E}">
        <p14:creationId xmlns:p14="http://schemas.microsoft.com/office/powerpoint/2010/main" val="4047391215"/>
      </p:ext>
    </p:extLst>
  </p:cSld>
  <p:clrMapOvr>
    <a:masterClrMapping/>
  </p:clrMapOvr>
  <p:transition spd="med" advClick="0" advTm="0">
    <p:push dir="r"/>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4_仅标题">
    <p:spTree>
      <p:nvGrpSpPr>
        <p:cNvPr id="1" name=""/>
        <p:cNvGrpSpPr/>
        <p:nvPr/>
      </p:nvGrpSpPr>
      <p:grpSpPr>
        <a:xfrm>
          <a:off x="0" y="0"/>
          <a:ext cx="0" cy="0"/>
          <a:chOff x="0" y="0"/>
          <a:chExt cx="0" cy="0"/>
        </a:xfrm>
      </p:grpSpPr>
      <p:sp>
        <p:nvSpPr>
          <p:cNvPr id="3" name="文本框 32"/>
          <p:cNvSpPr txBox="1"/>
          <p:nvPr userDrawn="1"/>
        </p:nvSpPr>
        <p:spPr>
          <a:xfrm>
            <a:off x="265161" y="268290"/>
            <a:ext cx="856637" cy="284689"/>
          </a:xfrm>
          <a:prstGeom prst="rect">
            <a:avLst/>
          </a:prstGeom>
          <a:noFill/>
        </p:spPr>
        <p:txBody>
          <a:bodyPr wrap="none" lIns="68576" tIns="34288" rIns="68576" bIns="34288">
            <a:spAutoFit/>
          </a:bodyPr>
          <a:lstStyle/>
          <a:p>
            <a:r>
              <a:rPr lang="zh-CN" altLang="en-US" sz="1400" dirty="0">
                <a:solidFill>
                  <a:srgbClr val="FFFFFF">
                    <a:lumMod val="65000"/>
                  </a:srgbClr>
                </a:solidFill>
                <a:latin typeface="Arial" panose="020B0604020202020204" pitchFamily="34" charset="0"/>
                <a:ea typeface="微软雅黑" panose="020B0503020204020204" pitchFamily="34" charset="-122"/>
                <a:sym typeface="Arial" panose="020B0604020202020204" pitchFamily="34" charset="0"/>
              </a:rPr>
              <a:t>教学分析</a:t>
            </a:r>
            <a:endParaRPr lang="en-US" altLang="zh-CN" sz="1400" dirty="0">
              <a:solidFill>
                <a:srgbClr val="FFFFFF">
                  <a:lumMod val="65000"/>
                </a:srgb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5" name="矩形 4"/>
          <p:cNvSpPr/>
          <p:nvPr userDrawn="1"/>
        </p:nvSpPr>
        <p:spPr>
          <a:xfrm>
            <a:off x="0" y="196282"/>
            <a:ext cx="160366" cy="41751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76" tIns="34288" rIns="68576" bIns="34288" anchor="ctr"/>
          <a:lstStyle/>
          <a:p>
            <a:pPr algn="ctr" defTabSz="685715">
              <a:defRPr/>
            </a:pPr>
            <a:endParaRPr lang="zh-CN" altLang="en-US" sz="1400" dirty="0">
              <a:solidFill>
                <a:srgbClr val="E7E6E6">
                  <a:lumMod val="50000"/>
                </a:srgbClr>
              </a:solidFill>
              <a:cs typeface="+mn-ea"/>
              <a:sym typeface="+mn-lt"/>
            </a:endParaRPr>
          </a:p>
        </p:txBody>
      </p:sp>
      <p:sp>
        <p:nvSpPr>
          <p:cNvPr id="6" name="日期占位符 2"/>
          <p:cNvSpPr>
            <a:spLocks noGrp="1"/>
          </p:cNvSpPr>
          <p:nvPr>
            <p:ph type="dt" sz="half" idx="10"/>
          </p:nvPr>
        </p:nvSpPr>
        <p:spPr>
          <a:xfrm>
            <a:off x="628902" y="4769032"/>
            <a:ext cx="2057193" cy="273290"/>
          </a:xfrm>
          <a:prstGeom prst="rect">
            <a:avLst/>
          </a:prstGeom>
        </p:spPr>
        <p:txBody>
          <a:bodyPr lIns="91430" tIns="45715" rIns="91430" bIns="45715"/>
          <a:lstStyle>
            <a:lvl1pPr>
              <a:defRPr/>
            </a:lvl1pPr>
          </a:lstStyle>
          <a:p>
            <a:pPr>
              <a:defRPr/>
            </a:pPr>
            <a:fld id="{2062C1E6-100B-44D2-A1C7-A34E3BD9A12C}" type="datetimeFigureOut">
              <a:rPr lang="zh-CN" altLang="en-US">
                <a:solidFill>
                  <a:srgbClr val="000000"/>
                </a:solidFill>
              </a:rPr>
              <a:pPr>
                <a:defRPr/>
              </a:pPr>
              <a:t>2019/2/19</a:t>
            </a:fld>
            <a:endParaRPr lang="zh-CN" altLang="en-US">
              <a:solidFill>
                <a:srgbClr val="000000"/>
              </a:solidFill>
            </a:endParaRPr>
          </a:p>
        </p:txBody>
      </p:sp>
      <p:sp>
        <p:nvSpPr>
          <p:cNvPr id="7" name="页脚占位符 3"/>
          <p:cNvSpPr>
            <a:spLocks noGrp="1"/>
          </p:cNvSpPr>
          <p:nvPr>
            <p:ph type="ftr" sz="quarter" idx="11"/>
          </p:nvPr>
        </p:nvSpPr>
        <p:spPr>
          <a:xfrm>
            <a:off x="3029336" y="4769032"/>
            <a:ext cx="3086918" cy="273290"/>
          </a:xfrm>
          <a:prstGeom prst="rect">
            <a:avLst/>
          </a:prstGeom>
        </p:spPr>
        <p:txBody>
          <a:bodyPr lIns="91430" tIns="45715" rIns="91430" bIns="45715"/>
          <a:lstStyle>
            <a:lvl1pPr>
              <a:defRPr/>
            </a:lvl1pPr>
          </a:lstStyle>
          <a:p>
            <a:pPr>
              <a:defRPr/>
            </a:pPr>
            <a:endParaRPr lang="zh-CN" altLang="en-US">
              <a:solidFill>
                <a:srgbClr val="000000"/>
              </a:solidFill>
            </a:endParaRPr>
          </a:p>
        </p:txBody>
      </p:sp>
      <p:sp>
        <p:nvSpPr>
          <p:cNvPr id="8" name="灯片编号占位符 4"/>
          <p:cNvSpPr>
            <a:spLocks noGrp="1"/>
          </p:cNvSpPr>
          <p:nvPr>
            <p:ph type="sldNum" sz="quarter" idx="12"/>
          </p:nvPr>
        </p:nvSpPr>
        <p:spPr>
          <a:xfrm>
            <a:off x="6459498" y="4769032"/>
            <a:ext cx="2057193" cy="273290"/>
          </a:xfrm>
          <a:prstGeom prst="rect">
            <a:avLst/>
          </a:prstGeom>
        </p:spPr>
        <p:txBody>
          <a:bodyPr lIns="91430" tIns="45715" rIns="91430" bIns="45715"/>
          <a:lstStyle>
            <a:lvl1pPr>
              <a:defRPr/>
            </a:lvl1pPr>
          </a:lstStyle>
          <a:p>
            <a:pPr>
              <a:defRPr/>
            </a:pPr>
            <a:fld id="{C14A6F88-39AC-442E-B372-2FEBDC340D1D}" type="slidenum">
              <a:rPr lang="zh-CN" altLang="en-US">
                <a:solidFill>
                  <a:srgbClr val="000000"/>
                </a:solidFill>
              </a:rPr>
              <a:pPr>
                <a:defRPr/>
              </a:pPr>
              <a:t>‹#›</a:t>
            </a:fld>
            <a:endParaRPr lang="zh-CN" altLang="en-US">
              <a:solidFill>
                <a:srgbClr val="000000"/>
              </a:solidFill>
            </a:endParaRPr>
          </a:p>
        </p:txBody>
      </p:sp>
    </p:spTree>
    <p:extLst>
      <p:ext uri="{BB962C8B-B14F-4D97-AF65-F5344CB8AC3E}">
        <p14:creationId xmlns:p14="http://schemas.microsoft.com/office/powerpoint/2010/main" val="2389363751"/>
      </p:ext>
    </p:extLst>
  </p:cSld>
  <p:clrMapOvr>
    <a:masterClrMapping/>
  </p:clrMapOvr>
  <p:transition spd="med" advClick="0" advTm="0">
    <p:push dir="r"/>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5_仅标题">
    <p:spTree>
      <p:nvGrpSpPr>
        <p:cNvPr id="1" name=""/>
        <p:cNvGrpSpPr/>
        <p:nvPr/>
      </p:nvGrpSpPr>
      <p:grpSpPr>
        <a:xfrm>
          <a:off x="0" y="0"/>
          <a:ext cx="0" cy="0"/>
          <a:chOff x="0" y="0"/>
          <a:chExt cx="0" cy="0"/>
        </a:xfrm>
      </p:grpSpPr>
      <p:sp>
        <p:nvSpPr>
          <p:cNvPr id="3" name="文本框 32"/>
          <p:cNvSpPr txBox="1"/>
          <p:nvPr userDrawn="1"/>
        </p:nvSpPr>
        <p:spPr>
          <a:xfrm>
            <a:off x="265161" y="268290"/>
            <a:ext cx="856637" cy="284689"/>
          </a:xfrm>
          <a:prstGeom prst="rect">
            <a:avLst/>
          </a:prstGeom>
          <a:noFill/>
        </p:spPr>
        <p:txBody>
          <a:bodyPr wrap="none" lIns="68576" tIns="34288" rIns="68576" bIns="34288">
            <a:spAutoFit/>
          </a:bodyPr>
          <a:lstStyle/>
          <a:p>
            <a:r>
              <a:rPr lang="zh-CN" altLang="en-US" sz="1400" dirty="0">
                <a:solidFill>
                  <a:srgbClr val="FFFFFF">
                    <a:lumMod val="65000"/>
                  </a:srgbClr>
                </a:solidFill>
                <a:latin typeface="Arial" panose="020B0604020202020204" pitchFamily="34" charset="0"/>
                <a:ea typeface="微软雅黑" panose="020B0503020204020204" pitchFamily="34" charset="-122"/>
                <a:sym typeface="Arial" panose="020B0604020202020204" pitchFamily="34" charset="0"/>
              </a:rPr>
              <a:t>教学分析</a:t>
            </a:r>
            <a:endParaRPr lang="en-US" altLang="zh-CN" sz="1400" dirty="0">
              <a:solidFill>
                <a:srgbClr val="FFFFFF">
                  <a:lumMod val="65000"/>
                </a:srgb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5" name="矩形 4"/>
          <p:cNvSpPr/>
          <p:nvPr userDrawn="1"/>
        </p:nvSpPr>
        <p:spPr>
          <a:xfrm>
            <a:off x="0" y="196282"/>
            <a:ext cx="160366" cy="41751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76" tIns="34288" rIns="68576" bIns="34288" anchor="ctr"/>
          <a:lstStyle/>
          <a:p>
            <a:pPr algn="ctr" defTabSz="685715">
              <a:defRPr/>
            </a:pPr>
            <a:endParaRPr lang="zh-CN" altLang="en-US" sz="1400" dirty="0">
              <a:solidFill>
                <a:srgbClr val="E7E6E6">
                  <a:lumMod val="50000"/>
                </a:srgbClr>
              </a:solidFill>
              <a:cs typeface="+mn-ea"/>
              <a:sym typeface="+mn-lt"/>
            </a:endParaRPr>
          </a:p>
        </p:txBody>
      </p:sp>
      <p:sp>
        <p:nvSpPr>
          <p:cNvPr id="6" name="日期占位符 2"/>
          <p:cNvSpPr>
            <a:spLocks noGrp="1"/>
          </p:cNvSpPr>
          <p:nvPr>
            <p:ph type="dt" sz="half" idx="10"/>
          </p:nvPr>
        </p:nvSpPr>
        <p:spPr>
          <a:xfrm>
            <a:off x="628902" y="4769032"/>
            <a:ext cx="2057193" cy="273290"/>
          </a:xfrm>
          <a:prstGeom prst="rect">
            <a:avLst/>
          </a:prstGeom>
        </p:spPr>
        <p:txBody>
          <a:bodyPr lIns="91430" tIns="45715" rIns="91430" bIns="45715"/>
          <a:lstStyle>
            <a:lvl1pPr>
              <a:defRPr/>
            </a:lvl1pPr>
          </a:lstStyle>
          <a:p>
            <a:pPr>
              <a:defRPr/>
            </a:pPr>
            <a:fld id="{2062C1E6-100B-44D2-A1C7-A34E3BD9A12C}" type="datetimeFigureOut">
              <a:rPr lang="zh-CN" altLang="en-US">
                <a:solidFill>
                  <a:srgbClr val="000000"/>
                </a:solidFill>
              </a:rPr>
              <a:pPr>
                <a:defRPr/>
              </a:pPr>
              <a:t>2019/2/19</a:t>
            </a:fld>
            <a:endParaRPr lang="zh-CN" altLang="en-US">
              <a:solidFill>
                <a:srgbClr val="000000"/>
              </a:solidFill>
            </a:endParaRPr>
          </a:p>
        </p:txBody>
      </p:sp>
      <p:sp>
        <p:nvSpPr>
          <p:cNvPr id="7" name="页脚占位符 3"/>
          <p:cNvSpPr>
            <a:spLocks noGrp="1"/>
          </p:cNvSpPr>
          <p:nvPr>
            <p:ph type="ftr" sz="quarter" idx="11"/>
          </p:nvPr>
        </p:nvSpPr>
        <p:spPr>
          <a:xfrm>
            <a:off x="3029336" y="4769032"/>
            <a:ext cx="3086918" cy="273290"/>
          </a:xfrm>
          <a:prstGeom prst="rect">
            <a:avLst/>
          </a:prstGeom>
        </p:spPr>
        <p:txBody>
          <a:bodyPr lIns="91430" tIns="45715" rIns="91430" bIns="45715"/>
          <a:lstStyle>
            <a:lvl1pPr>
              <a:defRPr/>
            </a:lvl1pPr>
          </a:lstStyle>
          <a:p>
            <a:pPr>
              <a:defRPr/>
            </a:pPr>
            <a:endParaRPr lang="zh-CN" altLang="en-US">
              <a:solidFill>
                <a:srgbClr val="000000"/>
              </a:solidFill>
            </a:endParaRPr>
          </a:p>
        </p:txBody>
      </p:sp>
      <p:sp>
        <p:nvSpPr>
          <p:cNvPr id="8" name="灯片编号占位符 4"/>
          <p:cNvSpPr>
            <a:spLocks noGrp="1"/>
          </p:cNvSpPr>
          <p:nvPr>
            <p:ph type="sldNum" sz="quarter" idx="12"/>
          </p:nvPr>
        </p:nvSpPr>
        <p:spPr>
          <a:xfrm>
            <a:off x="6459498" y="4769032"/>
            <a:ext cx="2057193" cy="273290"/>
          </a:xfrm>
          <a:prstGeom prst="rect">
            <a:avLst/>
          </a:prstGeom>
        </p:spPr>
        <p:txBody>
          <a:bodyPr lIns="91430" tIns="45715" rIns="91430" bIns="45715"/>
          <a:lstStyle>
            <a:lvl1pPr>
              <a:defRPr/>
            </a:lvl1pPr>
          </a:lstStyle>
          <a:p>
            <a:pPr>
              <a:defRPr/>
            </a:pPr>
            <a:fld id="{C14A6F88-39AC-442E-B372-2FEBDC340D1D}" type="slidenum">
              <a:rPr lang="zh-CN" altLang="en-US">
                <a:solidFill>
                  <a:srgbClr val="000000"/>
                </a:solidFill>
              </a:rPr>
              <a:pPr>
                <a:defRPr/>
              </a:pPr>
              <a:t>‹#›</a:t>
            </a:fld>
            <a:endParaRPr lang="zh-CN" altLang="en-US">
              <a:solidFill>
                <a:srgbClr val="000000"/>
              </a:solidFill>
            </a:endParaRPr>
          </a:p>
        </p:txBody>
      </p:sp>
    </p:spTree>
    <p:extLst>
      <p:ext uri="{BB962C8B-B14F-4D97-AF65-F5344CB8AC3E}">
        <p14:creationId xmlns:p14="http://schemas.microsoft.com/office/powerpoint/2010/main" val="395703877"/>
      </p:ext>
    </p:extLst>
  </p:cSld>
  <p:clrMapOvr>
    <a:masterClrMapping/>
  </p:clrMapOvr>
  <p:transition spd="med" advClick="0" advTm="0">
    <p:push dir="r"/>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标题和内容">
    <p:bg>
      <p:bgPr>
        <a:blipFill dpi="0" rotWithShape="1">
          <a:blip r:embed="rId2"/>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714839074"/>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1_标题和内容">
    <p:bg>
      <p:bgPr>
        <a:gradFill flip="none" rotWithShape="1">
          <a:gsLst>
            <a:gs pos="26000">
              <a:srgbClr val="EBECF0"/>
            </a:gs>
            <a:gs pos="0">
              <a:srgbClr val="D7D9E1"/>
            </a:gs>
            <a:gs pos="100000">
              <a:schemeClr val="bg1"/>
            </a:gs>
          </a:gsLst>
          <a:lin ang="5400000" scaled="1"/>
          <a:tileRect/>
        </a:gra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051622035"/>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Layout>
</file>

<file path=ppt/slideLayouts/slideLayout28.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685919" y="842032"/>
            <a:ext cx="7773750" cy="1791253"/>
          </a:xfrm>
        </p:spPr>
        <p:txBody>
          <a:bodyPr anchor="b"/>
          <a:lstStyle>
            <a:lvl1pPr algn="ctr">
              <a:defRPr sz="6000"/>
            </a:lvl1pPr>
          </a:lstStyle>
          <a:p>
            <a:r>
              <a:rPr lang="zh-CN" altLang="en-US"/>
              <a:t>单击此处编辑母版标题样式</a:t>
            </a:r>
            <a:endParaRPr lang="en-US" dirty="0"/>
          </a:p>
        </p:txBody>
      </p:sp>
      <p:sp>
        <p:nvSpPr>
          <p:cNvPr id="3" name="Subtitle 2"/>
          <p:cNvSpPr>
            <a:spLocks noGrp="1"/>
          </p:cNvSpPr>
          <p:nvPr>
            <p:ph type="subTitle" idx="1"/>
          </p:nvPr>
        </p:nvSpPr>
        <p:spPr>
          <a:xfrm>
            <a:off x="1143199" y="2702363"/>
            <a:ext cx="6859191" cy="1242205"/>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endParaRPr lang="en-US" dirty="0"/>
          </a:p>
        </p:txBody>
      </p:sp>
      <p:sp>
        <p:nvSpPr>
          <p:cNvPr id="4" name="Date Placeholder 3"/>
          <p:cNvSpPr>
            <a:spLocks noGrp="1"/>
          </p:cNvSpPr>
          <p:nvPr>
            <p:ph type="dt" sz="half" idx="10"/>
          </p:nvPr>
        </p:nvSpPr>
        <p:spPr/>
        <p:txBody>
          <a:bodyPr/>
          <a:lstStyle/>
          <a:p>
            <a:fld id="{4E970364-8C18-4747-B562-0D9376530B6F}" type="datetimeFigureOut">
              <a:rPr lang="zh-CN" altLang="en-US" smtClean="0">
                <a:solidFill>
                  <a:prstClr val="black">
                    <a:tint val="75000"/>
                  </a:prstClr>
                </a:solidFill>
              </a:rPr>
              <a:pPr/>
              <a:t>2019/2/19</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93B9249D-033E-4043-BE27-F92B2E216FDD}"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76258746"/>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sldLayout>
</file>

<file path=ppt/slideLayouts/slideLayout29.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Content Placeholder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Date Placeholder 3"/>
          <p:cNvSpPr>
            <a:spLocks noGrp="1"/>
          </p:cNvSpPr>
          <p:nvPr>
            <p:ph type="dt" sz="half" idx="10"/>
          </p:nvPr>
        </p:nvSpPr>
        <p:spPr/>
        <p:txBody>
          <a:bodyPr/>
          <a:lstStyle/>
          <a:p>
            <a:fld id="{4E970364-8C18-4747-B562-0D9376530B6F}" type="datetimeFigureOut">
              <a:rPr lang="zh-CN" altLang="en-US" smtClean="0">
                <a:solidFill>
                  <a:prstClr val="black">
                    <a:tint val="75000"/>
                  </a:prstClr>
                </a:solidFill>
              </a:rPr>
              <a:pPr/>
              <a:t>2019/2/19</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93B9249D-033E-4043-BE27-F92B2E216FDD}"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35356031"/>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仅标题">
    <p:spTree>
      <p:nvGrpSpPr>
        <p:cNvPr id="1" name=""/>
        <p:cNvGrpSpPr/>
        <p:nvPr/>
      </p:nvGrpSpPr>
      <p:grpSpPr>
        <a:xfrm>
          <a:off x="0" y="0"/>
          <a:ext cx="0" cy="0"/>
          <a:chOff x="0" y="0"/>
          <a:chExt cx="0" cy="0"/>
        </a:xfrm>
      </p:grpSpPr>
      <p:sp>
        <p:nvSpPr>
          <p:cNvPr id="6" name="日期占位符 2"/>
          <p:cNvSpPr>
            <a:spLocks noGrp="1"/>
          </p:cNvSpPr>
          <p:nvPr>
            <p:ph type="dt" sz="half" idx="10"/>
          </p:nvPr>
        </p:nvSpPr>
        <p:spPr/>
        <p:txBody>
          <a:bodyPr/>
          <a:lstStyle>
            <a:lvl1pPr>
              <a:defRPr/>
            </a:lvl1pPr>
          </a:lstStyle>
          <a:p>
            <a:pPr>
              <a:defRPr/>
            </a:pPr>
            <a:fld id="{2062C1E6-100B-44D2-A1C7-A34E3BD9A12C}" type="datetimeFigureOut">
              <a:rPr lang="zh-CN" altLang="en-US"/>
              <a:pPr>
                <a:defRPr/>
              </a:pPr>
              <a:t>2019/2/19</a:t>
            </a:fld>
            <a:endParaRPr lang="zh-CN" altLang="en-US"/>
          </a:p>
        </p:txBody>
      </p:sp>
      <p:sp>
        <p:nvSpPr>
          <p:cNvPr id="7" name="页脚占位符 3"/>
          <p:cNvSpPr>
            <a:spLocks noGrp="1"/>
          </p:cNvSpPr>
          <p:nvPr>
            <p:ph type="ftr" sz="quarter" idx="11"/>
          </p:nvPr>
        </p:nvSpPr>
        <p:spPr/>
        <p:txBody>
          <a:bodyPr/>
          <a:lstStyle>
            <a:lvl1pPr>
              <a:defRPr/>
            </a:lvl1pPr>
          </a:lstStyle>
          <a:p>
            <a:pPr>
              <a:defRPr/>
            </a:pPr>
            <a:endParaRPr lang="zh-CN" altLang="en-US"/>
          </a:p>
        </p:txBody>
      </p:sp>
      <p:sp>
        <p:nvSpPr>
          <p:cNvPr id="8" name="灯片编号占位符 4"/>
          <p:cNvSpPr>
            <a:spLocks noGrp="1"/>
          </p:cNvSpPr>
          <p:nvPr>
            <p:ph type="sldNum" sz="quarter" idx="12"/>
          </p:nvPr>
        </p:nvSpPr>
        <p:spPr/>
        <p:txBody>
          <a:bodyPr/>
          <a:lstStyle>
            <a:lvl1pPr>
              <a:defRPr/>
            </a:lvl1pPr>
          </a:lstStyle>
          <a:p>
            <a:pPr>
              <a:defRPr/>
            </a:pPr>
            <a:fld id="{C14A6F88-39AC-442E-B372-2FEBDC340D1D}" type="slidenum">
              <a:rPr lang="zh-CN" altLang="en-US"/>
              <a:pPr>
                <a:defRPr/>
              </a:pPr>
              <a:t>‹#›</a:t>
            </a:fld>
            <a:endParaRPr lang="zh-CN" altLang="en-US"/>
          </a:p>
        </p:txBody>
      </p:sp>
      <p:sp>
        <p:nvSpPr>
          <p:cNvPr id="9" name="文本框 32">
            <a:extLst>
              <a:ext uri="{FF2B5EF4-FFF2-40B4-BE49-F238E27FC236}">
                <a16:creationId xmlns:a16="http://schemas.microsoft.com/office/drawing/2014/main" xmlns="" id="{14CA35A9-0357-460E-962B-B94A809590FE}"/>
              </a:ext>
            </a:extLst>
          </p:cNvPr>
          <p:cNvSpPr txBox="1"/>
          <p:nvPr userDrawn="1"/>
        </p:nvSpPr>
        <p:spPr>
          <a:xfrm>
            <a:off x="265161" y="268290"/>
            <a:ext cx="856637" cy="284689"/>
          </a:xfrm>
          <a:prstGeom prst="rect">
            <a:avLst/>
          </a:prstGeom>
          <a:noFill/>
        </p:spPr>
        <p:txBody>
          <a:bodyPr wrap="none" lIns="68576" tIns="34288" rIns="68576" bIns="34288">
            <a:spAutoFit/>
          </a:bodyPr>
          <a:lstStyle/>
          <a:p>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教学方案</a:t>
            </a:r>
            <a:endParaRPr lang="en-US" altLang="zh-CN"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0" name="矩形 9">
            <a:extLst>
              <a:ext uri="{FF2B5EF4-FFF2-40B4-BE49-F238E27FC236}">
                <a16:creationId xmlns:a16="http://schemas.microsoft.com/office/drawing/2014/main" xmlns="" id="{CCF2D2CD-475B-47A4-8A4D-FDF7CA7E314F}"/>
              </a:ext>
            </a:extLst>
          </p:cNvPr>
          <p:cNvSpPr/>
          <p:nvPr userDrawn="1"/>
        </p:nvSpPr>
        <p:spPr>
          <a:xfrm>
            <a:off x="0" y="196282"/>
            <a:ext cx="160366" cy="41751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76" tIns="34288" rIns="68576" bIns="34288" anchor="ctr"/>
          <a:lstStyle/>
          <a:p>
            <a:pPr algn="ctr" defTabSz="685715">
              <a:defRPr/>
            </a:pPr>
            <a:endParaRPr lang="zh-CN" altLang="en-US" sz="1400" dirty="0">
              <a:solidFill>
                <a:srgbClr val="E7E6E6">
                  <a:lumMod val="50000"/>
                </a:srgbClr>
              </a:solidFill>
              <a:cs typeface="+mn-ea"/>
              <a:sym typeface="+mn-lt"/>
            </a:endParaRPr>
          </a:p>
        </p:txBody>
      </p:sp>
    </p:spTree>
  </p:cSld>
  <p:clrMapOvr>
    <a:masterClrMapping/>
  </p:clrMapOvr>
  <p:transition spd="med" advClick="0" advTm="0">
    <p:push dir="r"/>
  </p:transition>
</p:sldLayout>
</file>

<file path=ppt/slideLayouts/slideLayout30.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623996" y="1282701"/>
            <a:ext cx="7888070" cy="2140213"/>
          </a:xfrm>
        </p:spPr>
        <p:txBody>
          <a:bodyPr anchor="b"/>
          <a:lstStyle>
            <a:lvl1pPr>
              <a:defRPr sz="6000"/>
            </a:lvl1pPr>
          </a:lstStyle>
          <a:p>
            <a:r>
              <a:rPr lang="zh-CN" altLang="en-US"/>
              <a:t>单击此处编辑母版标题样式</a:t>
            </a:r>
            <a:endParaRPr lang="en-US" dirty="0"/>
          </a:p>
        </p:txBody>
      </p:sp>
      <p:sp>
        <p:nvSpPr>
          <p:cNvPr id="3" name="Text Placeholder 2"/>
          <p:cNvSpPr>
            <a:spLocks noGrp="1"/>
          </p:cNvSpPr>
          <p:nvPr>
            <p:ph type="body" idx="1"/>
          </p:nvPr>
        </p:nvSpPr>
        <p:spPr>
          <a:xfrm>
            <a:off x="623996" y="3443161"/>
            <a:ext cx="7888070" cy="1125488"/>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Date Placeholder 3"/>
          <p:cNvSpPr>
            <a:spLocks noGrp="1"/>
          </p:cNvSpPr>
          <p:nvPr>
            <p:ph type="dt" sz="half" idx="10"/>
          </p:nvPr>
        </p:nvSpPr>
        <p:spPr/>
        <p:txBody>
          <a:bodyPr/>
          <a:lstStyle/>
          <a:p>
            <a:fld id="{4E970364-8C18-4747-B562-0D9376530B6F}" type="datetimeFigureOut">
              <a:rPr lang="zh-CN" altLang="en-US" smtClean="0">
                <a:solidFill>
                  <a:prstClr val="black">
                    <a:tint val="75000"/>
                  </a:prstClr>
                </a:solidFill>
              </a:rPr>
              <a:pPr/>
              <a:t>2019/2/19</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93B9249D-033E-4043-BE27-F92B2E216FDD}"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72552291"/>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sldLayout>
</file>

<file path=ppt/slideLayouts/slideLayout31.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Content Placeholder 2"/>
          <p:cNvSpPr>
            <a:spLocks noGrp="1"/>
          </p:cNvSpPr>
          <p:nvPr>
            <p:ph sz="half" idx="1"/>
          </p:nvPr>
        </p:nvSpPr>
        <p:spPr>
          <a:xfrm>
            <a:off x="628759" y="1369642"/>
            <a:ext cx="3886875" cy="3264511"/>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Content Placeholder 3"/>
          <p:cNvSpPr>
            <a:spLocks noGrp="1"/>
          </p:cNvSpPr>
          <p:nvPr>
            <p:ph sz="half" idx="2"/>
          </p:nvPr>
        </p:nvSpPr>
        <p:spPr>
          <a:xfrm>
            <a:off x="4629954" y="1369642"/>
            <a:ext cx="3886875" cy="3264511"/>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5" name="Date Placeholder 4"/>
          <p:cNvSpPr>
            <a:spLocks noGrp="1"/>
          </p:cNvSpPr>
          <p:nvPr>
            <p:ph type="dt" sz="half" idx="10"/>
          </p:nvPr>
        </p:nvSpPr>
        <p:spPr/>
        <p:txBody>
          <a:bodyPr/>
          <a:lstStyle/>
          <a:p>
            <a:fld id="{4E970364-8C18-4747-B562-0D9376530B6F}" type="datetimeFigureOut">
              <a:rPr lang="zh-CN" altLang="en-US" smtClean="0">
                <a:solidFill>
                  <a:prstClr val="black">
                    <a:tint val="75000"/>
                  </a:prstClr>
                </a:solidFill>
              </a:rPr>
              <a:pPr/>
              <a:t>2019/2/19</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93B9249D-033E-4043-BE27-F92B2E216FDD}"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89894966"/>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sldLayout>
</file>

<file path=ppt/slideLayouts/slideLayout32.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629950" y="273930"/>
            <a:ext cx="7888070" cy="994479"/>
          </a:xfrm>
        </p:spPr>
        <p:txBody>
          <a:bodyPr/>
          <a:lstStyle/>
          <a:p>
            <a:r>
              <a:rPr lang="zh-CN" altLang="en-US"/>
              <a:t>单击此处编辑母版标题样式</a:t>
            </a:r>
            <a:endParaRPr lang="en-US" dirty="0"/>
          </a:p>
        </p:txBody>
      </p:sp>
      <p:sp>
        <p:nvSpPr>
          <p:cNvPr id="3" name="Text Placeholder 2"/>
          <p:cNvSpPr>
            <a:spLocks noGrp="1"/>
          </p:cNvSpPr>
          <p:nvPr>
            <p:ph type="body" idx="1"/>
          </p:nvPr>
        </p:nvSpPr>
        <p:spPr>
          <a:xfrm>
            <a:off x="629951" y="1261261"/>
            <a:ext cx="3869012" cy="6181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Content Placeholder 3"/>
          <p:cNvSpPr>
            <a:spLocks noGrp="1"/>
          </p:cNvSpPr>
          <p:nvPr>
            <p:ph sz="half" idx="2"/>
          </p:nvPr>
        </p:nvSpPr>
        <p:spPr>
          <a:xfrm>
            <a:off x="629951" y="1879386"/>
            <a:ext cx="3869012" cy="2764294"/>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5" name="Text Placeholder 4"/>
          <p:cNvSpPr>
            <a:spLocks noGrp="1"/>
          </p:cNvSpPr>
          <p:nvPr>
            <p:ph type="body" sz="quarter" idx="3"/>
          </p:nvPr>
        </p:nvSpPr>
        <p:spPr>
          <a:xfrm>
            <a:off x="4629954" y="1261261"/>
            <a:ext cx="3888066" cy="6181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Content Placeholder 5"/>
          <p:cNvSpPr>
            <a:spLocks noGrp="1"/>
          </p:cNvSpPr>
          <p:nvPr>
            <p:ph sz="quarter" idx="4"/>
          </p:nvPr>
        </p:nvSpPr>
        <p:spPr>
          <a:xfrm>
            <a:off x="4629954" y="1879386"/>
            <a:ext cx="3888066" cy="2764294"/>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7" name="Date Placeholder 6"/>
          <p:cNvSpPr>
            <a:spLocks noGrp="1"/>
          </p:cNvSpPr>
          <p:nvPr>
            <p:ph type="dt" sz="half" idx="10"/>
          </p:nvPr>
        </p:nvSpPr>
        <p:spPr/>
        <p:txBody>
          <a:bodyPr/>
          <a:lstStyle/>
          <a:p>
            <a:fld id="{4E970364-8C18-4747-B562-0D9376530B6F}" type="datetimeFigureOut">
              <a:rPr lang="zh-CN" altLang="en-US" smtClean="0">
                <a:solidFill>
                  <a:prstClr val="black">
                    <a:tint val="75000"/>
                  </a:prstClr>
                </a:solidFill>
              </a:rPr>
              <a:pPr/>
              <a:t>2019/2/19</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93B9249D-033E-4043-BE27-F92B2E216FDD}"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20842273"/>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sldLayout>
</file>

<file path=ppt/slideLayouts/slideLayout33.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Date Placeholder 2"/>
          <p:cNvSpPr>
            <a:spLocks noGrp="1"/>
          </p:cNvSpPr>
          <p:nvPr>
            <p:ph type="dt" sz="half" idx="10"/>
          </p:nvPr>
        </p:nvSpPr>
        <p:spPr/>
        <p:txBody>
          <a:bodyPr/>
          <a:lstStyle/>
          <a:p>
            <a:fld id="{4E970364-8C18-4747-B562-0D9376530B6F}" type="datetimeFigureOut">
              <a:rPr lang="zh-CN" altLang="en-US" smtClean="0">
                <a:solidFill>
                  <a:prstClr val="black">
                    <a:tint val="75000"/>
                  </a:prstClr>
                </a:solidFill>
              </a:rPr>
              <a:pPr/>
              <a:t>2019/2/19</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93B9249D-033E-4043-BE27-F92B2E216FDD}"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75760108"/>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sldLayout>
</file>

<file path=ppt/slideLayouts/slideLayout34.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E970364-8C18-4747-B562-0D9376530B6F}" type="datetimeFigureOut">
              <a:rPr lang="zh-CN" altLang="en-US" smtClean="0">
                <a:solidFill>
                  <a:prstClr val="black">
                    <a:tint val="75000"/>
                  </a:prstClr>
                </a:solidFill>
              </a:rPr>
              <a:pPr/>
              <a:t>2019/2/19</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93B9249D-033E-4043-BE27-F92B2E216FDD}"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3826567"/>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教学分析（动态）">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E970364-8C18-4747-B562-0D9376530B6F}" type="datetimeFigureOut">
              <a:rPr lang="zh-CN" altLang="en-US" smtClean="0">
                <a:solidFill>
                  <a:prstClr val="black">
                    <a:tint val="75000"/>
                  </a:prstClr>
                </a:solidFill>
              </a:rPr>
              <a:pPr/>
              <a:t>2019/2/19</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93B9249D-033E-4043-BE27-F92B2E216FDD}" type="slidenum">
              <a:rPr lang="zh-CN" altLang="en-US" smtClean="0">
                <a:solidFill>
                  <a:prstClr val="black">
                    <a:tint val="75000"/>
                  </a:prstClr>
                </a:solidFill>
              </a:rPr>
              <a:pPr/>
              <a:t>‹#›</a:t>
            </a:fld>
            <a:endParaRPr lang="zh-CN" altLang="en-US">
              <a:solidFill>
                <a:prstClr val="black">
                  <a:tint val="75000"/>
                </a:prstClr>
              </a:solidFill>
            </a:endParaRPr>
          </a:p>
        </p:txBody>
      </p:sp>
      <p:sp>
        <p:nvSpPr>
          <p:cNvPr id="5" name="矩形 3"/>
          <p:cNvSpPr>
            <a:spLocks noChangeArrowheads="1"/>
          </p:cNvSpPr>
          <p:nvPr userDrawn="1"/>
        </p:nvSpPr>
        <p:spPr bwMode="auto">
          <a:xfrm>
            <a:off x="1062119" y="449742"/>
            <a:ext cx="1644557" cy="2846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lIns="68582" tIns="34292" rIns="68582" bIns="34292">
            <a:spAutoFit/>
          </a:bodyPr>
          <a:lstStyle/>
          <a:p>
            <a:pPr marL="0" lvl="1" indent="0" algn="ctr" fontAlgn="auto">
              <a:spcBef>
                <a:spcPts val="0"/>
              </a:spcBef>
              <a:spcAft>
                <a:spcPts val="0"/>
              </a:spcAft>
            </a:pPr>
            <a:r>
              <a:rPr lang="en-US" altLang="zh-CN" sz="1400" dirty="0">
                <a:solidFill>
                  <a:prstClr val="black">
                    <a:lumMod val="50000"/>
                    <a:lumOff val="50000"/>
                  </a:prstClr>
                </a:solidFill>
                <a:latin typeface="微软雅黑" pitchFamily="34" charset="-122"/>
                <a:ea typeface="微软雅黑" pitchFamily="34" charset="-122"/>
              </a:rPr>
              <a:t>Teaching Analysis</a:t>
            </a:r>
            <a:endParaRPr lang="zh-CN" altLang="en-US" sz="1400" dirty="0">
              <a:solidFill>
                <a:prstClr val="black">
                  <a:lumMod val="50000"/>
                  <a:lumOff val="50000"/>
                </a:prstClr>
              </a:solidFill>
              <a:latin typeface="微软雅黑" pitchFamily="34" charset="-122"/>
              <a:ea typeface="微软雅黑" pitchFamily="34" charset="-122"/>
            </a:endParaRPr>
          </a:p>
        </p:txBody>
      </p:sp>
      <p:grpSp>
        <p:nvGrpSpPr>
          <p:cNvPr id="7" name="组合 6"/>
          <p:cNvGrpSpPr/>
          <p:nvPr userDrawn="1"/>
        </p:nvGrpSpPr>
        <p:grpSpPr>
          <a:xfrm>
            <a:off x="250978" y="191154"/>
            <a:ext cx="626910" cy="425035"/>
            <a:chOff x="304799" y="673099"/>
            <a:chExt cx="4000501" cy="4000500"/>
          </a:xfrm>
          <a:gradFill flip="none" rotWithShape="1">
            <a:gsLst>
              <a:gs pos="0">
                <a:srgbClr val="009288">
                  <a:shade val="30000"/>
                  <a:satMod val="115000"/>
                </a:srgbClr>
              </a:gs>
              <a:gs pos="50000">
                <a:srgbClr val="009288">
                  <a:shade val="67500"/>
                  <a:satMod val="115000"/>
                </a:srgbClr>
              </a:gs>
              <a:gs pos="100000">
                <a:srgbClr val="009288">
                  <a:shade val="100000"/>
                  <a:satMod val="115000"/>
                </a:srgbClr>
              </a:gs>
            </a:gsLst>
            <a:lin ang="5400000" scaled="1"/>
            <a:tileRect/>
          </a:gradFill>
          <a:effectLst>
            <a:outerShdw blurRad="444500" dist="254000" dir="8100000" algn="tr" rotWithShape="0">
              <a:prstClr val="black">
                <a:alpha val="50000"/>
              </a:prstClr>
            </a:outerShdw>
          </a:effectLst>
        </p:grpSpPr>
        <p:sp>
          <p:nvSpPr>
            <p:cNvPr id="8" name="六边形 7"/>
            <p:cNvSpPr/>
            <p:nvPr/>
          </p:nvSpPr>
          <p:spPr>
            <a:xfrm>
              <a:off x="304799" y="673099"/>
              <a:ext cx="4000501" cy="4000500"/>
            </a:xfrm>
            <a:prstGeom prst="hexagon">
              <a:avLst/>
            </a:prstGeom>
            <a:gradFill flip="none" rotWithShape="1">
              <a:gsLst>
                <a:gs pos="0">
                  <a:srgbClr val="E94744">
                    <a:shade val="30000"/>
                    <a:satMod val="115000"/>
                  </a:srgbClr>
                </a:gs>
                <a:gs pos="50000">
                  <a:srgbClr val="E94744">
                    <a:shade val="67500"/>
                    <a:satMod val="115000"/>
                  </a:srgbClr>
                </a:gs>
                <a:gs pos="100000">
                  <a:srgbClr val="E94744">
                    <a:shade val="100000"/>
                    <a:satMod val="115000"/>
                  </a:srgbClr>
                </a:gs>
              </a:gsLst>
              <a:lin ang="2700000" scaled="1"/>
              <a:tileRect/>
            </a:gradFill>
            <a:ln w="12700" cap="flat" cmpd="sng" algn="ctr">
              <a:noFill/>
              <a:prstDash val="solid"/>
              <a:miter lim="800000"/>
            </a:ln>
            <a:effectLst/>
          </p:spPr>
          <p:txBody>
            <a:bodyPr rtlCol="0" anchor="ctr"/>
            <a:lstStyle/>
            <a:p>
              <a:pPr algn="ctr" fontAlgn="auto">
                <a:spcBef>
                  <a:spcPts val="0"/>
                </a:spcBef>
                <a:spcAft>
                  <a:spcPts val="0"/>
                </a:spcAft>
                <a:defRPr/>
              </a:pPr>
              <a:endParaRPr lang="zh-CN" altLang="en-US" kern="0">
                <a:solidFill>
                  <a:sysClr val="windowText" lastClr="000000"/>
                </a:solidFill>
                <a:latin typeface="Agency FB"/>
                <a:ea typeface="微软雅黑"/>
              </a:endParaRPr>
            </a:p>
          </p:txBody>
        </p:sp>
        <p:sp>
          <p:nvSpPr>
            <p:cNvPr id="9" name="六边形 8"/>
            <p:cNvSpPr/>
            <p:nvPr/>
          </p:nvSpPr>
          <p:spPr>
            <a:xfrm>
              <a:off x="538199" y="906497"/>
              <a:ext cx="3533713" cy="3533704"/>
            </a:xfrm>
            <a:prstGeom prst="hexagon">
              <a:avLst/>
            </a:prstGeom>
            <a:gradFill flip="none" rotWithShape="1">
              <a:gsLst>
                <a:gs pos="0">
                  <a:srgbClr val="E94744">
                    <a:shade val="30000"/>
                    <a:satMod val="115000"/>
                  </a:srgbClr>
                </a:gs>
                <a:gs pos="50000">
                  <a:srgbClr val="E94744">
                    <a:shade val="67500"/>
                    <a:satMod val="115000"/>
                  </a:srgbClr>
                </a:gs>
                <a:gs pos="100000">
                  <a:srgbClr val="E94744">
                    <a:shade val="100000"/>
                    <a:satMod val="115000"/>
                  </a:srgbClr>
                </a:gs>
              </a:gsLst>
              <a:lin ang="16200000" scaled="1"/>
              <a:tileRect/>
            </a:gradFill>
            <a:ln w="12700" cap="flat" cmpd="sng" algn="ctr">
              <a:noFill/>
              <a:prstDash val="solid"/>
              <a:miter lim="800000"/>
            </a:ln>
            <a:effectLst/>
          </p:spPr>
          <p:txBody>
            <a:bodyPr rtlCol="0" anchor="ctr"/>
            <a:lstStyle/>
            <a:p>
              <a:pPr algn="ctr" fontAlgn="auto">
                <a:spcBef>
                  <a:spcPts val="0"/>
                </a:spcBef>
                <a:spcAft>
                  <a:spcPts val="0"/>
                </a:spcAft>
                <a:defRPr/>
              </a:pPr>
              <a:endParaRPr lang="zh-CN" altLang="en-US" kern="0">
                <a:solidFill>
                  <a:sysClr val="window" lastClr="FFFFFF"/>
                </a:solidFill>
                <a:latin typeface="Agency FB"/>
                <a:ea typeface="微软雅黑"/>
              </a:endParaRPr>
            </a:p>
          </p:txBody>
        </p:sp>
      </p:grpSp>
      <p:grpSp>
        <p:nvGrpSpPr>
          <p:cNvPr id="10" name="6"/>
          <p:cNvGrpSpPr/>
          <p:nvPr userDrawn="1"/>
        </p:nvGrpSpPr>
        <p:grpSpPr>
          <a:xfrm>
            <a:off x="518536" y="289712"/>
            <a:ext cx="496016" cy="1201297"/>
            <a:chOff x="7314523" y="1440019"/>
            <a:chExt cx="2081664" cy="7586935"/>
          </a:xfrm>
        </p:grpSpPr>
        <p:grpSp>
          <p:nvGrpSpPr>
            <p:cNvPr id="11" name="组合 10"/>
            <p:cNvGrpSpPr/>
            <p:nvPr/>
          </p:nvGrpSpPr>
          <p:grpSpPr>
            <a:xfrm flipH="1">
              <a:off x="7314523" y="1440019"/>
              <a:ext cx="2081664" cy="2081664"/>
              <a:chOff x="2848130" y="1860030"/>
              <a:chExt cx="3807502" cy="3807503"/>
            </a:xfrm>
          </p:grpSpPr>
          <p:sp>
            <p:nvSpPr>
              <p:cNvPr id="13" name="六边形 12"/>
              <p:cNvSpPr/>
              <p:nvPr/>
            </p:nvSpPr>
            <p:spPr>
              <a:xfrm>
                <a:off x="2848130" y="1860030"/>
                <a:ext cx="3807502" cy="3807503"/>
              </a:xfrm>
              <a:prstGeom prst="hexagon">
                <a:avLst/>
              </a:prstGeom>
              <a:gradFill flip="none" rotWithShape="1">
                <a:gsLst>
                  <a:gs pos="0">
                    <a:sysClr val="window" lastClr="FFFFFF"/>
                  </a:gs>
                  <a:gs pos="100000">
                    <a:srgbClr val="E0E0E0"/>
                  </a:gs>
                </a:gsLst>
                <a:lin ang="5400000" scaled="1"/>
                <a:tileRect/>
              </a:gradFill>
              <a:ln w="12700" cap="flat" cmpd="sng" algn="ctr">
                <a:noFill/>
                <a:prstDash val="solid"/>
                <a:miter lim="800000"/>
              </a:ln>
              <a:effectLst>
                <a:outerShdw blurRad="279400" dist="254000" dir="8100000" algn="tr" rotWithShape="0">
                  <a:prstClr val="black">
                    <a:alpha val="40000"/>
                  </a:prstClr>
                </a:outerShdw>
              </a:effectLst>
            </p:spPr>
            <p:txBody>
              <a:bodyPr rtlCol="0" anchor="ctr"/>
              <a:lstStyle/>
              <a:p>
                <a:pPr algn="ctr" fontAlgn="auto">
                  <a:spcBef>
                    <a:spcPts val="0"/>
                  </a:spcBef>
                  <a:spcAft>
                    <a:spcPts val="0"/>
                  </a:spcAft>
                  <a:defRPr/>
                </a:pPr>
                <a:endParaRPr lang="zh-CN" altLang="en-US" sz="7200" kern="0">
                  <a:solidFill>
                    <a:srgbClr val="E94744"/>
                  </a:solidFill>
                  <a:latin typeface="Agency FB"/>
                  <a:ea typeface="微软雅黑"/>
                </a:endParaRPr>
              </a:p>
            </p:txBody>
          </p:sp>
          <p:sp>
            <p:nvSpPr>
              <p:cNvPr id="14" name="六边形 13"/>
              <p:cNvSpPr/>
              <p:nvPr/>
            </p:nvSpPr>
            <p:spPr>
              <a:xfrm>
                <a:off x="2936812" y="1948725"/>
                <a:ext cx="3630123" cy="3630122"/>
              </a:xfrm>
              <a:prstGeom prst="hexagon">
                <a:avLst/>
              </a:prstGeom>
              <a:gradFill flip="none" rotWithShape="1">
                <a:gsLst>
                  <a:gs pos="0">
                    <a:sysClr val="window" lastClr="FFFFFF"/>
                  </a:gs>
                  <a:gs pos="100000">
                    <a:srgbClr val="DDDEDD"/>
                  </a:gs>
                </a:gsLst>
                <a:lin ang="18900000" scaled="1"/>
                <a:tileRect/>
              </a:gradFill>
              <a:ln w="12700" cap="flat" cmpd="sng" algn="ctr">
                <a:noFill/>
                <a:prstDash val="solid"/>
                <a:miter lim="800000"/>
              </a:ln>
              <a:effectLst/>
            </p:spPr>
            <p:txBody>
              <a:bodyPr rtlCol="0" anchor="ctr"/>
              <a:lstStyle/>
              <a:p>
                <a:pPr algn="ctr" fontAlgn="auto">
                  <a:spcBef>
                    <a:spcPts val="0"/>
                  </a:spcBef>
                  <a:spcAft>
                    <a:spcPts val="0"/>
                  </a:spcAft>
                  <a:defRPr/>
                </a:pPr>
                <a:endParaRPr lang="zh-CN" altLang="en-US" sz="7200" kern="0">
                  <a:solidFill>
                    <a:srgbClr val="E94744"/>
                  </a:solidFill>
                  <a:latin typeface="Agency FB"/>
                  <a:ea typeface="微软雅黑"/>
                </a:endParaRPr>
              </a:p>
            </p:txBody>
          </p:sp>
        </p:grpSp>
        <p:sp>
          <p:nvSpPr>
            <p:cNvPr id="12" name="文本框 36"/>
            <p:cNvSpPr txBox="1"/>
            <p:nvPr/>
          </p:nvSpPr>
          <p:spPr>
            <a:xfrm>
              <a:off x="7910888" y="1446133"/>
              <a:ext cx="775273" cy="7580821"/>
            </a:xfrm>
            <a:prstGeom prst="rect">
              <a:avLst/>
            </a:prstGeom>
            <a:noFill/>
          </p:spPr>
          <p:txBody>
            <a:bodyPr wrap="none" rtlCol="0">
              <a:spAutoFit/>
            </a:bodyPr>
            <a:lstStyle/>
            <a:p>
              <a:pPr fontAlgn="auto">
                <a:spcBef>
                  <a:spcPts val="0"/>
                </a:spcBef>
                <a:spcAft>
                  <a:spcPts val="0"/>
                </a:spcAft>
                <a:defRPr/>
              </a:pPr>
              <a:endParaRPr lang="zh-CN" altLang="en-US" sz="7200" b="1" kern="0" dirty="0">
                <a:solidFill>
                  <a:srgbClr val="E94744"/>
                </a:solidFill>
                <a:effectLst>
                  <a:innerShdw blurRad="63500" dist="50800" dir="13500000">
                    <a:prstClr val="black">
                      <a:alpha val="50000"/>
                    </a:prstClr>
                  </a:innerShdw>
                </a:effectLst>
                <a:latin typeface="Times New Roman"/>
                <a:ea typeface="微软雅黑"/>
              </a:endParaRPr>
            </a:p>
          </p:txBody>
        </p:sp>
      </p:grpSp>
      <p:sp>
        <p:nvSpPr>
          <p:cNvPr id="15" name="标题 1"/>
          <p:cNvSpPr txBox="1">
            <a:spLocks/>
          </p:cNvSpPr>
          <p:nvPr userDrawn="1"/>
        </p:nvSpPr>
        <p:spPr>
          <a:xfrm>
            <a:off x="1075230" y="132152"/>
            <a:ext cx="1369610" cy="4385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vert="horz" wrap="none" lIns="68582" tIns="34292" rIns="68582" bIns="34292" rtlCol="0" anchor="ctr">
            <a:spAutoFit/>
          </a:bodyPr>
          <a:lstStyle>
            <a:lvl1pPr algn="l" defTabSz="914400" rtl="0" eaLnBrk="1" latinLnBrk="0" hangingPunct="1">
              <a:lnSpc>
                <a:spcPct val="90000"/>
              </a:lnSpc>
              <a:spcBef>
                <a:spcPct val="0"/>
              </a:spcBef>
              <a:buNone/>
              <a:defRPr lang="zh-CN" altLang="en-US" sz="2000" b="0" kern="1200">
                <a:solidFill>
                  <a:schemeClr val="tx1">
                    <a:lumMod val="85000"/>
                    <a:lumOff val="15000"/>
                  </a:schemeClr>
                </a:solidFill>
                <a:latin typeface="微软雅黑" pitchFamily="34" charset="-122"/>
                <a:ea typeface="微软雅黑" panose="020B0503020204020204" pitchFamily="34" charset="-122"/>
                <a:cs typeface="+mn-cs"/>
              </a:defRPr>
            </a:lvl1pPr>
          </a:lstStyle>
          <a:p>
            <a:pPr fontAlgn="auto">
              <a:lnSpc>
                <a:spcPct val="100000"/>
              </a:lnSpc>
              <a:spcBef>
                <a:spcPts val="0"/>
              </a:spcBef>
              <a:spcAft>
                <a:spcPts val="0"/>
              </a:spcAft>
            </a:pPr>
            <a:r>
              <a:rPr sz="2400" b="1" kern="0" dirty="0">
                <a:solidFill>
                  <a:srgbClr val="1F497D"/>
                </a:solidFill>
              </a:rPr>
              <a:t>教学分析</a:t>
            </a:r>
          </a:p>
        </p:txBody>
      </p:sp>
      <p:cxnSp>
        <p:nvCxnSpPr>
          <p:cNvPr id="18" name="直接连接符 17"/>
          <p:cNvCxnSpPr/>
          <p:nvPr userDrawn="1"/>
        </p:nvCxnSpPr>
        <p:spPr>
          <a:xfrm>
            <a:off x="515347" y="674219"/>
            <a:ext cx="8114895" cy="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11164549"/>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wipe(left)">
                                          <p:cBhvr>
                                            <p:cTn id="7" dur="300"/>
                                            <p:tgtEl>
                                              <p:spTgt spid="18"/>
                                            </p:tgtEl>
                                          </p:cBhvr>
                                        </p:animEffect>
                                      </p:childTnLst>
                                    </p:cTn>
                                  </p:par>
                                </p:childTnLst>
                              </p:cTn>
                            </p:par>
                            <p:par>
                              <p:cTn id="8" fill="hold">
                                <p:stCondLst>
                                  <p:cond delay="300"/>
                                </p:stCondLst>
                                <p:childTnLst>
                                  <p:par>
                                    <p:cTn id="9" presetID="2" presetClass="entr" presetSubtype="9" fill="hold" nodeType="afterEffect" p14:presetBounceEnd="50000">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14:bounceEnd="50000">
                                          <p:cBhvr additive="base">
                                            <p:cTn id="11" dur="1000" fill="hold"/>
                                            <p:tgtEl>
                                              <p:spTgt spid="7"/>
                                            </p:tgtEl>
                                            <p:attrNameLst>
                                              <p:attrName>ppt_x</p:attrName>
                                            </p:attrNameLst>
                                          </p:cBhvr>
                                          <p:tavLst>
                                            <p:tav tm="0">
                                              <p:val>
                                                <p:strVal val="0-#ppt_w/2"/>
                                              </p:val>
                                            </p:tav>
                                            <p:tav tm="100000">
                                              <p:val>
                                                <p:strVal val="#ppt_x"/>
                                              </p:val>
                                            </p:tav>
                                          </p:tavLst>
                                        </p:anim>
                                        <p:anim calcmode="lin" valueType="num" p14:bounceEnd="50000">
                                          <p:cBhvr additive="base">
                                            <p:cTn id="12" dur="1000" fill="hold"/>
                                            <p:tgtEl>
                                              <p:spTgt spid="7"/>
                                            </p:tgtEl>
                                            <p:attrNameLst>
                                              <p:attrName>ppt_y</p:attrName>
                                            </p:attrNameLst>
                                          </p:cBhvr>
                                          <p:tavLst>
                                            <p:tav tm="0">
                                              <p:val>
                                                <p:strVal val="0-#ppt_h/2"/>
                                              </p:val>
                                            </p:tav>
                                            <p:tav tm="100000">
                                              <p:val>
                                                <p:strVal val="#ppt_y"/>
                                              </p:val>
                                            </p:tav>
                                          </p:tavLst>
                                        </p:anim>
                                      </p:childTnLst>
                                    </p:cTn>
                                  </p:par>
                                  <p:par>
                                    <p:cTn id="13" presetID="2" presetClass="entr" presetSubtype="1" fill="hold" nodeType="withEffect" p14:presetBounceEnd="50000">
                                      <p:stCondLst>
                                        <p:cond delay="0"/>
                                      </p:stCondLst>
                                      <p:childTnLst>
                                        <p:set>
                                          <p:cBhvr>
                                            <p:cTn id="14" dur="1" fill="hold">
                                              <p:stCondLst>
                                                <p:cond delay="0"/>
                                              </p:stCondLst>
                                            </p:cTn>
                                            <p:tgtEl>
                                              <p:spTgt spid="10"/>
                                            </p:tgtEl>
                                            <p:attrNameLst>
                                              <p:attrName>style.visibility</p:attrName>
                                            </p:attrNameLst>
                                          </p:cBhvr>
                                          <p:to>
                                            <p:strVal val="visible"/>
                                          </p:to>
                                        </p:set>
                                        <p:anim calcmode="lin" valueType="num" p14:bounceEnd="50000">
                                          <p:cBhvr additive="base">
                                            <p:cTn id="15" dur="1000" fill="hold"/>
                                            <p:tgtEl>
                                              <p:spTgt spid="10"/>
                                            </p:tgtEl>
                                            <p:attrNameLst>
                                              <p:attrName>ppt_x</p:attrName>
                                            </p:attrNameLst>
                                          </p:cBhvr>
                                          <p:tavLst>
                                            <p:tav tm="0">
                                              <p:val>
                                                <p:strVal val="#ppt_x"/>
                                              </p:val>
                                            </p:tav>
                                            <p:tav tm="100000">
                                              <p:val>
                                                <p:strVal val="#ppt_x"/>
                                              </p:val>
                                            </p:tav>
                                          </p:tavLst>
                                        </p:anim>
                                        <p:anim calcmode="lin" valueType="num" p14:bounceEnd="50000">
                                          <p:cBhvr additive="base">
                                            <p:cTn id="16" dur="1000" fill="hold"/>
                                            <p:tgtEl>
                                              <p:spTgt spid="10"/>
                                            </p:tgtEl>
                                            <p:attrNameLst>
                                              <p:attrName>ppt_y</p:attrName>
                                            </p:attrNameLst>
                                          </p:cBhvr>
                                          <p:tavLst>
                                            <p:tav tm="0">
                                              <p:val>
                                                <p:strVal val="0-#ppt_h/2"/>
                                              </p:val>
                                            </p:tav>
                                            <p:tav tm="100000">
                                              <p:val>
                                                <p:strVal val="#ppt_y"/>
                                              </p:val>
                                            </p:tav>
                                          </p:tavLst>
                                        </p:anim>
                                      </p:childTnLst>
                                    </p:cTn>
                                  </p:par>
                                  <p:par>
                                    <p:cTn id="17" presetID="22" presetClass="entr" presetSubtype="8" fill="hold" grpId="0" nodeType="withEffect">
                                      <p:stCondLst>
                                        <p:cond delay="500"/>
                                      </p:stCondLst>
                                      <p:childTnLst>
                                        <p:set>
                                          <p:cBhvr>
                                            <p:cTn id="18" dur="1" fill="hold">
                                              <p:stCondLst>
                                                <p:cond delay="0"/>
                                              </p:stCondLst>
                                            </p:cTn>
                                            <p:tgtEl>
                                              <p:spTgt spid="5"/>
                                            </p:tgtEl>
                                            <p:attrNameLst>
                                              <p:attrName>style.visibility</p:attrName>
                                            </p:attrNameLst>
                                          </p:cBhvr>
                                          <p:to>
                                            <p:strVal val="visible"/>
                                          </p:to>
                                        </p:set>
                                        <p:animEffect transition="in" filter="wipe(left)">
                                          <p:cBhvr>
                                            <p:cTn id="19" dur="500"/>
                                            <p:tgtEl>
                                              <p:spTgt spid="5"/>
                                            </p:tgtEl>
                                          </p:cBhvr>
                                        </p:animEffect>
                                      </p:childTnLst>
                                    </p:cTn>
                                  </p:par>
                                  <p:par>
                                    <p:cTn id="20" presetID="10" presetClass="entr" presetSubtype="0" fill="hold" grpId="0" nodeType="withEffect">
                                      <p:stCondLst>
                                        <p:cond delay="500"/>
                                      </p:stCondLst>
                                      <p:childTnLst>
                                        <p:set>
                                          <p:cBhvr>
                                            <p:cTn id="21" dur="1" fill="hold">
                                              <p:stCondLst>
                                                <p:cond delay="0"/>
                                              </p:stCondLst>
                                            </p:cTn>
                                            <p:tgtEl>
                                              <p:spTgt spid="15"/>
                                            </p:tgtEl>
                                            <p:attrNameLst>
                                              <p:attrName>style.visibility</p:attrName>
                                            </p:attrNameLst>
                                          </p:cBhvr>
                                          <p:to>
                                            <p:strVal val="visible"/>
                                          </p:to>
                                        </p:set>
                                        <p:animEffect transition="in" filter="fade">
                                          <p:cBhvr>
                                            <p:cTn id="22"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15"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wipe(left)">
                                          <p:cBhvr>
                                            <p:cTn id="7" dur="300"/>
                                            <p:tgtEl>
                                              <p:spTgt spid="18"/>
                                            </p:tgtEl>
                                          </p:cBhvr>
                                        </p:animEffect>
                                      </p:childTnLst>
                                    </p:cTn>
                                  </p:par>
                                </p:childTnLst>
                              </p:cTn>
                            </p:par>
                            <p:par>
                              <p:cTn id="8" fill="hold">
                                <p:stCondLst>
                                  <p:cond delay="300"/>
                                </p:stCondLst>
                                <p:childTnLst>
                                  <p:par>
                                    <p:cTn id="9" presetID="2" presetClass="entr" presetSubtype="9" fill="hold" nodeType="after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1000" fill="hold"/>
                                            <p:tgtEl>
                                              <p:spTgt spid="7"/>
                                            </p:tgtEl>
                                            <p:attrNameLst>
                                              <p:attrName>ppt_x</p:attrName>
                                            </p:attrNameLst>
                                          </p:cBhvr>
                                          <p:tavLst>
                                            <p:tav tm="0">
                                              <p:val>
                                                <p:strVal val="0-#ppt_w/2"/>
                                              </p:val>
                                            </p:tav>
                                            <p:tav tm="100000">
                                              <p:val>
                                                <p:strVal val="#ppt_x"/>
                                              </p:val>
                                            </p:tav>
                                          </p:tavLst>
                                        </p:anim>
                                        <p:anim calcmode="lin" valueType="num">
                                          <p:cBhvr additive="base">
                                            <p:cTn id="12" dur="1000" fill="hold"/>
                                            <p:tgtEl>
                                              <p:spTgt spid="7"/>
                                            </p:tgtEl>
                                            <p:attrNameLst>
                                              <p:attrName>ppt_y</p:attrName>
                                            </p:attrNameLst>
                                          </p:cBhvr>
                                          <p:tavLst>
                                            <p:tav tm="0">
                                              <p:val>
                                                <p:strVal val="0-#ppt_h/2"/>
                                              </p:val>
                                            </p:tav>
                                            <p:tav tm="100000">
                                              <p:val>
                                                <p:strVal val="#ppt_y"/>
                                              </p:val>
                                            </p:tav>
                                          </p:tavLst>
                                        </p:anim>
                                      </p:childTnLst>
                                    </p:cTn>
                                  </p:par>
                                  <p:par>
                                    <p:cTn id="13" presetID="2" presetClass="entr" presetSubtype="1" fill="hold" nodeType="withEffect">
                                      <p:stCondLst>
                                        <p:cond delay="0"/>
                                      </p:stCondLst>
                                      <p:childTnLst>
                                        <p:set>
                                          <p:cBhvr>
                                            <p:cTn id="14" dur="1" fill="hold">
                                              <p:stCondLst>
                                                <p:cond delay="0"/>
                                              </p:stCondLst>
                                            </p:cTn>
                                            <p:tgtEl>
                                              <p:spTgt spid="10"/>
                                            </p:tgtEl>
                                            <p:attrNameLst>
                                              <p:attrName>style.visibility</p:attrName>
                                            </p:attrNameLst>
                                          </p:cBhvr>
                                          <p:to>
                                            <p:strVal val="visible"/>
                                          </p:to>
                                        </p:set>
                                        <p:anim calcmode="lin" valueType="num">
                                          <p:cBhvr additive="base">
                                            <p:cTn id="15" dur="1000" fill="hold"/>
                                            <p:tgtEl>
                                              <p:spTgt spid="10"/>
                                            </p:tgtEl>
                                            <p:attrNameLst>
                                              <p:attrName>ppt_x</p:attrName>
                                            </p:attrNameLst>
                                          </p:cBhvr>
                                          <p:tavLst>
                                            <p:tav tm="0">
                                              <p:val>
                                                <p:strVal val="#ppt_x"/>
                                              </p:val>
                                            </p:tav>
                                            <p:tav tm="100000">
                                              <p:val>
                                                <p:strVal val="#ppt_x"/>
                                              </p:val>
                                            </p:tav>
                                          </p:tavLst>
                                        </p:anim>
                                        <p:anim calcmode="lin" valueType="num">
                                          <p:cBhvr additive="base">
                                            <p:cTn id="16" dur="1000" fill="hold"/>
                                            <p:tgtEl>
                                              <p:spTgt spid="10"/>
                                            </p:tgtEl>
                                            <p:attrNameLst>
                                              <p:attrName>ppt_y</p:attrName>
                                            </p:attrNameLst>
                                          </p:cBhvr>
                                          <p:tavLst>
                                            <p:tav tm="0">
                                              <p:val>
                                                <p:strVal val="0-#ppt_h/2"/>
                                              </p:val>
                                            </p:tav>
                                            <p:tav tm="100000">
                                              <p:val>
                                                <p:strVal val="#ppt_y"/>
                                              </p:val>
                                            </p:tav>
                                          </p:tavLst>
                                        </p:anim>
                                      </p:childTnLst>
                                    </p:cTn>
                                  </p:par>
                                  <p:par>
                                    <p:cTn id="17" presetID="22" presetClass="entr" presetSubtype="8" fill="hold" grpId="0" nodeType="withEffect">
                                      <p:stCondLst>
                                        <p:cond delay="500"/>
                                      </p:stCondLst>
                                      <p:childTnLst>
                                        <p:set>
                                          <p:cBhvr>
                                            <p:cTn id="18" dur="1" fill="hold">
                                              <p:stCondLst>
                                                <p:cond delay="0"/>
                                              </p:stCondLst>
                                            </p:cTn>
                                            <p:tgtEl>
                                              <p:spTgt spid="5"/>
                                            </p:tgtEl>
                                            <p:attrNameLst>
                                              <p:attrName>style.visibility</p:attrName>
                                            </p:attrNameLst>
                                          </p:cBhvr>
                                          <p:to>
                                            <p:strVal val="visible"/>
                                          </p:to>
                                        </p:set>
                                        <p:animEffect transition="in" filter="wipe(left)">
                                          <p:cBhvr>
                                            <p:cTn id="19" dur="500"/>
                                            <p:tgtEl>
                                              <p:spTgt spid="5"/>
                                            </p:tgtEl>
                                          </p:cBhvr>
                                        </p:animEffect>
                                      </p:childTnLst>
                                    </p:cTn>
                                  </p:par>
                                  <p:par>
                                    <p:cTn id="20" presetID="10" presetClass="entr" presetSubtype="0" fill="hold" grpId="0" nodeType="withEffect">
                                      <p:stCondLst>
                                        <p:cond delay="500"/>
                                      </p:stCondLst>
                                      <p:childTnLst>
                                        <p:set>
                                          <p:cBhvr>
                                            <p:cTn id="21" dur="1" fill="hold">
                                              <p:stCondLst>
                                                <p:cond delay="0"/>
                                              </p:stCondLst>
                                            </p:cTn>
                                            <p:tgtEl>
                                              <p:spTgt spid="15"/>
                                            </p:tgtEl>
                                            <p:attrNameLst>
                                              <p:attrName>style.visibility</p:attrName>
                                            </p:attrNameLst>
                                          </p:cBhvr>
                                          <p:to>
                                            <p:strVal val="visible"/>
                                          </p:to>
                                        </p:set>
                                        <p:animEffect transition="in" filter="fade">
                                          <p:cBhvr>
                                            <p:cTn id="22"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15" grpId="0"/>
        </p:bldLst>
      </p:timing>
    </mc:Fallback>
  </mc:AlternateContent>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教学分析（静止）">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E970364-8C18-4747-B562-0D9376530B6F}" type="datetimeFigureOut">
              <a:rPr lang="zh-CN" altLang="en-US" smtClean="0">
                <a:solidFill>
                  <a:prstClr val="black">
                    <a:tint val="75000"/>
                  </a:prstClr>
                </a:solidFill>
              </a:rPr>
              <a:pPr/>
              <a:t>2019/2/19</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93B9249D-033E-4043-BE27-F92B2E216FDD}" type="slidenum">
              <a:rPr lang="zh-CN" altLang="en-US" smtClean="0">
                <a:solidFill>
                  <a:prstClr val="black">
                    <a:tint val="75000"/>
                  </a:prstClr>
                </a:solidFill>
              </a:rPr>
              <a:pPr/>
              <a:t>‹#›</a:t>
            </a:fld>
            <a:endParaRPr lang="zh-CN" altLang="en-US">
              <a:solidFill>
                <a:prstClr val="black">
                  <a:tint val="75000"/>
                </a:prstClr>
              </a:solidFill>
            </a:endParaRPr>
          </a:p>
        </p:txBody>
      </p:sp>
      <p:sp>
        <p:nvSpPr>
          <p:cNvPr id="5" name="矩形 3"/>
          <p:cNvSpPr>
            <a:spLocks noChangeArrowheads="1"/>
          </p:cNvSpPr>
          <p:nvPr userDrawn="1"/>
        </p:nvSpPr>
        <p:spPr bwMode="auto">
          <a:xfrm>
            <a:off x="1062119" y="449742"/>
            <a:ext cx="1644557" cy="2846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lIns="68582" tIns="34292" rIns="68582" bIns="34292">
            <a:spAutoFit/>
          </a:bodyPr>
          <a:lstStyle/>
          <a:p>
            <a:pPr marL="0" lvl="1" indent="0" algn="ctr" fontAlgn="auto">
              <a:spcBef>
                <a:spcPts val="0"/>
              </a:spcBef>
              <a:spcAft>
                <a:spcPts val="0"/>
              </a:spcAft>
            </a:pPr>
            <a:r>
              <a:rPr lang="en-US" altLang="zh-CN" sz="1400" dirty="0">
                <a:solidFill>
                  <a:prstClr val="black">
                    <a:lumMod val="50000"/>
                    <a:lumOff val="50000"/>
                  </a:prstClr>
                </a:solidFill>
                <a:latin typeface="微软雅黑" pitchFamily="34" charset="-122"/>
                <a:ea typeface="微软雅黑" pitchFamily="34" charset="-122"/>
              </a:rPr>
              <a:t>Teaching Analysis</a:t>
            </a:r>
            <a:endParaRPr lang="zh-CN" altLang="en-US" sz="1400" dirty="0">
              <a:solidFill>
                <a:prstClr val="black">
                  <a:lumMod val="50000"/>
                  <a:lumOff val="50000"/>
                </a:prstClr>
              </a:solidFill>
              <a:latin typeface="微软雅黑" pitchFamily="34" charset="-122"/>
              <a:ea typeface="微软雅黑" pitchFamily="34" charset="-122"/>
            </a:endParaRPr>
          </a:p>
        </p:txBody>
      </p:sp>
      <p:grpSp>
        <p:nvGrpSpPr>
          <p:cNvPr id="7" name="组合 6"/>
          <p:cNvGrpSpPr/>
          <p:nvPr userDrawn="1"/>
        </p:nvGrpSpPr>
        <p:grpSpPr>
          <a:xfrm>
            <a:off x="250978" y="191154"/>
            <a:ext cx="626910" cy="425035"/>
            <a:chOff x="304799" y="673099"/>
            <a:chExt cx="4000501" cy="4000500"/>
          </a:xfrm>
          <a:gradFill flip="none" rotWithShape="1">
            <a:gsLst>
              <a:gs pos="0">
                <a:srgbClr val="009288">
                  <a:shade val="30000"/>
                  <a:satMod val="115000"/>
                </a:srgbClr>
              </a:gs>
              <a:gs pos="50000">
                <a:srgbClr val="009288">
                  <a:shade val="67500"/>
                  <a:satMod val="115000"/>
                </a:srgbClr>
              </a:gs>
              <a:gs pos="100000">
                <a:srgbClr val="009288">
                  <a:shade val="100000"/>
                  <a:satMod val="115000"/>
                </a:srgbClr>
              </a:gs>
            </a:gsLst>
            <a:lin ang="5400000" scaled="1"/>
            <a:tileRect/>
          </a:gradFill>
          <a:effectLst>
            <a:outerShdw blurRad="444500" dist="254000" dir="8100000" algn="tr" rotWithShape="0">
              <a:prstClr val="black">
                <a:alpha val="50000"/>
              </a:prstClr>
            </a:outerShdw>
          </a:effectLst>
        </p:grpSpPr>
        <p:sp>
          <p:nvSpPr>
            <p:cNvPr id="8" name="六边形 7"/>
            <p:cNvSpPr/>
            <p:nvPr/>
          </p:nvSpPr>
          <p:spPr>
            <a:xfrm>
              <a:off x="304799" y="673099"/>
              <a:ext cx="4000501" cy="4000500"/>
            </a:xfrm>
            <a:prstGeom prst="hexagon">
              <a:avLst/>
            </a:prstGeom>
            <a:gradFill flip="none" rotWithShape="1">
              <a:gsLst>
                <a:gs pos="0">
                  <a:srgbClr val="E94744">
                    <a:shade val="30000"/>
                    <a:satMod val="115000"/>
                  </a:srgbClr>
                </a:gs>
                <a:gs pos="50000">
                  <a:srgbClr val="E94744">
                    <a:shade val="67500"/>
                    <a:satMod val="115000"/>
                  </a:srgbClr>
                </a:gs>
                <a:gs pos="100000">
                  <a:srgbClr val="E94744">
                    <a:shade val="100000"/>
                    <a:satMod val="115000"/>
                  </a:srgbClr>
                </a:gs>
              </a:gsLst>
              <a:lin ang="2700000" scaled="1"/>
              <a:tileRect/>
            </a:gradFill>
            <a:ln w="12700" cap="flat" cmpd="sng" algn="ctr">
              <a:noFill/>
              <a:prstDash val="solid"/>
              <a:miter lim="800000"/>
            </a:ln>
            <a:effectLst/>
          </p:spPr>
          <p:txBody>
            <a:bodyPr rtlCol="0" anchor="ctr"/>
            <a:lstStyle/>
            <a:p>
              <a:pPr algn="ctr" fontAlgn="auto">
                <a:spcBef>
                  <a:spcPts val="0"/>
                </a:spcBef>
                <a:spcAft>
                  <a:spcPts val="0"/>
                </a:spcAft>
                <a:defRPr/>
              </a:pPr>
              <a:endParaRPr lang="zh-CN" altLang="en-US" kern="0">
                <a:solidFill>
                  <a:sysClr val="windowText" lastClr="000000"/>
                </a:solidFill>
                <a:latin typeface="Agency FB"/>
                <a:ea typeface="微软雅黑"/>
              </a:endParaRPr>
            </a:p>
          </p:txBody>
        </p:sp>
        <p:sp>
          <p:nvSpPr>
            <p:cNvPr id="9" name="六边形 8"/>
            <p:cNvSpPr/>
            <p:nvPr/>
          </p:nvSpPr>
          <p:spPr>
            <a:xfrm>
              <a:off x="538199" y="906497"/>
              <a:ext cx="3533713" cy="3533704"/>
            </a:xfrm>
            <a:prstGeom prst="hexagon">
              <a:avLst/>
            </a:prstGeom>
            <a:gradFill flip="none" rotWithShape="1">
              <a:gsLst>
                <a:gs pos="0">
                  <a:srgbClr val="E94744">
                    <a:shade val="30000"/>
                    <a:satMod val="115000"/>
                  </a:srgbClr>
                </a:gs>
                <a:gs pos="50000">
                  <a:srgbClr val="E94744">
                    <a:shade val="67500"/>
                    <a:satMod val="115000"/>
                  </a:srgbClr>
                </a:gs>
                <a:gs pos="100000">
                  <a:srgbClr val="E94744">
                    <a:shade val="100000"/>
                    <a:satMod val="115000"/>
                  </a:srgbClr>
                </a:gs>
              </a:gsLst>
              <a:lin ang="16200000" scaled="1"/>
              <a:tileRect/>
            </a:gradFill>
            <a:ln w="12700" cap="flat" cmpd="sng" algn="ctr">
              <a:noFill/>
              <a:prstDash val="solid"/>
              <a:miter lim="800000"/>
            </a:ln>
            <a:effectLst/>
          </p:spPr>
          <p:txBody>
            <a:bodyPr rtlCol="0" anchor="ctr"/>
            <a:lstStyle/>
            <a:p>
              <a:pPr algn="ctr" fontAlgn="auto">
                <a:spcBef>
                  <a:spcPts val="0"/>
                </a:spcBef>
                <a:spcAft>
                  <a:spcPts val="0"/>
                </a:spcAft>
                <a:defRPr/>
              </a:pPr>
              <a:endParaRPr lang="zh-CN" altLang="en-US" kern="0">
                <a:solidFill>
                  <a:sysClr val="window" lastClr="FFFFFF"/>
                </a:solidFill>
                <a:latin typeface="Agency FB"/>
                <a:ea typeface="微软雅黑"/>
              </a:endParaRPr>
            </a:p>
          </p:txBody>
        </p:sp>
      </p:grpSp>
      <p:grpSp>
        <p:nvGrpSpPr>
          <p:cNvPr id="10" name="6"/>
          <p:cNvGrpSpPr/>
          <p:nvPr userDrawn="1"/>
        </p:nvGrpSpPr>
        <p:grpSpPr>
          <a:xfrm>
            <a:off x="518536" y="289712"/>
            <a:ext cx="496016" cy="1201297"/>
            <a:chOff x="7314523" y="1440019"/>
            <a:chExt cx="2081664" cy="7586935"/>
          </a:xfrm>
        </p:grpSpPr>
        <p:grpSp>
          <p:nvGrpSpPr>
            <p:cNvPr id="11" name="组合 10"/>
            <p:cNvGrpSpPr/>
            <p:nvPr/>
          </p:nvGrpSpPr>
          <p:grpSpPr>
            <a:xfrm flipH="1">
              <a:off x="7314523" y="1440019"/>
              <a:ext cx="2081664" cy="2081664"/>
              <a:chOff x="2848130" y="1860030"/>
              <a:chExt cx="3807502" cy="3807503"/>
            </a:xfrm>
          </p:grpSpPr>
          <p:sp>
            <p:nvSpPr>
              <p:cNvPr id="13" name="六边形 12"/>
              <p:cNvSpPr/>
              <p:nvPr/>
            </p:nvSpPr>
            <p:spPr>
              <a:xfrm>
                <a:off x="2848130" y="1860030"/>
                <a:ext cx="3807502" cy="3807503"/>
              </a:xfrm>
              <a:prstGeom prst="hexagon">
                <a:avLst/>
              </a:prstGeom>
              <a:gradFill flip="none" rotWithShape="1">
                <a:gsLst>
                  <a:gs pos="0">
                    <a:sysClr val="window" lastClr="FFFFFF"/>
                  </a:gs>
                  <a:gs pos="100000">
                    <a:srgbClr val="E0E0E0"/>
                  </a:gs>
                </a:gsLst>
                <a:lin ang="5400000" scaled="1"/>
                <a:tileRect/>
              </a:gradFill>
              <a:ln w="12700" cap="flat" cmpd="sng" algn="ctr">
                <a:noFill/>
                <a:prstDash val="solid"/>
                <a:miter lim="800000"/>
              </a:ln>
              <a:effectLst>
                <a:outerShdw blurRad="279400" dist="254000" dir="8100000" algn="tr" rotWithShape="0">
                  <a:prstClr val="black">
                    <a:alpha val="40000"/>
                  </a:prstClr>
                </a:outerShdw>
              </a:effectLst>
            </p:spPr>
            <p:txBody>
              <a:bodyPr rtlCol="0" anchor="ctr"/>
              <a:lstStyle/>
              <a:p>
                <a:pPr algn="ctr" fontAlgn="auto">
                  <a:spcBef>
                    <a:spcPts val="0"/>
                  </a:spcBef>
                  <a:spcAft>
                    <a:spcPts val="0"/>
                  </a:spcAft>
                  <a:defRPr/>
                </a:pPr>
                <a:endParaRPr lang="zh-CN" altLang="en-US" sz="7200" kern="0">
                  <a:solidFill>
                    <a:srgbClr val="E94744"/>
                  </a:solidFill>
                  <a:latin typeface="Agency FB"/>
                  <a:ea typeface="微软雅黑"/>
                </a:endParaRPr>
              </a:p>
            </p:txBody>
          </p:sp>
          <p:sp>
            <p:nvSpPr>
              <p:cNvPr id="14" name="六边形 13"/>
              <p:cNvSpPr/>
              <p:nvPr/>
            </p:nvSpPr>
            <p:spPr>
              <a:xfrm>
                <a:off x="2936812" y="1948725"/>
                <a:ext cx="3630123" cy="3630122"/>
              </a:xfrm>
              <a:prstGeom prst="hexagon">
                <a:avLst/>
              </a:prstGeom>
              <a:gradFill flip="none" rotWithShape="1">
                <a:gsLst>
                  <a:gs pos="0">
                    <a:sysClr val="window" lastClr="FFFFFF"/>
                  </a:gs>
                  <a:gs pos="100000">
                    <a:srgbClr val="DDDEDD"/>
                  </a:gs>
                </a:gsLst>
                <a:lin ang="18900000" scaled="1"/>
                <a:tileRect/>
              </a:gradFill>
              <a:ln w="12700" cap="flat" cmpd="sng" algn="ctr">
                <a:noFill/>
                <a:prstDash val="solid"/>
                <a:miter lim="800000"/>
              </a:ln>
              <a:effectLst/>
            </p:spPr>
            <p:txBody>
              <a:bodyPr rtlCol="0" anchor="ctr"/>
              <a:lstStyle/>
              <a:p>
                <a:pPr algn="ctr" fontAlgn="auto">
                  <a:spcBef>
                    <a:spcPts val="0"/>
                  </a:spcBef>
                  <a:spcAft>
                    <a:spcPts val="0"/>
                  </a:spcAft>
                  <a:defRPr/>
                </a:pPr>
                <a:endParaRPr lang="zh-CN" altLang="en-US" sz="7200" kern="0">
                  <a:solidFill>
                    <a:srgbClr val="E94744"/>
                  </a:solidFill>
                  <a:latin typeface="Agency FB"/>
                  <a:ea typeface="微软雅黑"/>
                </a:endParaRPr>
              </a:p>
            </p:txBody>
          </p:sp>
        </p:grpSp>
        <p:sp>
          <p:nvSpPr>
            <p:cNvPr id="12" name="文本框 36"/>
            <p:cNvSpPr txBox="1"/>
            <p:nvPr/>
          </p:nvSpPr>
          <p:spPr>
            <a:xfrm>
              <a:off x="7910888" y="1446133"/>
              <a:ext cx="775273" cy="7580821"/>
            </a:xfrm>
            <a:prstGeom prst="rect">
              <a:avLst/>
            </a:prstGeom>
            <a:noFill/>
          </p:spPr>
          <p:txBody>
            <a:bodyPr wrap="none" rtlCol="0">
              <a:spAutoFit/>
            </a:bodyPr>
            <a:lstStyle/>
            <a:p>
              <a:pPr fontAlgn="auto">
                <a:spcBef>
                  <a:spcPts val="0"/>
                </a:spcBef>
                <a:spcAft>
                  <a:spcPts val="0"/>
                </a:spcAft>
                <a:defRPr/>
              </a:pPr>
              <a:endParaRPr lang="zh-CN" altLang="en-US" sz="7200" b="1" kern="0" dirty="0">
                <a:solidFill>
                  <a:srgbClr val="E94744"/>
                </a:solidFill>
                <a:effectLst>
                  <a:innerShdw blurRad="63500" dist="50800" dir="13500000">
                    <a:prstClr val="black">
                      <a:alpha val="50000"/>
                    </a:prstClr>
                  </a:innerShdw>
                </a:effectLst>
                <a:latin typeface="Times New Roman"/>
                <a:ea typeface="微软雅黑"/>
              </a:endParaRPr>
            </a:p>
          </p:txBody>
        </p:sp>
      </p:grpSp>
      <p:sp>
        <p:nvSpPr>
          <p:cNvPr id="15" name="标题 1"/>
          <p:cNvSpPr txBox="1">
            <a:spLocks/>
          </p:cNvSpPr>
          <p:nvPr userDrawn="1"/>
        </p:nvSpPr>
        <p:spPr>
          <a:xfrm>
            <a:off x="1075230" y="132152"/>
            <a:ext cx="1369610" cy="4385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vert="horz" wrap="none" lIns="68582" tIns="34292" rIns="68582" bIns="34292" rtlCol="0" anchor="ctr">
            <a:spAutoFit/>
          </a:bodyPr>
          <a:lstStyle>
            <a:lvl1pPr algn="l" defTabSz="914400" rtl="0" eaLnBrk="1" latinLnBrk="0" hangingPunct="1">
              <a:lnSpc>
                <a:spcPct val="90000"/>
              </a:lnSpc>
              <a:spcBef>
                <a:spcPct val="0"/>
              </a:spcBef>
              <a:buNone/>
              <a:defRPr lang="zh-CN" altLang="en-US" sz="2000" b="0" kern="1200">
                <a:solidFill>
                  <a:schemeClr val="tx1">
                    <a:lumMod val="85000"/>
                    <a:lumOff val="15000"/>
                  </a:schemeClr>
                </a:solidFill>
                <a:latin typeface="微软雅黑" pitchFamily="34" charset="-122"/>
                <a:ea typeface="微软雅黑" panose="020B0503020204020204" pitchFamily="34" charset="-122"/>
                <a:cs typeface="+mn-cs"/>
              </a:defRPr>
            </a:lvl1pPr>
          </a:lstStyle>
          <a:p>
            <a:pPr fontAlgn="auto">
              <a:lnSpc>
                <a:spcPct val="100000"/>
              </a:lnSpc>
              <a:spcBef>
                <a:spcPts val="0"/>
              </a:spcBef>
              <a:spcAft>
                <a:spcPts val="0"/>
              </a:spcAft>
            </a:pPr>
            <a:r>
              <a:rPr sz="2400" b="1" kern="0" dirty="0">
                <a:solidFill>
                  <a:srgbClr val="1F497D"/>
                </a:solidFill>
              </a:rPr>
              <a:t>教学分析</a:t>
            </a:r>
          </a:p>
        </p:txBody>
      </p:sp>
      <p:cxnSp>
        <p:nvCxnSpPr>
          <p:cNvPr id="18" name="直接连接符 17"/>
          <p:cNvCxnSpPr/>
          <p:nvPr userDrawn="1"/>
        </p:nvCxnSpPr>
        <p:spPr>
          <a:xfrm>
            <a:off x="515347" y="674219"/>
            <a:ext cx="8114895" cy="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41031746"/>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教学设计（动态）">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E970364-8C18-4747-B562-0D9376530B6F}" type="datetimeFigureOut">
              <a:rPr lang="zh-CN" altLang="en-US" smtClean="0">
                <a:solidFill>
                  <a:prstClr val="black">
                    <a:tint val="75000"/>
                  </a:prstClr>
                </a:solidFill>
              </a:rPr>
              <a:pPr/>
              <a:t>2019/2/19</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93B9249D-033E-4043-BE27-F92B2E216FDD}" type="slidenum">
              <a:rPr lang="zh-CN" altLang="en-US" smtClean="0">
                <a:solidFill>
                  <a:prstClr val="black">
                    <a:tint val="75000"/>
                  </a:prstClr>
                </a:solidFill>
              </a:rPr>
              <a:pPr/>
              <a:t>‹#›</a:t>
            </a:fld>
            <a:endParaRPr lang="zh-CN" altLang="en-US">
              <a:solidFill>
                <a:prstClr val="black">
                  <a:tint val="75000"/>
                </a:prstClr>
              </a:solidFill>
            </a:endParaRPr>
          </a:p>
        </p:txBody>
      </p:sp>
      <p:sp>
        <p:nvSpPr>
          <p:cNvPr id="5" name="矩形 3"/>
          <p:cNvSpPr>
            <a:spLocks noChangeArrowheads="1"/>
          </p:cNvSpPr>
          <p:nvPr userDrawn="1"/>
        </p:nvSpPr>
        <p:spPr bwMode="auto">
          <a:xfrm>
            <a:off x="1071247" y="449742"/>
            <a:ext cx="1546774" cy="2846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lIns="68582" tIns="34292" rIns="68582" bIns="34292">
            <a:spAutoFit/>
          </a:bodyPr>
          <a:lstStyle/>
          <a:p>
            <a:pPr marL="0" lvl="1" indent="0" algn="ctr" fontAlgn="auto">
              <a:spcBef>
                <a:spcPts val="0"/>
              </a:spcBef>
              <a:spcAft>
                <a:spcPts val="0"/>
              </a:spcAft>
            </a:pPr>
            <a:r>
              <a:rPr lang="en-US" altLang="zh-CN" sz="1400" dirty="0">
                <a:solidFill>
                  <a:prstClr val="black">
                    <a:lumMod val="50000"/>
                    <a:lumOff val="50000"/>
                  </a:prstClr>
                </a:solidFill>
                <a:latin typeface="微软雅黑" pitchFamily="34" charset="-122"/>
                <a:ea typeface="微软雅黑" pitchFamily="34" charset="-122"/>
              </a:rPr>
              <a:t>Teaching Design</a:t>
            </a:r>
            <a:endParaRPr lang="zh-CN" altLang="en-US" sz="1400" dirty="0">
              <a:solidFill>
                <a:prstClr val="black">
                  <a:lumMod val="50000"/>
                  <a:lumOff val="50000"/>
                </a:prstClr>
              </a:solidFill>
              <a:latin typeface="微软雅黑" pitchFamily="34" charset="-122"/>
              <a:ea typeface="微软雅黑" pitchFamily="34" charset="-122"/>
            </a:endParaRPr>
          </a:p>
        </p:txBody>
      </p:sp>
      <p:grpSp>
        <p:nvGrpSpPr>
          <p:cNvPr id="7" name="组合 6"/>
          <p:cNvGrpSpPr/>
          <p:nvPr userDrawn="1"/>
        </p:nvGrpSpPr>
        <p:grpSpPr>
          <a:xfrm>
            <a:off x="250978" y="191154"/>
            <a:ext cx="626910" cy="425035"/>
            <a:chOff x="304799" y="673099"/>
            <a:chExt cx="4000501" cy="4000500"/>
          </a:xfrm>
          <a:gradFill flip="none" rotWithShape="1">
            <a:gsLst>
              <a:gs pos="0">
                <a:srgbClr val="009288">
                  <a:shade val="30000"/>
                  <a:satMod val="115000"/>
                </a:srgbClr>
              </a:gs>
              <a:gs pos="50000">
                <a:srgbClr val="009288">
                  <a:shade val="67500"/>
                  <a:satMod val="115000"/>
                </a:srgbClr>
              </a:gs>
              <a:gs pos="100000">
                <a:srgbClr val="009288">
                  <a:shade val="100000"/>
                  <a:satMod val="115000"/>
                </a:srgbClr>
              </a:gs>
            </a:gsLst>
            <a:lin ang="5400000" scaled="1"/>
            <a:tileRect/>
          </a:gradFill>
          <a:effectLst>
            <a:outerShdw blurRad="444500" dist="254000" dir="8100000" algn="tr" rotWithShape="0">
              <a:prstClr val="black">
                <a:alpha val="50000"/>
              </a:prstClr>
            </a:outerShdw>
          </a:effectLst>
        </p:grpSpPr>
        <p:sp>
          <p:nvSpPr>
            <p:cNvPr id="8" name="六边形 7"/>
            <p:cNvSpPr/>
            <p:nvPr/>
          </p:nvSpPr>
          <p:spPr>
            <a:xfrm>
              <a:off x="304799" y="673099"/>
              <a:ext cx="4000501" cy="4000500"/>
            </a:xfrm>
            <a:prstGeom prst="hexagon">
              <a:avLst/>
            </a:prstGeom>
            <a:gradFill flip="none" rotWithShape="1">
              <a:gsLst>
                <a:gs pos="0">
                  <a:srgbClr val="E94744">
                    <a:shade val="30000"/>
                    <a:satMod val="115000"/>
                  </a:srgbClr>
                </a:gs>
                <a:gs pos="50000">
                  <a:srgbClr val="E94744">
                    <a:shade val="67500"/>
                    <a:satMod val="115000"/>
                  </a:srgbClr>
                </a:gs>
                <a:gs pos="100000">
                  <a:srgbClr val="E94744">
                    <a:shade val="100000"/>
                    <a:satMod val="115000"/>
                  </a:srgbClr>
                </a:gs>
              </a:gsLst>
              <a:lin ang="2700000" scaled="1"/>
              <a:tileRect/>
            </a:gradFill>
            <a:ln w="12700" cap="flat" cmpd="sng" algn="ctr">
              <a:noFill/>
              <a:prstDash val="solid"/>
              <a:miter lim="800000"/>
            </a:ln>
            <a:effectLst/>
          </p:spPr>
          <p:txBody>
            <a:bodyPr rtlCol="0" anchor="ctr"/>
            <a:lstStyle/>
            <a:p>
              <a:pPr algn="ctr" fontAlgn="auto">
                <a:spcBef>
                  <a:spcPts val="0"/>
                </a:spcBef>
                <a:spcAft>
                  <a:spcPts val="0"/>
                </a:spcAft>
                <a:defRPr/>
              </a:pPr>
              <a:endParaRPr lang="zh-CN" altLang="en-US" kern="0">
                <a:solidFill>
                  <a:sysClr val="windowText" lastClr="000000"/>
                </a:solidFill>
                <a:latin typeface="Agency FB"/>
                <a:ea typeface="微软雅黑"/>
              </a:endParaRPr>
            </a:p>
          </p:txBody>
        </p:sp>
        <p:sp>
          <p:nvSpPr>
            <p:cNvPr id="9" name="六边形 8"/>
            <p:cNvSpPr/>
            <p:nvPr/>
          </p:nvSpPr>
          <p:spPr>
            <a:xfrm>
              <a:off x="538199" y="906497"/>
              <a:ext cx="3533713" cy="3533704"/>
            </a:xfrm>
            <a:prstGeom prst="hexagon">
              <a:avLst/>
            </a:prstGeom>
            <a:gradFill flip="none" rotWithShape="1">
              <a:gsLst>
                <a:gs pos="0">
                  <a:srgbClr val="E94744">
                    <a:shade val="30000"/>
                    <a:satMod val="115000"/>
                  </a:srgbClr>
                </a:gs>
                <a:gs pos="50000">
                  <a:srgbClr val="E94744">
                    <a:shade val="67500"/>
                    <a:satMod val="115000"/>
                  </a:srgbClr>
                </a:gs>
                <a:gs pos="100000">
                  <a:srgbClr val="E94744">
                    <a:shade val="100000"/>
                    <a:satMod val="115000"/>
                  </a:srgbClr>
                </a:gs>
              </a:gsLst>
              <a:lin ang="16200000" scaled="1"/>
              <a:tileRect/>
            </a:gradFill>
            <a:ln w="12700" cap="flat" cmpd="sng" algn="ctr">
              <a:noFill/>
              <a:prstDash val="solid"/>
              <a:miter lim="800000"/>
            </a:ln>
            <a:effectLst/>
          </p:spPr>
          <p:txBody>
            <a:bodyPr rtlCol="0" anchor="ctr"/>
            <a:lstStyle/>
            <a:p>
              <a:pPr algn="ctr" fontAlgn="auto">
                <a:spcBef>
                  <a:spcPts val="0"/>
                </a:spcBef>
                <a:spcAft>
                  <a:spcPts val="0"/>
                </a:spcAft>
                <a:defRPr/>
              </a:pPr>
              <a:endParaRPr lang="zh-CN" altLang="en-US" kern="0">
                <a:solidFill>
                  <a:sysClr val="window" lastClr="FFFFFF"/>
                </a:solidFill>
                <a:latin typeface="Agency FB"/>
                <a:ea typeface="微软雅黑"/>
              </a:endParaRPr>
            </a:p>
          </p:txBody>
        </p:sp>
      </p:grpSp>
      <p:grpSp>
        <p:nvGrpSpPr>
          <p:cNvPr id="10" name="6"/>
          <p:cNvGrpSpPr/>
          <p:nvPr userDrawn="1"/>
        </p:nvGrpSpPr>
        <p:grpSpPr>
          <a:xfrm>
            <a:off x="518536" y="289712"/>
            <a:ext cx="496016" cy="1201297"/>
            <a:chOff x="7314523" y="1440019"/>
            <a:chExt cx="2081664" cy="7586935"/>
          </a:xfrm>
        </p:grpSpPr>
        <p:grpSp>
          <p:nvGrpSpPr>
            <p:cNvPr id="11" name="组合 10"/>
            <p:cNvGrpSpPr/>
            <p:nvPr/>
          </p:nvGrpSpPr>
          <p:grpSpPr>
            <a:xfrm flipH="1">
              <a:off x="7314523" y="1440019"/>
              <a:ext cx="2081664" cy="2081664"/>
              <a:chOff x="2848130" y="1860030"/>
              <a:chExt cx="3807502" cy="3807503"/>
            </a:xfrm>
          </p:grpSpPr>
          <p:sp>
            <p:nvSpPr>
              <p:cNvPr id="13" name="六边形 12"/>
              <p:cNvSpPr/>
              <p:nvPr/>
            </p:nvSpPr>
            <p:spPr>
              <a:xfrm>
                <a:off x="2848130" y="1860030"/>
                <a:ext cx="3807502" cy="3807503"/>
              </a:xfrm>
              <a:prstGeom prst="hexagon">
                <a:avLst/>
              </a:prstGeom>
              <a:gradFill flip="none" rotWithShape="1">
                <a:gsLst>
                  <a:gs pos="0">
                    <a:sysClr val="window" lastClr="FFFFFF"/>
                  </a:gs>
                  <a:gs pos="100000">
                    <a:srgbClr val="E0E0E0"/>
                  </a:gs>
                </a:gsLst>
                <a:lin ang="5400000" scaled="1"/>
                <a:tileRect/>
              </a:gradFill>
              <a:ln w="12700" cap="flat" cmpd="sng" algn="ctr">
                <a:noFill/>
                <a:prstDash val="solid"/>
                <a:miter lim="800000"/>
              </a:ln>
              <a:effectLst>
                <a:outerShdw blurRad="279400" dist="254000" dir="8100000" algn="tr" rotWithShape="0">
                  <a:prstClr val="black">
                    <a:alpha val="40000"/>
                  </a:prstClr>
                </a:outerShdw>
              </a:effectLst>
            </p:spPr>
            <p:txBody>
              <a:bodyPr rtlCol="0" anchor="ctr"/>
              <a:lstStyle/>
              <a:p>
                <a:pPr algn="ctr" fontAlgn="auto">
                  <a:spcBef>
                    <a:spcPts val="0"/>
                  </a:spcBef>
                  <a:spcAft>
                    <a:spcPts val="0"/>
                  </a:spcAft>
                  <a:defRPr/>
                </a:pPr>
                <a:endParaRPr lang="zh-CN" altLang="en-US" sz="7200" kern="0">
                  <a:solidFill>
                    <a:srgbClr val="E94744"/>
                  </a:solidFill>
                  <a:latin typeface="Agency FB"/>
                  <a:ea typeface="微软雅黑"/>
                </a:endParaRPr>
              </a:p>
            </p:txBody>
          </p:sp>
          <p:sp>
            <p:nvSpPr>
              <p:cNvPr id="14" name="六边形 13"/>
              <p:cNvSpPr/>
              <p:nvPr/>
            </p:nvSpPr>
            <p:spPr>
              <a:xfrm>
                <a:off x="2936812" y="1948725"/>
                <a:ext cx="3630123" cy="3630122"/>
              </a:xfrm>
              <a:prstGeom prst="hexagon">
                <a:avLst/>
              </a:prstGeom>
              <a:gradFill flip="none" rotWithShape="1">
                <a:gsLst>
                  <a:gs pos="0">
                    <a:sysClr val="window" lastClr="FFFFFF"/>
                  </a:gs>
                  <a:gs pos="100000">
                    <a:srgbClr val="DDDEDD"/>
                  </a:gs>
                </a:gsLst>
                <a:lin ang="18900000" scaled="1"/>
                <a:tileRect/>
              </a:gradFill>
              <a:ln w="12700" cap="flat" cmpd="sng" algn="ctr">
                <a:noFill/>
                <a:prstDash val="solid"/>
                <a:miter lim="800000"/>
              </a:ln>
              <a:effectLst/>
            </p:spPr>
            <p:txBody>
              <a:bodyPr rtlCol="0" anchor="ctr"/>
              <a:lstStyle/>
              <a:p>
                <a:pPr algn="ctr" fontAlgn="auto">
                  <a:spcBef>
                    <a:spcPts val="0"/>
                  </a:spcBef>
                  <a:spcAft>
                    <a:spcPts val="0"/>
                  </a:spcAft>
                  <a:defRPr/>
                </a:pPr>
                <a:endParaRPr lang="zh-CN" altLang="en-US" sz="7200" kern="0">
                  <a:solidFill>
                    <a:srgbClr val="E94744"/>
                  </a:solidFill>
                  <a:latin typeface="Agency FB"/>
                  <a:ea typeface="微软雅黑"/>
                </a:endParaRPr>
              </a:p>
            </p:txBody>
          </p:sp>
        </p:grpSp>
        <p:sp>
          <p:nvSpPr>
            <p:cNvPr id="12" name="文本框 36"/>
            <p:cNvSpPr txBox="1"/>
            <p:nvPr/>
          </p:nvSpPr>
          <p:spPr>
            <a:xfrm>
              <a:off x="7910888" y="1446133"/>
              <a:ext cx="775273" cy="7580821"/>
            </a:xfrm>
            <a:prstGeom prst="rect">
              <a:avLst/>
            </a:prstGeom>
            <a:noFill/>
          </p:spPr>
          <p:txBody>
            <a:bodyPr wrap="none" rtlCol="0">
              <a:spAutoFit/>
            </a:bodyPr>
            <a:lstStyle/>
            <a:p>
              <a:pPr fontAlgn="auto">
                <a:spcBef>
                  <a:spcPts val="0"/>
                </a:spcBef>
                <a:spcAft>
                  <a:spcPts val="0"/>
                </a:spcAft>
                <a:defRPr/>
              </a:pPr>
              <a:endParaRPr lang="zh-CN" altLang="en-US" sz="7200" b="1" kern="0" dirty="0">
                <a:solidFill>
                  <a:srgbClr val="E94744"/>
                </a:solidFill>
                <a:effectLst>
                  <a:innerShdw blurRad="63500" dist="50800" dir="13500000">
                    <a:prstClr val="black">
                      <a:alpha val="50000"/>
                    </a:prstClr>
                  </a:innerShdw>
                </a:effectLst>
                <a:latin typeface="Times New Roman"/>
                <a:ea typeface="微软雅黑"/>
              </a:endParaRPr>
            </a:p>
          </p:txBody>
        </p:sp>
      </p:grpSp>
      <p:sp>
        <p:nvSpPr>
          <p:cNvPr id="15" name="标题 1"/>
          <p:cNvSpPr txBox="1">
            <a:spLocks/>
          </p:cNvSpPr>
          <p:nvPr userDrawn="1"/>
        </p:nvSpPr>
        <p:spPr>
          <a:xfrm>
            <a:off x="1075230" y="132152"/>
            <a:ext cx="1369610" cy="4385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vert="horz" wrap="none" lIns="68582" tIns="34292" rIns="68582" bIns="34292" rtlCol="0" anchor="ctr">
            <a:spAutoFit/>
          </a:bodyPr>
          <a:lstStyle>
            <a:lvl1pPr algn="l" defTabSz="914400" rtl="0" eaLnBrk="1" latinLnBrk="0" hangingPunct="1">
              <a:lnSpc>
                <a:spcPct val="90000"/>
              </a:lnSpc>
              <a:spcBef>
                <a:spcPct val="0"/>
              </a:spcBef>
              <a:buNone/>
              <a:defRPr lang="zh-CN" altLang="en-US" sz="2000" b="0" kern="1200">
                <a:solidFill>
                  <a:schemeClr val="tx1">
                    <a:lumMod val="85000"/>
                    <a:lumOff val="15000"/>
                  </a:schemeClr>
                </a:solidFill>
                <a:latin typeface="微软雅黑" pitchFamily="34" charset="-122"/>
                <a:ea typeface="微软雅黑" panose="020B0503020204020204" pitchFamily="34" charset="-122"/>
                <a:cs typeface="+mn-cs"/>
              </a:defRPr>
            </a:lvl1pPr>
          </a:lstStyle>
          <a:p>
            <a:pPr fontAlgn="auto">
              <a:lnSpc>
                <a:spcPct val="100000"/>
              </a:lnSpc>
              <a:spcBef>
                <a:spcPts val="0"/>
              </a:spcBef>
              <a:spcAft>
                <a:spcPts val="0"/>
              </a:spcAft>
            </a:pPr>
            <a:r>
              <a:rPr sz="2400" b="1" kern="0" dirty="0">
                <a:solidFill>
                  <a:srgbClr val="1F497D"/>
                </a:solidFill>
              </a:rPr>
              <a:t>教学设计</a:t>
            </a:r>
          </a:p>
        </p:txBody>
      </p:sp>
      <p:cxnSp>
        <p:nvCxnSpPr>
          <p:cNvPr id="18" name="直接连接符 17"/>
          <p:cNvCxnSpPr/>
          <p:nvPr userDrawn="1"/>
        </p:nvCxnSpPr>
        <p:spPr>
          <a:xfrm>
            <a:off x="515347" y="674219"/>
            <a:ext cx="8114895" cy="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53634715"/>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wipe(left)">
                                          <p:cBhvr>
                                            <p:cTn id="7" dur="300"/>
                                            <p:tgtEl>
                                              <p:spTgt spid="18"/>
                                            </p:tgtEl>
                                          </p:cBhvr>
                                        </p:animEffect>
                                      </p:childTnLst>
                                    </p:cTn>
                                  </p:par>
                                </p:childTnLst>
                              </p:cTn>
                            </p:par>
                            <p:par>
                              <p:cTn id="8" fill="hold">
                                <p:stCondLst>
                                  <p:cond delay="300"/>
                                </p:stCondLst>
                                <p:childTnLst>
                                  <p:par>
                                    <p:cTn id="9" presetID="2" presetClass="entr" presetSubtype="9" fill="hold" nodeType="afterEffect" p14:presetBounceEnd="50000">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14:bounceEnd="50000">
                                          <p:cBhvr additive="base">
                                            <p:cTn id="11" dur="1000" fill="hold"/>
                                            <p:tgtEl>
                                              <p:spTgt spid="7"/>
                                            </p:tgtEl>
                                            <p:attrNameLst>
                                              <p:attrName>ppt_x</p:attrName>
                                            </p:attrNameLst>
                                          </p:cBhvr>
                                          <p:tavLst>
                                            <p:tav tm="0">
                                              <p:val>
                                                <p:strVal val="0-#ppt_w/2"/>
                                              </p:val>
                                            </p:tav>
                                            <p:tav tm="100000">
                                              <p:val>
                                                <p:strVal val="#ppt_x"/>
                                              </p:val>
                                            </p:tav>
                                          </p:tavLst>
                                        </p:anim>
                                        <p:anim calcmode="lin" valueType="num" p14:bounceEnd="50000">
                                          <p:cBhvr additive="base">
                                            <p:cTn id="12" dur="1000" fill="hold"/>
                                            <p:tgtEl>
                                              <p:spTgt spid="7"/>
                                            </p:tgtEl>
                                            <p:attrNameLst>
                                              <p:attrName>ppt_y</p:attrName>
                                            </p:attrNameLst>
                                          </p:cBhvr>
                                          <p:tavLst>
                                            <p:tav tm="0">
                                              <p:val>
                                                <p:strVal val="0-#ppt_h/2"/>
                                              </p:val>
                                            </p:tav>
                                            <p:tav tm="100000">
                                              <p:val>
                                                <p:strVal val="#ppt_y"/>
                                              </p:val>
                                            </p:tav>
                                          </p:tavLst>
                                        </p:anim>
                                      </p:childTnLst>
                                    </p:cTn>
                                  </p:par>
                                  <p:par>
                                    <p:cTn id="13" presetID="2" presetClass="entr" presetSubtype="1" fill="hold" nodeType="withEffect" p14:presetBounceEnd="50000">
                                      <p:stCondLst>
                                        <p:cond delay="0"/>
                                      </p:stCondLst>
                                      <p:childTnLst>
                                        <p:set>
                                          <p:cBhvr>
                                            <p:cTn id="14" dur="1" fill="hold">
                                              <p:stCondLst>
                                                <p:cond delay="0"/>
                                              </p:stCondLst>
                                            </p:cTn>
                                            <p:tgtEl>
                                              <p:spTgt spid="10"/>
                                            </p:tgtEl>
                                            <p:attrNameLst>
                                              <p:attrName>style.visibility</p:attrName>
                                            </p:attrNameLst>
                                          </p:cBhvr>
                                          <p:to>
                                            <p:strVal val="visible"/>
                                          </p:to>
                                        </p:set>
                                        <p:anim calcmode="lin" valueType="num" p14:bounceEnd="50000">
                                          <p:cBhvr additive="base">
                                            <p:cTn id="15" dur="1000" fill="hold"/>
                                            <p:tgtEl>
                                              <p:spTgt spid="10"/>
                                            </p:tgtEl>
                                            <p:attrNameLst>
                                              <p:attrName>ppt_x</p:attrName>
                                            </p:attrNameLst>
                                          </p:cBhvr>
                                          <p:tavLst>
                                            <p:tav tm="0">
                                              <p:val>
                                                <p:strVal val="#ppt_x"/>
                                              </p:val>
                                            </p:tav>
                                            <p:tav tm="100000">
                                              <p:val>
                                                <p:strVal val="#ppt_x"/>
                                              </p:val>
                                            </p:tav>
                                          </p:tavLst>
                                        </p:anim>
                                        <p:anim calcmode="lin" valueType="num" p14:bounceEnd="50000">
                                          <p:cBhvr additive="base">
                                            <p:cTn id="16" dur="1000" fill="hold"/>
                                            <p:tgtEl>
                                              <p:spTgt spid="10"/>
                                            </p:tgtEl>
                                            <p:attrNameLst>
                                              <p:attrName>ppt_y</p:attrName>
                                            </p:attrNameLst>
                                          </p:cBhvr>
                                          <p:tavLst>
                                            <p:tav tm="0">
                                              <p:val>
                                                <p:strVal val="0-#ppt_h/2"/>
                                              </p:val>
                                            </p:tav>
                                            <p:tav tm="100000">
                                              <p:val>
                                                <p:strVal val="#ppt_y"/>
                                              </p:val>
                                            </p:tav>
                                          </p:tavLst>
                                        </p:anim>
                                      </p:childTnLst>
                                    </p:cTn>
                                  </p:par>
                                  <p:par>
                                    <p:cTn id="17" presetID="22" presetClass="entr" presetSubtype="8" fill="hold" grpId="0" nodeType="withEffect">
                                      <p:stCondLst>
                                        <p:cond delay="500"/>
                                      </p:stCondLst>
                                      <p:childTnLst>
                                        <p:set>
                                          <p:cBhvr>
                                            <p:cTn id="18" dur="1" fill="hold">
                                              <p:stCondLst>
                                                <p:cond delay="0"/>
                                              </p:stCondLst>
                                            </p:cTn>
                                            <p:tgtEl>
                                              <p:spTgt spid="5"/>
                                            </p:tgtEl>
                                            <p:attrNameLst>
                                              <p:attrName>style.visibility</p:attrName>
                                            </p:attrNameLst>
                                          </p:cBhvr>
                                          <p:to>
                                            <p:strVal val="visible"/>
                                          </p:to>
                                        </p:set>
                                        <p:animEffect transition="in" filter="wipe(left)">
                                          <p:cBhvr>
                                            <p:cTn id="19" dur="500"/>
                                            <p:tgtEl>
                                              <p:spTgt spid="5"/>
                                            </p:tgtEl>
                                          </p:cBhvr>
                                        </p:animEffect>
                                      </p:childTnLst>
                                    </p:cTn>
                                  </p:par>
                                  <p:par>
                                    <p:cTn id="20" presetID="10" presetClass="entr" presetSubtype="0" fill="hold" grpId="0" nodeType="withEffect">
                                      <p:stCondLst>
                                        <p:cond delay="500"/>
                                      </p:stCondLst>
                                      <p:childTnLst>
                                        <p:set>
                                          <p:cBhvr>
                                            <p:cTn id="21" dur="1" fill="hold">
                                              <p:stCondLst>
                                                <p:cond delay="0"/>
                                              </p:stCondLst>
                                            </p:cTn>
                                            <p:tgtEl>
                                              <p:spTgt spid="15"/>
                                            </p:tgtEl>
                                            <p:attrNameLst>
                                              <p:attrName>style.visibility</p:attrName>
                                            </p:attrNameLst>
                                          </p:cBhvr>
                                          <p:to>
                                            <p:strVal val="visible"/>
                                          </p:to>
                                        </p:set>
                                        <p:animEffect transition="in" filter="fade">
                                          <p:cBhvr>
                                            <p:cTn id="22"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15"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wipe(left)">
                                          <p:cBhvr>
                                            <p:cTn id="7" dur="300"/>
                                            <p:tgtEl>
                                              <p:spTgt spid="18"/>
                                            </p:tgtEl>
                                          </p:cBhvr>
                                        </p:animEffect>
                                      </p:childTnLst>
                                    </p:cTn>
                                  </p:par>
                                </p:childTnLst>
                              </p:cTn>
                            </p:par>
                            <p:par>
                              <p:cTn id="8" fill="hold">
                                <p:stCondLst>
                                  <p:cond delay="300"/>
                                </p:stCondLst>
                                <p:childTnLst>
                                  <p:par>
                                    <p:cTn id="9" presetID="2" presetClass="entr" presetSubtype="9" fill="hold" nodeType="after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1000" fill="hold"/>
                                            <p:tgtEl>
                                              <p:spTgt spid="7"/>
                                            </p:tgtEl>
                                            <p:attrNameLst>
                                              <p:attrName>ppt_x</p:attrName>
                                            </p:attrNameLst>
                                          </p:cBhvr>
                                          <p:tavLst>
                                            <p:tav tm="0">
                                              <p:val>
                                                <p:strVal val="0-#ppt_w/2"/>
                                              </p:val>
                                            </p:tav>
                                            <p:tav tm="100000">
                                              <p:val>
                                                <p:strVal val="#ppt_x"/>
                                              </p:val>
                                            </p:tav>
                                          </p:tavLst>
                                        </p:anim>
                                        <p:anim calcmode="lin" valueType="num">
                                          <p:cBhvr additive="base">
                                            <p:cTn id="12" dur="1000" fill="hold"/>
                                            <p:tgtEl>
                                              <p:spTgt spid="7"/>
                                            </p:tgtEl>
                                            <p:attrNameLst>
                                              <p:attrName>ppt_y</p:attrName>
                                            </p:attrNameLst>
                                          </p:cBhvr>
                                          <p:tavLst>
                                            <p:tav tm="0">
                                              <p:val>
                                                <p:strVal val="0-#ppt_h/2"/>
                                              </p:val>
                                            </p:tav>
                                            <p:tav tm="100000">
                                              <p:val>
                                                <p:strVal val="#ppt_y"/>
                                              </p:val>
                                            </p:tav>
                                          </p:tavLst>
                                        </p:anim>
                                      </p:childTnLst>
                                    </p:cTn>
                                  </p:par>
                                  <p:par>
                                    <p:cTn id="13" presetID="2" presetClass="entr" presetSubtype="1" fill="hold" nodeType="withEffect">
                                      <p:stCondLst>
                                        <p:cond delay="0"/>
                                      </p:stCondLst>
                                      <p:childTnLst>
                                        <p:set>
                                          <p:cBhvr>
                                            <p:cTn id="14" dur="1" fill="hold">
                                              <p:stCondLst>
                                                <p:cond delay="0"/>
                                              </p:stCondLst>
                                            </p:cTn>
                                            <p:tgtEl>
                                              <p:spTgt spid="10"/>
                                            </p:tgtEl>
                                            <p:attrNameLst>
                                              <p:attrName>style.visibility</p:attrName>
                                            </p:attrNameLst>
                                          </p:cBhvr>
                                          <p:to>
                                            <p:strVal val="visible"/>
                                          </p:to>
                                        </p:set>
                                        <p:anim calcmode="lin" valueType="num">
                                          <p:cBhvr additive="base">
                                            <p:cTn id="15" dur="1000" fill="hold"/>
                                            <p:tgtEl>
                                              <p:spTgt spid="10"/>
                                            </p:tgtEl>
                                            <p:attrNameLst>
                                              <p:attrName>ppt_x</p:attrName>
                                            </p:attrNameLst>
                                          </p:cBhvr>
                                          <p:tavLst>
                                            <p:tav tm="0">
                                              <p:val>
                                                <p:strVal val="#ppt_x"/>
                                              </p:val>
                                            </p:tav>
                                            <p:tav tm="100000">
                                              <p:val>
                                                <p:strVal val="#ppt_x"/>
                                              </p:val>
                                            </p:tav>
                                          </p:tavLst>
                                        </p:anim>
                                        <p:anim calcmode="lin" valueType="num">
                                          <p:cBhvr additive="base">
                                            <p:cTn id="16" dur="1000" fill="hold"/>
                                            <p:tgtEl>
                                              <p:spTgt spid="10"/>
                                            </p:tgtEl>
                                            <p:attrNameLst>
                                              <p:attrName>ppt_y</p:attrName>
                                            </p:attrNameLst>
                                          </p:cBhvr>
                                          <p:tavLst>
                                            <p:tav tm="0">
                                              <p:val>
                                                <p:strVal val="0-#ppt_h/2"/>
                                              </p:val>
                                            </p:tav>
                                            <p:tav tm="100000">
                                              <p:val>
                                                <p:strVal val="#ppt_y"/>
                                              </p:val>
                                            </p:tav>
                                          </p:tavLst>
                                        </p:anim>
                                      </p:childTnLst>
                                    </p:cTn>
                                  </p:par>
                                  <p:par>
                                    <p:cTn id="17" presetID="22" presetClass="entr" presetSubtype="8" fill="hold" grpId="0" nodeType="withEffect">
                                      <p:stCondLst>
                                        <p:cond delay="500"/>
                                      </p:stCondLst>
                                      <p:childTnLst>
                                        <p:set>
                                          <p:cBhvr>
                                            <p:cTn id="18" dur="1" fill="hold">
                                              <p:stCondLst>
                                                <p:cond delay="0"/>
                                              </p:stCondLst>
                                            </p:cTn>
                                            <p:tgtEl>
                                              <p:spTgt spid="5"/>
                                            </p:tgtEl>
                                            <p:attrNameLst>
                                              <p:attrName>style.visibility</p:attrName>
                                            </p:attrNameLst>
                                          </p:cBhvr>
                                          <p:to>
                                            <p:strVal val="visible"/>
                                          </p:to>
                                        </p:set>
                                        <p:animEffect transition="in" filter="wipe(left)">
                                          <p:cBhvr>
                                            <p:cTn id="19" dur="500"/>
                                            <p:tgtEl>
                                              <p:spTgt spid="5"/>
                                            </p:tgtEl>
                                          </p:cBhvr>
                                        </p:animEffect>
                                      </p:childTnLst>
                                    </p:cTn>
                                  </p:par>
                                  <p:par>
                                    <p:cTn id="20" presetID="10" presetClass="entr" presetSubtype="0" fill="hold" grpId="0" nodeType="withEffect">
                                      <p:stCondLst>
                                        <p:cond delay="500"/>
                                      </p:stCondLst>
                                      <p:childTnLst>
                                        <p:set>
                                          <p:cBhvr>
                                            <p:cTn id="21" dur="1" fill="hold">
                                              <p:stCondLst>
                                                <p:cond delay="0"/>
                                              </p:stCondLst>
                                            </p:cTn>
                                            <p:tgtEl>
                                              <p:spTgt spid="15"/>
                                            </p:tgtEl>
                                            <p:attrNameLst>
                                              <p:attrName>style.visibility</p:attrName>
                                            </p:attrNameLst>
                                          </p:cBhvr>
                                          <p:to>
                                            <p:strVal val="visible"/>
                                          </p:to>
                                        </p:set>
                                        <p:animEffect transition="in" filter="fade">
                                          <p:cBhvr>
                                            <p:cTn id="22"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15" grpId="0"/>
        </p:bldLst>
      </p:timing>
    </mc:Fallback>
  </mc:AlternateContent>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教学设计（静态）">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E970364-8C18-4747-B562-0D9376530B6F}" type="datetimeFigureOut">
              <a:rPr lang="zh-CN" altLang="en-US" smtClean="0">
                <a:solidFill>
                  <a:prstClr val="black">
                    <a:tint val="75000"/>
                  </a:prstClr>
                </a:solidFill>
              </a:rPr>
              <a:pPr/>
              <a:t>2019/2/19</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93B9249D-033E-4043-BE27-F92B2E216FDD}" type="slidenum">
              <a:rPr lang="zh-CN" altLang="en-US" smtClean="0">
                <a:solidFill>
                  <a:prstClr val="black">
                    <a:tint val="75000"/>
                  </a:prstClr>
                </a:solidFill>
              </a:rPr>
              <a:pPr/>
              <a:t>‹#›</a:t>
            </a:fld>
            <a:endParaRPr lang="zh-CN" altLang="en-US">
              <a:solidFill>
                <a:prstClr val="black">
                  <a:tint val="75000"/>
                </a:prstClr>
              </a:solidFill>
            </a:endParaRPr>
          </a:p>
        </p:txBody>
      </p:sp>
      <p:sp>
        <p:nvSpPr>
          <p:cNvPr id="5" name="矩形 3"/>
          <p:cNvSpPr>
            <a:spLocks noChangeArrowheads="1"/>
          </p:cNvSpPr>
          <p:nvPr userDrawn="1"/>
        </p:nvSpPr>
        <p:spPr bwMode="auto">
          <a:xfrm>
            <a:off x="1071247" y="449742"/>
            <a:ext cx="1546774" cy="2846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lIns="68582" tIns="34292" rIns="68582" bIns="34292">
            <a:spAutoFit/>
          </a:bodyPr>
          <a:lstStyle/>
          <a:p>
            <a:pPr marL="0" lvl="1" indent="0" algn="ctr" fontAlgn="auto">
              <a:spcBef>
                <a:spcPts val="0"/>
              </a:spcBef>
              <a:spcAft>
                <a:spcPts val="0"/>
              </a:spcAft>
            </a:pPr>
            <a:r>
              <a:rPr lang="en-US" altLang="zh-CN" sz="1400" dirty="0">
                <a:solidFill>
                  <a:prstClr val="black">
                    <a:lumMod val="50000"/>
                    <a:lumOff val="50000"/>
                  </a:prstClr>
                </a:solidFill>
                <a:latin typeface="微软雅黑" pitchFamily="34" charset="-122"/>
                <a:ea typeface="微软雅黑" pitchFamily="34" charset="-122"/>
              </a:rPr>
              <a:t>Teaching Design</a:t>
            </a:r>
            <a:endParaRPr lang="zh-CN" altLang="en-US" sz="1400" dirty="0">
              <a:solidFill>
                <a:prstClr val="black">
                  <a:lumMod val="50000"/>
                  <a:lumOff val="50000"/>
                </a:prstClr>
              </a:solidFill>
              <a:latin typeface="微软雅黑" pitchFamily="34" charset="-122"/>
              <a:ea typeface="微软雅黑" pitchFamily="34" charset="-122"/>
            </a:endParaRPr>
          </a:p>
        </p:txBody>
      </p:sp>
      <p:grpSp>
        <p:nvGrpSpPr>
          <p:cNvPr id="7" name="组合 6"/>
          <p:cNvGrpSpPr/>
          <p:nvPr userDrawn="1"/>
        </p:nvGrpSpPr>
        <p:grpSpPr>
          <a:xfrm>
            <a:off x="250978" y="191154"/>
            <a:ext cx="626910" cy="425035"/>
            <a:chOff x="304799" y="673099"/>
            <a:chExt cx="4000501" cy="4000500"/>
          </a:xfrm>
          <a:gradFill flip="none" rotWithShape="1">
            <a:gsLst>
              <a:gs pos="0">
                <a:srgbClr val="009288">
                  <a:shade val="30000"/>
                  <a:satMod val="115000"/>
                </a:srgbClr>
              </a:gs>
              <a:gs pos="50000">
                <a:srgbClr val="009288">
                  <a:shade val="67500"/>
                  <a:satMod val="115000"/>
                </a:srgbClr>
              </a:gs>
              <a:gs pos="100000">
                <a:srgbClr val="009288">
                  <a:shade val="100000"/>
                  <a:satMod val="115000"/>
                </a:srgbClr>
              </a:gs>
            </a:gsLst>
            <a:lin ang="5400000" scaled="1"/>
            <a:tileRect/>
          </a:gradFill>
          <a:effectLst>
            <a:outerShdw blurRad="444500" dist="254000" dir="8100000" algn="tr" rotWithShape="0">
              <a:prstClr val="black">
                <a:alpha val="50000"/>
              </a:prstClr>
            </a:outerShdw>
          </a:effectLst>
        </p:grpSpPr>
        <p:sp>
          <p:nvSpPr>
            <p:cNvPr id="8" name="六边形 7"/>
            <p:cNvSpPr/>
            <p:nvPr/>
          </p:nvSpPr>
          <p:spPr>
            <a:xfrm>
              <a:off x="304799" y="673099"/>
              <a:ext cx="4000501" cy="4000500"/>
            </a:xfrm>
            <a:prstGeom prst="hexagon">
              <a:avLst/>
            </a:prstGeom>
            <a:gradFill flip="none" rotWithShape="1">
              <a:gsLst>
                <a:gs pos="0">
                  <a:srgbClr val="E94744">
                    <a:shade val="30000"/>
                    <a:satMod val="115000"/>
                  </a:srgbClr>
                </a:gs>
                <a:gs pos="50000">
                  <a:srgbClr val="E94744">
                    <a:shade val="67500"/>
                    <a:satMod val="115000"/>
                  </a:srgbClr>
                </a:gs>
                <a:gs pos="100000">
                  <a:srgbClr val="E94744">
                    <a:shade val="100000"/>
                    <a:satMod val="115000"/>
                  </a:srgbClr>
                </a:gs>
              </a:gsLst>
              <a:lin ang="2700000" scaled="1"/>
              <a:tileRect/>
            </a:gradFill>
            <a:ln w="12700" cap="flat" cmpd="sng" algn="ctr">
              <a:noFill/>
              <a:prstDash val="solid"/>
              <a:miter lim="800000"/>
            </a:ln>
            <a:effectLst/>
          </p:spPr>
          <p:txBody>
            <a:bodyPr rtlCol="0" anchor="ctr"/>
            <a:lstStyle/>
            <a:p>
              <a:pPr algn="ctr" fontAlgn="auto">
                <a:spcBef>
                  <a:spcPts val="0"/>
                </a:spcBef>
                <a:spcAft>
                  <a:spcPts val="0"/>
                </a:spcAft>
                <a:defRPr/>
              </a:pPr>
              <a:endParaRPr lang="zh-CN" altLang="en-US" kern="0">
                <a:solidFill>
                  <a:sysClr val="windowText" lastClr="000000"/>
                </a:solidFill>
                <a:latin typeface="Agency FB"/>
                <a:ea typeface="微软雅黑"/>
              </a:endParaRPr>
            </a:p>
          </p:txBody>
        </p:sp>
        <p:sp>
          <p:nvSpPr>
            <p:cNvPr id="9" name="六边形 8"/>
            <p:cNvSpPr/>
            <p:nvPr/>
          </p:nvSpPr>
          <p:spPr>
            <a:xfrm>
              <a:off x="538199" y="906497"/>
              <a:ext cx="3533713" cy="3533704"/>
            </a:xfrm>
            <a:prstGeom prst="hexagon">
              <a:avLst/>
            </a:prstGeom>
            <a:gradFill flip="none" rotWithShape="1">
              <a:gsLst>
                <a:gs pos="0">
                  <a:srgbClr val="E94744">
                    <a:shade val="30000"/>
                    <a:satMod val="115000"/>
                  </a:srgbClr>
                </a:gs>
                <a:gs pos="50000">
                  <a:srgbClr val="E94744">
                    <a:shade val="67500"/>
                    <a:satMod val="115000"/>
                  </a:srgbClr>
                </a:gs>
                <a:gs pos="100000">
                  <a:srgbClr val="E94744">
                    <a:shade val="100000"/>
                    <a:satMod val="115000"/>
                  </a:srgbClr>
                </a:gs>
              </a:gsLst>
              <a:lin ang="16200000" scaled="1"/>
              <a:tileRect/>
            </a:gradFill>
            <a:ln w="12700" cap="flat" cmpd="sng" algn="ctr">
              <a:noFill/>
              <a:prstDash val="solid"/>
              <a:miter lim="800000"/>
            </a:ln>
            <a:effectLst/>
          </p:spPr>
          <p:txBody>
            <a:bodyPr rtlCol="0" anchor="ctr"/>
            <a:lstStyle/>
            <a:p>
              <a:pPr algn="ctr" fontAlgn="auto">
                <a:spcBef>
                  <a:spcPts val="0"/>
                </a:spcBef>
                <a:spcAft>
                  <a:spcPts val="0"/>
                </a:spcAft>
                <a:defRPr/>
              </a:pPr>
              <a:endParaRPr lang="zh-CN" altLang="en-US" kern="0">
                <a:solidFill>
                  <a:sysClr val="window" lastClr="FFFFFF"/>
                </a:solidFill>
                <a:latin typeface="Agency FB"/>
                <a:ea typeface="微软雅黑"/>
              </a:endParaRPr>
            </a:p>
          </p:txBody>
        </p:sp>
      </p:grpSp>
      <p:grpSp>
        <p:nvGrpSpPr>
          <p:cNvPr id="10" name="6"/>
          <p:cNvGrpSpPr/>
          <p:nvPr userDrawn="1"/>
        </p:nvGrpSpPr>
        <p:grpSpPr>
          <a:xfrm>
            <a:off x="518536" y="289712"/>
            <a:ext cx="496016" cy="1201297"/>
            <a:chOff x="7314523" y="1440019"/>
            <a:chExt cx="2081664" cy="7586935"/>
          </a:xfrm>
        </p:grpSpPr>
        <p:grpSp>
          <p:nvGrpSpPr>
            <p:cNvPr id="11" name="组合 10"/>
            <p:cNvGrpSpPr/>
            <p:nvPr/>
          </p:nvGrpSpPr>
          <p:grpSpPr>
            <a:xfrm flipH="1">
              <a:off x="7314523" y="1440019"/>
              <a:ext cx="2081664" cy="2081664"/>
              <a:chOff x="2848130" y="1860030"/>
              <a:chExt cx="3807502" cy="3807503"/>
            </a:xfrm>
          </p:grpSpPr>
          <p:sp>
            <p:nvSpPr>
              <p:cNvPr id="13" name="六边形 12"/>
              <p:cNvSpPr/>
              <p:nvPr/>
            </p:nvSpPr>
            <p:spPr>
              <a:xfrm>
                <a:off x="2848130" y="1860030"/>
                <a:ext cx="3807502" cy="3807503"/>
              </a:xfrm>
              <a:prstGeom prst="hexagon">
                <a:avLst/>
              </a:prstGeom>
              <a:gradFill flip="none" rotWithShape="1">
                <a:gsLst>
                  <a:gs pos="0">
                    <a:sysClr val="window" lastClr="FFFFFF"/>
                  </a:gs>
                  <a:gs pos="100000">
                    <a:srgbClr val="E0E0E0"/>
                  </a:gs>
                </a:gsLst>
                <a:lin ang="5400000" scaled="1"/>
                <a:tileRect/>
              </a:gradFill>
              <a:ln w="12700" cap="flat" cmpd="sng" algn="ctr">
                <a:noFill/>
                <a:prstDash val="solid"/>
                <a:miter lim="800000"/>
              </a:ln>
              <a:effectLst>
                <a:outerShdw blurRad="279400" dist="254000" dir="8100000" algn="tr" rotWithShape="0">
                  <a:prstClr val="black">
                    <a:alpha val="40000"/>
                  </a:prstClr>
                </a:outerShdw>
              </a:effectLst>
            </p:spPr>
            <p:txBody>
              <a:bodyPr rtlCol="0" anchor="ctr"/>
              <a:lstStyle/>
              <a:p>
                <a:pPr algn="ctr" fontAlgn="auto">
                  <a:spcBef>
                    <a:spcPts val="0"/>
                  </a:spcBef>
                  <a:spcAft>
                    <a:spcPts val="0"/>
                  </a:spcAft>
                  <a:defRPr/>
                </a:pPr>
                <a:endParaRPr lang="zh-CN" altLang="en-US" sz="7200" kern="0">
                  <a:solidFill>
                    <a:srgbClr val="E94744"/>
                  </a:solidFill>
                  <a:latin typeface="Agency FB"/>
                  <a:ea typeface="微软雅黑"/>
                </a:endParaRPr>
              </a:p>
            </p:txBody>
          </p:sp>
          <p:sp>
            <p:nvSpPr>
              <p:cNvPr id="14" name="六边形 13"/>
              <p:cNvSpPr/>
              <p:nvPr/>
            </p:nvSpPr>
            <p:spPr>
              <a:xfrm>
                <a:off x="2936812" y="1948725"/>
                <a:ext cx="3630123" cy="3630122"/>
              </a:xfrm>
              <a:prstGeom prst="hexagon">
                <a:avLst/>
              </a:prstGeom>
              <a:gradFill flip="none" rotWithShape="1">
                <a:gsLst>
                  <a:gs pos="0">
                    <a:sysClr val="window" lastClr="FFFFFF"/>
                  </a:gs>
                  <a:gs pos="100000">
                    <a:srgbClr val="DDDEDD"/>
                  </a:gs>
                </a:gsLst>
                <a:lin ang="18900000" scaled="1"/>
                <a:tileRect/>
              </a:gradFill>
              <a:ln w="12700" cap="flat" cmpd="sng" algn="ctr">
                <a:noFill/>
                <a:prstDash val="solid"/>
                <a:miter lim="800000"/>
              </a:ln>
              <a:effectLst/>
            </p:spPr>
            <p:txBody>
              <a:bodyPr rtlCol="0" anchor="ctr"/>
              <a:lstStyle/>
              <a:p>
                <a:pPr algn="ctr" fontAlgn="auto">
                  <a:spcBef>
                    <a:spcPts val="0"/>
                  </a:spcBef>
                  <a:spcAft>
                    <a:spcPts val="0"/>
                  </a:spcAft>
                  <a:defRPr/>
                </a:pPr>
                <a:endParaRPr lang="zh-CN" altLang="en-US" sz="7200" kern="0">
                  <a:solidFill>
                    <a:srgbClr val="E94744"/>
                  </a:solidFill>
                  <a:latin typeface="Agency FB"/>
                  <a:ea typeface="微软雅黑"/>
                </a:endParaRPr>
              </a:p>
            </p:txBody>
          </p:sp>
        </p:grpSp>
        <p:sp>
          <p:nvSpPr>
            <p:cNvPr id="12" name="文本框 36"/>
            <p:cNvSpPr txBox="1"/>
            <p:nvPr/>
          </p:nvSpPr>
          <p:spPr>
            <a:xfrm>
              <a:off x="7910888" y="1446133"/>
              <a:ext cx="775273" cy="7580821"/>
            </a:xfrm>
            <a:prstGeom prst="rect">
              <a:avLst/>
            </a:prstGeom>
            <a:noFill/>
          </p:spPr>
          <p:txBody>
            <a:bodyPr wrap="none" rtlCol="0">
              <a:spAutoFit/>
            </a:bodyPr>
            <a:lstStyle/>
            <a:p>
              <a:pPr fontAlgn="auto">
                <a:spcBef>
                  <a:spcPts val="0"/>
                </a:spcBef>
                <a:spcAft>
                  <a:spcPts val="0"/>
                </a:spcAft>
                <a:defRPr/>
              </a:pPr>
              <a:endParaRPr lang="zh-CN" altLang="en-US" sz="7200" b="1" kern="0" dirty="0">
                <a:solidFill>
                  <a:srgbClr val="E94744"/>
                </a:solidFill>
                <a:effectLst>
                  <a:innerShdw blurRad="63500" dist="50800" dir="13500000">
                    <a:prstClr val="black">
                      <a:alpha val="50000"/>
                    </a:prstClr>
                  </a:innerShdw>
                </a:effectLst>
                <a:latin typeface="Times New Roman"/>
                <a:ea typeface="微软雅黑"/>
              </a:endParaRPr>
            </a:p>
          </p:txBody>
        </p:sp>
      </p:grpSp>
      <p:sp>
        <p:nvSpPr>
          <p:cNvPr id="15" name="标题 1"/>
          <p:cNvSpPr txBox="1">
            <a:spLocks/>
          </p:cNvSpPr>
          <p:nvPr userDrawn="1"/>
        </p:nvSpPr>
        <p:spPr>
          <a:xfrm>
            <a:off x="1075230" y="132152"/>
            <a:ext cx="1369610" cy="4385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vert="horz" wrap="none" lIns="68582" tIns="34292" rIns="68582" bIns="34292" rtlCol="0" anchor="ctr">
            <a:spAutoFit/>
          </a:bodyPr>
          <a:lstStyle>
            <a:lvl1pPr algn="l" defTabSz="914400" rtl="0" eaLnBrk="1" latinLnBrk="0" hangingPunct="1">
              <a:lnSpc>
                <a:spcPct val="90000"/>
              </a:lnSpc>
              <a:spcBef>
                <a:spcPct val="0"/>
              </a:spcBef>
              <a:buNone/>
              <a:defRPr lang="zh-CN" altLang="en-US" sz="2000" b="0" kern="1200">
                <a:solidFill>
                  <a:schemeClr val="tx1">
                    <a:lumMod val="85000"/>
                    <a:lumOff val="15000"/>
                  </a:schemeClr>
                </a:solidFill>
                <a:latin typeface="微软雅黑" pitchFamily="34" charset="-122"/>
                <a:ea typeface="微软雅黑" panose="020B0503020204020204" pitchFamily="34" charset="-122"/>
                <a:cs typeface="+mn-cs"/>
              </a:defRPr>
            </a:lvl1pPr>
          </a:lstStyle>
          <a:p>
            <a:pPr fontAlgn="auto">
              <a:lnSpc>
                <a:spcPct val="100000"/>
              </a:lnSpc>
              <a:spcBef>
                <a:spcPts val="0"/>
              </a:spcBef>
              <a:spcAft>
                <a:spcPts val="0"/>
              </a:spcAft>
            </a:pPr>
            <a:r>
              <a:rPr sz="2400" b="1" kern="0" dirty="0">
                <a:solidFill>
                  <a:srgbClr val="1F497D"/>
                </a:solidFill>
              </a:rPr>
              <a:t>教学设计</a:t>
            </a:r>
          </a:p>
        </p:txBody>
      </p:sp>
      <p:cxnSp>
        <p:nvCxnSpPr>
          <p:cNvPr id="18" name="直接连接符 17"/>
          <p:cNvCxnSpPr/>
          <p:nvPr userDrawn="1"/>
        </p:nvCxnSpPr>
        <p:spPr>
          <a:xfrm>
            <a:off x="515347" y="674219"/>
            <a:ext cx="8114895" cy="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290309088"/>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教学过程（动态）">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E970364-8C18-4747-B562-0D9376530B6F}" type="datetimeFigureOut">
              <a:rPr lang="zh-CN" altLang="en-US" smtClean="0">
                <a:solidFill>
                  <a:prstClr val="black">
                    <a:tint val="75000"/>
                  </a:prstClr>
                </a:solidFill>
              </a:rPr>
              <a:pPr/>
              <a:t>2019/2/19</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93B9249D-033E-4043-BE27-F92B2E216FDD}" type="slidenum">
              <a:rPr lang="zh-CN" altLang="en-US" smtClean="0">
                <a:solidFill>
                  <a:prstClr val="black">
                    <a:tint val="75000"/>
                  </a:prstClr>
                </a:solidFill>
              </a:rPr>
              <a:pPr/>
              <a:t>‹#›</a:t>
            </a:fld>
            <a:endParaRPr lang="zh-CN" altLang="en-US">
              <a:solidFill>
                <a:prstClr val="black">
                  <a:tint val="75000"/>
                </a:prstClr>
              </a:solidFill>
            </a:endParaRPr>
          </a:p>
        </p:txBody>
      </p:sp>
      <p:sp>
        <p:nvSpPr>
          <p:cNvPr id="5" name="矩形 3"/>
          <p:cNvSpPr>
            <a:spLocks noChangeArrowheads="1"/>
          </p:cNvSpPr>
          <p:nvPr userDrawn="1"/>
        </p:nvSpPr>
        <p:spPr bwMode="auto">
          <a:xfrm>
            <a:off x="1044479" y="449742"/>
            <a:ext cx="1600314" cy="2846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lIns="68582" tIns="34292" rIns="68582" bIns="34292">
            <a:spAutoFit/>
          </a:bodyPr>
          <a:lstStyle/>
          <a:p>
            <a:pPr marL="0" lvl="1" indent="0" algn="ctr" fontAlgn="auto">
              <a:spcBef>
                <a:spcPts val="0"/>
              </a:spcBef>
              <a:spcAft>
                <a:spcPts val="0"/>
              </a:spcAft>
            </a:pPr>
            <a:r>
              <a:rPr lang="en-US" altLang="zh-CN" sz="1400" dirty="0">
                <a:solidFill>
                  <a:prstClr val="black">
                    <a:lumMod val="50000"/>
                    <a:lumOff val="50000"/>
                  </a:prstClr>
                </a:solidFill>
                <a:latin typeface="微软雅黑" pitchFamily="34" charset="-122"/>
                <a:ea typeface="微软雅黑" pitchFamily="34" charset="-122"/>
              </a:rPr>
              <a:t>Teaching Process</a:t>
            </a:r>
            <a:endParaRPr lang="zh-CN" altLang="en-US" sz="1400" dirty="0">
              <a:solidFill>
                <a:prstClr val="black">
                  <a:lumMod val="50000"/>
                  <a:lumOff val="50000"/>
                </a:prstClr>
              </a:solidFill>
              <a:latin typeface="微软雅黑" pitchFamily="34" charset="-122"/>
              <a:ea typeface="微软雅黑" pitchFamily="34" charset="-122"/>
            </a:endParaRPr>
          </a:p>
        </p:txBody>
      </p:sp>
      <p:grpSp>
        <p:nvGrpSpPr>
          <p:cNvPr id="7" name="组合 6"/>
          <p:cNvGrpSpPr/>
          <p:nvPr userDrawn="1"/>
        </p:nvGrpSpPr>
        <p:grpSpPr>
          <a:xfrm>
            <a:off x="250978" y="191154"/>
            <a:ext cx="626910" cy="425035"/>
            <a:chOff x="304799" y="673099"/>
            <a:chExt cx="4000501" cy="4000500"/>
          </a:xfrm>
          <a:gradFill flip="none" rotWithShape="1">
            <a:gsLst>
              <a:gs pos="0">
                <a:srgbClr val="009288">
                  <a:shade val="30000"/>
                  <a:satMod val="115000"/>
                </a:srgbClr>
              </a:gs>
              <a:gs pos="50000">
                <a:srgbClr val="009288">
                  <a:shade val="67500"/>
                  <a:satMod val="115000"/>
                </a:srgbClr>
              </a:gs>
              <a:gs pos="100000">
                <a:srgbClr val="009288">
                  <a:shade val="100000"/>
                  <a:satMod val="115000"/>
                </a:srgbClr>
              </a:gs>
            </a:gsLst>
            <a:lin ang="5400000" scaled="1"/>
            <a:tileRect/>
          </a:gradFill>
          <a:effectLst>
            <a:outerShdw blurRad="444500" dist="254000" dir="8100000" algn="tr" rotWithShape="0">
              <a:prstClr val="black">
                <a:alpha val="50000"/>
              </a:prstClr>
            </a:outerShdw>
          </a:effectLst>
        </p:grpSpPr>
        <p:sp>
          <p:nvSpPr>
            <p:cNvPr id="8" name="六边形 7"/>
            <p:cNvSpPr/>
            <p:nvPr/>
          </p:nvSpPr>
          <p:spPr>
            <a:xfrm>
              <a:off x="304799" y="673099"/>
              <a:ext cx="4000501" cy="4000500"/>
            </a:xfrm>
            <a:prstGeom prst="hexagon">
              <a:avLst/>
            </a:prstGeom>
            <a:gradFill flip="none" rotWithShape="1">
              <a:gsLst>
                <a:gs pos="0">
                  <a:srgbClr val="E94744">
                    <a:shade val="30000"/>
                    <a:satMod val="115000"/>
                  </a:srgbClr>
                </a:gs>
                <a:gs pos="50000">
                  <a:srgbClr val="E94744">
                    <a:shade val="67500"/>
                    <a:satMod val="115000"/>
                  </a:srgbClr>
                </a:gs>
                <a:gs pos="100000">
                  <a:srgbClr val="E94744">
                    <a:shade val="100000"/>
                    <a:satMod val="115000"/>
                  </a:srgbClr>
                </a:gs>
              </a:gsLst>
              <a:lin ang="2700000" scaled="1"/>
              <a:tileRect/>
            </a:gradFill>
            <a:ln w="12700" cap="flat" cmpd="sng" algn="ctr">
              <a:noFill/>
              <a:prstDash val="solid"/>
              <a:miter lim="800000"/>
            </a:ln>
            <a:effectLst/>
          </p:spPr>
          <p:txBody>
            <a:bodyPr rtlCol="0" anchor="ctr"/>
            <a:lstStyle/>
            <a:p>
              <a:pPr algn="ctr" fontAlgn="auto">
                <a:spcBef>
                  <a:spcPts val="0"/>
                </a:spcBef>
                <a:spcAft>
                  <a:spcPts val="0"/>
                </a:spcAft>
                <a:defRPr/>
              </a:pPr>
              <a:endParaRPr lang="zh-CN" altLang="en-US" kern="0">
                <a:solidFill>
                  <a:sysClr val="windowText" lastClr="000000"/>
                </a:solidFill>
                <a:latin typeface="Agency FB"/>
                <a:ea typeface="微软雅黑"/>
              </a:endParaRPr>
            </a:p>
          </p:txBody>
        </p:sp>
        <p:sp>
          <p:nvSpPr>
            <p:cNvPr id="9" name="六边形 8"/>
            <p:cNvSpPr/>
            <p:nvPr/>
          </p:nvSpPr>
          <p:spPr>
            <a:xfrm>
              <a:off x="538199" y="906497"/>
              <a:ext cx="3533713" cy="3533704"/>
            </a:xfrm>
            <a:prstGeom prst="hexagon">
              <a:avLst/>
            </a:prstGeom>
            <a:gradFill flip="none" rotWithShape="1">
              <a:gsLst>
                <a:gs pos="0">
                  <a:srgbClr val="E94744">
                    <a:shade val="30000"/>
                    <a:satMod val="115000"/>
                  </a:srgbClr>
                </a:gs>
                <a:gs pos="50000">
                  <a:srgbClr val="E94744">
                    <a:shade val="67500"/>
                    <a:satMod val="115000"/>
                  </a:srgbClr>
                </a:gs>
                <a:gs pos="100000">
                  <a:srgbClr val="E94744">
                    <a:shade val="100000"/>
                    <a:satMod val="115000"/>
                  </a:srgbClr>
                </a:gs>
              </a:gsLst>
              <a:lin ang="16200000" scaled="1"/>
              <a:tileRect/>
            </a:gradFill>
            <a:ln w="12700" cap="flat" cmpd="sng" algn="ctr">
              <a:noFill/>
              <a:prstDash val="solid"/>
              <a:miter lim="800000"/>
            </a:ln>
            <a:effectLst/>
          </p:spPr>
          <p:txBody>
            <a:bodyPr rtlCol="0" anchor="ctr"/>
            <a:lstStyle/>
            <a:p>
              <a:pPr algn="ctr" fontAlgn="auto">
                <a:spcBef>
                  <a:spcPts val="0"/>
                </a:spcBef>
                <a:spcAft>
                  <a:spcPts val="0"/>
                </a:spcAft>
                <a:defRPr/>
              </a:pPr>
              <a:endParaRPr lang="zh-CN" altLang="en-US" kern="0">
                <a:solidFill>
                  <a:sysClr val="window" lastClr="FFFFFF"/>
                </a:solidFill>
                <a:latin typeface="Agency FB"/>
                <a:ea typeface="微软雅黑"/>
              </a:endParaRPr>
            </a:p>
          </p:txBody>
        </p:sp>
      </p:grpSp>
      <p:grpSp>
        <p:nvGrpSpPr>
          <p:cNvPr id="10" name="6"/>
          <p:cNvGrpSpPr/>
          <p:nvPr userDrawn="1"/>
        </p:nvGrpSpPr>
        <p:grpSpPr>
          <a:xfrm>
            <a:off x="518536" y="289712"/>
            <a:ext cx="496016" cy="1201297"/>
            <a:chOff x="7314523" y="1440019"/>
            <a:chExt cx="2081664" cy="7586935"/>
          </a:xfrm>
        </p:grpSpPr>
        <p:grpSp>
          <p:nvGrpSpPr>
            <p:cNvPr id="11" name="组合 10"/>
            <p:cNvGrpSpPr/>
            <p:nvPr/>
          </p:nvGrpSpPr>
          <p:grpSpPr>
            <a:xfrm flipH="1">
              <a:off x="7314523" y="1440019"/>
              <a:ext cx="2081664" cy="2081664"/>
              <a:chOff x="2848130" y="1860030"/>
              <a:chExt cx="3807502" cy="3807503"/>
            </a:xfrm>
          </p:grpSpPr>
          <p:sp>
            <p:nvSpPr>
              <p:cNvPr id="13" name="六边形 12"/>
              <p:cNvSpPr/>
              <p:nvPr/>
            </p:nvSpPr>
            <p:spPr>
              <a:xfrm>
                <a:off x="2848130" y="1860030"/>
                <a:ext cx="3807502" cy="3807503"/>
              </a:xfrm>
              <a:prstGeom prst="hexagon">
                <a:avLst/>
              </a:prstGeom>
              <a:gradFill flip="none" rotWithShape="1">
                <a:gsLst>
                  <a:gs pos="0">
                    <a:sysClr val="window" lastClr="FFFFFF"/>
                  </a:gs>
                  <a:gs pos="100000">
                    <a:srgbClr val="E0E0E0"/>
                  </a:gs>
                </a:gsLst>
                <a:lin ang="5400000" scaled="1"/>
                <a:tileRect/>
              </a:gradFill>
              <a:ln w="12700" cap="flat" cmpd="sng" algn="ctr">
                <a:noFill/>
                <a:prstDash val="solid"/>
                <a:miter lim="800000"/>
              </a:ln>
              <a:effectLst>
                <a:outerShdw blurRad="279400" dist="254000" dir="8100000" algn="tr" rotWithShape="0">
                  <a:prstClr val="black">
                    <a:alpha val="40000"/>
                  </a:prstClr>
                </a:outerShdw>
              </a:effectLst>
            </p:spPr>
            <p:txBody>
              <a:bodyPr rtlCol="0" anchor="ctr"/>
              <a:lstStyle/>
              <a:p>
                <a:pPr algn="ctr" fontAlgn="auto">
                  <a:spcBef>
                    <a:spcPts val="0"/>
                  </a:spcBef>
                  <a:spcAft>
                    <a:spcPts val="0"/>
                  </a:spcAft>
                  <a:defRPr/>
                </a:pPr>
                <a:endParaRPr lang="zh-CN" altLang="en-US" sz="7200" kern="0">
                  <a:solidFill>
                    <a:srgbClr val="E94744"/>
                  </a:solidFill>
                  <a:latin typeface="Agency FB"/>
                  <a:ea typeface="微软雅黑"/>
                </a:endParaRPr>
              </a:p>
            </p:txBody>
          </p:sp>
          <p:sp>
            <p:nvSpPr>
              <p:cNvPr id="14" name="六边形 13"/>
              <p:cNvSpPr/>
              <p:nvPr/>
            </p:nvSpPr>
            <p:spPr>
              <a:xfrm>
                <a:off x="2936812" y="1948725"/>
                <a:ext cx="3630123" cy="3630122"/>
              </a:xfrm>
              <a:prstGeom prst="hexagon">
                <a:avLst/>
              </a:prstGeom>
              <a:gradFill flip="none" rotWithShape="1">
                <a:gsLst>
                  <a:gs pos="0">
                    <a:sysClr val="window" lastClr="FFFFFF"/>
                  </a:gs>
                  <a:gs pos="100000">
                    <a:srgbClr val="DDDEDD"/>
                  </a:gs>
                </a:gsLst>
                <a:lin ang="18900000" scaled="1"/>
                <a:tileRect/>
              </a:gradFill>
              <a:ln w="12700" cap="flat" cmpd="sng" algn="ctr">
                <a:noFill/>
                <a:prstDash val="solid"/>
                <a:miter lim="800000"/>
              </a:ln>
              <a:effectLst/>
            </p:spPr>
            <p:txBody>
              <a:bodyPr rtlCol="0" anchor="ctr"/>
              <a:lstStyle/>
              <a:p>
                <a:pPr algn="ctr" fontAlgn="auto">
                  <a:spcBef>
                    <a:spcPts val="0"/>
                  </a:spcBef>
                  <a:spcAft>
                    <a:spcPts val="0"/>
                  </a:spcAft>
                  <a:defRPr/>
                </a:pPr>
                <a:endParaRPr lang="zh-CN" altLang="en-US" sz="7200" kern="0">
                  <a:solidFill>
                    <a:srgbClr val="E94744"/>
                  </a:solidFill>
                  <a:latin typeface="Agency FB"/>
                  <a:ea typeface="微软雅黑"/>
                </a:endParaRPr>
              </a:p>
            </p:txBody>
          </p:sp>
        </p:grpSp>
        <p:sp>
          <p:nvSpPr>
            <p:cNvPr id="12" name="文本框 36"/>
            <p:cNvSpPr txBox="1"/>
            <p:nvPr/>
          </p:nvSpPr>
          <p:spPr>
            <a:xfrm>
              <a:off x="7910888" y="1446133"/>
              <a:ext cx="775273" cy="7580821"/>
            </a:xfrm>
            <a:prstGeom prst="rect">
              <a:avLst/>
            </a:prstGeom>
            <a:noFill/>
          </p:spPr>
          <p:txBody>
            <a:bodyPr wrap="none" rtlCol="0">
              <a:spAutoFit/>
            </a:bodyPr>
            <a:lstStyle/>
            <a:p>
              <a:pPr fontAlgn="auto">
                <a:spcBef>
                  <a:spcPts val="0"/>
                </a:spcBef>
                <a:spcAft>
                  <a:spcPts val="0"/>
                </a:spcAft>
                <a:defRPr/>
              </a:pPr>
              <a:endParaRPr lang="zh-CN" altLang="en-US" sz="7200" b="1" kern="0" dirty="0">
                <a:solidFill>
                  <a:srgbClr val="E94744"/>
                </a:solidFill>
                <a:effectLst>
                  <a:innerShdw blurRad="63500" dist="50800" dir="13500000">
                    <a:prstClr val="black">
                      <a:alpha val="50000"/>
                    </a:prstClr>
                  </a:innerShdw>
                </a:effectLst>
                <a:latin typeface="Times New Roman"/>
                <a:ea typeface="微软雅黑"/>
              </a:endParaRPr>
            </a:p>
          </p:txBody>
        </p:sp>
      </p:grpSp>
      <p:sp>
        <p:nvSpPr>
          <p:cNvPr id="15" name="标题 1"/>
          <p:cNvSpPr txBox="1">
            <a:spLocks/>
          </p:cNvSpPr>
          <p:nvPr userDrawn="1"/>
        </p:nvSpPr>
        <p:spPr>
          <a:xfrm>
            <a:off x="1075230" y="132152"/>
            <a:ext cx="1369610" cy="4385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vert="horz" wrap="none" lIns="68582" tIns="34292" rIns="68582" bIns="34292" rtlCol="0" anchor="ctr">
            <a:spAutoFit/>
          </a:bodyPr>
          <a:lstStyle>
            <a:lvl1pPr algn="l" defTabSz="914400" rtl="0" eaLnBrk="1" latinLnBrk="0" hangingPunct="1">
              <a:lnSpc>
                <a:spcPct val="90000"/>
              </a:lnSpc>
              <a:spcBef>
                <a:spcPct val="0"/>
              </a:spcBef>
              <a:buNone/>
              <a:defRPr lang="zh-CN" altLang="en-US" sz="2000" b="0" kern="1200">
                <a:solidFill>
                  <a:schemeClr val="tx1">
                    <a:lumMod val="85000"/>
                    <a:lumOff val="15000"/>
                  </a:schemeClr>
                </a:solidFill>
                <a:latin typeface="微软雅黑" pitchFamily="34" charset="-122"/>
                <a:ea typeface="微软雅黑" panose="020B0503020204020204" pitchFamily="34" charset="-122"/>
                <a:cs typeface="+mn-cs"/>
              </a:defRPr>
            </a:lvl1pPr>
          </a:lstStyle>
          <a:p>
            <a:pPr fontAlgn="auto">
              <a:lnSpc>
                <a:spcPct val="100000"/>
              </a:lnSpc>
              <a:spcBef>
                <a:spcPts val="0"/>
              </a:spcBef>
              <a:spcAft>
                <a:spcPts val="0"/>
              </a:spcAft>
            </a:pPr>
            <a:r>
              <a:rPr sz="2400" b="1" kern="0" dirty="0">
                <a:solidFill>
                  <a:srgbClr val="1F497D"/>
                </a:solidFill>
              </a:rPr>
              <a:t>教学过程</a:t>
            </a:r>
          </a:p>
        </p:txBody>
      </p:sp>
      <p:cxnSp>
        <p:nvCxnSpPr>
          <p:cNvPr id="18" name="直接连接符 17"/>
          <p:cNvCxnSpPr/>
          <p:nvPr userDrawn="1"/>
        </p:nvCxnSpPr>
        <p:spPr>
          <a:xfrm>
            <a:off x="515347" y="674219"/>
            <a:ext cx="8114895" cy="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54319120"/>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wipe(left)">
                                          <p:cBhvr>
                                            <p:cTn id="7" dur="300"/>
                                            <p:tgtEl>
                                              <p:spTgt spid="18"/>
                                            </p:tgtEl>
                                          </p:cBhvr>
                                        </p:animEffect>
                                      </p:childTnLst>
                                    </p:cTn>
                                  </p:par>
                                </p:childTnLst>
                              </p:cTn>
                            </p:par>
                            <p:par>
                              <p:cTn id="8" fill="hold">
                                <p:stCondLst>
                                  <p:cond delay="300"/>
                                </p:stCondLst>
                                <p:childTnLst>
                                  <p:par>
                                    <p:cTn id="9" presetID="2" presetClass="entr" presetSubtype="9" fill="hold" nodeType="afterEffect" p14:presetBounceEnd="50000">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14:bounceEnd="50000">
                                          <p:cBhvr additive="base">
                                            <p:cTn id="11" dur="1000" fill="hold"/>
                                            <p:tgtEl>
                                              <p:spTgt spid="7"/>
                                            </p:tgtEl>
                                            <p:attrNameLst>
                                              <p:attrName>ppt_x</p:attrName>
                                            </p:attrNameLst>
                                          </p:cBhvr>
                                          <p:tavLst>
                                            <p:tav tm="0">
                                              <p:val>
                                                <p:strVal val="0-#ppt_w/2"/>
                                              </p:val>
                                            </p:tav>
                                            <p:tav tm="100000">
                                              <p:val>
                                                <p:strVal val="#ppt_x"/>
                                              </p:val>
                                            </p:tav>
                                          </p:tavLst>
                                        </p:anim>
                                        <p:anim calcmode="lin" valueType="num" p14:bounceEnd="50000">
                                          <p:cBhvr additive="base">
                                            <p:cTn id="12" dur="1000" fill="hold"/>
                                            <p:tgtEl>
                                              <p:spTgt spid="7"/>
                                            </p:tgtEl>
                                            <p:attrNameLst>
                                              <p:attrName>ppt_y</p:attrName>
                                            </p:attrNameLst>
                                          </p:cBhvr>
                                          <p:tavLst>
                                            <p:tav tm="0">
                                              <p:val>
                                                <p:strVal val="0-#ppt_h/2"/>
                                              </p:val>
                                            </p:tav>
                                            <p:tav tm="100000">
                                              <p:val>
                                                <p:strVal val="#ppt_y"/>
                                              </p:val>
                                            </p:tav>
                                          </p:tavLst>
                                        </p:anim>
                                      </p:childTnLst>
                                    </p:cTn>
                                  </p:par>
                                  <p:par>
                                    <p:cTn id="13" presetID="2" presetClass="entr" presetSubtype="1" fill="hold" nodeType="withEffect" p14:presetBounceEnd="50000">
                                      <p:stCondLst>
                                        <p:cond delay="0"/>
                                      </p:stCondLst>
                                      <p:childTnLst>
                                        <p:set>
                                          <p:cBhvr>
                                            <p:cTn id="14" dur="1" fill="hold">
                                              <p:stCondLst>
                                                <p:cond delay="0"/>
                                              </p:stCondLst>
                                            </p:cTn>
                                            <p:tgtEl>
                                              <p:spTgt spid="10"/>
                                            </p:tgtEl>
                                            <p:attrNameLst>
                                              <p:attrName>style.visibility</p:attrName>
                                            </p:attrNameLst>
                                          </p:cBhvr>
                                          <p:to>
                                            <p:strVal val="visible"/>
                                          </p:to>
                                        </p:set>
                                        <p:anim calcmode="lin" valueType="num" p14:bounceEnd="50000">
                                          <p:cBhvr additive="base">
                                            <p:cTn id="15" dur="1000" fill="hold"/>
                                            <p:tgtEl>
                                              <p:spTgt spid="10"/>
                                            </p:tgtEl>
                                            <p:attrNameLst>
                                              <p:attrName>ppt_x</p:attrName>
                                            </p:attrNameLst>
                                          </p:cBhvr>
                                          <p:tavLst>
                                            <p:tav tm="0">
                                              <p:val>
                                                <p:strVal val="#ppt_x"/>
                                              </p:val>
                                            </p:tav>
                                            <p:tav tm="100000">
                                              <p:val>
                                                <p:strVal val="#ppt_x"/>
                                              </p:val>
                                            </p:tav>
                                          </p:tavLst>
                                        </p:anim>
                                        <p:anim calcmode="lin" valueType="num" p14:bounceEnd="50000">
                                          <p:cBhvr additive="base">
                                            <p:cTn id="16" dur="1000" fill="hold"/>
                                            <p:tgtEl>
                                              <p:spTgt spid="10"/>
                                            </p:tgtEl>
                                            <p:attrNameLst>
                                              <p:attrName>ppt_y</p:attrName>
                                            </p:attrNameLst>
                                          </p:cBhvr>
                                          <p:tavLst>
                                            <p:tav tm="0">
                                              <p:val>
                                                <p:strVal val="0-#ppt_h/2"/>
                                              </p:val>
                                            </p:tav>
                                            <p:tav tm="100000">
                                              <p:val>
                                                <p:strVal val="#ppt_y"/>
                                              </p:val>
                                            </p:tav>
                                          </p:tavLst>
                                        </p:anim>
                                      </p:childTnLst>
                                    </p:cTn>
                                  </p:par>
                                  <p:par>
                                    <p:cTn id="17" presetID="22" presetClass="entr" presetSubtype="8" fill="hold" grpId="0" nodeType="withEffect">
                                      <p:stCondLst>
                                        <p:cond delay="500"/>
                                      </p:stCondLst>
                                      <p:childTnLst>
                                        <p:set>
                                          <p:cBhvr>
                                            <p:cTn id="18" dur="1" fill="hold">
                                              <p:stCondLst>
                                                <p:cond delay="0"/>
                                              </p:stCondLst>
                                            </p:cTn>
                                            <p:tgtEl>
                                              <p:spTgt spid="5"/>
                                            </p:tgtEl>
                                            <p:attrNameLst>
                                              <p:attrName>style.visibility</p:attrName>
                                            </p:attrNameLst>
                                          </p:cBhvr>
                                          <p:to>
                                            <p:strVal val="visible"/>
                                          </p:to>
                                        </p:set>
                                        <p:animEffect transition="in" filter="wipe(left)">
                                          <p:cBhvr>
                                            <p:cTn id="19" dur="500"/>
                                            <p:tgtEl>
                                              <p:spTgt spid="5"/>
                                            </p:tgtEl>
                                          </p:cBhvr>
                                        </p:animEffect>
                                      </p:childTnLst>
                                    </p:cTn>
                                  </p:par>
                                  <p:par>
                                    <p:cTn id="20" presetID="10" presetClass="entr" presetSubtype="0" fill="hold" grpId="0" nodeType="withEffect">
                                      <p:stCondLst>
                                        <p:cond delay="500"/>
                                      </p:stCondLst>
                                      <p:childTnLst>
                                        <p:set>
                                          <p:cBhvr>
                                            <p:cTn id="21" dur="1" fill="hold">
                                              <p:stCondLst>
                                                <p:cond delay="0"/>
                                              </p:stCondLst>
                                            </p:cTn>
                                            <p:tgtEl>
                                              <p:spTgt spid="15"/>
                                            </p:tgtEl>
                                            <p:attrNameLst>
                                              <p:attrName>style.visibility</p:attrName>
                                            </p:attrNameLst>
                                          </p:cBhvr>
                                          <p:to>
                                            <p:strVal val="visible"/>
                                          </p:to>
                                        </p:set>
                                        <p:animEffect transition="in" filter="fade">
                                          <p:cBhvr>
                                            <p:cTn id="22"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15"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wipe(left)">
                                          <p:cBhvr>
                                            <p:cTn id="7" dur="300"/>
                                            <p:tgtEl>
                                              <p:spTgt spid="18"/>
                                            </p:tgtEl>
                                          </p:cBhvr>
                                        </p:animEffect>
                                      </p:childTnLst>
                                    </p:cTn>
                                  </p:par>
                                </p:childTnLst>
                              </p:cTn>
                            </p:par>
                            <p:par>
                              <p:cTn id="8" fill="hold">
                                <p:stCondLst>
                                  <p:cond delay="300"/>
                                </p:stCondLst>
                                <p:childTnLst>
                                  <p:par>
                                    <p:cTn id="9" presetID="2" presetClass="entr" presetSubtype="9" fill="hold" nodeType="after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1000" fill="hold"/>
                                            <p:tgtEl>
                                              <p:spTgt spid="7"/>
                                            </p:tgtEl>
                                            <p:attrNameLst>
                                              <p:attrName>ppt_x</p:attrName>
                                            </p:attrNameLst>
                                          </p:cBhvr>
                                          <p:tavLst>
                                            <p:tav tm="0">
                                              <p:val>
                                                <p:strVal val="0-#ppt_w/2"/>
                                              </p:val>
                                            </p:tav>
                                            <p:tav tm="100000">
                                              <p:val>
                                                <p:strVal val="#ppt_x"/>
                                              </p:val>
                                            </p:tav>
                                          </p:tavLst>
                                        </p:anim>
                                        <p:anim calcmode="lin" valueType="num">
                                          <p:cBhvr additive="base">
                                            <p:cTn id="12" dur="1000" fill="hold"/>
                                            <p:tgtEl>
                                              <p:spTgt spid="7"/>
                                            </p:tgtEl>
                                            <p:attrNameLst>
                                              <p:attrName>ppt_y</p:attrName>
                                            </p:attrNameLst>
                                          </p:cBhvr>
                                          <p:tavLst>
                                            <p:tav tm="0">
                                              <p:val>
                                                <p:strVal val="0-#ppt_h/2"/>
                                              </p:val>
                                            </p:tav>
                                            <p:tav tm="100000">
                                              <p:val>
                                                <p:strVal val="#ppt_y"/>
                                              </p:val>
                                            </p:tav>
                                          </p:tavLst>
                                        </p:anim>
                                      </p:childTnLst>
                                    </p:cTn>
                                  </p:par>
                                  <p:par>
                                    <p:cTn id="13" presetID="2" presetClass="entr" presetSubtype="1" fill="hold" nodeType="withEffect">
                                      <p:stCondLst>
                                        <p:cond delay="0"/>
                                      </p:stCondLst>
                                      <p:childTnLst>
                                        <p:set>
                                          <p:cBhvr>
                                            <p:cTn id="14" dur="1" fill="hold">
                                              <p:stCondLst>
                                                <p:cond delay="0"/>
                                              </p:stCondLst>
                                            </p:cTn>
                                            <p:tgtEl>
                                              <p:spTgt spid="10"/>
                                            </p:tgtEl>
                                            <p:attrNameLst>
                                              <p:attrName>style.visibility</p:attrName>
                                            </p:attrNameLst>
                                          </p:cBhvr>
                                          <p:to>
                                            <p:strVal val="visible"/>
                                          </p:to>
                                        </p:set>
                                        <p:anim calcmode="lin" valueType="num">
                                          <p:cBhvr additive="base">
                                            <p:cTn id="15" dur="1000" fill="hold"/>
                                            <p:tgtEl>
                                              <p:spTgt spid="10"/>
                                            </p:tgtEl>
                                            <p:attrNameLst>
                                              <p:attrName>ppt_x</p:attrName>
                                            </p:attrNameLst>
                                          </p:cBhvr>
                                          <p:tavLst>
                                            <p:tav tm="0">
                                              <p:val>
                                                <p:strVal val="#ppt_x"/>
                                              </p:val>
                                            </p:tav>
                                            <p:tav tm="100000">
                                              <p:val>
                                                <p:strVal val="#ppt_x"/>
                                              </p:val>
                                            </p:tav>
                                          </p:tavLst>
                                        </p:anim>
                                        <p:anim calcmode="lin" valueType="num">
                                          <p:cBhvr additive="base">
                                            <p:cTn id="16" dur="1000" fill="hold"/>
                                            <p:tgtEl>
                                              <p:spTgt spid="10"/>
                                            </p:tgtEl>
                                            <p:attrNameLst>
                                              <p:attrName>ppt_y</p:attrName>
                                            </p:attrNameLst>
                                          </p:cBhvr>
                                          <p:tavLst>
                                            <p:tav tm="0">
                                              <p:val>
                                                <p:strVal val="0-#ppt_h/2"/>
                                              </p:val>
                                            </p:tav>
                                            <p:tav tm="100000">
                                              <p:val>
                                                <p:strVal val="#ppt_y"/>
                                              </p:val>
                                            </p:tav>
                                          </p:tavLst>
                                        </p:anim>
                                      </p:childTnLst>
                                    </p:cTn>
                                  </p:par>
                                  <p:par>
                                    <p:cTn id="17" presetID="22" presetClass="entr" presetSubtype="8" fill="hold" grpId="0" nodeType="withEffect">
                                      <p:stCondLst>
                                        <p:cond delay="500"/>
                                      </p:stCondLst>
                                      <p:childTnLst>
                                        <p:set>
                                          <p:cBhvr>
                                            <p:cTn id="18" dur="1" fill="hold">
                                              <p:stCondLst>
                                                <p:cond delay="0"/>
                                              </p:stCondLst>
                                            </p:cTn>
                                            <p:tgtEl>
                                              <p:spTgt spid="5"/>
                                            </p:tgtEl>
                                            <p:attrNameLst>
                                              <p:attrName>style.visibility</p:attrName>
                                            </p:attrNameLst>
                                          </p:cBhvr>
                                          <p:to>
                                            <p:strVal val="visible"/>
                                          </p:to>
                                        </p:set>
                                        <p:animEffect transition="in" filter="wipe(left)">
                                          <p:cBhvr>
                                            <p:cTn id="19" dur="500"/>
                                            <p:tgtEl>
                                              <p:spTgt spid="5"/>
                                            </p:tgtEl>
                                          </p:cBhvr>
                                        </p:animEffect>
                                      </p:childTnLst>
                                    </p:cTn>
                                  </p:par>
                                  <p:par>
                                    <p:cTn id="20" presetID="10" presetClass="entr" presetSubtype="0" fill="hold" grpId="0" nodeType="withEffect">
                                      <p:stCondLst>
                                        <p:cond delay="500"/>
                                      </p:stCondLst>
                                      <p:childTnLst>
                                        <p:set>
                                          <p:cBhvr>
                                            <p:cTn id="21" dur="1" fill="hold">
                                              <p:stCondLst>
                                                <p:cond delay="0"/>
                                              </p:stCondLst>
                                            </p:cTn>
                                            <p:tgtEl>
                                              <p:spTgt spid="15"/>
                                            </p:tgtEl>
                                            <p:attrNameLst>
                                              <p:attrName>style.visibility</p:attrName>
                                            </p:attrNameLst>
                                          </p:cBhvr>
                                          <p:to>
                                            <p:strVal val="visible"/>
                                          </p:to>
                                        </p:set>
                                        <p:animEffect transition="in" filter="fade">
                                          <p:cBhvr>
                                            <p:cTn id="22"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15" grpId="0"/>
        </p:bldLst>
      </p:timing>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3_仅标题">
    <p:spTree>
      <p:nvGrpSpPr>
        <p:cNvPr id="1" name=""/>
        <p:cNvGrpSpPr/>
        <p:nvPr/>
      </p:nvGrpSpPr>
      <p:grpSpPr>
        <a:xfrm>
          <a:off x="0" y="0"/>
          <a:ext cx="0" cy="0"/>
          <a:chOff x="0" y="0"/>
          <a:chExt cx="0" cy="0"/>
        </a:xfrm>
      </p:grpSpPr>
      <p:sp>
        <p:nvSpPr>
          <p:cNvPr id="6" name="日期占位符 2"/>
          <p:cNvSpPr>
            <a:spLocks noGrp="1"/>
          </p:cNvSpPr>
          <p:nvPr>
            <p:ph type="dt" sz="half" idx="10"/>
          </p:nvPr>
        </p:nvSpPr>
        <p:spPr/>
        <p:txBody>
          <a:bodyPr/>
          <a:lstStyle>
            <a:lvl1pPr>
              <a:defRPr/>
            </a:lvl1pPr>
          </a:lstStyle>
          <a:p>
            <a:pPr>
              <a:defRPr/>
            </a:pPr>
            <a:fld id="{2062C1E6-100B-44D2-A1C7-A34E3BD9A12C}" type="datetimeFigureOut">
              <a:rPr lang="zh-CN" altLang="en-US"/>
              <a:pPr>
                <a:defRPr/>
              </a:pPr>
              <a:t>2019/2/19</a:t>
            </a:fld>
            <a:endParaRPr lang="zh-CN" altLang="en-US"/>
          </a:p>
        </p:txBody>
      </p:sp>
      <p:sp>
        <p:nvSpPr>
          <p:cNvPr id="7" name="页脚占位符 3"/>
          <p:cNvSpPr>
            <a:spLocks noGrp="1"/>
          </p:cNvSpPr>
          <p:nvPr>
            <p:ph type="ftr" sz="quarter" idx="11"/>
          </p:nvPr>
        </p:nvSpPr>
        <p:spPr/>
        <p:txBody>
          <a:bodyPr/>
          <a:lstStyle>
            <a:lvl1pPr>
              <a:defRPr/>
            </a:lvl1pPr>
          </a:lstStyle>
          <a:p>
            <a:pPr>
              <a:defRPr/>
            </a:pPr>
            <a:endParaRPr lang="zh-CN" altLang="en-US"/>
          </a:p>
        </p:txBody>
      </p:sp>
      <p:sp>
        <p:nvSpPr>
          <p:cNvPr id="8" name="灯片编号占位符 4"/>
          <p:cNvSpPr>
            <a:spLocks noGrp="1"/>
          </p:cNvSpPr>
          <p:nvPr>
            <p:ph type="sldNum" sz="quarter" idx="12"/>
          </p:nvPr>
        </p:nvSpPr>
        <p:spPr/>
        <p:txBody>
          <a:bodyPr/>
          <a:lstStyle>
            <a:lvl1pPr>
              <a:defRPr/>
            </a:lvl1pPr>
          </a:lstStyle>
          <a:p>
            <a:pPr>
              <a:defRPr/>
            </a:pPr>
            <a:fld id="{C14A6F88-39AC-442E-B372-2FEBDC340D1D}" type="slidenum">
              <a:rPr lang="zh-CN" altLang="en-US"/>
              <a:pPr>
                <a:defRPr/>
              </a:pPr>
              <a:t>‹#›</a:t>
            </a:fld>
            <a:endParaRPr lang="zh-CN" altLang="en-US"/>
          </a:p>
        </p:txBody>
      </p:sp>
      <p:sp>
        <p:nvSpPr>
          <p:cNvPr id="9" name="文本框 32">
            <a:extLst>
              <a:ext uri="{FF2B5EF4-FFF2-40B4-BE49-F238E27FC236}">
                <a16:creationId xmlns:a16="http://schemas.microsoft.com/office/drawing/2014/main" xmlns="" id="{02BCFBA8-9716-4E10-BDF2-87AEDF74943F}"/>
              </a:ext>
            </a:extLst>
          </p:cNvPr>
          <p:cNvSpPr txBox="1"/>
          <p:nvPr userDrawn="1"/>
        </p:nvSpPr>
        <p:spPr>
          <a:xfrm>
            <a:off x="265161" y="268290"/>
            <a:ext cx="856637" cy="284689"/>
          </a:xfrm>
          <a:prstGeom prst="rect">
            <a:avLst/>
          </a:prstGeom>
          <a:noFill/>
        </p:spPr>
        <p:txBody>
          <a:bodyPr wrap="none" lIns="68576" tIns="34288" rIns="68576" bIns="34288">
            <a:spAutoFit/>
          </a:bodyPr>
          <a:lstStyle/>
          <a:p>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教学内容</a:t>
            </a:r>
            <a:endParaRPr lang="en-US" altLang="zh-CN"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0" name="矩形 9">
            <a:extLst>
              <a:ext uri="{FF2B5EF4-FFF2-40B4-BE49-F238E27FC236}">
                <a16:creationId xmlns:a16="http://schemas.microsoft.com/office/drawing/2014/main" xmlns="" id="{293E172D-6C2F-475F-9943-F4183A18BB63}"/>
              </a:ext>
            </a:extLst>
          </p:cNvPr>
          <p:cNvSpPr/>
          <p:nvPr userDrawn="1"/>
        </p:nvSpPr>
        <p:spPr>
          <a:xfrm>
            <a:off x="0" y="196282"/>
            <a:ext cx="160366" cy="41751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76" tIns="34288" rIns="68576" bIns="34288" anchor="ctr"/>
          <a:lstStyle/>
          <a:p>
            <a:pPr algn="ctr" defTabSz="685715">
              <a:defRPr/>
            </a:pPr>
            <a:endParaRPr lang="zh-CN" altLang="en-US" sz="1400" dirty="0">
              <a:solidFill>
                <a:srgbClr val="E7E6E6">
                  <a:lumMod val="50000"/>
                </a:srgbClr>
              </a:solidFill>
              <a:cs typeface="+mn-ea"/>
              <a:sym typeface="+mn-lt"/>
            </a:endParaRPr>
          </a:p>
        </p:txBody>
      </p:sp>
    </p:spTree>
  </p:cSld>
  <p:clrMapOvr>
    <a:masterClrMapping/>
  </p:clrMapOvr>
  <p:transition spd="med" advClick="0" advTm="0">
    <p:push dir="r"/>
  </p:transition>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教学过程（静态）">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E970364-8C18-4747-B562-0D9376530B6F}" type="datetimeFigureOut">
              <a:rPr lang="zh-CN" altLang="en-US" smtClean="0">
                <a:solidFill>
                  <a:prstClr val="black">
                    <a:tint val="75000"/>
                  </a:prstClr>
                </a:solidFill>
              </a:rPr>
              <a:pPr/>
              <a:t>2019/2/19</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93B9249D-033E-4043-BE27-F92B2E216FDD}" type="slidenum">
              <a:rPr lang="zh-CN" altLang="en-US" smtClean="0">
                <a:solidFill>
                  <a:prstClr val="black">
                    <a:tint val="75000"/>
                  </a:prstClr>
                </a:solidFill>
              </a:rPr>
              <a:pPr/>
              <a:t>‹#›</a:t>
            </a:fld>
            <a:endParaRPr lang="zh-CN" altLang="en-US">
              <a:solidFill>
                <a:prstClr val="black">
                  <a:tint val="75000"/>
                </a:prstClr>
              </a:solidFill>
            </a:endParaRPr>
          </a:p>
        </p:txBody>
      </p:sp>
      <p:sp>
        <p:nvSpPr>
          <p:cNvPr id="5" name="矩形 3"/>
          <p:cNvSpPr>
            <a:spLocks noChangeArrowheads="1"/>
          </p:cNvSpPr>
          <p:nvPr userDrawn="1"/>
        </p:nvSpPr>
        <p:spPr bwMode="auto">
          <a:xfrm>
            <a:off x="1044479" y="449742"/>
            <a:ext cx="1600314" cy="2846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lIns="68582" tIns="34292" rIns="68582" bIns="34292">
            <a:spAutoFit/>
          </a:bodyPr>
          <a:lstStyle/>
          <a:p>
            <a:pPr marL="0" lvl="1" indent="0" algn="ctr" fontAlgn="auto">
              <a:spcBef>
                <a:spcPts val="0"/>
              </a:spcBef>
              <a:spcAft>
                <a:spcPts val="0"/>
              </a:spcAft>
            </a:pPr>
            <a:r>
              <a:rPr lang="en-US" altLang="zh-CN" sz="1400" dirty="0">
                <a:solidFill>
                  <a:prstClr val="black">
                    <a:lumMod val="50000"/>
                    <a:lumOff val="50000"/>
                  </a:prstClr>
                </a:solidFill>
                <a:latin typeface="微软雅黑" pitchFamily="34" charset="-122"/>
                <a:ea typeface="微软雅黑" pitchFamily="34" charset="-122"/>
              </a:rPr>
              <a:t>Teaching Process</a:t>
            </a:r>
            <a:endParaRPr lang="zh-CN" altLang="en-US" sz="1400" dirty="0">
              <a:solidFill>
                <a:prstClr val="black">
                  <a:lumMod val="50000"/>
                  <a:lumOff val="50000"/>
                </a:prstClr>
              </a:solidFill>
              <a:latin typeface="微软雅黑" pitchFamily="34" charset="-122"/>
              <a:ea typeface="微软雅黑" pitchFamily="34" charset="-122"/>
            </a:endParaRPr>
          </a:p>
        </p:txBody>
      </p:sp>
      <p:grpSp>
        <p:nvGrpSpPr>
          <p:cNvPr id="7" name="组合 6"/>
          <p:cNvGrpSpPr/>
          <p:nvPr userDrawn="1"/>
        </p:nvGrpSpPr>
        <p:grpSpPr>
          <a:xfrm>
            <a:off x="250978" y="191154"/>
            <a:ext cx="626910" cy="425035"/>
            <a:chOff x="304799" y="673099"/>
            <a:chExt cx="4000501" cy="4000500"/>
          </a:xfrm>
          <a:gradFill flip="none" rotWithShape="1">
            <a:gsLst>
              <a:gs pos="0">
                <a:srgbClr val="009288">
                  <a:shade val="30000"/>
                  <a:satMod val="115000"/>
                </a:srgbClr>
              </a:gs>
              <a:gs pos="50000">
                <a:srgbClr val="009288">
                  <a:shade val="67500"/>
                  <a:satMod val="115000"/>
                </a:srgbClr>
              </a:gs>
              <a:gs pos="100000">
                <a:srgbClr val="009288">
                  <a:shade val="100000"/>
                  <a:satMod val="115000"/>
                </a:srgbClr>
              </a:gs>
            </a:gsLst>
            <a:lin ang="5400000" scaled="1"/>
            <a:tileRect/>
          </a:gradFill>
          <a:effectLst>
            <a:outerShdw blurRad="444500" dist="254000" dir="8100000" algn="tr" rotWithShape="0">
              <a:prstClr val="black">
                <a:alpha val="50000"/>
              </a:prstClr>
            </a:outerShdw>
          </a:effectLst>
        </p:grpSpPr>
        <p:sp>
          <p:nvSpPr>
            <p:cNvPr id="8" name="六边形 7"/>
            <p:cNvSpPr/>
            <p:nvPr/>
          </p:nvSpPr>
          <p:spPr>
            <a:xfrm>
              <a:off x="304799" y="673099"/>
              <a:ext cx="4000501" cy="4000500"/>
            </a:xfrm>
            <a:prstGeom prst="hexagon">
              <a:avLst/>
            </a:prstGeom>
            <a:gradFill flip="none" rotWithShape="1">
              <a:gsLst>
                <a:gs pos="0">
                  <a:srgbClr val="E94744">
                    <a:shade val="30000"/>
                    <a:satMod val="115000"/>
                  </a:srgbClr>
                </a:gs>
                <a:gs pos="50000">
                  <a:srgbClr val="E94744">
                    <a:shade val="67500"/>
                    <a:satMod val="115000"/>
                  </a:srgbClr>
                </a:gs>
                <a:gs pos="100000">
                  <a:srgbClr val="E94744">
                    <a:shade val="100000"/>
                    <a:satMod val="115000"/>
                  </a:srgbClr>
                </a:gs>
              </a:gsLst>
              <a:lin ang="2700000" scaled="1"/>
              <a:tileRect/>
            </a:gradFill>
            <a:ln w="12700" cap="flat" cmpd="sng" algn="ctr">
              <a:noFill/>
              <a:prstDash val="solid"/>
              <a:miter lim="800000"/>
            </a:ln>
            <a:effectLst/>
          </p:spPr>
          <p:txBody>
            <a:bodyPr rtlCol="0" anchor="ctr"/>
            <a:lstStyle/>
            <a:p>
              <a:pPr algn="ctr" fontAlgn="auto">
                <a:spcBef>
                  <a:spcPts val="0"/>
                </a:spcBef>
                <a:spcAft>
                  <a:spcPts val="0"/>
                </a:spcAft>
                <a:defRPr/>
              </a:pPr>
              <a:endParaRPr lang="zh-CN" altLang="en-US" kern="0">
                <a:solidFill>
                  <a:sysClr val="windowText" lastClr="000000"/>
                </a:solidFill>
                <a:latin typeface="Agency FB"/>
                <a:ea typeface="微软雅黑"/>
              </a:endParaRPr>
            </a:p>
          </p:txBody>
        </p:sp>
        <p:sp>
          <p:nvSpPr>
            <p:cNvPr id="9" name="六边形 8"/>
            <p:cNvSpPr/>
            <p:nvPr/>
          </p:nvSpPr>
          <p:spPr>
            <a:xfrm>
              <a:off x="538199" y="906497"/>
              <a:ext cx="3533713" cy="3533704"/>
            </a:xfrm>
            <a:prstGeom prst="hexagon">
              <a:avLst/>
            </a:prstGeom>
            <a:gradFill flip="none" rotWithShape="1">
              <a:gsLst>
                <a:gs pos="0">
                  <a:srgbClr val="E94744">
                    <a:shade val="30000"/>
                    <a:satMod val="115000"/>
                  </a:srgbClr>
                </a:gs>
                <a:gs pos="50000">
                  <a:srgbClr val="E94744">
                    <a:shade val="67500"/>
                    <a:satMod val="115000"/>
                  </a:srgbClr>
                </a:gs>
                <a:gs pos="100000">
                  <a:srgbClr val="E94744">
                    <a:shade val="100000"/>
                    <a:satMod val="115000"/>
                  </a:srgbClr>
                </a:gs>
              </a:gsLst>
              <a:lin ang="16200000" scaled="1"/>
              <a:tileRect/>
            </a:gradFill>
            <a:ln w="12700" cap="flat" cmpd="sng" algn="ctr">
              <a:noFill/>
              <a:prstDash val="solid"/>
              <a:miter lim="800000"/>
            </a:ln>
            <a:effectLst/>
          </p:spPr>
          <p:txBody>
            <a:bodyPr rtlCol="0" anchor="ctr"/>
            <a:lstStyle/>
            <a:p>
              <a:pPr algn="ctr" fontAlgn="auto">
                <a:spcBef>
                  <a:spcPts val="0"/>
                </a:spcBef>
                <a:spcAft>
                  <a:spcPts val="0"/>
                </a:spcAft>
                <a:defRPr/>
              </a:pPr>
              <a:endParaRPr lang="zh-CN" altLang="en-US" kern="0">
                <a:solidFill>
                  <a:sysClr val="window" lastClr="FFFFFF"/>
                </a:solidFill>
                <a:latin typeface="Agency FB"/>
                <a:ea typeface="微软雅黑"/>
              </a:endParaRPr>
            </a:p>
          </p:txBody>
        </p:sp>
      </p:grpSp>
      <p:grpSp>
        <p:nvGrpSpPr>
          <p:cNvPr id="10" name="6"/>
          <p:cNvGrpSpPr/>
          <p:nvPr userDrawn="1"/>
        </p:nvGrpSpPr>
        <p:grpSpPr>
          <a:xfrm>
            <a:off x="518536" y="289712"/>
            <a:ext cx="496016" cy="1201297"/>
            <a:chOff x="7314523" y="1440019"/>
            <a:chExt cx="2081664" cy="7586935"/>
          </a:xfrm>
        </p:grpSpPr>
        <p:grpSp>
          <p:nvGrpSpPr>
            <p:cNvPr id="11" name="组合 10"/>
            <p:cNvGrpSpPr/>
            <p:nvPr/>
          </p:nvGrpSpPr>
          <p:grpSpPr>
            <a:xfrm flipH="1">
              <a:off x="7314523" y="1440019"/>
              <a:ext cx="2081664" cy="2081664"/>
              <a:chOff x="2848130" y="1860030"/>
              <a:chExt cx="3807502" cy="3807503"/>
            </a:xfrm>
          </p:grpSpPr>
          <p:sp>
            <p:nvSpPr>
              <p:cNvPr id="13" name="六边形 12"/>
              <p:cNvSpPr/>
              <p:nvPr/>
            </p:nvSpPr>
            <p:spPr>
              <a:xfrm>
                <a:off x="2848130" y="1860030"/>
                <a:ext cx="3807502" cy="3807503"/>
              </a:xfrm>
              <a:prstGeom prst="hexagon">
                <a:avLst/>
              </a:prstGeom>
              <a:gradFill flip="none" rotWithShape="1">
                <a:gsLst>
                  <a:gs pos="0">
                    <a:sysClr val="window" lastClr="FFFFFF"/>
                  </a:gs>
                  <a:gs pos="100000">
                    <a:srgbClr val="E0E0E0"/>
                  </a:gs>
                </a:gsLst>
                <a:lin ang="5400000" scaled="1"/>
                <a:tileRect/>
              </a:gradFill>
              <a:ln w="12700" cap="flat" cmpd="sng" algn="ctr">
                <a:noFill/>
                <a:prstDash val="solid"/>
                <a:miter lim="800000"/>
              </a:ln>
              <a:effectLst>
                <a:outerShdw blurRad="279400" dist="254000" dir="8100000" algn="tr" rotWithShape="0">
                  <a:prstClr val="black">
                    <a:alpha val="40000"/>
                  </a:prstClr>
                </a:outerShdw>
              </a:effectLst>
            </p:spPr>
            <p:txBody>
              <a:bodyPr rtlCol="0" anchor="ctr"/>
              <a:lstStyle/>
              <a:p>
                <a:pPr algn="ctr" fontAlgn="auto">
                  <a:spcBef>
                    <a:spcPts val="0"/>
                  </a:spcBef>
                  <a:spcAft>
                    <a:spcPts val="0"/>
                  </a:spcAft>
                  <a:defRPr/>
                </a:pPr>
                <a:endParaRPr lang="zh-CN" altLang="en-US" sz="7200" kern="0">
                  <a:solidFill>
                    <a:srgbClr val="E94744"/>
                  </a:solidFill>
                  <a:latin typeface="Agency FB"/>
                  <a:ea typeface="微软雅黑"/>
                </a:endParaRPr>
              </a:p>
            </p:txBody>
          </p:sp>
          <p:sp>
            <p:nvSpPr>
              <p:cNvPr id="14" name="六边形 13"/>
              <p:cNvSpPr/>
              <p:nvPr/>
            </p:nvSpPr>
            <p:spPr>
              <a:xfrm>
                <a:off x="2936812" y="1948725"/>
                <a:ext cx="3630123" cy="3630122"/>
              </a:xfrm>
              <a:prstGeom prst="hexagon">
                <a:avLst/>
              </a:prstGeom>
              <a:gradFill flip="none" rotWithShape="1">
                <a:gsLst>
                  <a:gs pos="0">
                    <a:sysClr val="window" lastClr="FFFFFF"/>
                  </a:gs>
                  <a:gs pos="100000">
                    <a:srgbClr val="DDDEDD"/>
                  </a:gs>
                </a:gsLst>
                <a:lin ang="18900000" scaled="1"/>
                <a:tileRect/>
              </a:gradFill>
              <a:ln w="12700" cap="flat" cmpd="sng" algn="ctr">
                <a:noFill/>
                <a:prstDash val="solid"/>
                <a:miter lim="800000"/>
              </a:ln>
              <a:effectLst/>
            </p:spPr>
            <p:txBody>
              <a:bodyPr rtlCol="0" anchor="ctr"/>
              <a:lstStyle/>
              <a:p>
                <a:pPr algn="ctr" fontAlgn="auto">
                  <a:spcBef>
                    <a:spcPts val="0"/>
                  </a:spcBef>
                  <a:spcAft>
                    <a:spcPts val="0"/>
                  </a:spcAft>
                  <a:defRPr/>
                </a:pPr>
                <a:endParaRPr lang="zh-CN" altLang="en-US" sz="7200" kern="0">
                  <a:solidFill>
                    <a:srgbClr val="E94744"/>
                  </a:solidFill>
                  <a:latin typeface="Agency FB"/>
                  <a:ea typeface="微软雅黑"/>
                </a:endParaRPr>
              </a:p>
            </p:txBody>
          </p:sp>
        </p:grpSp>
        <p:sp>
          <p:nvSpPr>
            <p:cNvPr id="12" name="文本框 36"/>
            <p:cNvSpPr txBox="1"/>
            <p:nvPr/>
          </p:nvSpPr>
          <p:spPr>
            <a:xfrm>
              <a:off x="7910888" y="1446133"/>
              <a:ext cx="775273" cy="7580821"/>
            </a:xfrm>
            <a:prstGeom prst="rect">
              <a:avLst/>
            </a:prstGeom>
            <a:noFill/>
          </p:spPr>
          <p:txBody>
            <a:bodyPr wrap="none" rtlCol="0">
              <a:spAutoFit/>
            </a:bodyPr>
            <a:lstStyle/>
            <a:p>
              <a:pPr fontAlgn="auto">
                <a:spcBef>
                  <a:spcPts val="0"/>
                </a:spcBef>
                <a:spcAft>
                  <a:spcPts val="0"/>
                </a:spcAft>
                <a:defRPr/>
              </a:pPr>
              <a:endParaRPr lang="zh-CN" altLang="en-US" sz="7200" b="1" kern="0" dirty="0">
                <a:solidFill>
                  <a:srgbClr val="E94744"/>
                </a:solidFill>
                <a:effectLst>
                  <a:innerShdw blurRad="63500" dist="50800" dir="13500000">
                    <a:prstClr val="black">
                      <a:alpha val="50000"/>
                    </a:prstClr>
                  </a:innerShdw>
                </a:effectLst>
                <a:latin typeface="Times New Roman"/>
                <a:ea typeface="微软雅黑"/>
              </a:endParaRPr>
            </a:p>
          </p:txBody>
        </p:sp>
      </p:grpSp>
      <p:sp>
        <p:nvSpPr>
          <p:cNvPr id="15" name="标题 1"/>
          <p:cNvSpPr txBox="1">
            <a:spLocks/>
          </p:cNvSpPr>
          <p:nvPr userDrawn="1"/>
        </p:nvSpPr>
        <p:spPr>
          <a:xfrm>
            <a:off x="1075230" y="132152"/>
            <a:ext cx="1369610" cy="4385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vert="horz" wrap="none" lIns="68582" tIns="34292" rIns="68582" bIns="34292" rtlCol="0" anchor="ctr">
            <a:spAutoFit/>
          </a:bodyPr>
          <a:lstStyle>
            <a:lvl1pPr algn="l" defTabSz="914400" rtl="0" eaLnBrk="1" latinLnBrk="0" hangingPunct="1">
              <a:lnSpc>
                <a:spcPct val="90000"/>
              </a:lnSpc>
              <a:spcBef>
                <a:spcPct val="0"/>
              </a:spcBef>
              <a:buNone/>
              <a:defRPr lang="zh-CN" altLang="en-US" sz="2000" b="0" kern="1200">
                <a:solidFill>
                  <a:schemeClr val="tx1">
                    <a:lumMod val="85000"/>
                    <a:lumOff val="15000"/>
                  </a:schemeClr>
                </a:solidFill>
                <a:latin typeface="微软雅黑" pitchFamily="34" charset="-122"/>
                <a:ea typeface="微软雅黑" panose="020B0503020204020204" pitchFamily="34" charset="-122"/>
                <a:cs typeface="+mn-cs"/>
              </a:defRPr>
            </a:lvl1pPr>
          </a:lstStyle>
          <a:p>
            <a:pPr fontAlgn="auto">
              <a:lnSpc>
                <a:spcPct val="100000"/>
              </a:lnSpc>
              <a:spcBef>
                <a:spcPts val="0"/>
              </a:spcBef>
              <a:spcAft>
                <a:spcPts val="0"/>
              </a:spcAft>
            </a:pPr>
            <a:r>
              <a:rPr sz="2400" b="1" kern="0" dirty="0">
                <a:solidFill>
                  <a:srgbClr val="1F497D"/>
                </a:solidFill>
              </a:rPr>
              <a:t>教学过程</a:t>
            </a:r>
          </a:p>
        </p:txBody>
      </p:sp>
      <p:cxnSp>
        <p:nvCxnSpPr>
          <p:cNvPr id="18" name="直接连接符 17"/>
          <p:cNvCxnSpPr/>
          <p:nvPr userDrawn="1"/>
        </p:nvCxnSpPr>
        <p:spPr>
          <a:xfrm>
            <a:off x="515347" y="674219"/>
            <a:ext cx="8114895" cy="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6269466"/>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教学反思（动态）">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E970364-8C18-4747-B562-0D9376530B6F}" type="datetimeFigureOut">
              <a:rPr lang="zh-CN" altLang="en-US" smtClean="0">
                <a:solidFill>
                  <a:prstClr val="black">
                    <a:tint val="75000"/>
                  </a:prstClr>
                </a:solidFill>
              </a:rPr>
              <a:pPr/>
              <a:t>2019/2/19</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93B9249D-033E-4043-BE27-F92B2E216FDD}" type="slidenum">
              <a:rPr lang="zh-CN" altLang="en-US" smtClean="0">
                <a:solidFill>
                  <a:prstClr val="black">
                    <a:tint val="75000"/>
                  </a:prstClr>
                </a:solidFill>
              </a:rPr>
              <a:pPr/>
              <a:t>‹#›</a:t>
            </a:fld>
            <a:endParaRPr lang="zh-CN" altLang="en-US">
              <a:solidFill>
                <a:prstClr val="black">
                  <a:tint val="75000"/>
                </a:prstClr>
              </a:solidFill>
            </a:endParaRPr>
          </a:p>
        </p:txBody>
      </p:sp>
      <p:sp>
        <p:nvSpPr>
          <p:cNvPr id="5" name="矩形 3"/>
          <p:cNvSpPr>
            <a:spLocks noChangeArrowheads="1"/>
          </p:cNvSpPr>
          <p:nvPr userDrawn="1"/>
        </p:nvSpPr>
        <p:spPr bwMode="auto">
          <a:xfrm>
            <a:off x="1025573" y="449742"/>
            <a:ext cx="1717654" cy="2846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lIns="68582" tIns="34292" rIns="68582" bIns="34292">
            <a:spAutoFit/>
          </a:bodyPr>
          <a:lstStyle/>
          <a:p>
            <a:pPr marL="0" lvl="1" indent="0" algn="ctr" fontAlgn="auto">
              <a:spcBef>
                <a:spcPts val="0"/>
              </a:spcBef>
              <a:spcAft>
                <a:spcPts val="0"/>
              </a:spcAft>
            </a:pPr>
            <a:r>
              <a:rPr lang="en-US" altLang="zh-CN" sz="1400" dirty="0">
                <a:solidFill>
                  <a:prstClr val="black">
                    <a:lumMod val="50000"/>
                    <a:lumOff val="50000"/>
                  </a:prstClr>
                </a:solidFill>
                <a:latin typeface="微软雅黑" pitchFamily="34" charset="-122"/>
                <a:ea typeface="微软雅黑" pitchFamily="34" charset="-122"/>
              </a:rPr>
              <a:t>Teaching Refletion</a:t>
            </a:r>
          </a:p>
        </p:txBody>
      </p:sp>
      <p:grpSp>
        <p:nvGrpSpPr>
          <p:cNvPr id="7" name="组合 6"/>
          <p:cNvGrpSpPr/>
          <p:nvPr userDrawn="1"/>
        </p:nvGrpSpPr>
        <p:grpSpPr>
          <a:xfrm>
            <a:off x="250978" y="191154"/>
            <a:ext cx="626910" cy="425035"/>
            <a:chOff x="304799" y="673099"/>
            <a:chExt cx="4000501" cy="4000500"/>
          </a:xfrm>
          <a:gradFill flip="none" rotWithShape="1">
            <a:gsLst>
              <a:gs pos="0">
                <a:srgbClr val="009288">
                  <a:shade val="30000"/>
                  <a:satMod val="115000"/>
                </a:srgbClr>
              </a:gs>
              <a:gs pos="50000">
                <a:srgbClr val="009288">
                  <a:shade val="67500"/>
                  <a:satMod val="115000"/>
                </a:srgbClr>
              </a:gs>
              <a:gs pos="100000">
                <a:srgbClr val="009288">
                  <a:shade val="100000"/>
                  <a:satMod val="115000"/>
                </a:srgbClr>
              </a:gs>
            </a:gsLst>
            <a:lin ang="5400000" scaled="1"/>
            <a:tileRect/>
          </a:gradFill>
          <a:effectLst>
            <a:outerShdw blurRad="444500" dist="254000" dir="8100000" algn="tr" rotWithShape="0">
              <a:prstClr val="black">
                <a:alpha val="50000"/>
              </a:prstClr>
            </a:outerShdw>
          </a:effectLst>
        </p:grpSpPr>
        <p:sp>
          <p:nvSpPr>
            <p:cNvPr id="8" name="六边形 7"/>
            <p:cNvSpPr/>
            <p:nvPr/>
          </p:nvSpPr>
          <p:spPr>
            <a:xfrm>
              <a:off x="304799" y="673099"/>
              <a:ext cx="4000501" cy="4000500"/>
            </a:xfrm>
            <a:prstGeom prst="hexagon">
              <a:avLst/>
            </a:prstGeom>
            <a:gradFill flip="none" rotWithShape="1">
              <a:gsLst>
                <a:gs pos="0">
                  <a:srgbClr val="E94744">
                    <a:shade val="30000"/>
                    <a:satMod val="115000"/>
                  </a:srgbClr>
                </a:gs>
                <a:gs pos="50000">
                  <a:srgbClr val="E94744">
                    <a:shade val="67500"/>
                    <a:satMod val="115000"/>
                  </a:srgbClr>
                </a:gs>
                <a:gs pos="100000">
                  <a:srgbClr val="E94744">
                    <a:shade val="100000"/>
                    <a:satMod val="115000"/>
                  </a:srgbClr>
                </a:gs>
              </a:gsLst>
              <a:lin ang="2700000" scaled="1"/>
              <a:tileRect/>
            </a:gradFill>
            <a:ln w="12700" cap="flat" cmpd="sng" algn="ctr">
              <a:noFill/>
              <a:prstDash val="solid"/>
              <a:miter lim="800000"/>
            </a:ln>
            <a:effectLst/>
          </p:spPr>
          <p:txBody>
            <a:bodyPr rtlCol="0" anchor="ctr"/>
            <a:lstStyle/>
            <a:p>
              <a:pPr algn="ctr" fontAlgn="auto">
                <a:spcBef>
                  <a:spcPts val="0"/>
                </a:spcBef>
                <a:spcAft>
                  <a:spcPts val="0"/>
                </a:spcAft>
                <a:defRPr/>
              </a:pPr>
              <a:endParaRPr lang="zh-CN" altLang="en-US" kern="0">
                <a:solidFill>
                  <a:sysClr val="windowText" lastClr="000000"/>
                </a:solidFill>
                <a:latin typeface="Agency FB"/>
                <a:ea typeface="微软雅黑"/>
              </a:endParaRPr>
            </a:p>
          </p:txBody>
        </p:sp>
        <p:sp>
          <p:nvSpPr>
            <p:cNvPr id="9" name="六边形 8"/>
            <p:cNvSpPr/>
            <p:nvPr/>
          </p:nvSpPr>
          <p:spPr>
            <a:xfrm>
              <a:off x="538199" y="906497"/>
              <a:ext cx="3533713" cy="3533704"/>
            </a:xfrm>
            <a:prstGeom prst="hexagon">
              <a:avLst/>
            </a:prstGeom>
            <a:gradFill flip="none" rotWithShape="1">
              <a:gsLst>
                <a:gs pos="0">
                  <a:srgbClr val="E94744">
                    <a:shade val="30000"/>
                    <a:satMod val="115000"/>
                  </a:srgbClr>
                </a:gs>
                <a:gs pos="50000">
                  <a:srgbClr val="E94744">
                    <a:shade val="67500"/>
                    <a:satMod val="115000"/>
                  </a:srgbClr>
                </a:gs>
                <a:gs pos="100000">
                  <a:srgbClr val="E94744">
                    <a:shade val="100000"/>
                    <a:satMod val="115000"/>
                  </a:srgbClr>
                </a:gs>
              </a:gsLst>
              <a:lin ang="16200000" scaled="1"/>
              <a:tileRect/>
            </a:gradFill>
            <a:ln w="12700" cap="flat" cmpd="sng" algn="ctr">
              <a:noFill/>
              <a:prstDash val="solid"/>
              <a:miter lim="800000"/>
            </a:ln>
            <a:effectLst/>
          </p:spPr>
          <p:txBody>
            <a:bodyPr rtlCol="0" anchor="ctr"/>
            <a:lstStyle/>
            <a:p>
              <a:pPr algn="ctr" fontAlgn="auto">
                <a:spcBef>
                  <a:spcPts val="0"/>
                </a:spcBef>
                <a:spcAft>
                  <a:spcPts val="0"/>
                </a:spcAft>
                <a:defRPr/>
              </a:pPr>
              <a:endParaRPr lang="zh-CN" altLang="en-US" kern="0">
                <a:solidFill>
                  <a:sysClr val="window" lastClr="FFFFFF"/>
                </a:solidFill>
                <a:latin typeface="Agency FB"/>
                <a:ea typeface="微软雅黑"/>
              </a:endParaRPr>
            </a:p>
          </p:txBody>
        </p:sp>
      </p:grpSp>
      <p:grpSp>
        <p:nvGrpSpPr>
          <p:cNvPr id="10" name="6"/>
          <p:cNvGrpSpPr/>
          <p:nvPr userDrawn="1"/>
        </p:nvGrpSpPr>
        <p:grpSpPr>
          <a:xfrm>
            <a:off x="518536" y="289712"/>
            <a:ext cx="496016" cy="1201297"/>
            <a:chOff x="7314523" y="1440019"/>
            <a:chExt cx="2081664" cy="7586935"/>
          </a:xfrm>
        </p:grpSpPr>
        <p:grpSp>
          <p:nvGrpSpPr>
            <p:cNvPr id="11" name="组合 10"/>
            <p:cNvGrpSpPr/>
            <p:nvPr/>
          </p:nvGrpSpPr>
          <p:grpSpPr>
            <a:xfrm flipH="1">
              <a:off x="7314523" y="1440019"/>
              <a:ext cx="2081664" cy="2081664"/>
              <a:chOff x="2848130" y="1860030"/>
              <a:chExt cx="3807502" cy="3807503"/>
            </a:xfrm>
          </p:grpSpPr>
          <p:sp>
            <p:nvSpPr>
              <p:cNvPr id="13" name="六边形 12"/>
              <p:cNvSpPr/>
              <p:nvPr/>
            </p:nvSpPr>
            <p:spPr>
              <a:xfrm>
                <a:off x="2848130" y="1860030"/>
                <a:ext cx="3807502" cy="3807503"/>
              </a:xfrm>
              <a:prstGeom prst="hexagon">
                <a:avLst/>
              </a:prstGeom>
              <a:gradFill flip="none" rotWithShape="1">
                <a:gsLst>
                  <a:gs pos="0">
                    <a:sysClr val="window" lastClr="FFFFFF"/>
                  </a:gs>
                  <a:gs pos="100000">
                    <a:srgbClr val="E0E0E0"/>
                  </a:gs>
                </a:gsLst>
                <a:lin ang="5400000" scaled="1"/>
                <a:tileRect/>
              </a:gradFill>
              <a:ln w="12700" cap="flat" cmpd="sng" algn="ctr">
                <a:noFill/>
                <a:prstDash val="solid"/>
                <a:miter lim="800000"/>
              </a:ln>
              <a:effectLst>
                <a:outerShdw blurRad="279400" dist="254000" dir="8100000" algn="tr" rotWithShape="0">
                  <a:prstClr val="black">
                    <a:alpha val="40000"/>
                  </a:prstClr>
                </a:outerShdw>
              </a:effectLst>
            </p:spPr>
            <p:txBody>
              <a:bodyPr rtlCol="0" anchor="ctr"/>
              <a:lstStyle/>
              <a:p>
                <a:pPr algn="ctr" fontAlgn="auto">
                  <a:spcBef>
                    <a:spcPts val="0"/>
                  </a:spcBef>
                  <a:spcAft>
                    <a:spcPts val="0"/>
                  </a:spcAft>
                  <a:defRPr/>
                </a:pPr>
                <a:endParaRPr lang="zh-CN" altLang="en-US" sz="7200" kern="0">
                  <a:solidFill>
                    <a:srgbClr val="E94744"/>
                  </a:solidFill>
                  <a:latin typeface="Agency FB"/>
                  <a:ea typeface="微软雅黑"/>
                </a:endParaRPr>
              </a:p>
            </p:txBody>
          </p:sp>
          <p:sp>
            <p:nvSpPr>
              <p:cNvPr id="14" name="六边形 13"/>
              <p:cNvSpPr/>
              <p:nvPr/>
            </p:nvSpPr>
            <p:spPr>
              <a:xfrm>
                <a:off x="2936812" y="1948725"/>
                <a:ext cx="3630123" cy="3630122"/>
              </a:xfrm>
              <a:prstGeom prst="hexagon">
                <a:avLst/>
              </a:prstGeom>
              <a:gradFill flip="none" rotWithShape="1">
                <a:gsLst>
                  <a:gs pos="0">
                    <a:sysClr val="window" lastClr="FFFFFF"/>
                  </a:gs>
                  <a:gs pos="100000">
                    <a:srgbClr val="DDDEDD"/>
                  </a:gs>
                </a:gsLst>
                <a:lin ang="18900000" scaled="1"/>
                <a:tileRect/>
              </a:gradFill>
              <a:ln w="12700" cap="flat" cmpd="sng" algn="ctr">
                <a:noFill/>
                <a:prstDash val="solid"/>
                <a:miter lim="800000"/>
              </a:ln>
              <a:effectLst/>
            </p:spPr>
            <p:txBody>
              <a:bodyPr rtlCol="0" anchor="ctr"/>
              <a:lstStyle/>
              <a:p>
                <a:pPr algn="ctr" fontAlgn="auto">
                  <a:spcBef>
                    <a:spcPts val="0"/>
                  </a:spcBef>
                  <a:spcAft>
                    <a:spcPts val="0"/>
                  </a:spcAft>
                  <a:defRPr/>
                </a:pPr>
                <a:endParaRPr lang="zh-CN" altLang="en-US" sz="7200" kern="0">
                  <a:solidFill>
                    <a:srgbClr val="E94744"/>
                  </a:solidFill>
                  <a:latin typeface="Agency FB"/>
                  <a:ea typeface="微软雅黑"/>
                </a:endParaRPr>
              </a:p>
            </p:txBody>
          </p:sp>
        </p:grpSp>
        <p:sp>
          <p:nvSpPr>
            <p:cNvPr id="12" name="文本框 36"/>
            <p:cNvSpPr txBox="1"/>
            <p:nvPr/>
          </p:nvSpPr>
          <p:spPr>
            <a:xfrm>
              <a:off x="7910888" y="1446133"/>
              <a:ext cx="775273" cy="7580821"/>
            </a:xfrm>
            <a:prstGeom prst="rect">
              <a:avLst/>
            </a:prstGeom>
            <a:noFill/>
          </p:spPr>
          <p:txBody>
            <a:bodyPr wrap="none" rtlCol="0">
              <a:spAutoFit/>
            </a:bodyPr>
            <a:lstStyle/>
            <a:p>
              <a:pPr fontAlgn="auto">
                <a:spcBef>
                  <a:spcPts val="0"/>
                </a:spcBef>
                <a:spcAft>
                  <a:spcPts val="0"/>
                </a:spcAft>
                <a:defRPr/>
              </a:pPr>
              <a:endParaRPr lang="zh-CN" altLang="en-US" sz="7200" b="1" kern="0" dirty="0">
                <a:solidFill>
                  <a:srgbClr val="E94744"/>
                </a:solidFill>
                <a:effectLst>
                  <a:innerShdw blurRad="63500" dist="50800" dir="13500000">
                    <a:prstClr val="black">
                      <a:alpha val="50000"/>
                    </a:prstClr>
                  </a:innerShdw>
                </a:effectLst>
                <a:latin typeface="Times New Roman"/>
                <a:ea typeface="微软雅黑"/>
              </a:endParaRPr>
            </a:p>
          </p:txBody>
        </p:sp>
      </p:grpSp>
      <p:sp>
        <p:nvSpPr>
          <p:cNvPr id="15" name="标题 1"/>
          <p:cNvSpPr txBox="1">
            <a:spLocks/>
          </p:cNvSpPr>
          <p:nvPr userDrawn="1"/>
        </p:nvSpPr>
        <p:spPr>
          <a:xfrm>
            <a:off x="1075230" y="132152"/>
            <a:ext cx="1369610" cy="4385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vert="horz" wrap="none" lIns="68582" tIns="34292" rIns="68582" bIns="34292" rtlCol="0" anchor="ctr">
            <a:spAutoFit/>
          </a:bodyPr>
          <a:lstStyle>
            <a:lvl1pPr algn="l" defTabSz="914400" rtl="0" eaLnBrk="1" latinLnBrk="0" hangingPunct="1">
              <a:lnSpc>
                <a:spcPct val="90000"/>
              </a:lnSpc>
              <a:spcBef>
                <a:spcPct val="0"/>
              </a:spcBef>
              <a:buNone/>
              <a:defRPr lang="zh-CN" altLang="en-US" sz="2000" b="0" kern="1200">
                <a:solidFill>
                  <a:schemeClr val="tx1">
                    <a:lumMod val="85000"/>
                    <a:lumOff val="15000"/>
                  </a:schemeClr>
                </a:solidFill>
                <a:latin typeface="微软雅黑" pitchFamily="34" charset="-122"/>
                <a:ea typeface="微软雅黑" panose="020B0503020204020204" pitchFamily="34" charset="-122"/>
                <a:cs typeface="+mn-cs"/>
              </a:defRPr>
            </a:lvl1pPr>
          </a:lstStyle>
          <a:p>
            <a:pPr fontAlgn="auto">
              <a:lnSpc>
                <a:spcPct val="100000"/>
              </a:lnSpc>
              <a:spcBef>
                <a:spcPts val="0"/>
              </a:spcBef>
              <a:spcAft>
                <a:spcPts val="0"/>
              </a:spcAft>
            </a:pPr>
            <a:r>
              <a:rPr sz="2400" b="1" kern="0" dirty="0">
                <a:solidFill>
                  <a:srgbClr val="1F497D"/>
                </a:solidFill>
              </a:rPr>
              <a:t>教学反思</a:t>
            </a:r>
          </a:p>
        </p:txBody>
      </p:sp>
      <p:cxnSp>
        <p:nvCxnSpPr>
          <p:cNvPr id="18" name="直接连接符 17"/>
          <p:cNvCxnSpPr/>
          <p:nvPr userDrawn="1"/>
        </p:nvCxnSpPr>
        <p:spPr>
          <a:xfrm>
            <a:off x="515347" y="674219"/>
            <a:ext cx="8114895" cy="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06777921"/>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wipe(left)">
                                          <p:cBhvr>
                                            <p:cTn id="7" dur="300"/>
                                            <p:tgtEl>
                                              <p:spTgt spid="18"/>
                                            </p:tgtEl>
                                          </p:cBhvr>
                                        </p:animEffect>
                                      </p:childTnLst>
                                    </p:cTn>
                                  </p:par>
                                </p:childTnLst>
                              </p:cTn>
                            </p:par>
                            <p:par>
                              <p:cTn id="8" fill="hold">
                                <p:stCondLst>
                                  <p:cond delay="300"/>
                                </p:stCondLst>
                                <p:childTnLst>
                                  <p:par>
                                    <p:cTn id="9" presetID="2" presetClass="entr" presetSubtype="9" fill="hold" nodeType="afterEffect" p14:presetBounceEnd="50000">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14:bounceEnd="50000">
                                          <p:cBhvr additive="base">
                                            <p:cTn id="11" dur="1000" fill="hold"/>
                                            <p:tgtEl>
                                              <p:spTgt spid="7"/>
                                            </p:tgtEl>
                                            <p:attrNameLst>
                                              <p:attrName>ppt_x</p:attrName>
                                            </p:attrNameLst>
                                          </p:cBhvr>
                                          <p:tavLst>
                                            <p:tav tm="0">
                                              <p:val>
                                                <p:strVal val="0-#ppt_w/2"/>
                                              </p:val>
                                            </p:tav>
                                            <p:tav tm="100000">
                                              <p:val>
                                                <p:strVal val="#ppt_x"/>
                                              </p:val>
                                            </p:tav>
                                          </p:tavLst>
                                        </p:anim>
                                        <p:anim calcmode="lin" valueType="num" p14:bounceEnd="50000">
                                          <p:cBhvr additive="base">
                                            <p:cTn id="12" dur="1000" fill="hold"/>
                                            <p:tgtEl>
                                              <p:spTgt spid="7"/>
                                            </p:tgtEl>
                                            <p:attrNameLst>
                                              <p:attrName>ppt_y</p:attrName>
                                            </p:attrNameLst>
                                          </p:cBhvr>
                                          <p:tavLst>
                                            <p:tav tm="0">
                                              <p:val>
                                                <p:strVal val="0-#ppt_h/2"/>
                                              </p:val>
                                            </p:tav>
                                            <p:tav tm="100000">
                                              <p:val>
                                                <p:strVal val="#ppt_y"/>
                                              </p:val>
                                            </p:tav>
                                          </p:tavLst>
                                        </p:anim>
                                      </p:childTnLst>
                                    </p:cTn>
                                  </p:par>
                                  <p:par>
                                    <p:cTn id="13" presetID="2" presetClass="entr" presetSubtype="1" fill="hold" nodeType="withEffect" p14:presetBounceEnd="50000">
                                      <p:stCondLst>
                                        <p:cond delay="0"/>
                                      </p:stCondLst>
                                      <p:childTnLst>
                                        <p:set>
                                          <p:cBhvr>
                                            <p:cTn id="14" dur="1" fill="hold">
                                              <p:stCondLst>
                                                <p:cond delay="0"/>
                                              </p:stCondLst>
                                            </p:cTn>
                                            <p:tgtEl>
                                              <p:spTgt spid="10"/>
                                            </p:tgtEl>
                                            <p:attrNameLst>
                                              <p:attrName>style.visibility</p:attrName>
                                            </p:attrNameLst>
                                          </p:cBhvr>
                                          <p:to>
                                            <p:strVal val="visible"/>
                                          </p:to>
                                        </p:set>
                                        <p:anim calcmode="lin" valueType="num" p14:bounceEnd="50000">
                                          <p:cBhvr additive="base">
                                            <p:cTn id="15" dur="1000" fill="hold"/>
                                            <p:tgtEl>
                                              <p:spTgt spid="10"/>
                                            </p:tgtEl>
                                            <p:attrNameLst>
                                              <p:attrName>ppt_x</p:attrName>
                                            </p:attrNameLst>
                                          </p:cBhvr>
                                          <p:tavLst>
                                            <p:tav tm="0">
                                              <p:val>
                                                <p:strVal val="#ppt_x"/>
                                              </p:val>
                                            </p:tav>
                                            <p:tav tm="100000">
                                              <p:val>
                                                <p:strVal val="#ppt_x"/>
                                              </p:val>
                                            </p:tav>
                                          </p:tavLst>
                                        </p:anim>
                                        <p:anim calcmode="lin" valueType="num" p14:bounceEnd="50000">
                                          <p:cBhvr additive="base">
                                            <p:cTn id="16" dur="1000" fill="hold"/>
                                            <p:tgtEl>
                                              <p:spTgt spid="10"/>
                                            </p:tgtEl>
                                            <p:attrNameLst>
                                              <p:attrName>ppt_y</p:attrName>
                                            </p:attrNameLst>
                                          </p:cBhvr>
                                          <p:tavLst>
                                            <p:tav tm="0">
                                              <p:val>
                                                <p:strVal val="0-#ppt_h/2"/>
                                              </p:val>
                                            </p:tav>
                                            <p:tav tm="100000">
                                              <p:val>
                                                <p:strVal val="#ppt_y"/>
                                              </p:val>
                                            </p:tav>
                                          </p:tavLst>
                                        </p:anim>
                                      </p:childTnLst>
                                    </p:cTn>
                                  </p:par>
                                  <p:par>
                                    <p:cTn id="17" presetID="22" presetClass="entr" presetSubtype="8" fill="hold" grpId="0" nodeType="withEffect">
                                      <p:stCondLst>
                                        <p:cond delay="500"/>
                                      </p:stCondLst>
                                      <p:childTnLst>
                                        <p:set>
                                          <p:cBhvr>
                                            <p:cTn id="18" dur="1" fill="hold">
                                              <p:stCondLst>
                                                <p:cond delay="0"/>
                                              </p:stCondLst>
                                            </p:cTn>
                                            <p:tgtEl>
                                              <p:spTgt spid="5"/>
                                            </p:tgtEl>
                                            <p:attrNameLst>
                                              <p:attrName>style.visibility</p:attrName>
                                            </p:attrNameLst>
                                          </p:cBhvr>
                                          <p:to>
                                            <p:strVal val="visible"/>
                                          </p:to>
                                        </p:set>
                                        <p:animEffect transition="in" filter="wipe(left)">
                                          <p:cBhvr>
                                            <p:cTn id="19" dur="500"/>
                                            <p:tgtEl>
                                              <p:spTgt spid="5"/>
                                            </p:tgtEl>
                                          </p:cBhvr>
                                        </p:animEffect>
                                      </p:childTnLst>
                                    </p:cTn>
                                  </p:par>
                                  <p:par>
                                    <p:cTn id="20" presetID="10" presetClass="entr" presetSubtype="0" fill="hold" grpId="0" nodeType="withEffect">
                                      <p:stCondLst>
                                        <p:cond delay="500"/>
                                      </p:stCondLst>
                                      <p:childTnLst>
                                        <p:set>
                                          <p:cBhvr>
                                            <p:cTn id="21" dur="1" fill="hold">
                                              <p:stCondLst>
                                                <p:cond delay="0"/>
                                              </p:stCondLst>
                                            </p:cTn>
                                            <p:tgtEl>
                                              <p:spTgt spid="15"/>
                                            </p:tgtEl>
                                            <p:attrNameLst>
                                              <p:attrName>style.visibility</p:attrName>
                                            </p:attrNameLst>
                                          </p:cBhvr>
                                          <p:to>
                                            <p:strVal val="visible"/>
                                          </p:to>
                                        </p:set>
                                        <p:animEffect transition="in" filter="fade">
                                          <p:cBhvr>
                                            <p:cTn id="22"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15"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wipe(left)">
                                          <p:cBhvr>
                                            <p:cTn id="7" dur="300"/>
                                            <p:tgtEl>
                                              <p:spTgt spid="18"/>
                                            </p:tgtEl>
                                          </p:cBhvr>
                                        </p:animEffect>
                                      </p:childTnLst>
                                    </p:cTn>
                                  </p:par>
                                </p:childTnLst>
                              </p:cTn>
                            </p:par>
                            <p:par>
                              <p:cTn id="8" fill="hold">
                                <p:stCondLst>
                                  <p:cond delay="300"/>
                                </p:stCondLst>
                                <p:childTnLst>
                                  <p:par>
                                    <p:cTn id="9" presetID="2" presetClass="entr" presetSubtype="9" fill="hold" nodeType="after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1000" fill="hold"/>
                                            <p:tgtEl>
                                              <p:spTgt spid="7"/>
                                            </p:tgtEl>
                                            <p:attrNameLst>
                                              <p:attrName>ppt_x</p:attrName>
                                            </p:attrNameLst>
                                          </p:cBhvr>
                                          <p:tavLst>
                                            <p:tav tm="0">
                                              <p:val>
                                                <p:strVal val="0-#ppt_w/2"/>
                                              </p:val>
                                            </p:tav>
                                            <p:tav tm="100000">
                                              <p:val>
                                                <p:strVal val="#ppt_x"/>
                                              </p:val>
                                            </p:tav>
                                          </p:tavLst>
                                        </p:anim>
                                        <p:anim calcmode="lin" valueType="num">
                                          <p:cBhvr additive="base">
                                            <p:cTn id="12" dur="1000" fill="hold"/>
                                            <p:tgtEl>
                                              <p:spTgt spid="7"/>
                                            </p:tgtEl>
                                            <p:attrNameLst>
                                              <p:attrName>ppt_y</p:attrName>
                                            </p:attrNameLst>
                                          </p:cBhvr>
                                          <p:tavLst>
                                            <p:tav tm="0">
                                              <p:val>
                                                <p:strVal val="0-#ppt_h/2"/>
                                              </p:val>
                                            </p:tav>
                                            <p:tav tm="100000">
                                              <p:val>
                                                <p:strVal val="#ppt_y"/>
                                              </p:val>
                                            </p:tav>
                                          </p:tavLst>
                                        </p:anim>
                                      </p:childTnLst>
                                    </p:cTn>
                                  </p:par>
                                  <p:par>
                                    <p:cTn id="13" presetID="2" presetClass="entr" presetSubtype="1" fill="hold" nodeType="withEffect">
                                      <p:stCondLst>
                                        <p:cond delay="0"/>
                                      </p:stCondLst>
                                      <p:childTnLst>
                                        <p:set>
                                          <p:cBhvr>
                                            <p:cTn id="14" dur="1" fill="hold">
                                              <p:stCondLst>
                                                <p:cond delay="0"/>
                                              </p:stCondLst>
                                            </p:cTn>
                                            <p:tgtEl>
                                              <p:spTgt spid="10"/>
                                            </p:tgtEl>
                                            <p:attrNameLst>
                                              <p:attrName>style.visibility</p:attrName>
                                            </p:attrNameLst>
                                          </p:cBhvr>
                                          <p:to>
                                            <p:strVal val="visible"/>
                                          </p:to>
                                        </p:set>
                                        <p:anim calcmode="lin" valueType="num">
                                          <p:cBhvr additive="base">
                                            <p:cTn id="15" dur="1000" fill="hold"/>
                                            <p:tgtEl>
                                              <p:spTgt spid="10"/>
                                            </p:tgtEl>
                                            <p:attrNameLst>
                                              <p:attrName>ppt_x</p:attrName>
                                            </p:attrNameLst>
                                          </p:cBhvr>
                                          <p:tavLst>
                                            <p:tav tm="0">
                                              <p:val>
                                                <p:strVal val="#ppt_x"/>
                                              </p:val>
                                            </p:tav>
                                            <p:tav tm="100000">
                                              <p:val>
                                                <p:strVal val="#ppt_x"/>
                                              </p:val>
                                            </p:tav>
                                          </p:tavLst>
                                        </p:anim>
                                        <p:anim calcmode="lin" valueType="num">
                                          <p:cBhvr additive="base">
                                            <p:cTn id="16" dur="1000" fill="hold"/>
                                            <p:tgtEl>
                                              <p:spTgt spid="10"/>
                                            </p:tgtEl>
                                            <p:attrNameLst>
                                              <p:attrName>ppt_y</p:attrName>
                                            </p:attrNameLst>
                                          </p:cBhvr>
                                          <p:tavLst>
                                            <p:tav tm="0">
                                              <p:val>
                                                <p:strVal val="0-#ppt_h/2"/>
                                              </p:val>
                                            </p:tav>
                                            <p:tav tm="100000">
                                              <p:val>
                                                <p:strVal val="#ppt_y"/>
                                              </p:val>
                                            </p:tav>
                                          </p:tavLst>
                                        </p:anim>
                                      </p:childTnLst>
                                    </p:cTn>
                                  </p:par>
                                  <p:par>
                                    <p:cTn id="17" presetID="22" presetClass="entr" presetSubtype="8" fill="hold" grpId="0" nodeType="withEffect">
                                      <p:stCondLst>
                                        <p:cond delay="500"/>
                                      </p:stCondLst>
                                      <p:childTnLst>
                                        <p:set>
                                          <p:cBhvr>
                                            <p:cTn id="18" dur="1" fill="hold">
                                              <p:stCondLst>
                                                <p:cond delay="0"/>
                                              </p:stCondLst>
                                            </p:cTn>
                                            <p:tgtEl>
                                              <p:spTgt spid="5"/>
                                            </p:tgtEl>
                                            <p:attrNameLst>
                                              <p:attrName>style.visibility</p:attrName>
                                            </p:attrNameLst>
                                          </p:cBhvr>
                                          <p:to>
                                            <p:strVal val="visible"/>
                                          </p:to>
                                        </p:set>
                                        <p:animEffect transition="in" filter="wipe(left)">
                                          <p:cBhvr>
                                            <p:cTn id="19" dur="500"/>
                                            <p:tgtEl>
                                              <p:spTgt spid="5"/>
                                            </p:tgtEl>
                                          </p:cBhvr>
                                        </p:animEffect>
                                      </p:childTnLst>
                                    </p:cTn>
                                  </p:par>
                                  <p:par>
                                    <p:cTn id="20" presetID="10" presetClass="entr" presetSubtype="0" fill="hold" grpId="0" nodeType="withEffect">
                                      <p:stCondLst>
                                        <p:cond delay="500"/>
                                      </p:stCondLst>
                                      <p:childTnLst>
                                        <p:set>
                                          <p:cBhvr>
                                            <p:cTn id="21" dur="1" fill="hold">
                                              <p:stCondLst>
                                                <p:cond delay="0"/>
                                              </p:stCondLst>
                                            </p:cTn>
                                            <p:tgtEl>
                                              <p:spTgt spid="15"/>
                                            </p:tgtEl>
                                            <p:attrNameLst>
                                              <p:attrName>style.visibility</p:attrName>
                                            </p:attrNameLst>
                                          </p:cBhvr>
                                          <p:to>
                                            <p:strVal val="visible"/>
                                          </p:to>
                                        </p:set>
                                        <p:animEffect transition="in" filter="fade">
                                          <p:cBhvr>
                                            <p:cTn id="22"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15" grpId="0"/>
        </p:bldLst>
      </p:timing>
    </mc:Fallback>
  </mc:AlternateContent>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教学反思（静态）">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E970364-8C18-4747-B562-0D9376530B6F}" type="datetimeFigureOut">
              <a:rPr lang="zh-CN" altLang="en-US" smtClean="0">
                <a:solidFill>
                  <a:prstClr val="black">
                    <a:tint val="75000"/>
                  </a:prstClr>
                </a:solidFill>
              </a:rPr>
              <a:pPr/>
              <a:t>2019/2/19</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93B9249D-033E-4043-BE27-F92B2E216FDD}" type="slidenum">
              <a:rPr lang="zh-CN" altLang="en-US" smtClean="0">
                <a:solidFill>
                  <a:prstClr val="black">
                    <a:tint val="75000"/>
                  </a:prstClr>
                </a:solidFill>
              </a:rPr>
              <a:pPr/>
              <a:t>‹#›</a:t>
            </a:fld>
            <a:endParaRPr lang="zh-CN" altLang="en-US">
              <a:solidFill>
                <a:prstClr val="black">
                  <a:tint val="75000"/>
                </a:prstClr>
              </a:solidFill>
            </a:endParaRPr>
          </a:p>
        </p:txBody>
      </p:sp>
      <p:sp>
        <p:nvSpPr>
          <p:cNvPr id="5" name="矩形 3"/>
          <p:cNvSpPr>
            <a:spLocks noChangeArrowheads="1"/>
          </p:cNvSpPr>
          <p:nvPr userDrawn="1"/>
        </p:nvSpPr>
        <p:spPr bwMode="auto">
          <a:xfrm>
            <a:off x="1025573" y="449742"/>
            <a:ext cx="1717654" cy="2846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lIns="68582" tIns="34292" rIns="68582" bIns="34292">
            <a:spAutoFit/>
          </a:bodyPr>
          <a:lstStyle/>
          <a:p>
            <a:pPr marL="0" lvl="1" indent="0" algn="ctr" fontAlgn="auto">
              <a:spcBef>
                <a:spcPts val="0"/>
              </a:spcBef>
              <a:spcAft>
                <a:spcPts val="0"/>
              </a:spcAft>
            </a:pPr>
            <a:r>
              <a:rPr lang="en-US" altLang="zh-CN" sz="1400" dirty="0">
                <a:solidFill>
                  <a:prstClr val="black">
                    <a:lumMod val="50000"/>
                    <a:lumOff val="50000"/>
                  </a:prstClr>
                </a:solidFill>
                <a:latin typeface="微软雅黑" pitchFamily="34" charset="-122"/>
                <a:ea typeface="微软雅黑" pitchFamily="34" charset="-122"/>
              </a:rPr>
              <a:t>Teaching Refletion</a:t>
            </a:r>
          </a:p>
        </p:txBody>
      </p:sp>
      <p:grpSp>
        <p:nvGrpSpPr>
          <p:cNvPr id="7" name="组合 6"/>
          <p:cNvGrpSpPr/>
          <p:nvPr userDrawn="1"/>
        </p:nvGrpSpPr>
        <p:grpSpPr>
          <a:xfrm>
            <a:off x="250978" y="191154"/>
            <a:ext cx="626910" cy="425035"/>
            <a:chOff x="304799" y="673099"/>
            <a:chExt cx="4000501" cy="4000500"/>
          </a:xfrm>
          <a:gradFill flip="none" rotWithShape="1">
            <a:gsLst>
              <a:gs pos="0">
                <a:srgbClr val="009288">
                  <a:shade val="30000"/>
                  <a:satMod val="115000"/>
                </a:srgbClr>
              </a:gs>
              <a:gs pos="50000">
                <a:srgbClr val="009288">
                  <a:shade val="67500"/>
                  <a:satMod val="115000"/>
                </a:srgbClr>
              </a:gs>
              <a:gs pos="100000">
                <a:srgbClr val="009288">
                  <a:shade val="100000"/>
                  <a:satMod val="115000"/>
                </a:srgbClr>
              </a:gs>
            </a:gsLst>
            <a:lin ang="5400000" scaled="1"/>
            <a:tileRect/>
          </a:gradFill>
          <a:effectLst>
            <a:outerShdw blurRad="444500" dist="254000" dir="8100000" algn="tr" rotWithShape="0">
              <a:prstClr val="black">
                <a:alpha val="50000"/>
              </a:prstClr>
            </a:outerShdw>
          </a:effectLst>
        </p:grpSpPr>
        <p:sp>
          <p:nvSpPr>
            <p:cNvPr id="8" name="六边形 7"/>
            <p:cNvSpPr/>
            <p:nvPr/>
          </p:nvSpPr>
          <p:spPr>
            <a:xfrm>
              <a:off x="304799" y="673099"/>
              <a:ext cx="4000501" cy="4000500"/>
            </a:xfrm>
            <a:prstGeom prst="hexagon">
              <a:avLst/>
            </a:prstGeom>
            <a:gradFill flip="none" rotWithShape="1">
              <a:gsLst>
                <a:gs pos="0">
                  <a:srgbClr val="E94744">
                    <a:shade val="30000"/>
                    <a:satMod val="115000"/>
                  </a:srgbClr>
                </a:gs>
                <a:gs pos="50000">
                  <a:srgbClr val="E94744">
                    <a:shade val="67500"/>
                    <a:satMod val="115000"/>
                  </a:srgbClr>
                </a:gs>
                <a:gs pos="100000">
                  <a:srgbClr val="E94744">
                    <a:shade val="100000"/>
                    <a:satMod val="115000"/>
                  </a:srgbClr>
                </a:gs>
              </a:gsLst>
              <a:lin ang="2700000" scaled="1"/>
              <a:tileRect/>
            </a:gradFill>
            <a:ln w="12700" cap="flat" cmpd="sng" algn="ctr">
              <a:noFill/>
              <a:prstDash val="solid"/>
              <a:miter lim="800000"/>
            </a:ln>
            <a:effectLst/>
          </p:spPr>
          <p:txBody>
            <a:bodyPr rtlCol="0" anchor="ctr"/>
            <a:lstStyle/>
            <a:p>
              <a:pPr algn="ctr" fontAlgn="auto">
                <a:spcBef>
                  <a:spcPts val="0"/>
                </a:spcBef>
                <a:spcAft>
                  <a:spcPts val="0"/>
                </a:spcAft>
                <a:defRPr/>
              </a:pPr>
              <a:endParaRPr lang="zh-CN" altLang="en-US" kern="0">
                <a:solidFill>
                  <a:sysClr val="windowText" lastClr="000000"/>
                </a:solidFill>
                <a:latin typeface="Agency FB"/>
                <a:ea typeface="微软雅黑"/>
              </a:endParaRPr>
            </a:p>
          </p:txBody>
        </p:sp>
        <p:sp>
          <p:nvSpPr>
            <p:cNvPr id="9" name="六边形 8"/>
            <p:cNvSpPr/>
            <p:nvPr/>
          </p:nvSpPr>
          <p:spPr>
            <a:xfrm>
              <a:off x="538199" y="906497"/>
              <a:ext cx="3533713" cy="3533704"/>
            </a:xfrm>
            <a:prstGeom prst="hexagon">
              <a:avLst/>
            </a:prstGeom>
            <a:gradFill flip="none" rotWithShape="1">
              <a:gsLst>
                <a:gs pos="0">
                  <a:srgbClr val="E94744">
                    <a:shade val="30000"/>
                    <a:satMod val="115000"/>
                  </a:srgbClr>
                </a:gs>
                <a:gs pos="50000">
                  <a:srgbClr val="E94744">
                    <a:shade val="67500"/>
                    <a:satMod val="115000"/>
                  </a:srgbClr>
                </a:gs>
                <a:gs pos="100000">
                  <a:srgbClr val="E94744">
                    <a:shade val="100000"/>
                    <a:satMod val="115000"/>
                  </a:srgbClr>
                </a:gs>
              </a:gsLst>
              <a:lin ang="16200000" scaled="1"/>
              <a:tileRect/>
            </a:gradFill>
            <a:ln w="12700" cap="flat" cmpd="sng" algn="ctr">
              <a:noFill/>
              <a:prstDash val="solid"/>
              <a:miter lim="800000"/>
            </a:ln>
            <a:effectLst/>
          </p:spPr>
          <p:txBody>
            <a:bodyPr rtlCol="0" anchor="ctr"/>
            <a:lstStyle/>
            <a:p>
              <a:pPr algn="ctr" fontAlgn="auto">
                <a:spcBef>
                  <a:spcPts val="0"/>
                </a:spcBef>
                <a:spcAft>
                  <a:spcPts val="0"/>
                </a:spcAft>
                <a:defRPr/>
              </a:pPr>
              <a:endParaRPr lang="zh-CN" altLang="en-US" kern="0">
                <a:solidFill>
                  <a:sysClr val="window" lastClr="FFFFFF"/>
                </a:solidFill>
                <a:latin typeface="Agency FB"/>
                <a:ea typeface="微软雅黑"/>
              </a:endParaRPr>
            </a:p>
          </p:txBody>
        </p:sp>
      </p:grpSp>
      <p:grpSp>
        <p:nvGrpSpPr>
          <p:cNvPr id="10" name="6"/>
          <p:cNvGrpSpPr/>
          <p:nvPr userDrawn="1"/>
        </p:nvGrpSpPr>
        <p:grpSpPr>
          <a:xfrm>
            <a:off x="518536" y="289712"/>
            <a:ext cx="496016" cy="1201297"/>
            <a:chOff x="7314523" y="1440019"/>
            <a:chExt cx="2081664" cy="7586935"/>
          </a:xfrm>
        </p:grpSpPr>
        <p:grpSp>
          <p:nvGrpSpPr>
            <p:cNvPr id="11" name="组合 10"/>
            <p:cNvGrpSpPr/>
            <p:nvPr/>
          </p:nvGrpSpPr>
          <p:grpSpPr>
            <a:xfrm flipH="1">
              <a:off x="7314523" y="1440019"/>
              <a:ext cx="2081664" cy="2081664"/>
              <a:chOff x="2848130" y="1860030"/>
              <a:chExt cx="3807502" cy="3807503"/>
            </a:xfrm>
          </p:grpSpPr>
          <p:sp>
            <p:nvSpPr>
              <p:cNvPr id="13" name="六边形 12"/>
              <p:cNvSpPr/>
              <p:nvPr/>
            </p:nvSpPr>
            <p:spPr>
              <a:xfrm>
                <a:off x="2848130" y="1860030"/>
                <a:ext cx="3807502" cy="3807503"/>
              </a:xfrm>
              <a:prstGeom prst="hexagon">
                <a:avLst/>
              </a:prstGeom>
              <a:gradFill flip="none" rotWithShape="1">
                <a:gsLst>
                  <a:gs pos="0">
                    <a:sysClr val="window" lastClr="FFFFFF"/>
                  </a:gs>
                  <a:gs pos="100000">
                    <a:srgbClr val="E0E0E0"/>
                  </a:gs>
                </a:gsLst>
                <a:lin ang="5400000" scaled="1"/>
                <a:tileRect/>
              </a:gradFill>
              <a:ln w="12700" cap="flat" cmpd="sng" algn="ctr">
                <a:noFill/>
                <a:prstDash val="solid"/>
                <a:miter lim="800000"/>
              </a:ln>
              <a:effectLst>
                <a:outerShdw blurRad="279400" dist="254000" dir="8100000" algn="tr" rotWithShape="0">
                  <a:prstClr val="black">
                    <a:alpha val="40000"/>
                  </a:prstClr>
                </a:outerShdw>
              </a:effectLst>
            </p:spPr>
            <p:txBody>
              <a:bodyPr rtlCol="0" anchor="ctr"/>
              <a:lstStyle/>
              <a:p>
                <a:pPr algn="ctr" fontAlgn="auto">
                  <a:spcBef>
                    <a:spcPts val="0"/>
                  </a:spcBef>
                  <a:spcAft>
                    <a:spcPts val="0"/>
                  </a:spcAft>
                  <a:defRPr/>
                </a:pPr>
                <a:endParaRPr lang="zh-CN" altLang="en-US" sz="7200" kern="0">
                  <a:solidFill>
                    <a:srgbClr val="E94744"/>
                  </a:solidFill>
                  <a:latin typeface="Agency FB"/>
                  <a:ea typeface="微软雅黑"/>
                </a:endParaRPr>
              </a:p>
            </p:txBody>
          </p:sp>
          <p:sp>
            <p:nvSpPr>
              <p:cNvPr id="14" name="六边形 13"/>
              <p:cNvSpPr/>
              <p:nvPr/>
            </p:nvSpPr>
            <p:spPr>
              <a:xfrm>
                <a:off x="2936812" y="1948725"/>
                <a:ext cx="3630123" cy="3630122"/>
              </a:xfrm>
              <a:prstGeom prst="hexagon">
                <a:avLst/>
              </a:prstGeom>
              <a:gradFill flip="none" rotWithShape="1">
                <a:gsLst>
                  <a:gs pos="0">
                    <a:sysClr val="window" lastClr="FFFFFF"/>
                  </a:gs>
                  <a:gs pos="100000">
                    <a:srgbClr val="DDDEDD"/>
                  </a:gs>
                </a:gsLst>
                <a:lin ang="18900000" scaled="1"/>
                <a:tileRect/>
              </a:gradFill>
              <a:ln w="12700" cap="flat" cmpd="sng" algn="ctr">
                <a:noFill/>
                <a:prstDash val="solid"/>
                <a:miter lim="800000"/>
              </a:ln>
              <a:effectLst/>
            </p:spPr>
            <p:txBody>
              <a:bodyPr rtlCol="0" anchor="ctr"/>
              <a:lstStyle/>
              <a:p>
                <a:pPr algn="ctr" fontAlgn="auto">
                  <a:spcBef>
                    <a:spcPts val="0"/>
                  </a:spcBef>
                  <a:spcAft>
                    <a:spcPts val="0"/>
                  </a:spcAft>
                  <a:defRPr/>
                </a:pPr>
                <a:endParaRPr lang="zh-CN" altLang="en-US" sz="7200" kern="0">
                  <a:solidFill>
                    <a:srgbClr val="E94744"/>
                  </a:solidFill>
                  <a:latin typeface="Agency FB"/>
                  <a:ea typeface="微软雅黑"/>
                </a:endParaRPr>
              </a:p>
            </p:txBody>
          </p:sp>
        </p:grpSp>
        <p:sp>
          <p:nvSpPr>
            <p:cNvPr id="12" name="文本框 36"/>
            <p:cNvSpPr txBox="1"/>
            <p:nvPr/>
          </p:nvSpPr>
          <p:spPr>
            <a:xfrm>
              <a:off x="7910888" y="1446133"/>
              <a:ext cx="775273" cy="7580821"/>
            </a:xfrm>
            <a:prstGeom prst="rect">
              <a:avLst/>
            </a:prstGeom>
            <a:noFill/>
          </p:spPr>
          <p:txBody>
            <a:bodyPr wrap="none" rtlCol="0">
              <a:spAutoFit/>
            </a:bodyPr>
            <a:lstStyle/>
            <a:p>
              <a:pPr fontAlgn="auto">
                <a:spcBef>
                  <a:spcPts val="0"/>
                </a:spcBef>
                <a:spcAft>
                  <a:spcPts val="0"/>
                </a:spcAft>
                <a:defRPr/>
              </a:pPr>
              <a:endParaRPr lang="zh-CN" altLang="en-US" sz="7200" b="1" kern="0" dirty="0">
                <a:solidFill>
                  <a:srgbClr val="E94744"/>
                </a:solidFill>
                <a:effectLst>
                  <a:innerShdw blurRad="63500" dist="50800" dir="13500000">
                    <a:prstClr val="black">
                      <a:alpha val="50000"/>
                    </a:prstClr>
                  </a:innerShdw>
                </a:effectLst>
                <a:latin typeface="Times New Roman"/>
                <a:ea typeface="微软雅黑"/>
              </a:endParaRPr>
            </a:p>
          </p:txBody>
        </p:sp>
      </p:grpSp>
      <p:sp>
        <p:nvSpPr>
          <p:cNvPr id="15" name="标题 1"/>
          <p:cNvSpPr txBox="1">
            <a:spLocks/>
          </p:cNvSpPr>
          <p:nvPr userDrawn="1"/>
        </p:nvSpPr>
        <p:spPr>
          <a:xfrm>
            <a:off x="1075230" y="132152"/>
            <a:ext cx="1369610" cy="4385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vert="horz" wrap="none" lIns="68582" tIns="34292" rIns="68582" bIns="34292" rtlCol="0" anchor="ctr">
            <a:spAutoFit/>
          </a:bodyPr>
          <a:lstStyle>
            <a:lvl1pPr algn="l" defTabSz="914400" rtl="0" eaLnBrk="1" latinLnBrk="0" hangingPunct="1">
              <a:lnSpc>
                <a:spcPct val="90000"/>
              </a:lnSpc>
              <a:spcBef>
                <a:spcPct val="0"/>
              </a:spcBef>
              <a:buNone/>
              <a:defRPr lang="zh-CN" altLang="en-US" sz="2000" b="0" kern="1200">
                <a:solidFill>
                  <a:schemeClr val="tx1">
                    <a:lumMod val="85000"/>
                    <a:lumOff val="15000"/>
                  </a:schemeClr>
                </a:solidFill>
                <a:latin typeface="微软雅黑" pitchFamily="34" charset="-122"/>
                <a:ea typeface="微软雅黑" panose="020B0503020204020204" pitchFamily="34" charset="-122"/>
                <a:cs typeface="+mn-cs"/>
              </a:defRPr>
            </a:lvl1pPr>
          </a:lstStyle>
          <a:p>
            <a:pPr fontAlgn="auto">
              <a:lnSpc>
                <a:spcPct val="100000"/>
              </a:lnSpc>
              <a:spcBef>
                <a:spcPts val="0"/>
              </a:spcBef>
              <a:spcAft>
                <a:spcPts val="0"/>
              </a:spcAft>
            </a:pPr>
            <a:r>
              <a:rPr sz="2400" b="1" kern="0" dirty="0">
                <a:solidFill>
                  <a:srgbClr val="1F497D"/>
                </a:solidFill>
              </a:rPr>
              <a:t>教学反思</a:t>
            </a:r>
          </a:p>
        </p:txBody>
      </p:sp>
      <p:cxnSp>
        <p:nvCxnSpPr>
          <p:cNvPr id="18" name="直接连接符 17"/>
          <p:cNvCxnSpPr/>
          <p:nvPr userDrawn="1"/>
        </p:nvCxnSpPr>
        <p:spPr>
          <a:xfrm>
            <a:off x="515347" y="674219"/>
            <a:ext cx="8114895" cy="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12011774"/>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sldLayout>
</file>

<file path=ppt/slideLayouts/slideLayout43.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950" y="343006"/>
            <a:ext cx="2949690" cy="1200521"/>
          </a:xfrm>
        </p:spPr>
        <p:txBody>
          <a:bodyPr anchor="b"/>
          <a:lstStyle>
            <a:lvl1pPr>
              <a:defRPr sz="3200"/>
            </a:lvl1pPr>
          </a:lstStyle>
          <a:p>
            <a:r>
              <a:rPr lang="zh-CN" altLang="en-US"/>
              <a:t>单击此处编辑母版标题样式</a:t>
            </a:r>
            <a:endParaRPr lang="en-US" dirty="0"/>
          </a:p>
        </p:txBody>
      </p:sp>
      <p:sp>
        <p:nvSpPr>
          <p:cNvPr id="3" name="Content Placeholder 2"/>
          <p:cNvSpPr>
            <a:spLocks noGrp="1"/>
          </p:cNvSpPr>
          <p:nvPr>
            <p:ph idx="1"/>
          </p:nvPr>
        </p:nvSpPr>
        <p:spPr>
          <a:xfrm>
            <a:off x="3888066" y="740799"/>
            <a:ext cx="4629954" cy="3656347"/>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Text Placeholder 3"/>
          <p:cNvSpPr>
            <a:spLocks noGrp="1"/>
          </p:cNvSpPr>
          <p:nvPr>
            <p:ph type="body" sz="half" idx="2"/>
          </p:nvPr>
        </p:nvSpPr>
        <p:spPr>
          <a:xfrm>
            <a:off x="629950" y="1543526"/>
            <a:ext cx="2949690" cy="2859574"/>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Date Placeholder 4"/>
          <p:cNvSpPr>
            <a:spLocks noGrp="1"/>
          </p:cNvSpPr>
          <p:nvPr>
            <p:ph type="dt" sz="half" idx="10"/>
          </p:nvPr>
        </p:nvSpPr>
        <p:spPr/>
        <p:txBody>
          <a:bodyPr/>
          <a:lstStyle/>
          <a:p>
            <a:fld id="{4E970364-8C18-4747-B562-0D9376530B6F}" type="datetimeFigureOut">
              <a:rPr lang="zh-CN" altLang="en-US" smtClean="0">
                <a:solidFill>
                  <a:prstClr val="black">
                    <a:tint val="75000"/>
                  </a:prstClr>
                </a:solidFill>
              </a:rPr>
              <a:pPr/>
              <a:t>2019/2/19</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93B9249D-033E-4043-BE27-F92B2E216FDD}"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85041873"/>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sldLayout>
</file>

<file path=ppt/slideLayouts/slideLayout44.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950" y="343006"/>
            <a:ext cx="2949690" cy="1200521"/>
          </a:xfrm>
        </p:spPr>
        <p:txBody>
          <a:bodyPr anchor="b"/>
          <a:lstStyle>
            <a:lvl1pPr>
              <a:defRPr sz="3200"/>
            </a:lvl1pPr>
          </a:lstStyle>
          <a:p>
            <a:r>
              <a:rPr lang="zh-CN" altLang="en-US"/>
              <a:t>单击此处编辑母版标题样式</a:t>
            </a:r>
            <a:endParaRPr lang="en-US" dirty="0"/>
          </a:p>
        </p:txBody>
      </p:sp>
      <p:sp>
        <p:nvSpPr>
          <p:cNvPr id="3" name="Picture Placeholder 2"/>
          <p:cNvSpPr>
            <a:spLocks noGrp="1" noChangeAspect="1"/>
          </p:cNvSpPr>
          <p:nvPr>
            <p:ph type="pic" idx="1"/>
          </p:nvPr>
        </p:nvSpPr>
        <p:spPr>
          <a:xfrm>
            <a:off x="3888066" y="740799"/>
            <a:ext cx="4629954" cy="3656347"/>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a:t>单击图标添加图片</a:t>
            </a:r>
            <a:endParaRPr lang="en-US" dirty="0"/>
          </a:p>
        </p:txBody>
      </p:sp>
      <p:sp>
        <p:nvSpPr>
          <p:cNvPr id="4" name="Text Placeholder 3"/>
          <p:cNvSpPr>
            <a:spLocks noGrp="1"/>
          </p:cNvSpPr>
          <p:nvPr>
            <p:ph type="body" sz="half" idx="2"/>
          </p:nvPr>
        </p:nvSpPr>
        <p:spPr>
          <a:xfrm>
            <a:off x="629950" y="1543526"/>
            <a:ext cx="2949690" cy="2859574"/>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Date Placeholder 4"/>
          <p:cNvSpPr>
            <a:spLocks noGrp="1"/>
          </p:cNvSpPr>
          <p:nvPr>
            <p:ph type="dt" sz="half" idx="10"/>
          </p:nvPr>
        </p:nvSpPr>
        <p:spPr/>
        <p:txBody>
          <a:bodyPr/>
          <a:lstStyle/>
          <a:p>
            <a:fld id="{4E970364-8C18-4747-B562-0D9376530B6F}" type="datetimeFigureOut">
              <a:rPr lang="zh-CN" altLang="en-US" smtClean="0">
                <a:solidFill>
                  <a:prstClr val="black">
                    <a:tint val="75000"/>
                  </a:prstClr>
                </a:solidFill>
              </a:rPr>
              <a:pPr/>
              <a:t>2019/2/19</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93B9249D-033E-4043-BE27-F92B2E216FDD}"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41326660"/>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sldLayout>
</file>

<file path=ppt/slideLayouts/slideLayout45.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Date Placeholder 3"/>
          <p:cNvSpPr>
            <a:spLocks noGrp="1"/>
          </p:cNvSpPr>
          <p:nvPr>
            <p:ph type="dt" sz="half" idx="10"/>
          </p:nvPr>
        </p:nvSpPr>
        <p:spPr/>
        <p:txBody>
          <a:bodyPr/>
          <a:lstStyle/>
          <a:p>
            <a:fld id="{4E970364-8C18-4747-B562-0D9376530B6F}" type="datetimeFigureOut">
              <a:rPr lang="zh-CN" altLang="en-US" smtClean="0">
                <a:solidFill>
                  <a:prstClr val="black">
                    <a:tint val="75000"/>
                  </a:prstClr>
                </a:solidFill>
              </a:rPr>
              <a:pPr/>
              <a:t>2019/2/19</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93B9249D-033E-4043-BE27-F92B2E216FDD}"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28354340"/>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sldLayout>
</file>

<file path=ppt/slideLayouts/slideLayout46.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4812" y="273928"/>
            <a:ext cx="1972017" cy="4360224"/>
          </a:xfrm>
        </p:spPr>
        <p:txBody>
          <a:bodyPr vert="eaVert"/>
          <a:lstStyle/>
          <a:p>
            <a:r>
              <a:rPr lang="zh-CN" altLang="en-US"/>
              <a:t>单击此处编辑母版标题样式</a:t>
            </a:r>
            <a:endParaRPr lang="en-US" dirty="0"/>
          </a:p>
        </p:txBody>
      </p:sp>
      <p:sp>
        <p:nvSpPr>
          <p:cNvPr id="3" name="Vertical Text Placeholder 2"/>
          <p:cNvSpPr>
            <a:spLocks noGrp="1"/>
          </p:cNvSpPr>
          <p:nvPr>
            <p:ph type="body" orient="vert" idx="1"/>
          </p:nvPr>
        </p:nvSpPr>
        <p:spPr>
          <a:xfrm>
            <a:off x="628760" y="273928"/>
            <a:ext cx="5801732" cy="4360224"/>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Date Placeholder 3"/>
          <p:cNvSpPr>
            <a:spLocks noGrp="1"/>
          </p:cNvSpPr>
          <p:nvPr>
            <p:ph type="dt" sz="half" idx="10"/>
          </p:nvPr>
        </p:nvSpPr>
        <p:spPr/>
        <p:txBody>
          <a:bodyPr/>
          <a:lstStyle/>
          <a:p>
            <a:fld id="{4E970364-8C18-4747-B562-0D9376530B6F}" type="datetimeFigureOut">
              <a:rPr lang="zh-CN" altLang="en-US" smtClean="0">
                <a:solidFill>
                  <a:prstClr val="black">
                    <a:tint val="75000"/>
                  </a:prstClr>
                </a:solidFill>
              </a:rPr>
              <a:pPr/>
              <a:t>2019/2/19</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93B9249D-033E-4043-BE27-F92B2E216FDD}"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80695333"/>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4_仅标题">
    <p:spTree>
      <p:nvGrpSpPr>
        <p:cNvPr id="1" name=""/>
        <p:cNvGrpSpPr/>
        <p:nvPr/>
      </p:nvGrpSpPr>
      <p:grpSpPr>
        <a:xfrm>
          <a:off x="0" y="0"/>
          <a:ext cx="0" cy="0"/>
          <a:chOff x="0" y="0"/>
          <a:chExt cx="0" cy="0"/>
        </a:xfrm>
      </p:grpSpPr>
      <p:sp>
        <p:nvSpPr>
          <p:cNvPr id="6" name="日期占位符 2"/>
          <p:cNvSpPr>
            <a:spLocks noGrp="1"/>
          </p:cNvSpPr>
          <p:nvPr>
            <p:ph type="dt" sz="half" idx="10"/>
          </p:nvPr>
        </p:nvSpPr>
        <p:spPr/>
        <p:txBody>
          <a:bodyPr/>
          <a:lstStyle>
            <a:lvl1pPr>
              <a:defRPr/>
            </a:lvl1pPr>
          </a:lstStyle>
          <a:p>
            <a:pPr>
              <a:defRPr/>
            </a:pPr>
            <a:fld id="{2062C1E6-100B-44D2-A1C7-A34E3BD9A12C}" type="datetimeFigureOut">
              <a:rPr lang="zh-CN" altLang="en-US"/>
              <a:pPr>
                <a:defRPr/>
              </a:pPr>
              <a:t>2019/2/19</a:t>
            </a:fld>
            <a:endParaRPr lang="zh-CN" altLang="en-US"/>
          </a:p>
        </p:txBody>
      </p:sp>
      <p:sp>
        <p:nvSpPr>
          <p:cNvPr id="7" name="页脚占位符 3"/>
          <p:cNvSpPr>
            <a:spLocks noGrp="1"/>
          </p:cNvSpPr>
          <p:nvPr>
            <p:ph type="ftr" sz="quarter" idx="11"/>
          </p:nvPr>
        </p:nvSpPr>
        <p:spPr/>
        <p:txBody>
          <a:bodyPr/>
          <a:lstStyle>
            <a:lvl1pPr>
              <a:defRPr/>
            </a:lvl1pPr>
          </a:lstStyle>
          <a:p>
            <a:pPr>
              <a:defRPr/>
            </a:pPr>
            <a:endParaRPr lang="zh-CN" altLang="en-US"/>
          </a:p>
        </p:txBody>
      </p:sp>
      <p:sp>
        <p:nvSpPr>
          <p:cNvPr id="8" name="灯片编号占位符 4"/>
          <p:cNvSpPr>
            <a:spLocks noGrp="1"/>
          </p:cNvSpPr>
          <p:nvPr>
            <p:ph type="sldNum" sz="quarter" idx="12"/>
          </p:nvPr>
        </p:nvSpPr>
        <p:spPr/>
        <p:txBody>
          <a:bodyPr/>
          <a:lstStyle>
            <a:lvl1pPr>
              <a:defRPr/>
            </a:lvl1pPr>
          </a:lstStyle>
          <a:p>
            <a:pPr>
              <a:defRPr/>
            </a:pPr>
            <a:fld id="{C14A6F88-39AC-442E-B372-2FEBDC340D1D}" type="slidenum">
              <a:rPr lang="zh-CN" altLang="en-US"/>
              <a:pPr>
                <a:defRPr/>
              </a:pPr>
              <a:t>‹#›</a:t>
            </a:fld>
            <a:endParaRPr lang="zh-CN" altLang="en-US"/>
          </a:p>
        </p:txBody>
      </p:sp>
      <p:sp>
        <p:nvSpPr>
          <p:cNvPr id="9" name="文本框 32">
            <a:extLst>
              <a:ext uri="{FF2B5EF4-FFF2-40B4-BE49-F238E27FC236}">
                <a16:creationId xmlns:a16="http://schemas.microsoft.com/office/drawing/2014/main" xmlns="" id="{6B8A79D5-CB76-4491-BFBB-AF33ECD615CC}"/>
              </a:ext>
            </a:extLst>
          </p:cNvPr>
          <p:cNvSpPr txBox="1"/>
          <p:nvPr userDrawn="1"/>
        </p:nvSpPr>
        <p:spPr>
          <a:xfrm>
            <a:off x="265161" y="268290"/>
            <a:ext cx="856637" cy="284689"/>
          </a:xfrm>
          <a:prstGeom prst="rect">
            <a:avLst/>
          </a:prstGeom>
          <a:noFill/>
        </p:spPr>
        <p:txBody>
          <a:bodyPr wrap="none" lIns="68576" tIns="34288" rIns="68576" bIns="34288">
            <a:spAutoFit/>
          </a:bodyPr>
          <a:lstStyle/>
          <a:p>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教学总结</a:t>
            </a:r>
            <a:endParaRPr lang="en-US" altLang="zh-CN"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0" name="矩形 9">
            <a:extLst>
              <a:ext uri="{FF2B5EF4-FFF2-40B4-BE49-F238E27FC236}">
                <a16:creationId xmlns:a16="http://schemas.microsoft.com/office/drawing/2014/main" xmlns="" id="{0D67ABB9-FED6-48E2-80F9-01ECB01363B9}"/>
              </a:ext>
            </a:extLst>
          </p:cNvPr>
          <p:cNvSpPr/>
          <p:nvPr userDrawn="1"/>
        </p:nvSpPr>
        <p:spPr>
          <a:xfrm>
            <a:off x="0" y="196282"/>
            <a:ext cx="160366" cy="41751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76" tIns="34288" rIns="68576" bIns="34288" anchor="ctr"/>
          <a:lstStyle/>
          <a:p>
            <a:pPr algn="ctr" defTabSz="685715">
              <a:defRPr/>
            </a:pPr>
            <a:endParaRPr lang="zh-CN" altLang="en-US" sz="1400" dirty="0">
              <a:solidFill>
                <a:srgbClr val="E7E6E6">
                  <a:lumMod val="50000"/>
                </a:srgbClr>
              </a:solidFill>
              <a:cs typeface="+mn-ea"/>
              <a:sym typeface="+mn-lt"/>
            </a:endParaRPr>
          </a:p>
        </p:txBody>
      </p:sp>
    </p:spTree>
  </p:cSld>
  <p:clrMapOvr>
    <a:masterClrMapping/>
  </p:clrMapOvr>
  <p:transition spd="med" advClick="0" advTm="0">
    <p:push dir="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obj">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456984" y="205683"/>
            <a:ext cx="8231627" cy="857515"/>
          </a:xfrm>
          <a:prstGeom prst="rect">
            <a:avLst/>
          </a:prstGeom>
        </p:spPr>
        <p:txBody>
          <a:bodyPr/>
          <a:lstStyle/>
          <a:p>
            <a:r>
              <a:rPr lang="zh-CN" altLang="en-US"/>
              <a:t>单击此处编辑母版标题样式</a:t>
            </a:r>
          </a:p>
        </p:txBody>
      </p:sp>
      <p:sp>
        <p:nvSpPr>
          <p:cNvPr id="3" name="内容占位符 2"/>
          <p:cNvSpPr>
            <a:spLocks noGrp="1"/>
          </p:cNvSpPr>
          <p:nvPr>
            <p:ph idx="1"/>
          </p:nvPr>
        </p:nvSpPr>
        <p:spPr>
          <a:xfrm>
            <a:off x="456984" y="1200824"/>
            <a:ext cx="8231627" cy="3395275"/>
          </a:xfrm>
          <a:prstGeom prst="rect">
            <a:avLst/>
          </a:prstGeo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32BF82D2-7A68-459D-A996-9BDDA2518FA4}" type="datetimeFigureOut">
              <a:rPr lang="zh-CN" altLang="en-US" smtClean="0"/>
              <a:pPr/>
              <a:t>2019/2/19</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3E01EE5D-26FB-46D5-A381-ECFB35BF1D34}" type="slidenum">
              <a:rPr lang="zh-CN" altLang="en-US" smtClean="0"/>
              <a:pPr/>
              <a:t>‹#›</a:t>
            </a:fld>
            <a:endParaRPr lang="zh-CN" altLang="en-US"/>
          </a:p>
        </p:txBody>
      </p:sp>
    </p:spTree>
    <p:extLst>
      <p:ext uri="{BB962C8B-B14F-4D97-AF65-F5344CB8AC3E}">
        <p14:creationId xmlns:p14="http://schemas.microsoft.com/office/powerpoint/2010/main" val="193328864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1_仅标题">
    <p:spTree>
      <p:nvGrpSpPr>
        <p:cNvPr id="1" name=""/>
        <p:cNvGrpSpPr/>
        <p:nvPr/>
      </p:nvGrpSpPr>
      <p:grpSpPr>
        <a:xfrm>
          <a:off x="0" y="0"/>
          <a:ext cx="0" cy="0"/>
          <a:chOff x="0" y="0"/>
          <a:chExt cx="0" cy="0"/>
        </a:xfrm>
      </p:grpSpPr>
      <p:sp>
        <p:nvSpPr>
          <p:cNvPr id="2" name="日期占位符 3"/>
          <p:cNvSpPr>
            <a:spLocks noGrp="1"/>
          </p:cNvSpPr>
          <p:nvPr>
            <p:ph type="dt" sz="half" idx="10"/>
          </p:nvPr>
        </p:nvSpPr>
        <p:spPr/>
        <p:txBody>
          <a:bodyPr/>
          <a:lstStyle>
            <a:lvl1pPr>
              <a:defRPr/>
            </a:lvl1pPr>
          </a:lstStyle>
          <a:p>
            <a:pPr>
              <a:defRPr/>
            </a:pPr>
            <a:fld id="{7C25B2B0-692A-46A2-956F-D87A1A3CFB5B}" type="datetimeFigureOut">
              <a:rPr lang="zh-CN" altLang="en-US"/>
              <a:pPr>
                <a:defRPr/>
              </a:pPr>
              <a:t>2019/2/19</a:t>
            </a:fld>
            <a:endParaRPr lang="zh-CN" altLang="en-US"/>
          </a:p>
        </p:txBody>
      </p:sp>
      <p:sp>
        <p:nvSpPr>
          <p:cNvPr id="3" name="页脚占位符 4"/>
          <p:cNvSpPr>
            <a:spLocks noGrp="1"/>
          </p:cNvSpPr>
          <p:nvPr>
            <p:ph type="ftr" sz="quarter" idx="11"/>
          </p:nvPr>
        </p:nvSpPr>
        <p:spPr/>
        <p:txBody>
          <a:bodyPr/>
          <a:lstStyle>
            <a:lvl1pPr>
              <a:defRPr/>
            </a:lvl1pPr>
          </a:lstStyle>
          <a:p>
            <a:pPr>
              <a:defRPr/>
            </a:pPr>
            <a:endParaRPr lang="zh-CN" altLang="en-US"/>
          </a:p>
        </p:txBody>
      </p:sp>
      <p:sp>
        <p:nvSpPr>
          <p:cNvPr id="4" name="灯片编号占位符 5"/>
          <p:cNvSpPr>
            <a:spLocks noGrp="1"/>
          </p:cNvSpPr>
          <p:nvPr>
            <p:ph type="sldNum" sz="quarter" idx="12"/>
          </p:nvPr>
        </p:nvSpPr>
        <p:spPr/>
        <p:txBody>
          <a:bodyPr/>
          <a:lstStyle>
            <a:lvl1pPr>
              <a:defRPr/>
            </a:lvl1pPr>
          </a:lstStyle>
          <a:p>
            <a:pPr>
              <a:defRPr/>
            </a:pPr>
            <a:fld id="{CCE584FB-8213-408C-973A-0BFE315A5B2C}" type="slidenum">
              <a:rPr lang="zh-CN" altLang="en-US"/>
              <a:pPr>
                <a:defRPr/>
              </a:pPr>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空白页">
    <p:spTree>
      <p:nvGrpSpPr>
        <p:cNvPr id="1" name=""/>
        <p:cNvGrpSpPr/>
        <p:nvPr/>
      </p:nvGrpSpPr>
      <p:grpSpPr>
        <a:xfrm>
          <a:off x="0" y="0"/>
          <a:ext cx="0" cy="0"/>
          <a:chOff x="0" y="0"/>
          <a:chExt cx="0" cy="0"/>
        </a:xfrm>
      </p:grpSpPr>
      <p:pic>
        <p:nvPicPr>
          <p:cNvPr id="5" name="图片 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53" y="0"/>
            <a:ext cx="9145087" cy="5145088"/>
          </a:xfrm>
          <a:prstGeom prst="rect">
            <a:avLst/>
          </a:prstGeom>
        </p:spPr>
      </p:pic>
      <p:grpSp>
        <p:nvGrpSpPr>
          <p:cNvPr id="2" name="组合 3"/>
          <p:cNvGrpSpPr/>
          <p:nvPr userDrawn="1"/>
        </p:nvGrpSpPr>
        <p:grpSpPr bwMode="auto">
          <a:xfrm flipH="1">
            <a:off x="0" y="248097"/>
            <a:ext cx="1797478" cy="507363"/>
            <a:chOff x="2370576" y="533400"/>
            <a:chExt cx="2417494" cy="675969"/>
          </a:xfrm>
          <a:solidFill>
            <a:srgbClr val="EE1C39"/>
          </a:solidFill>
        </p:grpSpPr>
        <p:sp>
          <p:nvSpPr>
            <p:cNvPr id="3" name="矩形 2"/>
            <p:cNvSpPr/>
            <p:nvPr/>
          </p:nvSpPr>
          <p:spPr>
            <a:xfrm>
              <a:off x="2738030" y="533400"/>
              <a:ext cx="2050040" cy="67596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400">
                <a:cs typeface="+mn-ea"/>
                <a:sym typeface="+mn-lt"/>
              </a:endParaRPr>
            </a:p>
          </p:txBody>
        </p:sp>
        <p:sp>
          <p:nvSpPr>
            <p:cNvPr id="4" name="椭圆 3"/>
            <p:cNvSpPr/>
            <p:nvPr/>
          </p:nvSpPr>
          <p:spPr>
            <a:xfrm>
              <a:off x="2370576" y="533400"/>
              <a:ext cx="623734" cy="67596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400">
                <a:cs typeface="+mn-ea"/>
                <a:sym typeface="+mn-lt"/>
              </a:endParaRPr>
            </a:p>
          </p:txBody>
        </p:sp>
      </p:grpSp>
      <p:sp>
        <p:nvSpPr>
          <p:cNvPr id="6" name="文本框 12"/>
          <p:cNvSpPr txBox="1">
            <a:spLocks noChangeArrowheads="1"/>
          </p:cNvSpPr>
          <p:nvPr userDrawn="1"/>
        </p:nvSpPr>
        <p:spPr bwMode="auto">
          <a:xfrm>
            <a:off x="0" y="370412"/>
            <a:ext cx="1796402" cy="6463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0" tIns="45715" rIns="91430" bIns="45715">
            <a:spAutoFit/>
          </a:bodyPr>
          <a:lstStyle>
            <a:lvl1pPr>
              <a:defRPr>
                <a:solidFill>
                  <a:schemeClr val="tx1"/>
                </a:solidFill>
                <a:latin typeface="Open Sans" panose="020B0606030504020204" pitchFamily="34" charset="0"/>
                <a:ea typeface="冬青黑体简体中文 W3" charset="-122"/>
              </a:defRPr>
            </a:lvl1pPr>
            <a:lvl2pPr marL="742950" indent="-285750">
              <a:defRPr>
                <a:solidFill>
                  <a:schemeClr val="tx1"/>
                </a:solidFill>
                <a:latin typeface="Open Sans" panose="020B0606030504020204" pitchFamily="34" charset="0"/>
                <a:ea typeface="冬青黑体简体中文 W3" charset="-122"/>
              </a:defRPr>
            </a:lvl2pPr>
            <a:lvl3pPr marL="1143000" indent="-228600">
              <a:defRPr>
                <a:solidFill>
                  <a:schemeClr val="tx1"/>
                </a:solidFill>
                <a:latin typeface="Open Sans" panose="020B0606030504020204" pitchFamily="34" charset="0"/>
                <a:ea typeface="冬青黑体简体中文 W3" charset="-122"/>
              </a:defRPr>
            </a:lvl3pPr>
            <a:lvl4pPr marL="1600200" indent="-228600">
              <a:defRPr>
                <a:solidFill>
                  <a:schemeClr val="tx1"/>
                </a:solidFill>
                <a:latin typeface="Open Sans" panose="020B0606030504020204" pitchFamily="34" charset="0"/>
                <a:ea typeface="冬青黑体简体中文 W3" charset="-122"/>
              </a:defRPr>
            </a:lvl4pPr>
            <a:lvl5pPr marL="2057400" indent="-228600">
              <a:defRPr>
                <a:solidFill>
                  <a:schemeClr val="tx1"/>
                </a:solidFill>
                <a:latin typeface="Open Sans" panose="020B0606030504020204" pitchFamily="34" charset="0"/>
                <a:ea typeface="冬青黑体简体中文 W3" charset="-122"/>
              </a:defRPr>
            </a:lvl5pPr>
            <a:lvl6pPr marL="2514600" indent="-228600" fontAlgn="base">
              <a:spcBef>
                <a:spcPct val="0"/>
              </a:spcBef>
              <a:spcAft>
                <a:spcPct val="0"/>
              </a:spcAft>
              <a:defRPr>
                <a:solidFill>
                  <a:schemeClr val="tx1"/>
                </a:solidFill>
                <a:latin typeface="Open Sans" panose="020B0606030504020204" pitchFamily="34" charset="0"/>
                <a:ea typeface="冬青黑体简体中文 W3" charset="-122"/>
              </a:defRPr>
            </a:lvl6pPr>
            <a:lvl7pPr marL="2971800" indent="-228600" fontAlgn="base">
              <a:spcBef>
                <a:spcPct val="0"/>
              </a:spcBef>
              <a:spcAft>
                <a:spcPct val="0"/>
              </a:spcAft>
              <a:defRPr>
                <a:solidFill>
                  <a:schemeClr val="tx1"/>
                </a:solidFill>
                <a:latin typeface="Open Sans" panose="020B0606030504020204" pitchFamily="34" charset="0"/>
                <a:ea typeface="冬青黑体简体中文 W3" charset="-122"/>
              </a:defRPr>
            </a:lvl7pPr>
            <a:lvl8pPr marL="3429000" indent="-228600" fontAlgn="base">
              <a:spcBef>
                <a:spcPct val="0"/>
              </a:spcBef>
              <a:spcAft>
                <a:spcPct val="0"/>
              </a:spcAft>
              <a:defRPr>
                <a:solidFill>
                  <a:schemeClr val="tx1"/>
                </a:solidFill>
                <a:latin typeface="Open Sans" panose="020B0606030504020204" pitchFamily="34" charset="0"/>
                <a:ea typeface="冬青黑体简体中文 W3" charset="-122"/>
              </a:defRPr>
            </a:lvl8pPr>
            <a:lvl9pPr marL="3886200" indent="-228600" fontAlgn="base">
              <a:spcBef>
                <a:spcPct val="0"/>
              </a:spcBef>
              <a:spcAft>
                <a:spcPct val="0"/>
              </a:spcAft>
              <a:defRPr>
                <a:solidFill>
                  <a:schemeClr val="tx1"/>
                </a:solidFill>
                <a:latin typeface="Open Sans" panose="020B0606030504020204" pitchFamily="34" charset="0"/>
                <a:ea typeface="冬青黑体简体中文 W3" charset="-122"/>
              </a:defRPr>
            </a:lvl9pPr>
          </a:lstStyle>
          <a:p>
            <a:r>
              <a:rPr lang="zh-CN" altLang="en-US" dirty="0">
                <a:solidFill>
                  <a:schemeClr val="bg1"/>
                </a:solidFill>
                <a:latin typeface="微软雅黑" panose="020B0503020204020204" pitchFamily="34" charset="-122"/>
                <a:ea typeface="微软雅黑" panose="020B0503020204020204" pitchFamily="34" charset="-122"/>
                <a:cs typeface="+mn-ea"/>
                <a:sym typeface="+mn-lt"/>
              </a:rPr>
              <a:t>点击添加相关标题文字</a:t>
            </a:r>
          </a:p>
        </p:txBody>
      </p:sp>
    </p:spTree>
    <p:extLst>
      <p:ext uri="{BB962C8B-B14F-4D97-AF65-F5344CB8AC3E}">
        <p14:creationId xmlns:p14="http://schemas.microsoft.com/office/powerpoint/2010/main" val="306565638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7.xml"/><Relationship Id="rId13" Type="http://schemas.openxmlformats.org/officeDocument/2006/relationships/slideLayout" Target="../slideLayouts/slideLayout22.xml"/><Relationship Id="rId18" Type="http://schemas.openxmlformats.org/officeDocument/2006/relationships/image" Target="../media/image2.jpeg"/><Relationship Id="rId3" Type="http://schemas.openxmlformats.org/officeDocument/2006/relationships/slideLayout" Target="../slideLayouts/slideLayout12.xml"/><Relationship Id="rId7" Type="http://schemas.openxmlformats.org/officeDocument/2006/relationships/slideLayout" Target="../slideLayouts/slideLayout16.xml"/><Relationship Id="rId12" Type="http://schemas.openxmlformats.org/officeDocument/2006/relationships/slideLayout" Target="../slideLayouts/slideLayout21.xml"/><Relationship Id="rId17" Type="http://schemas.openxmlformats.org/officeDocument/2006/relationships/theme" Target="../theme/theme2.xml"/><Relationship Id="rId2" Type="http://schemas.openxmlformats.org/officeDocument/2006/relationships/slideLayout" Target="../slideLayouts/slideLayout11.xml"/><Relationship Id="rId16" Type="http://schemas.openxmlformats.org/officeDocument/2006/relationships/slideLayout" Target="../slideLayouts/slideLayout25.xml"/><Relationship Id="rId20" Type="http://schemas.openxmlformats.org/officeDocument/2006/relationships/image" Target="../media/image4.png"/><Relationship Id="rId1" Type="http://schemas.openxmlformats.org/officeDocument/2006/relationships/slideLayout" Target="../slideLayouts/slideLayout10.xml"/><Relationship Id="rId6" Type="http://schemas.openxmlformats.org/officeDocument/2006/relationships/slideLayout" Target="../slideLayouts/slideLayout15.xml"/><Relationship Id="rId11" Type="http://schemas.openxmlformats.org/officeDocument/2006/relationships/slideLayout" Target="../slideLayouts/slideLayout20.xml"/><Relationship Id="rId5" Type="http://schemas.openxmlformats.org/officeDocument/2006/relationships/slideLayout" Target="../slideLayouts/slideLayout14.xml"/><Relationship Id="rId15" Type="http://schemas.openxmlformats.org/officeDocument/2006/relationships/slideLayout" Target="../slideLayouts/slideLayout24.xml"/><Relationship Id="rId10" Type="http://schemas.openxmlformats.org/officeDocument/2006/relationships/slideLayout" Target="../slideLayouts/slideLayout19.xml"/><Relationship Id="rId19" Type="http://schemas.openxmlformats.org/officeDocument/2006/relationships/image" Target="../media/image3.jpeg"/><Relationship Id="rId4" Type="http://schemas.openxmlformats.org/officeDocument/2006/relationships/slideLayout" Target="../slideLayouts/slideLayout13.xml"/><Relationship Id="rId9" Type="http://schemas.openxmlformats.org/officeDocument/2006/relationships/slideLayout" Target="../slideLayouts/slideLayout18.xml"/><Relationship Id="rId14" Type="http://schemas.openxmlformats.org/officeDocument/2006/relationships/slideLayout" Target="../slideLayouts/slideLayout23.xml"/></Relationships>
</file>

<file path=ppt/slideMasters/_rels/slideMaster3.xml.rels><?xml version="1.0" encoding="UTF-8" standalone="yes"?>
<Relationships xmlns="http://schemas.openxmlformats.org/package/2006/relationships"><Relationship Id="rId3" Type="http://schemas.openxmlformats.org/officeDocument/2006/relationships/theme" Target="../theme/theme3.xml"/><Relationship Id="rId2" Type="http://schemas.openxmlformats.org/officeDocument/2006/relationships/slideLayout" Target="../slideLayouts/slideLayout27.xml"/><Relationship Id="rId1" Type="http://schemas.openxmlformats.org/officeDocument/2006/relationships/slideLayout" Target="../slideLayouts/slideLayout26.xml"/><Relationship Id="rId4" Type="http://schemas.openxmlformats.org/officeDocument/2006/relationships/image" Target="../media/image5.jpeg"/></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35.xml"/><Relationship Id="rId13" Type="http://schemas.openxmlformats.org/officeDocument/2006/relationships/slideLayout" Target="../slideLayouts/slideLayout40.xml"/><Relationship Id="rId18" Type="http://schemas.openxmlformats.org/officeDocument/2006/relationships/slideLayout" Target="../slideLayouts/slideLayout45.xml"/><Relationship Id="rId3" Type="http://schemas.openxmlformats.org/officeDocument/2006/relationships/slideLayout" Target="../slideLayouts/slideLayout30.xml"/><Relationship Id="rId21" Type="http://schemas.openxmlformats.org/officeDocument/2006/relationships/image" Target="../media/image7.jpeg"/><Relationship Id="rId7" Type="http://schemas.openxmlformats.org/officeDocument/2006/relationships/slideLayout" Target="../slideLayouts/slideLayout34.xml"/><Relationship Id="rId12" Type="http://schemas.openxmlformats.org/officeDocument/2006/relationships/slideLayout" Target="../slideLayouts/slideLayout39.xml"/><Relationship Id="rId17" Type="http://schemas.openxmlformats.org/officeDocument/2006/relationships/slideLayout" Target="../slideLayouts/slideLayout44.xml"/><Relationship Id="rId2" Type="http://schemas.openxmlformats.org/officeDocument/2006/relationships/slideLayout" Target="../slideLayouts/slideLayout29.xml"/><Relationship Id="rId16" Type="http://schemas.openxmlformats.org/officeDocument/2006/relationships/slideLayout" Target="../slideLayouts/slideLayout43.xml"/><Relationship Id="rId20" Type="http://schemas.openxmlformats.org/officeDocument/2006/relationships/theme" Target="../theme/theme4.xml"/><Relationship Id="rId1" Type="http://schemas.openxmlformats.org/officeDocument/2006/relationships/slideLayout" Target="../slideLayouts/slideLayout28.xml"/><Relationship Id="rId6" Type="http://schemas.openxmlformats.org/officeDocument/2006/relationships/slideLayout" Target="../slideLayouts/slideLayout33.xml"/><Relationship Id="rId11" Type="http://schemas.openxmlformats.org/officeDocument/2006/relationships/slideLayout" Target="../slideLayouts/slideLayout38.xml"/><Relationship Id="rId5" Type="http://schemas.openxmlformats.org/officeDocument/2006/relationships/slideLayout" Target="../slideLayouts/slideLayout32.xml"/><Relationship Id="rId15" Type="http://schemas.openxmlformats.org/officeDocument/2006/relationships/slideLayout" Target="../slideLayouts/slideLayout42.xml"/><Relationship Id="rId10" Type="http://schemas.openxmlformats.org/officeDocument/2006/relationships/slideLayout" Target="../slideLayouts/slideLayout37.xml"/><Relationship Id="rId19" Type="http://schemas.openxmlformats.org/officeDocument/2006/relationships/slideLayout" Target="../slideLayouts/slideLayout46.xml"/><Relationship Id="rId4" Type="http://schemas.openxmlformats.org/officeDocument/2006/relationships/slideLayout" Target="../slideLayouts/slideLayout31.xml"/><Relationship Id="rId9" Type="http://schemas.openxmlformats.org/officeDocument/2006/relationships/slideLayout" Target="../slideLayouts/slideLayout36.xml"/><Relationship Id="rId14" Type="http://schemas.openxmlformats.org/officeDocument/2006/relationships/slideLayout" Target="../slideLayouts/slideLayout4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lumMod val="95000"/>
          </a:schemeClr>
        </a:solid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28904" y="274423"/>
            <a:ext cx="7887787" cy="993783"/>
          </a:xfrm>
          <a:prstGeom prst="rect">
            <a:avLst/>
          </a:prstGeom>
        </p:spPr>
        <p:txBody>
          <a:bodyPr vert="horz" lIns="65025" tIns="32512" rIns="65025" bIns="32512" rtlCol="0" anchor="ctr">
            <a:normAutofit/>
          </a:bodyPr>
          <a:lstStyle/>
          <a:p>
            <a:r>
              <a:rPr lang="zh-CN" altLang="en-US"/>
              <a:t>单击此处编辑母版标题样式</a:t>
            </a:r>
          </a:p>
        </p:txBody>
      </p:sp>
      <p:sp>
        <p:nvSpPr>
          <p:cNvPr id="3" name="文本占位符 2"/>
          <p:cNvSpPr>
            <a:spLocks noGrp="1"/>
          </p:cNvSpPr>
          <p:nvPr>
            <p:ph type="body" idx="1"/>
          </p:nvPr>
        </p:nvSpPr>
        <p:spPr>
          <a:xfrm>
            <a:off x="628904" y="1369841"/>
            <a:ext cx="7887787" cy="3264804"/>
          </a:xfrm>
          <a:prstGeom prst="rect">
            <a:avLst/>
          </a:prstGeom>
        </p:spPr>
        <p:txBody>
          <a:bodyPr vert="horz" lIns="65025" tIns="32512" rIns="65025" bIns="32512"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628902" y="4769032"/>
            <a:ext cx="2057193" cy="273290"/>
          </a:xfrm>
          <a:prstGeom prst="rect">
            <a:avLst/>
          </a:prstGeom>
        </p:spPr>
        <p:txBody>
          <a:bodyPr vert="horz" lIns="65025" tIns="32512" rIns="65025" bIns="32512" rtlCol="0" anchor="ctr"/>
          <a:lstStyle>
            <a:lvl1pPr algn="l">
              <a:defRPr sz="900">
                <a:solidFill>
                  <a:schemeClr val="tx1">
                    <a:tint val="75000"/>
                  </a:schemeClr>
                </a:solidFill>
              </a:defRPr>
            </a:lvl1pPr>
          </a:lstStyle>
          <a:p>
            <a:fld id="{43A93E93-166D-47F5-9EF1-ACEABE24AEEA}" type="datetimeFigureOut">
              <a:rPr lang="zh-CN" altLang="en-US" smtClean="0"/>
              <a:pPr/>
              <a:t>2019/2/19</a:t>
            </a:fld>
            <a:endParaRPr lang="zh-CN" altLang="en-US"/>
          </a:p>
        </p:txBody>
      </p:sp>
      <p:sp>
        <p:nvSpPr>
          <p:cNvPr id="5" name="页脚占位符 4"/>
          <p:cNvSpPr>
            <a:spLocks noGrp="1"/>
          </p:cNvSpPr>
          <p:nvPr>
            <p:ph type="ftr" sz="quarter" idx="3"/>
          </p:nvPr>
        </p:nvSpPr>
        <p:spPr>
          <a:xfrm>
            <a:off x="3029336" y="4769032"/>
            <a:ext cx="3086918" cy="273290"/>
          </a:xfrm>
          <a:prstGeom prst="rect">
            <a:avLst/>
          </a:prstGeom>
        </p:spPr>
        <p:txBody>
          <a:bodyPr vert="horz" lIns="65025" tIns="32512" rIns="65025" bIns="32512" rtlCol="0" anchor="ctr"/>
          <a:lstStyle>
            <a:lvl1pPr algn="ctr">
              <a:defRPr sz="9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459498" y="4769032"/>
            <a:ext cx="2057193" cy="273290"/>
          </a:xfrm>
          <a:prstGeom prst="rect">
            <a:avLst/>
          </a:prstGeom>
        </p:spPr>
        <p:txBody>
          <a:bodyPr vert="horz" lIns="65025" tIns="32512" rIns="65025" bIns="32512" rtlCol="0" anchor="ctr"/>
          <a:lstStyle>
            <a:lvl1pPr algn="r">
              <a:defRPr sz="900">
                <a:solidFill>
                  <a:schemeClr val="tx1">
                    <a:tint val="75000"/>
                  </a:schemeClr>
                </a:solidFill>
              </a:defRPr>
            </a:lvl1pPr>
          </a:lstStyle>
          <a:p>
            <a:fld id="{118D5ACA-62CA-46DB-AD6B-12EDD6D51A23}" type="slidenum">
              <a:rPr lang="zh-CN" altLang="en-US" smtClean="0"/>
              <a:pPr/>
              <a:t>‹#›</a:t>
            </a:fld>
            <a:endParaRPr lang="zh-CN" altLang="en-US"/>
          </a:p>
        </p:txBody>
      </p:sp>
    </p:spTree>
    <p:extLst>
      <p:ext uri="{BB962C8B-B14F-4D97-AF65-F5344CB8AC3E}">
        <p14:creationId xmlns:p14="http://schemas.microsoft.com/office/powerpoint/2010/main" val="278975340"/>
      </p:ext>
    </p:extLst>
  </p:cSld>
  <p:clrMap bg1="lt1" tx1="dk1" bg2="lt2" tx2="dk2" accent1="accent1" accent2="accent2" accent3="accent3" accent4="accent4" accent5="accent5" accent6="accent6" hlink="hlink" folHlink="folHlink"/>
  <p:sldLayoutIdLst>
    <p:sldLayoutId id="2147483978" r:id="rId1"/>
    <p:sldLayoutId id="2147483983" r:id="rId2"/>
    <p:sldLayoutId id="2147483984" r:id="rId3"/>
    <p:sldLayoutId id="2147483985" r:id="rId4"/>
    <p:sldLayoutId id="2147483986" r:id="rId5"/>
    <p:sldLayoutId id="2147483980" r:id="rId6"/>
    <p:sldLayoutId id="2147483981" r:id="rId7"/>
    <p:sldLayoutId id="2147483982" r:id="rId8"/>
    <p:sldLayoutId id="2147483987" r:id="rId9"/>
  </p:sldLayoutIdLst>
  <p:transition spd="med" advClick="0" advTm="0">
    <p:push dir="r"/>
  </p:transition>
  <p:txStyles>
    <p:titleStyle>
      <a:lvl1pPr algn="l" defTabSz="650245" rtl="0" eaLnBrk="1" latinLnBrk="0" hangingPunct="1">
        <a:lnSpc>
          <a:spcPct val="90000"/>
        </a:lnSpc>
        <a:spcBef>
          <a:spcPct val="0"/>
        </a:spcBef>
        <a:buNone/>
        <a:defRPr sz="3100" kern="1200">
          <a:solidFill>
            <a:schemeClr val="tx1"/>
          </a:solidFill>
          <a:latin typeface="+mj-lt"/>
          <a:ea typeface="+mj-ea"/>
          <a:cs typeface="+mj-cs"/>
        </a:defRPr>
      </a:lvl1pPr>
    </p:titleStyle>
    <p:bodyStyle>
      <a:lvl1pPr marL="162561" indent="-162561" algn="l" defTabSz="650245" rtl="0" eaLnBrk="1" latinLnBrk="0" hangingPunct="1">
        <a:lnSpc>
          <a:spcPct val="90000"/>
        </a:lnSpc>
        <a:spcBef>
          <a:spcPts val="711"/>
        </a:spcBef>
        <a:buFont typeface="Arial" panose="020B0604020202020204" pitchFamily="34" charset="0"/>
        <a:buChar char="•"/>
        <a:defRPr sz="2000" kern="1200">
          <a:solidFill>
            <a:schemeClr val="tx1"/>
          </a:solidFill>
          <a:latin typeface="+mn-lt"/>
          <a:ea typeface="+mn-ea"/>
          <a:cs typeface="+mn-cs"/>
        </a:defRPr>
      </a:lvl1pPr>
      <a:lvl2pPr marL="487684" indent="-162561" algn="l" defTabSz="650245" rtl="0" eaLnBrk="1" latinLnBrk="0" hangingPunct="1">
        <a:lnSpc>
          <a:spcPct val="90000"/>
        </a:lnSpc>
        <a:spcBef>
          <a:spcPts val="356"/>
        </a:spcBef>
        <a:buFont typeface="Arial" panose="020B0604020202020204" pitchFamily="34" charset="0"/>
        <a:buChar char="•"/>
        <a:defRPr sz="1700" kern="1200">
          <a:solidFill>
            <a:schemeClr val="tx1"/>
          </a:solidFill>
          <a:latin typeface="+mn-lt"/>
          <a:ea typeface="+mn-ea"/>
          <a:cs typeface="+mn-cs"/>
        </a:defRPr>
      </a:lvl2pPr>
      <a:lvl3pPr marL="812807" indent="-162561" algn="l" defTabSz="650245" rtl="0" eaLnBrk="1" latinLnBrk="0" hangingPunct="1">
        <a:lnSpc>
          <a:spcPct val="90000"/>
        </a:lnSpc>
        <a:spcBef>
          <a:spcPts val="356"/>
        </a:spcBef>
        <a:buFont typeface="Arial" panose="020B0604020202020204" pitchFamily="34" charset="0"/>
        <a:buChar char="•"/>
        <a:defRPr sz="1400" kern="1200">
          <a:solidFill>
            <a:schemeClr val="tx1"/>
          </a:solidFill>
          <a:latin typeface="+mn-lt"/>
          <a:ea typeface="+mn-ea"/>
          <a:cs typeface="+mn-cs"/>
        </a:defRPr>
      </a:lvl3pPr>
      <a:lvl4pPr marL="1137929" indent="-162561" algn="l" defTabSz="650245" rtl="0" eaLnBrk="1" latinLnBrk="0" hangingPunct="1">
        <a:lnSpc>
          <a:spcPct val="90000"/>
        </a:lnSpc>
        <a:spcBef>
          <a:spcPts val="356"/>
        </a:spcBef>
        <a:buFont typeface="Arial" panose="020B0604020202020204" pitchFamily="34" charset="0"/>
        <a:buChar char="•"/>
        <a:defRPr sz="1300" kern="1200">
          <a:solidFill>
            <a:schemeClr val="tx1"/>
          </a:solidFill>
          <a:latin typeface="+mn-lt"/>
          <a:ea typeface="+mn-ea"/>
          <a:cs typeface="+mn-cs"/>
        </a:defRPr>
      </a:lvl4pPr>
      <a:lvl5pPr marL="1463052" indent="-162561" algn="l" defTabSz="650245" rtl="0" eaLnBrk="1" latinLnBrk="0" hangingPunct="1">
        <a:lnSpc>
          <a:spcPct val="90000"/>
        </a:lnSpc>
        <a:spcBef>
          <a:spcPts val="356"/>
        </a:spcBef>
        <a:buFont typeface="Arial" panose="020B0604020202020204" pitchFamily="34" charset="0"/>
        <a:buChar char="•"/>
        <a:defRPr sz="1300" kern="1200">
          <a:solidFill>
            <a:schemeClr val="tx1"/>
          </a:solidFill>
          <a:latin typeface="+mn-lt"/>
          <a:ea typeface="+mn-ea"/>
          <a:cs typeface="+mn-cs"/>
        </a:defRPr>
      </a:lvl5pPr>
      <a:lvl6pPr marL="1788175" indent="-162561" algn="l" defTabSz="650245" rtl="0" eaLnBrk="1" latinLnBrk="0" hangingPunct="1">
        <a:lnSpc>
          <a:spcPct val="90000"/>
        </a:lnSpc>
        <a:spcBef>
          <a:spcPts val="356"/>
        </a:spcBef>
        <a:buFont typeface="Arial" panose="020B0604020202020204" pitchFamily="34" charset="0"/>
        <a:buChar char="•"/>
        <a:defRPr sz="1300" kern="1200">
          <a:solidFill>
            <a:schemeClr val="tx1"/>
          </a:solidFill>
          <a:latin typeface="+mn-lt"/>
          <a:ea typeface="+mn-ea"/>
          <a:cs typeface="+mn-cs"/>
        </a:defRPr>
      </a:lvl6pPr>
      <a:lvl7pPr marL="2113297" indent="-162561" algn="l" defTabSz="650245" rtl="0" eaLnBrk="1" latinLnBrk="0" hangingPunct="1">
        <a:lnSpc>
          <a:spcPct val="90000"/>
        </a:lnSpc>
        <a:spcBef>
          <a:spcPts val="356"/>
        </a:spcBef>
        <a:buFont typeface="Arial" panose="020B0604020202020204" pitchFamily="34" charset="0"/>
        <a:buChar char="•"/>
        <a:defRPr sz="1300" kern="1200">
          <a:solidFill>
            <a:schemeClr val="tx1"/>
          </a:solidFill>
          <a:latin typeface="+mn-lt"/>
          <a:ea typeface="+mn-ea"/>
          <a:cs typeface="+mn-cs"/>
        </a:defRPr>
      </a:lvl7pPr>
      <a:lvl8pPr marL="2438421" indent="-162561" algn="l" defTabSz="650245" rtl="0" eaLnBrk="1" latinLnBrk="0" hangingPunct="1">
        <a:lnSpc>
          <a:spcPct val="90000"/>
        </a:lnSpc>
        <a:spcBef>
          <a:spcPts val="356"/>
        </a:spcBef>
        <a:buFont typeface="Arial" panose="020B0604020202020204" pitchFamily="34" charset="0"/>
        <a:buChar char="•"/>
        <a:defRPr sz="1300" kern="1200">
          <a:solidFill>
            <a:schemeClr val="tx1"/>
          </a:solidFill>
          <a:latin typeface="+mn-lt"/>
          <a:ea typeface="+mn-ea"/>
          <a:cs typeface="+mn-cs"/>
        </a:defRPr>
      </a:lvl8pPr>
      <a:lvl9pPr marL="2763542" indent="-162561" algn="l" defTabSz="650245" rtl="0" eaLnBrk="1" latinLnBrk="0" hangingPunct="1">
        <a:lnSpc>
          <a:spcPct val="90000"/>
        </a:lnSpc>
        <a:spcBef>
          <a:spcPts val="356"/>
        </a:spcBef>
        <a:buFont typeface="Arial" panose="020B0604020202020204" pitchFamily="34" charset="0"/>
        <a:buChar char="•"/>
        <a:defRPr sz="1300" kern="1200">
          <a:solidFill>
            <a:schemeClr val="tx1"/>
          </a:solidFill>
          <a:latin typeface="+mn-lt"/>
          <a:ea typeface="+mn-ea"/>
          <a:cs typeface="+mn-cs"/>
        </a:defRPr>
      </a:lvl9pPr>
    </p:bodyStyle>
    <p:otherStyle>
      <a:defPPr>
        <a:defRPr lang="zh-CN"/>
      </a:defPPr>
      <a:lvl1pPr marL="0" algn="l" defTabSz="650245" rtl="0" eaLnBrk="1" latinLnBrk="0" hangingPunct="1">
        <a:defRPr sz="1300" kern="1200">
          <a:solidFill>
            <a:schemeClr val="tx1"/>
          </a:solidFill>
          <a:latin typeface="+mn-lt"/>
          <a:ea typeface="+mn-ea"/>
          <a:cs typeface="+mn-cs"/>
        </a:defRPr>
      </a:lvl1pPr>
      <a:lvl2pPr marL="325123" algn="l" defTabSz="650245" rtl="0" eaLnBrk="1" latinLnBrk="0" hangingPunct="1">
        <a:defRPr sz="1300" kern="1200">
          <a:solidFill>
            <a:schemeClr val="tx1"/>
          </a:solidFill>
          <a:latin typeface="+mn-lt"/>
          <a:ea typeface="+mn-ea"/>
          <a:cs typeface="+mn-cs"/>
        </a:defRPr>
      </a:lvl2pPr>
      <a:lvl3pPr marL="650245" algn="l" defTabSz="650245" rtl="0" eaLnBrk="1" latinLnBrk="0" hangingPunct="1">
        <a:defRPr sz="1300" kern="1200">
          <a:solidFill>
            <a:schemeClr val="tx1"/>
          </a:solidFill>
          <a:latin typeface="+mn-lt"/>
          <a:ea typeface="+mn-ea"/>
          <a:cs typeface="+mn-cs"/>
        </a:defRPr>
      </a:lvl3pPr>
      <a:lvl4pPr marL="975369" algn="l" defTabSz="650245" rtl="0" eaLnBrk="1" latinLnBrk="0" hangingPunct="1">
        <a:defRPr sz="1300" kern="1200">
          <a:solidFill>
            <a:schemeClr val="tx1"/>
          </a:solidFill>
          <a:latin typeface="+mn-lt"/>
          <a:ea typeface="+mn-ea"/>
          <a:cs typeface="+mn-cs"/>
        </a:defRPr>
      </a:lvl4pPr>
      <a:lvl5pPr marL="1300491" algn="l" defTabSz="650245" rtl="0" eaLnBrk="1" latinLnBrk="0" hangingPunct="1">
        <a:defRPr sz="1300" kern="1200">
          <a:solidFill>
            <a:schemeClr val="tx1"/>
          </a:solidFill>
          <a:latin typeface="+mn-lt"/>
          <a:ea typeface="+mn-ea"/>
          <a:cs typeface="+mn-cs"/>
        </a:defRPr>
      </a:lvl5pPr>
      <a:lvl6pPr marL="1625613" algn="l" defTabSz="650245" rtl="0" eaLnBrk="1" latinLnBrk="0" hangingPunct="1">
        <a:defRPr sz="1300" kern="1200">
          <a:solidFill>
            <a:schemeClr val="tx1"/>
          </a:solidFill>
          <a:latin typeface="+mn-lt"/>
          <a:ea typeface="+mn-ea"/>
          <a:cs typeface="+mn-cs"/>
        </a:defRPr>
      </a:lvl6pPr>
      <a:lvl7pPr marL="1950736" algn="l" defTabSz="650245" rtl="0" eaLnBrk="1" latinLnBrk="0" hangingPunct="1">
        <a:defRPr sz="1300" kern="1200">
          <a:solidFill>
            <a:schemeClr val="tx1"/>
          </a:solidFill>
          <a:latin typeface="+mn-lt"/>
          <a:ea typeface="+mn-ea"/>
          <a:cs typeface="+mn-cs"/>
        </a:defRPr>
      </a:lvl7pPr>
      <a:lvl8pPr marL="2275858" algn="l" defTabSz="650245" rtl="0" eaLnBrk="1" latinLnBrk="0" hangingPunct="1">
        <a:defRPr sz="1300" kern="1200">
          <a:solidFill>
            <a:schemeClr val="tx1"/>
          </a:solidFill>
          <a:latin typeface="+mn-lt"/>
          <a:ea typeface="+mn-ea"/>
          <a:cs typeface="+mn-cs"/>
        </a:defRPr>
      </a:lvl8pPr>
      <a:lvl9pPr marL="2600982" algn="l" defTabSz="650245" rtl="0" eaLnBrk="1" latinLnBrk="0" hangingPunct="1">
        <a:defRPr sz="13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bwMode="auto">
      <p:bgPr>
        <a:solidFill>
          <a:schemeClr val="bg1"/>
        </a:solidFill>
        <a:effectLst/>
      </p:bgPr>
    </p:bg>
    <p:spTree>
      <p:nvGrpSpPr>
        <p:cNvPr id="1" name=""/>
        <p:cNvGrpSpPr/>
        <p:nvPr/>
      </p:nvGrpSpPr>
      <p:grpSpPr>
        <a:xfrm>
          <a:off x="0" y="0"/>
          <a:ext cx="0" cy="0"/>
          <a:chOff x="0" y="0"/>
          <a:chExt cx="0" cy="0"/>
        </a:xfrm>
      </p:grpSpPr>
      <p:sp>
        <p:nvSpPr>
          <p:cNvPr id="10242" name="AutoShape 8"/>
          <p:cNvSpPr>
            <a:spLocks noChangeArrowheads="1"/>
          </p:cNvSpPr>
          <p:nvPr/>
        </p:nvSpPr>
        <p:spPr bwMode="auto">
          <a:xfrm>
            <a:off x="8450142" y="1348205"/>
            <a:ext cx="300090" cy="226289"/>
          </a:xfrm>
          <a:prstGeom prst="octagon">
            <a:avLst>
              <a:gd name="adj" fmla="val 29287"/>
            </a:avLst>
          </a:prstGeom>
          <a:solidFill>
            <a:srgbClr val="FFCC00"/>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30" tIns="45715" rIns="91430" bIns="45715" anchor="ctr"/>
          <a:lstStyle/>
          <a:p>
            <a:pPr>
              <a:buFont typeface="Arial" pitchFamily="34" charset="0"/>
              <a:buNone/>
            </a:pPr>
            <a:endParaRPr lang="zh-CN" altLang="en-US">
              <a:solidFill>
                <a:srgbClr val="000000"/>
              </a:solidFill>
            </a:endParaRPr>
          </a:p>
        </p:txBody>
      </p:sp>
      <p:sp>
        <p:nvSpPr>
          <p:cNvPr id="10243" name="AutoShape 9"/>
          <p:cNvSpPr>
            <a:spLocks noChangeArrowheads="1"/>
          </p:cNvSpPr>
          <p:nvPr/>
        </p:nvSpPr>
        <p:spPr bwMode="auto">
          <a:xfrm>
            <a:off x="8005565" y="1136207"/>
            <a:ext cx="430288" cy="323950"/>
          </a:xfrm>
          <a:prstGeom prst="octagon">
            <a:avLst>
              <a:gd name="adj" fmla="val 29287"/>
            </a:avLst>
          </a:prstGeom>
          <a:solidFill>
            <a:srgbClr val="99CC00"/>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30" tIns="45715" rIns="91430" bIns="45715" anchor="ctr"/>
          <a:lstStyle/>
          <a:p>
            <a:pPr>
              <a:buFont typeface="Arial" pitchFamily="34" charset="0"/>
              <a:buNone/>
            </a:pPr>
            <a:endParaRPr lang="zh-CN" altLang="en-US">
              <a:solidFill>
                <a:srgbClr val="000000"/>
              </a:solidFill>
            </a:endParaRPr>
          </a:p>
        </p:txBody>
      </p:sp>
      <p:sp>
        <p:nvSpPr>
          <p:cNvPr id="10244" name="AutoShape 10"/>
          <p:cNvSpPr>
            <a:spLocks noChangeArrowheads="1"/>
          </p:cNvSpPr>
          <p:nvPr/>
        </p:nvSpPr>
        <p:spPr bwMode="auto">
          <a:xfrm>
            <a:off x="620824" y="2362933"/>
            <a:ext cx="206411" cy="154829"/>
          </a:xfrm>
          <a:prstGeom prst="octagon">
            <a:avLst>
              <a:gd name="adj" fmla="val 29287"/>
            </a:avLst>
          </a:prstGeom>
          <a:solidFill>
            <a:srgbClr val="FF99CC"/>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30" tIns="45715" rIns="91430" bIns="45715" anchor="ctr"/>
          <a:lstStyle/>
          <a:p>
            <a:pPr>
              <a:buFont typeface="Arial" pitchFamily="34" charset="0"/>
              <a:buNone/>
            </a:pPr>
            <a:endParaRPr lang="zh-CN" altLang="en-US">
              <a:solidFill>
                <a:srgbClr val="000000"/>
              </a:solidFill>
            </a:endParaRPr>
          </a:p>
        </p:txBody>
      </p:sp>
      <p:sp>
        <p:nvSpPr>
          <p:cNvPr id="10245" name="AutoShape 11"/>
          <p:cNvSpPr>
            <a:spLocks noChangeArrowheads="1"/>
          </p:cNvSpPr>
          <p:nvPr/>
        </p:nvSpPr>
        <p:spPr bwMode="auto">
          <a:xfrm>
            <a:off x="323910" y="2140214"/>
            <a:ext cx="296915" cy="222715"/>
          </a:xfrm>
          <a:prstGeom prst="octagon">
            <a:avLst>
              <a:gd name="adj" fmla="val 29287"/>
            </a:avLst>
          </a:prstGeom>
          <a:solidFill>
            <a:srgbClr val="99CC00"/>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30" tIns="45715" rIns="91430" bIns="45715" anchor="ctr"/>
          <a:lstStyle/>
          <a:p>
            <a:pPr>
              <a:buFont typeface="Arial" pitchFamily="34" charset="0"/>
              <a:buNone/>
            </a:pPr>
            <a:endParaRPr lang="zh-CN" altLang="en-US">
              <a:solidFill>
                <a:srgbClr val="000000"/>
              </a:solidFill>
            </a:endParaRPr>
          </a:p>
        </p:txBody>
      </p:sp>
      <p:sp>
        <p:nvSpPr>
          <p:cNvPr id="10246" name="AutoShape 12"/>
          <p:cNvSpPr>
            <a:spLocks noChangeArrowheads="1"/>
          </p:cNvSpPr>
          <p:nvPr/>
        </p:nvSpPr>
        <p:spPr bwMode="auto">
          <a:xfrm>
            <a:off x="220705" y="2715467"/>
            <a:ext cx="206411" cy="154829"/>
          </a:xfrm>
          <a:prstGeom prst="octagon">
            <a:avLst>
              <a:gd name="adj" fmla="val 29287"/>
            </a:avLst>
          </a:prstGeom>
          <a:solidFill>
            <a:srgbClr val="FFCC00"/>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30" tIns="45715" rIns="91430" bIns="45715" anchor="ctr"/>
          <a:lstStyle/>
          <a:p>
            <a:pPr>
              <a:buFont typeface="Arial" pitchFamily="34" charset="0"/>
              <a:buNone/>
            </a:pPr>
            <a:endParaRPr lang="zh-CN" altLang="en-US">
              <a:solidFill>
                <a:srgbClr val="000000"/>
              </a:solidFill>
            </a:endParaRPr>
          </a:p>
        </p:txBody>
      </p:sp>
      <p:sp>
        <p:nvSpPr>
          <p:cNvPr id="10247" name="AutoShape 13"/>
          <p:cNvSpPr>
            <a:spLocks noChangeArrowheads="1"/>
          </p:cNvSpPr>
          <p:nvPr/>
        </p:nvSpPr>
        <p:spPr bwMode="auto">
          <a:xfrm>
            <a:off x="8081782" y="843226"/>
            <a:ext cx="206411" cy="154829"/>
          </a:xfrm>
          <a:prstGeom prst="octagon">
            <a:avLst>
              <a:gd name="adj" fmla="val 29287"/>
            </a:avLst>
          </a:prstGeom>
          <a:solidFill>
            <a:srgbClr val="FF99CC"/>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30" tIns="45715" rIns="91430" bIns="45715" anchor="ctr"/>
          <a:lstStyle/>
          <a:p>
            <a:pPr>
              <a:buFont typeface="Arial" pitchFamily="34" charset="0"/>
              <a:buNone/>
            </a:pPr>
            <a:endParaRPr lang="zh-CN" altLang="en-US">
              <a:solidFill>
                <a:srgbClr val="000000"/>
              </a:solidFill>
            </a:endParaRPr>
          </a:p>
        </p:txBody>
      </p:sp>
      <p:pic>
        <p:nvPicPr>
          <p:cNvPr id="10248" name="Picture 14" descr="未命名3"/>
          <p:cNvPicPr>
            <a:picLocks noChangeAspect="1" noChangeArrowheads="1"/>
          </p:cNvPicPr>
          <p:nvPr/>
        </p:nvPicPr>
        <p:blipFill>
          <a:blip r:embed="rId18">
            <a:extLst>
              <a:ext uri="{28A0092B-C50C-407E-A947-70E740481C1C}">
                <a14:useLocalDpi xmlns:a14="http://schemas.microsoft.com/office/drawing/2010/main" val="0"/>
              </a:ext>
            </a:extLst>
          </a:blip>
          <a:srcRect r="-15"/>
          <a:stretch>
            <a:fillRect/>
          </a:stretch>
        </p:blipFill>
        <p:spPr bwMode="auto">
          <a:xfrm>
            <a:off x="-26989" y="3846909"/>
            <a:ext cx="4617253" cy="13720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49" name="Picture 15" descr="未命名3"/>
          <p:cNvPicPr>
            <a:picLocks noChangeAspect="1" noChangeArrowheads="1"/>
          </p:cNvPicPr>
          <p:nvPr/>
        </p:nvPicPr>
        <p:blipFill>
          <a:blip r:embed="rId19">
            <a:extLst>
              <a:ext uri="{28A0092B-C50C-407E-A947-70E740481C1C}">
                <a14:useLocalDpi xmlns:a14="http://schemas.microsoft.com/office/drawing/2010/main" val="0"/>
              </a:ext>
            </a:extLst>
          </a:blip>
          <a:srcRect r="-55"/>
          <a:stretch>
            <a:fillRect/>
          </a:stretch>
        </p:blipFill>
        <p:spPr bwMode="auto">
          <a:xfrm>
            <a:off x="4572798" y="3846907"/>
            <a:ext cx="4609313" cy="13732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50" name="图片 23" descr="1.png"/>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325494" y="-20247"/>
            <a:ext cx="1725912" cy="15042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723495768"/>
      </p:ext>
    </p:extLst>
  </p:cSld>
  <p:clrMap bg1="lt1" tx1="dk1" bg2="lt2" tx2="dk2" accent1="accent1" accent2="accent2" accent3="accent3" accent4="accent4" accent5="accent5" accent6="accent6" hlink="hlink" folHlink="folHlink"/>
  <p:sldLayoutIdLst>
    <p:sldLayoutId id="2147483989" r:id="rId1"/>
    <p:sldLayoutId id="2147483990" r:id="rId2"/>
    <p:sldLayoutId id="2147483991" r:id="rId3"/>
    <p:sldLayoutId id="2147483992" r:id="rId4"/>
    <p:sldLayoutId id="2147483993" r:id="rId5"/>
    <p:sldLayoutId id="2147483994" r:id="rId6"/>
    <p:sldLayoutId id="2147483995" r:id="rId7"/>
    <p:sldLayoutId id="2147483996" r:id="rId8"/>
    <p:sldLayoutId id="2147483997" r:id="rId9"/>
    <p:sldLayoutId id="2147483998" r:id="rId10"/>
    <p:sldLayoutId id="2147483999" r:id="rId11"/>
    <p:sldLayoutId id="2147484000" r:id="rId12"/>
    <p:sldLayoutId id="2147484001" r:id="rId13"/>
    <p:sldLayoutId id="2147484002" r:id="rId14"/>
    <p:sldLayoutId id="2147484003" r:id="rId15"/>
    <p:sldLayoutId id="2147484004" r:id="rId16"/>
  </p:sldLayoutIdLst>
  <p:transition spd="med">
    <p:push dir="r"/>
  </p:transition>
  <p:timing>
    <p:tnLst>
      <p:par>
        <p:cTn id="1" dur="indefinite" restart="never" nodeType="tmRoot"/>
      </p:par>
    </p:tnLst>
  </p:timing>
  <p:txStyles>
    <p:titleStyle>
      <a:lvl1pPr algn="ctr" rtl="0" eaLnBrk="1" fontAlgn="base" hangingPunct="1">
        <a:spcBef>
          <a:spcPct val="0"/>
        </a:spcBef>
        <a:spcAft>
          <a:spcPct val="0"/>
        </a:spcAft>
        <a:defRPr sz="3200">
          <a:solidFill>
            <a:schemeClr val="tx2"/>
          </a:solidFill>
          <a:latin typeface="+mj-lt"/>
          <a:ea typeface="+mj-ea"/>
          <a:cs typeface="+mj-cs"/>
        </a:defRPr>
      </a:lvl1pPr>
      <a:lvl2pPr algn="ctr" rtl="0" eaLnBrk="1" fontAlgn="base" hangingPunct="1">
        <a:spcBef>
          <a:spcPct val="0"/>
        </a:spcBef>
        <a:spcAft>
          <a:spcPct val="0"/>
        </a:spcAft>
        <a:defRPr sz="3200">
          <a:solidFill>
            <a:schemeClr val="tx2"/>
          </a:solidFill>
          <a:latin typeface="Arial" charset="0"/>
          <a:ea typeface="微软雅黑" pitchFamily="34" charset="-122"/>
        </a:defRPr>
      </a:lvl2pPr>
      <a:lvl3pPr algn="ctr" rtl="0" eaLnBrk="1" fontAlgn="base" hangingPunct="1">
        <a:spcBef>
          <a:spcPct val="0"/>
        </a:spcBef>
        <a:spcAft>
          <a:spcPct val="0"/>
        </a:spcAft>
        <a:defRPr sz="3200">
          <a:solidFill>
            <a:schemeClr val="tx2"/>
          </a:solidFill>
          <a:latin typeface="Arial" charset="0"/>
          <a:ea typeface="微软雅黑" pitchFamily="34" charset="-122"/>
        </a:defRPr>
      </a:lvl3pPr>
      <a:lvl4pPr algn="ctr" rtl="0" eaLnBrk="1" fontAlgn="base" hangingPunct="1">
        <a:spcBef>
          <a:spcPct val="0"/>
        </a:spcBef>
        <a:spcAft>
          <a:spcPct val="0"/>
        </a:spcAft>
        <a:defRPr sz="3200">
          <a:solidFill>
            <a:schemeClr val="tx2"/>
          </a:solidFill>
          <a:latin typeface="Arial" charset="0"/>
          <a:ea typeface="微软雅黑" pitchFamily="34" charset="-122"/>
        </a:defRPr>
      </a:lvl4pPr>
      <a:lvl5pPr algn="ctr" rtl="0" eaLnBrk="1" fontAlgn="base" hangingPunct="1">
        <a:spcBef>
          <a:spcPct val="0"/>
        </a:spcBef>
        <a:spcAft>
          <a:spcPct val="0"/>
        </a:spcAft>
        <a:defRPr sz="3200">
          <a:solidFill>
            <a:schemeClr val="tx2"/>
          </a:solidFill>
          <a:latin typeface="Arial" charset="0"/>
          <a:ea typeface="微软雅黑" pitchFamily="34" charset="-122"/>
        </a:defRPr>
      </a:lvl5pPr>
      <a:lvl6pPr marL="457147" algn="ctr" rtl="0" eaLnBrk="1" fontAlgn="base" hangingPunct="1">
        <a:spcBef>
          <a:spcPct val="0"/>
        </a:spcBef>
        <a:spcAft>
          <a:spcPct val="0"/>
        </a:spcAft>
        <a:defRPr sz="3200">
          <a:solidFill>
            <a:schemeClr val="tx2"/>
          </a:solidFill>
          <a:latin typeface="Arial" charset="0"/>
          <a:ea typeface="微软雅黑" pitchFamily="34" charset="-122"/>
        </a:defRPr>
      </a:lvl6pPr>
      <a:lvl7pPr marL="914293" algn="ctr" rtl="0" eaLnBrk="1" fontAlgn="base" hangingPunct="1">
        <a:spcBef>
          <a:spcPct val="0"/>
        </a:spcBef>
        <a:spcAft>
          <a:spcPct val="0"/>
        </a:spcAft>
        <a:defRPr sz="3200">
          <a:solidFill>
            <a:schemeClr val="tx2"/>
          </a:solidFill>
          <a:latin typeface="Arial" charset="0"/>
          <a:ea typeface="微软雅黑" pitchFamily="34" charset="-122"/>
        </a:defRPr>
      </a:lvl7pPr>
      <a:lvl8pPr marL="1371440" algn="ctr" rtl="0" eaLnBrk="1" fontAlgn="base" hangingPunct="1">
        <a:spcBef>
          <a:spcPct val="0"/>
        </a:spcBef>
        <a:spcAft>
          <a:spcPct val="0"/>
        </a:spcAft>
        <a:defRPr sz="3200">
          <a:solidFill>
            <a:schemeClr val="tx2"/>
          </a:solidFill>
          <a:latin typeface="Arial" charset="0"/>
          <a:ea typeface="微软雅黑" pitchFamily="34" charset="-122"/>
        </a:defRPr>
      </a:lvl8pPr>
      <a:lvl9pPr marL="1828586" algn="ctr" rtl="0" eaLnBrk="1" fontAlgn="base" hangingPunct="1">
        <a:spcBef>
          <a:spcPct val="0"/>
        </a:spcBef>
        <a:spcAft>
          <a:spcPct val="0"/>
        </a:spcAft>
        <a:defRPr sz="3200">
          <a:solidFill>
            <a:schemeClr val="tx2"/>
          </a:solidFill>
          <a:latin typeface="Arial" charset="0"/>
          <a:ea typeface="微软雅黑" pitchFamily="34" charset="-122"/>
        </a:defRPr>
      </a:lvl9pPr>
    </p:titleStyle>
    <p:bodyStyle>
      <a:lvl1pPr marL="342860" indent="-342860" algn="l" rtl="0" eaLnBrk="1" fontAlgn="base" hangingPunct="1">
        <a:spcBef>
          <a:spcPct val="20000"/>
        </a:spcBef>
        <a:spcAft>
          <a:spcPct val="0"/>
        </a:spcAft>
        <a:buChar char="•"/>
        <a:defRPr sz="2000">
          <a:solidFill>
            <a:schemeClr val="tx1"/>
          </a:solidFill>
          <a:latin typeface="+mn-lt"/>
          <a:ea typeface="+mn-ea"/>
          <a:cs typeface="+mn-cs"/>
        </a:defRPr>
      </a:lvl1pPr>
      <a:lvl2pPr marL="742863" indent="-285717" algn="l" rtl="0" eaLnBrk="1" fontAlgn="base" hangingPunct="1">
        <a:spcBef>
          <a:spcPct val="20000"/>
        </a:spcBef>
        <a:spcAft>
          <a:spcPct val="0"/>
        </a:spcAft>
        <a:buChar char="–"/>
        <a:defRPr sz="2800">
          <a:solidFill>
            <a:schemeClr val="tx1"/>
          </a:solidFill>
          <a:latin typeface="+mn-lt"/>
          <a:ea typeface="+mn-ea"/>
        </a:defRPr>
      </a:lvl2pPr>
      <a:lvl3pPr marL="1142867" indent="-228573" algn="l" rtl="0" eaLnBrk="1" fontAlgn="base" hangingPunct="1">
        <a:spcBef>
          <a:spcPct val="20000"/>
        </a:spcBef>
        <a:spcAft>
          <a:spcPct val="0"/>
        </a:spcAft>
        <a:buChar char="•"/>
        <a:defRPr sz="1600">
          <a:solidFill>
            <a:schemeClr val="tx1"/>
          </a:solidFill>
          <a:latin typeface="+mn-lt"/>
          <a:ea typeface="+mn-ea"/>
        </a:defRPr>
      </a:lvl3pPr>
      <a:lvl4pPr marL="1600014" indent="-228573" algn="l" rtl="0" eaLnBrk="1" fontAlgn="base" hangingPunct="1">
        <a:spcBef>
          <a:spcPct val="20000"/>
        </a:spcBef>
        <a:spcAft>
          <a:spcPct val="0"/>
        </a:spcAft>
        <a:buChar char="–"/>
        <a:defRPr sz="1400">
          <a:solidFill>
            <a:schemeClr val="tx1"/>
          </a:solidFill>
          <a:latin typeface="+mn-lt"/>
          <a:ea typeface="+mn-ea"/>
        </a:defRPr>
      </a:lvl4pPr>
      <a:lvl5pPr marL="2057160" indent="-228573" algn="l" rtl="0" eaLnBrk="1" fontAlgn="base" hangingPunct="1">
        <a:spcBef>
          <a:spcPct val="20000"/>
        </a:spcBef>
        <a:spcAft>
          <a:spcPct val="0"/>
        </a:spcAft>
        <a:buChar char="»"/>
        <a:defRPr sz="1400">
          <a:solidFill>
            <a:schemeClr val="tx1"/>
          </a:solidFill>
          <a:latin typeface="+mn-lt"/>
          <a:ea typeface="+mn-ea"/>
        </a:defRPr>
      </a:lvl5pPr>
      <a:lvl6pPr marL="2514307" indent="-228573" algn="l" rtl="0" eaLnBrk="1" fontAlgn="base" hangingPunct="1">
        <a:spcBef>
          <a:spcPct val="20000"/>
        </a:spcBef>
        <a:spcAft>
          <a:spcPct val="0"/>
        </a:spcAft>
        <a:buChar char="»"/>
        <a:defRPr sz="1400">
          <a:solidFill>
            <a:schemeClr val="tx1"/>
          </a:solidFill>
          <a:latin typeface="+mn-lt"/>
          <a:ea typeface="+mn-ea"/>
        </a:defRPr>
      </a:lvl6pPr>
      <a:lvl7pPr marL="2971453" indent="-228573" algn="l" rtl="0" eaLnBrk="1" fontAlgn="base" hangingPunct="1">
        <a:spcBef>
          <a:spcPct val="20000"/>
        </a:spcBef>
        <a:spcAft>
          <a:spcPct val="0"/>
        </a:spcAft>
        <a:buChar char="»"/>
        <a:defRPr sz="1400">
          <a:solidFill>
            <a:schemeClr val="tx1"/>
          </a:solidFill>
          <a:latin typeface="+mn-lt"/>
          <a:ea typeface="+mn-ea"/>
        </a:defRPr>
      </a:lvl7pPr>
      <a:lvl8pPr marL="3428600" indent="-228573" algn="l" rtl="0" eaLnBrk="1" fontAlgn="base" hangingPunct="1">
        <a:spcBef>
          <a:spcPct val="20000"/>
        </a:spcBef>
        <a:spcAft>
          <a:spcPct val="0"/>
        </a:spcAft>
        <a:buChar char="»"/>
        <a:defRPr sz="1400">
          <a:solidFill>
            <a:schemeClr val="tx1"/>
          </a:solidFill>
          <a:latin typeface="+mn-lt"/>
          <a:ea typeface="+mn-ea"/>
        </a:defRPr>
      </a:lvl8pPr>
      <a:lvl9pPr marL="3885747" indent="-228573" algn="l" rtl="0" eaLnBrk="1" fontAlgn="base" hangingPunct="1">
        <a:spcBef>
          <a:spcPct val="20000"/>
        </a:spcBef>
        <a:spcAft>
          <a:spcPct val="0"/>
        </a:spcAft>
        <a:buChar char="»"/>
        <a:defRPr sz="1400">
          <a:solidFill>
            <a:schemeClr val="tx1"/>
          </a:solidFill>
          <a:latin typeface="+mn-lt"/>
          <a:ea typeface="+mn-ea"/>
        </a:defRPr>
      </a:lvl9pPr>
    </p:bodyStyle>
    <p:otherStyle>
      <a:defPPr>
        <a:defRPr lang="zh-CN"/>
      </a:defPPr>
      <a:lvl1pPr marL="0" algn="l" defTabSz="914293" rtl="0" eaLnBrk="1" latinLnBrk="0" hangingPunct="1">
        <a:defRPr sz="1800" kern="1200">
          <a:solidFill>
            <a:schemeClr val="tx1"/>
          </a:solidFill>
          <a:latin typeface="+mn-lt"/>
          <a:ea typeface="+mn-ea"/>
          <a:cs typeface="+mn-cs"/>
        </a:defRPr>
      </a:lvl1pPr>
      <a:lvl2pPr marL="457147" algn="l" defTabSz="914293" rtl="0" eaLnBrk="1" latinLnBrk="0" hangingPunct="1">
        <a:defRPr sz="1800" kern="1200">
          <a:solidFill>
            <a:schemeClr val="tx1"/>
          </a:solidFill>
          <a:latin typeface="+mn-lt"/>
          <a:ea typeface="+mn-ea"/>
          <a:cs typeface="+mn-cs"/>
        </a:defRPr>
      </a:lvl2pPr>
      <a:lvl3pPr marL="914293" algn="l" defTabSz="914293" rtl="0" eaLnBrk="1" latinLnBrk="0" hangingPunct="1">
        <a:defRPr sz="1800" kern="1200">
          <a:solidFill>
            <a:schemeClr val="tx1"/>
          </a:solidFill>
          <a:latin typeface="+mn-lt"/>
          <a:ea typeface="+mn-ea"/>
          <a:cs typeface="+mn-cs"/>
        </a:defRPr>
      </a:lvl3pPr>
      <a:lvl4pPr marL="1371440" algn="l" defTabSz="914293" rtl="0" eaLnBrk="1" latinLnBrk="0" hangingPunct="1">
        <a:defRPr sz="1800" kern="1200">
          <a:solidFill>
            <a:schemeClr val="tx1"/>
          </a:solidFill>
          <a:latin typeface="+mn-lt"/>
          <a:ea typeface="+mn-ea"/>
          <a:cs typeface="+mn-cs"/>
        </a:defRPr>
      </a:lvl4pPr>
      <a:lvl5pPr marL="1828586" algn="l" defTabSz="914293" rtl="0" eaLnBrk="1" latinLnBrk="0" hangingPunct="1">
        <a:defRPr sz="1800" kern="1200">
          <a:solidFill>
            <a:schemeClr val="tx1"/>
          </a:solidFill>
          <a:latin typeface="+mn-lt"/>
          <a:ea typeface="+mn-ea"/>
          <a:cs typeface="+mn-cs"/>
        </a:defRPr>
      </a:lvl5pPr>
      <a:lvl6pPr marL="2285733" algn="l" defTabSz="914293" rtl="0" eaLnBrk="1" latinLnBrk="0" hangingPunct="1">
        <a:defRPr sz="1800" kern="1200">
          <a:solidFill>
            <a:schemeClr val="tx1"/>
          </a:solidFill>
          <a:latin typeface="+mn-lt"/>
          <a:ea typeface="+mn-ea"/>
          <a:cs typeface="+mn-cs"/>
        </a:defRPr>
      </a:lvl6pPr>
      <a:lvl7pPr marL="2742880" algn="l" defTabSz="914293" rtl="0" eaLnBrk="1" latinLnBrk="0" hangingPunct="1">
        <a:defRPr sz="1800" kern="1200">
          <a:solidFill>
            <a:schemeClr val="tx1"/>
          </a:solidFill>
          <a:latin typeface="+mn-lt"/>
          <a:ea typeface="+mn-ea"/>
          <a:cs typeface="+mn-cs"/>
        </a:defRPr>
      </a:lvl7pPr>
      <a:lvl8pPr marL="3200026" algn="l" defTabSz="914293" rtl="0" eaLnBrk="1" latinLnBrk="0" hangingPunct="1">
        <a:defRPr sz="1800" kern="1200">
          <a:solidFill>
            <a:schemeClr val="tx1"/>
          </a:solidFill>
          <a:latin typeface="+mn-lt"/>
          <a:ea typeface="+mn-ea"/>
          <a:cs typeface="+mn-cs"/>
        </a:defRPr>
      </a:lvl8pPr>
      <a:lvl9pPr marL="3657173" algn="l" defTabSz="914293"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3" name="图片 2"/>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4065" y="0"/>
            <a:ext cx="9137465" cy="5145088"/>
          </a:xfrm>
          <a:prstGeom prst="rect">
            <a:avLst/>
          </a:prstGeom>
        </p:spPr>
      </p:pic>
    </p:spTree>
    <p:extLst>
      <p:ext uri="{BB962C8B-B14F-4D97-AF65-F5344CB8AC3E}">
        <p14:creationId xmlns:p14="http://schemas.microsoft.com/office/powerpoint/2010/main" val="1194982297"/>
      </p:ext>
    </p:extLst>
  </p:cSld>
  <p:clrMap bg1="lt1" tx1="dk1" bg2="lt2" tx2="dk2" accent1="accent1" accent2="accent2" accent3="accent3" accent4="accent4" accent5="accent5" accent6="accent6" hlink="hlink" folHlink="folHlink"/>
  <p:sldLayoutIdLst>
    <p:sldLayoutId id="2147484006" r:id="rId1"/>
    <p:sldLayoutId id="2147484007" r:id="rId2"/>
  </p:sldLayoutIdLst>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xStyles>
    <p:titleStyle>
      <a:lvl1pPr algn="ctr" rtl="0" fontAlgn="base">
        <a:spcBef>
          <a:spcPct val="0"/>
        </a:spcBef>
        <a:spcAft>
          <a:spcPct val="0"/>
        </a:spcAft>
        <a:defRPr sz="4400" kern="1200">
          <a:solidFill>
            <a:schemeClr val="tx1"/>
          </a:solidFill>
          <a:latin typeface="+mj-lt"/>
          <a:ea typeface="微软雅黑" pitchFamily="34" charset="-122"/>
          <a:cs typeface="+mj-cs"/>
        </a:defRPr>
      </a:lvl1pPr>
      <a:lvl2pPr algn="ctr" rtl="0" fontAlgn="base">
        <a:spcBef>
          <a:spcPct val="0"/>
        </a:spcBef>
        <a:spcAft>
          <a:spcPct val="0"/>
        </a:spcAft>
        <a:defRPr sz="4400">
          <a:solidFill>
            <a:schemeClr val="tx1"/>
          </a:solidFill>
          <a:latin typeface="Calibri" pitchFamily="34" charset="0"/>
          <a:ea typeface="宋体" charset="-122"/>
        </a:defRPr>
      </a:lvl2pPr>
      <a:lvl3pPr algn="ctr" rtl="0" fontAlgn="base">
        <a:spcBef>
          <a:spcPct val="0"/>
        </a:spcBef>
        <a:spcAft>
          <a:spcPct val="0"/>
        </a:spcAft>
        <a:defRPr sz="4400">
          <a:solidFill>
            <a:schemeClr val="tx1"/>
          </a:solidFill>
          <a:latin typeface="Calibri" pitchFamily="34" charset="0"/>
          <a:ea typeface="宋体" charset="-122"/>
        </a:defRPr>
      </a:lvl3pPr>
      <a:lvl4pPr algn="ctr" rtl="0" fontAlgn="base">
        <a:spcBef>
          <a:spcPct val="0"/>
        </a:spcBef>
        <a:spcAft>
          <a:spcPct val="0"/>
        </a:spcAft>
        <a:defRPr sz="4400">
          <a:solidFill>
            <a:schemeClr val="tx1"/>
          </a:solidFill>
          <a:latin typeface="Calibri" pitchFamily="34" charset="0"/>
          <a:ea typeface="宋体" charset="-122"/>
        </a:defRPr>
      </a:lvl4pPr>
      <a:lvl5pPr algn="ctr" rtl="0" fontAlgn="base">
        <a:spcBef>
          <a:spcPct val="0"/>
        </a:spcBef>
        <a:spcAft>
          <a:spcPct val="0"/>
        </a:spcAft>
        <a:defRPr sz="4400">
          <a:solidFill>
            <a:schemeClr val="tx1"/>
          </a:solidFill>
          <a:latin typeface="Calibri" pitchFamily="34" charset="0"/>
          <a:ea typeface="宋体" charset="-122"/>
        </a:defRPr>
      </a:lvl5pPr>
      <a:lvl6pPr marL="456749" algn="ctr" rtl="0" fontAlgn="base">
        <a:spcBef>
          <a:spcPct val="0"/>
        </a:spcBef>
        <a:spcAft>
          <a:spcPct val="0"/>
        </a:spcAft>
        <a:defRPr sz="4400">
          <a:solidFill>
            <a:schemeClr val="tx1"/>
          </a:solidFill>
          <a:latin typeface="Calibri" pitchFamily="34" charset="0"/>
          <a:ea typeface="宋体" charset="-122"/>
        </a:defRPr>
      </a:lvl6pPr>
      <a:lvl7pPr marL="913501" algn="ctr" rtl="0" fontAlgn="base">
        <a:spcBef>
          <a:spcPct val="0"/>
        </a:spcBef>
        <a:spcAft>
          <a:spcPct val="0"/>
        </a:spcAft>
        <a:defRPr sz="4400">
          <a:solidFill>
            <a:schemeClr val="tx1"/>
          </a:solidFill>
          <a:latin typeface="Calibri" pitchFamily="34" charset="0"/>
          <a:ea typeface="宋体" charset="-122"/>
        </a:defRPr>
      </a:lvl7pPr>
      <a:lvl8pPr marL="1370251" algn="ctr" rtl="0" fontAlgn="base">
        <a:spcBef>
          <a:spcPct val="0"/>
        </a:spcBef>
        <a:spcAft>
          <a:spcPct val="0"/>
        </a:spcAft>
        <a:defRPr sz="4400">
          <a:solidFill>
            <a:schemeClr val="tx1"/>
          </a:solidFill>
          <a:latin typeface="Calibri" pitchFamily="34" charset="0"/>
          <a:ea typeface="宋体" charset="-122"/>
        </a:defRPr>
      </a:lvl8pPr>
      <a:lvl9pPr marL="1827002" algn="ctr" rtl="0" fontAlgn="base">
        <a:spcBef>
          <a:spcPct val="0"/>
        </a:spcBef>
        <a:spcAft>
          <a:spcPct val="0"/>
        </a:spcAft>
        <a:defRPr sz="4400">
          <a:solidFill>
            <a:schemeClr val="tx1"/>
          </a:solidFill>
          <a:latin typeface="Calibri" pitchFamily="34" charset="0"/>
          <a:ea typeface="宋体" charset="-122"/>
        </a:defRPr>
      </a:lvl9pPr>
    </p:titleStyle>
    <p:bodyStyle>
      <a:lvl1pPr marL="342563" indent="-342563" algn="l" rtl="0" fontAlgn="base">
        <a:spcBef>
          <a:spcPct val="20000"/>
        </a:spcBef>
        <a:spcAft>
          <a:spcPct val="0"/>
        </a:spcAft>
        <a:buFont typeface="Arial" charset="0"/>
        <a:buChar char="•"/>
        <a:defRPr sz="3200" kern="1200">
          <a:solidFill>
            <a:schemeClr val="tx1"/>
          </a:solidFill>
          <a:latin typeface="+mn-lt"/>
          <a:ea typeface="微软雅黑" pitchFamily="34" charset="-122"/>
          <a:cs typeface="+mn-cs"/>
        </a:defRPr>
      </a:lvl1pPr>
      <a:lvl2pPr marL="742219" indent="-285469" algn="l" rtl="0" fontAlgn="base">
        <a:spcBef>
          <a:spcPct val="20000"/>
        </a:spcBef>
        <a:spcAft>
          <a:spcPct val="0"/>
        </a:spcAft>
        <a:buFont typeface="Arial" charset="0"/>
        <a:buChar char="–"/>
        <a:defRPr sz="2800" kern="1200">
          <a:solidFill>
            <a:schemeClr val="tx1"/>
          </a:solidFill>
          <a:latin typeface="+mn-lt"/>
          <a:ea typeface="微软雅黑" pitchFamily="34" charset="-122"/>
          <a:cs typeface="+mn-cs"/>
        </a:defRPr>
      </a:lvl2pPr>
      <a:lvl3pPr marL="1141876" indent="-228375" algn="l" rtl="0" fontAlgn="base">
        <a:spcBef>
          <a:spcPct val="20000"/>
        </a:spcBef>
        <a:spcAft>
          <a:spcPct val="0"/>
        </a:spcAft>
        <a:buFont typeface="Arial" charset="0"/>
        <a:buChar char="•"/>
        <a:defRPr sz="2400" kern="1200">
          <a:solidFill>
            <a:schemeClr val="tx1"/>
          </a:solidFill>
          <a:latin typeface="+mn-lt"/>
          <a:ea typeface="微软雅黑" pitchFamily="34" charset="-122"/>
          <a:cs typeface="+mn-cs"/>
        </a:defRPr>
      </a:lvl3pPr>
      <a:lvl4pPr marL="1598627" indent="-228375" algn="l" rtl="0" fontAlgn="base">
        <a:spcBef>
          <a:spcPct val="20000"/>
        </a:spcBef>
        <a:spcAft>
          <a:spcPct val="0"/>
        </a:spcAft>
        <a:buFont typeface="Arial" charset="0"/>
        <a:buChar char="–"/>
        <a:defRPr sz="2000" kern="1200">
          <a:solidFill>
            <a:schemeClr val="tx1"/>
          </a:solidFill>
          <a:latin typeface="+mn-lt"/>
          <a:ea typeface="微软雅黑" pitchFamily="34" charset="-122"/>
          <a:cs typeface="+mn-cs"/>
        </a:defRPr>
      </a:lvl4pPr>
      <a:lvl5pPr marL="2055377" indent="-228375" algn="l" rtl="0" fontAlgn="base">
        <a:spcBef>
          <a:spcPct val="20000"/>
        </a:spcBef>
        <a:spcAft>
          <a:spcPct val="0"/>
        </a:spcAft>
        <a:buFont typeface="Arial" charset="0"/>
        <a:buChar char="»"/>
        <a:defRPr sz="2000" kern="1200">
          <a:solidFill>
            <a:schemeClr val="tx1"/>
          </a:solidFill>
          <a:latin typeface="+mn-lt"/>
          <a:ea typeface="微软雅黑" pitchFamily="34" charset="-122"/>
          <a:cs typeface="+mn-cs"/>
        </a:defRPr>
      </a:lvl5pPr>
      <a:lvl6pPr marL="2512127" indent="-228375" algn="l" defTabSz="913501"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68878" indent="-228375" algn="l" defTabSz="913501"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5628" indent="-228375" algn="l" defTabSz="913501"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2378" indent="-228375" algn="l" defTabSz="913501"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3501" rtl="0" eaLnBrk="1" latinLnBrk="0" hangingPunct="1">
        <a:defRPr sz="1800" kern="1200">
          <a:solidFill>
            <a:schemeClr val="tx1"/>
          </a:solidFill>
          <a:latin typeface="+mn-lt"/>
          <a:ea typeface="+mn-ea"/>
          <a:cs typeface="+mn-cs"/>
        </a:defRPr>
      </a:lvl1pPr>
      <a:lvl2pPr marL="456749" algn="l" defTabSz="913501" rtl="0" eaLnBrk="1" latinLnBrk="0" hangingPunct="1">
        <a:defRPr sz="1800" kern="1200">
          <a:solidFill>
            <a:schemeClr val="tx1"/>
          </a:solidFill>
          <a:latin typeface="+mn-lt"/>
          <a:ea typeface="+mn-ea"/>
          <a:cs typeface="+mn-cs"/>
        </a:defRPr>
      </a:lvl2pPr>
      <a:lvl3pPr marL="913501" algn="l" defTabSz="913501" rtl="0" eaLnBrk="1" latinLnBrk="0" hangingPunct="1">
        <a:defRPr sz="1800" kern="1200">
          <a:solidFill>
            <a:schemeClr val="tx1"/>
          </a:solidFill>
          <a:latin typeface="+mn-lt"/>
          <a:ea typeface="+mn-ea"/>
          <a:cs typeface="+mn-cs"/>
        </a:defRPr>
      </a:lvl3pPr>
      <a:lvl4pPr marL="1370251" algn="l" defTabSz="913501" rtl="0" eaLnBrk="1" latinLnBrk="0" hangingPunct="1">
        <a:defRPr sz="1800" kern="1200">
          <a:solidFill>
            <a:schemeClr val="tx1"/>
          </a:solidFill>
          <a:latin typeface="+mn-lt"/>
          <a:ea typeface="+mn-ea"/>
          <a:cs typeface="+mn-cs"/>
        </a:defRPr>
      </a:lvl4pPr>
      <a:lvl5pPr marL="1827002" algn="l" defTabSz="913501" rtl="0" eaLnBrk="1" latinLnBrk="0" hangingPunct="1">
        <a:defRPr sz="1800" kern="1200">
          <a:solidFill>
            <a:schemeClr val="tx1"/>
          </a:solidFill>
          <a:latin typeface="+mn-lt"/>
          <a:ea typeface="+mn-ea"/>
          <a:cs typeface="+mn-cs"/>
        </a:defRPr>
      </a:lvl5pPr>
      <a:lvl6pPr marL="2283751" algn="l" defTabSz="913501" rtl="0" eaLnBrk="1" latinLnBrk="0" hangingPunct="1">
        <a:defRPr sz="1800" kern="1200">
          <a:solidFill>
            <a:schemeClr val="tx1"/>
          </a:solidFill>
          <a:latin typeface="+mn-lt"/>
          <a:ea typeface="+mn-ea"/>
          <a:cs typeface="+mn-cs"/>
        </a:defRPr>
      </a:lvl6pPr>
      <a:lvl7pPr marL="2740502" algn="l" defTabSz="913501" rtl="0" eaLnBrk="1" latinLnBrk="0" hangingPunct="1">
        <a:defRPr sz="1800" kern="1200">
          <a:solidFill>
            <a:schemeClr val="tx1"/>
          </a:solidFill>
          <a:latin typeface="+mn-lt"/>
          <a:ea typeface="+mn-ea"/>
          <a:cs typeface="+mn-cs"/>
        </a:defRPr>
      </a:lvl7pPr>
      <a:lvl8pPr marL="3197252" algn="l" defTabSz="913501" rtl="0" eaLnBrk="1" latinLnBrk="0" hangingPunct="1">
        <a:defRPr sz="1800" kern="1200">
          <a:solidFill>
            <a:schemeClr val="tx1"/>
          </a:solidFill>
          <a:latin typeface="+mn-lt"/>
          <a:ea typeface="+mn-ea"/>
          <a:cs typeface="+mn-cs"/>
        </a:defRPr>
      </a:lvl8pPr>
      <a:lvl9pPr marL="3654003" algn="l" defTabSz="913501"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gradFill flip="none" rotWithShape="1">
          <a:gsLst>
            <a:gs pos="28000">
              <a:schemeClr val="accent1">
                <a:lumMod val="5000"/>
                <a:lumOff val="95000"/>
              </a:schemeClr>
            </a:gs>
            <a:gs pos="85000">
              <a:schemeClr val="bg1">
                <a:lumMod val="85000"/>
              </a:schemeClr>
            </a:gs>
            <a:gs pos="100000">
              <a:schemeClr val="bg1">
                <a:lumMod val="75000"/>
              </a:schemeClr>
            </a:gs>
          </a:gsLst>
          <a:lin ang="8100000" scaled="1"/>
          <a:tileRect/>
        </a:gradFill>
        <a:effectLst/>
      </p:bgPr>
    </p:bg>
    <p:spTree>
      <p:nvGrpSpPr>
        <p:cNvPr id="1" name=""/>
        <p:cNvGrpSpPr/>
        <p:nvPr/>
      </p:nvGrpSpPr>
      <p:grpSpPr>
        <a:xfrm>
          <a:off x="0" y="0"/>
          <a:ext cx="0" cy="0"/>
          <a:chOff x="0" y="0"/>
          <a:chExt cx="0" cy="0"/>
        </a:xfrm>
      </p:grpSpPr>
      <p:sp>
        <p:nvSpPr>
          <p:cNvPr id="7" name="矩形 6"/>
          <p:cNvSpPr/>
          <p:nvPr userDrawn="1"/>
        </p:nvSpPr>
        <p:spPr>
          <a:xfrm>
            <a:off x="0" y="0"/>
            <a:ext cx="9145588" cy="5145088"/>
          </a:xfrm>
          <a:prstGeom prst="rect">
            <a:avLst/>
          </a:prstGeom>
          <a:solidFill>
            <a:schemeClr val="bg1"/>
          </a:solidFill>
          <a:ln w="31750">
            <a:no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zh-CN" altLang="en-US">
              <a:solidFill>
                <a:prstClr val="white"/>
              </a:solidFill>
            </a:endParaRPr>
          </a:p>
        </p:txBody>
      </p:sp>
      <p:sp>
        <p:nvSpPr>
          <p:cNvPr id="2" name="Title Placeholder 1"/>
          <p:cNvSpPr>
            <a:spLocks noGrp="1"/>
          </p:cNvSpPr>
          <p:nvPr>
            <p:ph type="title"/>
          </p:nvPr>
        </p:nvSpPr>
        <p:spPr>
          <a:xfrm>
            <a:off x="628759" y="273930"/>
            <a:ext cx="7888070" cy="994479"/>
          </a:xfrm>
          <a:prstGeom prst="rect">
            <a:avLst/>
          </a:prstGeom>
        </p:spPr>
        <p:txBody>
          <a:bodyPr vert="horz" lIns="91440" tIns="45720" rIns="91440" bIns="45720" rtlCol="0" anchor="ctr">
            <a:normAutofit/>
          </a:bodyPr>
          <a:lstStyle/>
          <a:p>
            <a:r>
              <a:rPr lang="zh-CN" altLang="en-US"/>
              <a:t>单击此处编辑母版标题样式</a:t>
            </a:r>
            <a:endParaRPr lang="en-US" dirty="0"/>
          </a:p>
        </p:txBody>
      </p:sp>
      <p:sp>
        <p:nvSpPr>
          <p:cNvPr id="3" name="Text Placeholder 2"/>
          <p:cNvSpPr>
            <a:spLocks noGrp="1"/>
          </p:cNvSpPr>
          <p:nvPr>
            <p:ph type="body" idx="1"/>
          </p:nvPr>
        </p:nvSpPr>
        <p:spPr>
          <a:xfrm>
            <a:off x="628759" y="1369642"/>
            <a:ext cx="7888070" cy="3264511"/>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Date Placeholder 3"/>
          <p:cNvSpPr>
            <a:spLocks noGrp="1"/>
          </p:cNvSpPr>
          <p:nvPr>
            <p:ph type="dt" sz="half" idx="2"/>
          </p:nvPr>
        </p:nvSpPr>
        <p:spPr>
          <a:xfrm>
            <a:off x="628759" y="4768736"/>
            <a:ext cx="2057757" cy="273928"/>
          </a:xfrm>
          <a:prstGeom prst="rect">
            <a:avLst/>
          </a:prstGeom>
        </p:spPr>
        <p:txBody>
          <a:bodyPr vert="horz" lIns="91440" tIns="45720" rIns="91440" bIns="45720" rtlCol="0" anchor="ctr"/>
          <a:lstStyle>
            <a:lvl1pPr algn="l">
              <a:defRPr sz="1200">
                <a:solidFill>
                  <a:schemeClr val="tx1">
                    <a:tint val="75000"/>
                  </a:schemeClr>
                </a:solidFill>
              </a:defRPr>
            </a:lvl1pPr>
          </a:lstStyle>
          <a:p>
            <a:pPr fontAlgn="auto">
              <a:spcBef>
                <a:spcPts val="0"/>
              </a:spcBef>
              <a:spcAft>
                <a:spcPts val="0"/>
              </a:spcAft>
            </a:pPr>
            <a:fld id="{4E970364-8C18-4747-B562-0D9376530B6F}" type="datetimeFigureOut">
              <a:rPr lang="zh-CN" altLang="en-US" smtClean="0">
                <a:solidFill>
                  <a:prstClr val="black">
                    <a:tint val="75000"/>
                  </a:prstClr>
                </a:solidFill>
                <a:latin typeface="Times New Roman"/>
                <a:ea typeface="微软雅黑"/>
              </a:rPr>
              <a:pPr fontAlgn="auto">
                <a:spcBef>
                  <a:spcPts val="0"/>
                </a:spcBef>
                <a:spcAft>
                  <a:spcPts val="0"/>
                </a:spcAft>
              </a:pPr>
              <a:t>2019/2/19</a:t>
            </a:fld>
            <a:endParaRPr lang="zh-CN" altLang="en-US">
              <a:solidFill>
                <a:prstClr val="black">
                  <a:tint val="75000"/>
                </a:prstClr>
              </a:solidFill>
              <a:latin typeface="Times New Roman"/>
              <a:ea typeface="微软雅黑"/>
            </a:endParaRPr>
          </a:p>
        </p:txBody>
      </p:sp>
      <p:sp>
        <p:nvSpPr>
          <p:cNvPr id="5" name="Footer Placeholder 4"/>
          <p:cNvSpPr>
            <a:spLocks noGrp="1"/>
          </p:cNvSpPr>
          <p:nvPr>
            <p:ph type="ftr" sz="quarter" idx="3"/>
          </p:nvPr>
        </p:nvSpPr>
        <p:spPr>
          <a:xfrm>
            <a:off x="3029476" y="4768736"/>
            <a:ext cx="3086636" cy="273928"/>
          </a:xfrm>
          <a:prstGeom prst="rect">
            <a:avLst/>
          </a:prstGeom>
        </p:spPr>
        <p:txBody>
          <a:bodyPr vert="horz" lIns="91440" tIns="45720" rIns="91440" bIns="45720" rtlCol="0" anchor="ctr"/>
          <a:lstStyle>
            <a:lvl1pPr algn="ctr">
              <a:defRPr sz="1200">
                <a:solidFill>
                  <a:schemeClr val="tx1">
                    <a:tint val="75000"/>
                  </a:schemeClr>
                </a:solidFill>
              </a:defRPr>
            </a:lvl1pPr>
          </a:lstStyle>
          <a:p>
            <a:pPr fontAlgn="auto">
              <a:spcBef>
                <a:spcPts val="0"/>
              </a:spcBef>
              <a:spcAft>
                <a:spcPts val="0"/>
              </a:spcAft>
            </a:pPr>
            <a:endParaRPr lang="zh-CN" altLang="en-US">
              <a:solidFill>
                <a:prstClr val="black">
                  <a:tint val="75000"/>
                </a:prstClr>
              </a:solidFill>
              <a:latin typeface="Times New Roman"/>
              <a:ea typeface="微软雅黑"/>
            </a:endParaRPr>
          </a:p>
        </p:txBody>
      </p:sp>
      <p:sp>
        <p:nvSpPr>
          <p:cNvPr id="6" name="Slide Number Placeholder 5"/>
          <p:cNvSpPr>
            <a:spLocks noGrp="1"/>
          </p:cNvSpPr>
          <p:nvPr>
            <p:ph type="sldNum" sz="quarter" idx="4"/>
          </p:nvPr>
        </p:nvSpPr>
        <p:spPr>
          <a:xfrm>
            <a:off x="6459072" y="4768736"/>
            <a:ext cx="2057757" cy="273928"/>
          </a:xfrm>
          <a:prstGeom prst="rect">
            <a:avLst/>
          </a:prstGeom>
        </p:spPr>
        <p:txBody>
          <a:bodyPr vert="horz" lIns="91440" tIns="45720" rIns="91440" bIns="45720" rtlCol="0" anchor="ctr"/>
          <a:lstStyle>
            <a:lvl1pPr algn="r">
              <a:defRPr sz="1200">
                <a:solidFill>
                  <a:schemeClr val="tx1">
                    <a:tint val="75000"/>
                  </a:schemeClr>
                </a:solidFill>
              </a:defRPr>
            </a:lvl1pPr>
          </a:lstStyle>
          <a:p>
            <a:pPr fontAlgn="auto">
              <a:spcBef>
                <a:spcPts val="0"/>
              </a:spcBef>
              <a:spcAft>
                <a:spcPts val="0"/>
              </a:spcAft>
            </a:pPr>
            <a:fld id="{93B9249D-033E-4043-BE27-F92B2E216FDD}" type="slidenum">
              <a:rPr lang="zh-CN" altLang="en-US" smtClean="0">
                <a:solidFill>
                  <a:prstClr val="black">
                    <a:tint val="75000"/>
                  </a:prstClr>
                </a:solidFill>
                <a:latin typeface="Times New Roman"/>
                <a:ea typeface="微软雅黑"/>
              </a:rPr>
              <a:pPr fontAlgn="auto">
                <a:spcBef>
                  <a:spcPts val="0"/>
                </a:spcBef>
                <a:spcAft>
                  <a:spcPts val="0"/>
                </a:spcAft>
              </a:pPr>
              <a:t>‹#›</a:t>
            </a:fld>
            <a:endParaRPr lang="zh-CN" altLang="en-US">
              <a:solidFill>
                <a:prstClr val="black">
                  <a:tint val="75000"/>
                </a:prstClr>
              </a:solidFill>
              <a:latin typeface="Times New Roman"/>
              <a:ea typeface="微软雅黑"/>
            </a:endParaRPr>
          </a:p>
        </p:txBody>
      </p:sp>
      <p:pic>
        <p:nvPicPr>
          <p:cNvPr id="9" name="Picture 4" descr="F:\0PPT素材\背景及图片\白麻子.jpg"/>
          <p:cNvPicPr>
            <a:picLocks noChangeAspect="1" noChangeArrowheads="1"/>
          </p:cNvPicPr>
          <p:nvPr userDrawn="1"/>
        </p:nvPicPr>
        <p:blipFill rotWithShape="1">
          <a:blip r:embed="rId21">
            <a:extLst>
              <a:ext uri="{28A0092B-C50C-407E-A947-70E740481C1C}">
                <a14:useLocalDpi xmlns:a14="http://schemas.microsoft.com/office/drawing/2010/main" val="0"/>
              </a:ext>
            </a:extLst>
          </a:blip>
          <a:srcRect r="23478"/>
          <a:stretch/>
        </p:blipFill>
        <p:spPr bwMode="auto">
          <a:xfrm>
            <a:off x="1" y="1"/>
            <a:ext cx="9145587" cy="5145087"/>
          </a:xfrm>
          <a:prstGeom prst="rect">
            <a:avLst/>
          </a:prstGeom>
          <a:noFill/>
          <a:ln>
            <a:solidFill>
              <a:srgbClr val="1F497D"/>
            </a:solid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92771209"/>
      </p:ext>
    </p:extLst>
  </p:cSld>
  <p:clrMap bg1="lt1" tx1="dk1" bg2="lt2" tx2="dk2" accent1="accent1" accent2="accent2" accent3="accent3" accent4="accent4" accent5="accent5" accent6="accent6" hlink="hlink" folHlink="folHlink"/>
  <p:sldLayoutIdLst>
    <p:sldLayoutId id="2147484029" r:id="rId1"/>
    <p:sldLayoutId id="2147484030" r:id="rId2"/>
    <p:sldLayoutId id="2147484031" r:id="rId3"/>
    <p:sldLayoutId id="2147484032" r:id="rId4"/>
    <p:sldLayoutId id="2147484033" r:id="rId5"/>
    <p:sldLayoutId id="2147484034" r:id="rId6"/>
    <p:sldLayoutId id="2147484035" r:id="rId7"/>
    <p:sldLayoutId id="2147484036" r:id="rId8"/>
    <p:sldLayoutId id="2147484037" r:id="rId9"/>
    <p:sldLayoutId id="2147484038" r:id="rId10"/>
    <p:sldLayoutId id="2147484039" r:id="rId11"/>
    <p:sldLayoutId id="2147484040" r:id="rId12"/>
    <p:sldLayoutId id="2147484041" r:id="rId13"/>
    <p:sldLayoutId id="2147484042" r:id="rId14"/>
    <p:sldLayoutId id="2147484043" r:id="rId15"/>
    <p:sldLayoutId id="2147484044" r:id="rId16"/>
    <p:sldLayoutId id="2147484045" r:id="rId17"/>
    <p:sldLayoutId id="2147484046" r:id="rId18"/>
    <p:sldLayoutId id="2147484047" r:id="rId19"/>
  </p:sldLayoutIdLst>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9.jpeg"/></Relationships>
</file>

<file path=ppt/slides/_rels/slide10.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16.xml"/><Relationship Id="rId5" Type="http://schemas.openxmlformats.org/officeDocument/2006/relationships/image" Target="../media/image21.png"/><Relationship Id="rId4" Type="http://schemas.openxmlformats.org/officeDocument/2006/relationships/image" Target="../media/image20.png"/></Relationships>
</file>

<file path=ppt/slides/_rels/slide11.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19.png"/><Relationship Id="rId1" Type="http://schemas.openxmlformats.org/officeDocument/2006/relationships/slideLayout" Target="../slideLayouts/slideLayout16.xml"/><Relationship Id="rId4" Type="http://schemas.openxmlformats.org/officeDocument/2006/relationships/image" Target="../media/image22.png"/></Relationships>
</file>

<file path=ppt/slides/_rels/slide12.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16.xml"/></Relationships>
</file>

<file path=ppt/slides/_rels/slide13.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16.xml"/></Relationships>
</file>

<file path=ppt/slides/_rels/slide15.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16.xml"/></Relationships>
</file>

<file path=ppt/slides/_rels/slide16.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9.xml"/><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10.xml"/><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2.xml"/><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3.xml"/><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6.xml"/><Relationship Id="rId1" Type="http://schemas.openxmlformats.org/officeDocument/2006/relationships/slideLayout" Target="../slideLayouts/slideLayout27.xml"/><Relationship Id="rId5" Type="http://schemas.openxmlformats.org/officeDocument/2006/relationships/image" Target="../media/image12.png"/><Relationship Id="rId4" Type="http://schemas.microsoft.com/office/2007/relationships/hdphoto" Target="../media/hdphoto1.wdp"/></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6.xml"/></Relationships>
</file>

<file path=ppt/slides/_rels/slide8.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8.xml"/><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16.xml"/><Relationship Id="rId6" Type="http://schemas.openxmlformats.org/officeDocument/2006/relationships/image" Target="../media/image17.png"/><Relationship Id="rId5" Type="http://schemas.openxmlformats.org/officeDocument/2006/relationships/image" Target="../media/image16.png"/><Relationship Id="rId4" Type="http://schemas.openxmlformats.org/officeDocument/2006/relationships/image" Target="../media/image1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a:extLst>
              <a:ext uri="{FF2B5EF4-FFF2-40B4-BE49-F238E27FC236}">
                <a16:creationId xmlns:a16="http://schemas.microsoft.com/office/drawing/2014/main" xmlns="" id="{82E350EF-7F7E-4182-B5C3-3086E6D77D8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5862" y="0"/>
            <a:ext cx="9138700" cy="5145088"/>
          </a:xfrm>
          <a:prstGeom prst="rect">
            <a:avLst/>
          </a:prstGeom>
        </p:spPr>
      </p:pic>
      <p:sp>
        <p:nvSpPr>
          <p:cNvPr id="10" name="TextBox 25">
            <a:extLst>
              <a:ext uri="{FF2B5EF4-FFF2-40B4-BE49-F238E27FC236}">
                <a16:creationId xmlns:a16="http://schemas.microsoft.com/office/drawing/2014/main" xmlns="" id="{47141D3F-BEF6-44B7-8A3A-1B0643EB3815}"/>
              </a:ext>
            </a:extLst>
          </p:cNvPr>
          <p:cNvSpPr txBox="1"/>
          <p:nvPr/>
        </p:nvSpPr>
        <p:spPr>
          <a:xfrm>
            <a:off x="1476451" y="1372226"/>
            <a:ext cx="6750546" cy="1261874"/>
          </a:xfrm>
          <a:prstGeom prst="rect">
            <a:avLst/>
          </a:prstGeom>
          <a:noFill/>
        </p:spPr>
        <p:txBody>
          <a:bodyPr wrap="none" lIns="91430" tIns="45715" rIns="91430" bIns="45715" rtlCol="0">
            <a:spAutoFit/>
          </a:bodyPr>
          <a:lstStyle/>
          <a:p>
            <a:r>
              <a:rPr lang="zh-CN" altLang="en-US" sz="3200" dirty="0">
                <a:solidFill>
                  <a:srgbClr val="00B050"/>
                </a:solidFill>
                <a:latin typeface="华文行楷" pitchFamily="2" charset="-122"/>
                <a:ea typeface="华文行楷" pitchFamily="2" charset="-122"/>
              </a:rPr>
              <a:t>在想象和操作中培养学生的空间观念</a:t>
            </a:r>
          </a:p>
          <a:p>
            <a:r>
              <a:rPr lang="en-US" altLang="zh-CN" sz="2000" dirty="0" smtClean="0">
                <a:solidFill>
                  <a:srgbClr val="00B050"/>
                </a:solidFill>
                <a:latin typeface="微软雅黑" pitchFamily="34" charset="-122"/>
                <a:ea typeface="微软雅黑" pitchFamily="34" charset="-122"/>
              </a:rPr>
              <a:t>              </a:t>
            </a:r>
          </a:p>
          <a:p>
            <a:r>
              <a:rPr lang="en-US" altLang="zh-CN" sz="2000" dirty="0">
                <a:solidFill>
                  <a:schemeClr val="accent1"/>
                </a:solidFill>
                <a:latin typeface="微软雅黑" pitchFamily="34" charset="-122"/>
                <a:ea typeface="微软雅黑" pitchFamily="34" charset="-122"/>
              </a:rPr>
              <a:t> </a:t>
            </a:r>
            <a:r>
              <a:rPr lang="en-US" altLang="zh-CN" sz="2000" dirty="0" smtClean="0">
                <a:solidFill>
                  <a:schemeClr val="accent1"/>
                </a:solidFill>
                <a:latin typeface="微软雅黑" pitchFamily="34" charset="-122"/>
                <a:ea typeface="微软雅黑" pitchFamily="34" charset="-122"/>
              </a:rPr>
              <a:t>                                         </a:t>
            </a:r>
            <a:r>
              <a:rPr lang="en-US" altLang="zh-CN" sz="2400" b="1" dirty="0" smtClean="0">
                <a:solidFill>
                  <a:srgbClr val="00B050"/>
                </a:solidFill>
                <a:latin typeface="华文楷体" pitchFamily="2" charset="-122"/>
                <a:ea typeface="华文楷体" pitchFamily="2" charset="-122"/>
              </a:rPr>
              <a:t>—</a:t>
            </a:r>
            <a:r>
              <a:rPr lang="zh-CN" altLang="en-US" sz="2400" b="1" dirty="0">
                <a:solidFill>
                  <a:srgbClr val="00B050"/>
                </a:solidFill>
                <a:latin typeface="华文楷体" pitchFamily="2" charset="-122"/>
                <a:ea typeface="华文楷体" pitchFamily="2" charset="-122"/>
              </a:rPr>
              <a:t>以</a:t>
            </a:r>
            <a:r>
              <a:rPr lang="en-US" altLang="zh-CN" sz="2400" b="1" dirty="0">
                <a:solidFill>
                  <a:srgbClr val="00B050"/>
                </a:solidFill>
                <a:latin typeface="华文楷体" pitchFamily="2" charset="-122"/>
                <a:ea typeface="华文楷体" pitchFamily="2" charset="-122"/>
              </a:rPr>
              <a:t>《</a:t>
            </a:r>
            <a:r>
              <a:rPr lang="zh-CN" altLang="en-US" sz="2400" b="1" dirty="0">
                <a:solidFill>
                  <a:srgbClr val="00B050"/>
                </a:solidFill>
                <a:latin typeface="华文楷体" pitchFamily="2" charset="-122"/>
                <a:ea typeface="华文楷体" pitchFamily="2" charset="-122"/>
              </a:rPr>
              <a:t>我说你搭</a:t>
            </a:r>
            <a:r>
              <a:rPr lang="en-US" altLang="zh-CN" sz="2400" b="1" dirty="0">
                <a:solidFill>
                  <a:srgbClr val="00B050"/>
                </a:solidFill>
                <a:latin typeface="华文楷体" pitchFamily="2" charset="-122"/>
                <a:ea typeface="华文楷体" pitchFamily="2" charset="-122"/>
              </a:rPr>
              <a:t>》</a:t>
            </a:r>
            <a:r>
              <a:rPr lang="zh-CN" altLang="en-US" sz="2400" b="1" dirty="0">
                <a:solidFill>
                  <a:srgbClr val="00B050"/>
                </a:solidFill>
                <a:latin typeface="华文楷体" pitchFamily="2" charset="-122"/>
                <a:ea typeface="华文楷体" pitchFamily="2" charset="-122"/>
              </a:rPr>
              <a:t>为例</a:t>
            </a:r>
          </a:p>
        </p:txBody>
      </p:sp>
      <p:sp>
        <p:nvSpPr>
          <p:cNvPr id="13" name="TextBox 12">
            <a:extLst>
              <a:ext uri="{FF2B5EF4-FFF2-40B4-BE49-F238E27FC236}">
                <a16:creationId xmlns:a16="http://schemas.microsoft.com/office/drawing/2014/main" xmlns="" id="{479E23A7-7B83-4AF3-8795-3B16207A7272}"/>
              </a:ext>
            </a:extLst>
          </p:cNvPr>
          <p:cNvSpPr txBox="1"/>
          <p:nvPr/>
        </p:nvSpPr>
        <p:spPr>
          <a:xfrm>
            <a:off x="778236" y="56870"/>
            <a:ext cx="7292361" cy="523210"/>
          </a:xfrm>
          <a:prstGeom prst="rect">
            <a:avLst/>
          </a:prstGeom>
          <a:noFill/>
        </p:spPr>
        <p:txBody>
          <a:bodyPr wrap="none" lIns="91430" tIns="45715" rIns="91430" bIns="45715" rtlCol="0">
            <a:spAutoFit/>
          </a:bodyPr>
          <a:lstStyle/>
          <a:p>
            <a:r>
              <a:rPr lang="zh-CN" altLang="en-US" sz="2800" spc="-300" dirty="0">
                <a:solidFill>
                  <a:schemeClr val="tx1">
                    <a:lumMod val="50000"/>
                    <a:lumOff val="50000"/>
                  </a:schemeClr>
                </a:solidFill>
                <a:latin typeface="Agency FB" pitchFamily="34" charset="0"/>
              </a:rPr>
              <a:t>新世纪小学数学全国（网络）主题阅读</a:t>
            </a:r>
            <a:r>
              <a:rPr lang="en-US" altLang="zh-CN" sz="2800" spc="-300" dirty="0">
                <a:solidFill>
                  <a:schemeClr val="tx1">
                    <a:lumMod val="50000"/>
                    <a:lumOff val="50000"/>
                  </a:schemeClr>
                </a:solidFill>
                <a:latin typeface="Agency FB" pitchFamily="34" charset="0"/>
              </a:rPr>
              <a:t>——</a:t>
            </a:r>
            <a:r>
              <a:rPr lang="zh-CN" altLang="en-US" sz="2800" spc="-300" dirty="0">
                <a:solidFill>
                  <a:schemeClr val="tx1">
                    <a:lumMod val="50000"/>
                    <a:lumOff val="50000"/>
                  </a:schemeClr>
                </a:solidFill>
                <a:latin typeface="Agency FB" pitchFamily="34" charset="0"/>
              </a:rPr>
              <a:t>空间观念</a:t>
            </a:r>
          </a:p>
        </p:txBody>
      </p:sp>
      <p:sp>
        <p:nvSpPr>
          <p:cNvPr id="14" name="TextBox 33">
            <a:extLst>
              <a:ext uri="{FF2B5EF4-FFF2-40B4-BE49-F238E27FC236}">
                <a16:creationId xmlns:a16="http://schemas.microsoft.com/office/drawing/2014/main" xmlns="" id="{FFD3213A-B971-4F8D-8915-020533E32684}"/>
              </a:ext>
            </a:extLst>
          </p:cNvPr>
          <p:cNvSpPr txBox="1"/>
          <p:nvPr/>
        </p:nvSpPr>
        <p:spPr>
          <a:xfrm>
            <a:off x="3388700" y="3868691"/>
            <a:ext cx="4425869" cy="461655"/>
          </a:xfrm>
          <a:prstGeom prst="rect">
            <a:avLst/>
          </a:prstGeom>
          <a:noFill/>
        </p:spPr>
        <p:txBody>
          <a:bodyPr wrap="square" lIns="91430" tIns="45715" rIns="91430" bIns="45715" rtlCol="0">
            <a:spAutoFit/>
          </a:bodyPr>
          <a:lstStyle/>
          <a:p>
            <a:pPr algn="ctr" defTabSz="685720" fontAlgn="auto">
              <a:spcBef>
                <a:spcPts val="0"/>
              </a:spcBef>
              <a:spcAft>
                <a:spcPts val="0"/>
              </a:spcAft>
            </a:pPr>
            <a:r>
              <a:rPr lang="zh-CN" altLang="en-US" sz="2400" dirty="0">
                <a:solidFill>
                  <a:sysClr val="windowText" lastClr="000000"/>
                </a:solidFill>
                <a:latin typeface="华文楷体" pitchFamily="2" charset="-122"/>
                <a:ea typeface="华文楷体" pitchFamily="2" charset="-122"/>
              </a:rPr>
              <a:t>吉林省农安县华家小学   张红秋     </a:t>
            </a:r>
            <a:endParaRPr lang="zh-CN" altLang="zh-CN" sz="2400" dirty="0">
              <a:solidFill>
                <a:sysClr val="windowText" lastClr="000000"/>
              </a:solidFill>
              <a:latin typeface="华文楷体" pitchFamily="2" charset="-122"/>
              <a:ea typeface="华文楷体" pitchFamily="2" charset="-122"/>
            </a:endParaRPr>
          </a:p>
        </p:txBody>
      </p:sp>
      <p:pic>
        <p:nvPicPr>
          <p:cNvPr id="9" name="Picture 2" descr="C:\Users\Administrator\Desktop\QQ图片20180810151048.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448" y="30139"/>
            <a:ext cx="752926" cy="75292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66612953"/>
      </p:ext>
    </p:extLst>
  </p:cSld>
  <p:clrMapOvr>
    <a:masterClrMapping/>
  </p:clrMapOvr>
  <mc:AlternateContent xmlns:mc="http://schemas.openxmlformats.org/markup-compatibility/2006" xmlns:p14="http://schemas.microsoft.com/office/powerpoint/2010/main">
    <mc:Choice Requires="p14">
      <p:transition spd="slow" advClick="0" advTm="0">
        <p14:ripple/>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1000"/>
                                        <p:tgtEl>
                                          <p:spTgt spid="10"/>
                                        </p:tgtEl>
                                      </p:cBhvr>
                                    </p:animEffect>
                                    <p:anim calcmode="lin" valueType="num">
                                      <p:cBhvr>
                                        <p:cTn id="8" dur="1000" fill="hold"/>
                                        <p:tgtEl>
                                          <p:spTgt spid="10"/>
                                        </p:tgtEl>
                                        <p:attrNameLst>
                                          <p:attrName>ppt_x</p:attrName>
                                        </p:attrNameLst>
                                      </p:cBhvr>
                                      <p:tavLst>
                                        <p:tav tm="0">
                                          <p:val>
                                            <p:strVal val="#ppt_x"/>
                                          </p:val>
                                        </p:tav>
                                        <p:tav tm="100000">
                                          <p:val>
                                            <p:strVal val="#ppt_x"/>
                                          </p:val>
                                        </p:tav>
                                      </p:tavLst>
                                    </p:anim>
                                    <p:anim calcmode="lin" valueType="num">
                                      <p:cBhvr>
                                        <p:cTn id="9"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grpId="0" nodeType="clickEffect">
                                  <p:stCondLst>
                                    <p:cond delay="0"/>
                                  </p:stCondLst>
                                  <p:childTnLst>
                                    <p:set>
                                      <p:cBhvr>
                                        <p:cTn id="13" dur="1" fill="hold">
                                          <p:stCondLst>
                                            <p:cond delay="0"/>
                                          </p:stCondLst>
                                        </p:cTn>
                                        <p:tgtEl>
                                          <p:spTgt spid="14"/>
                                        </p:tgtEl>
                                        <p:attrNameLst>
                                          <p:attrName>style.visibility</p:attrName>
                                        </p:attrNameLst>
                                      </p:cBhvr>
                                      <p:to>
                                        <p:strVal val="visible"/>
                                      </p:to>
                                    </p:set>
                                    <p:anim calcmode="lin" valueType="num">
                                      <p:cBhvr additive="base">
                                        <p:cTn id="14" dur="500" fill="hold"/>
                                        <p:tgtEl>
                                          <p:spTgt spid="14"/>
                                        </p:tgtEl>
                                        <p:attrNameLst>
                                          <p:attrName>ppt_x</p:attrName>
                                        </p:attrNameLst>
                                      </p:cBhvr>
                                      <p:tavLst>
                                        <p:tav tm="0">
                                          <p:val>
                                            <p:strVal val="#ppt_x"/>
                                          </p:val>
                                        </p:tav>
                                        <p:tav tm="100000">
                                          <p:val>
                                            <p:strVal val="#ppt_x"/>
                                          </p:val>
                                        </p:tav>
                                      </p:tavLst>
                                    </p:anim>
                                    <p:anim calcmode="lin" valueType="num">
                                      <p:cBhvr additive="base">
                                        <p:cTn id="15"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4" grpId="0"/>
    </p:bldLst>
  </p:timing>
</p:sld>
</file>

<file path=ppt/slides/slide10.xml><?xml version="1.0" encoding="utf-8"?>
<p:sld xmlns:a="http://schemas.openxmlformats.org/drawingml/2006/main" xmlns:r="http://schemas.openxmlformats.org/officeDocument/2006/relationships" xmlns:p="http://schemas.openxmlformats.org/presentationml/2006/main" showMasterSp="0">
  <p:cSld>
    <p:bg>
      <p:bgPr>
        <a:solidFill>
          <a:schemeClr val="bg1">
            <a:lumMod val="95000"/>
          </a:schemeClr>
        </a:solidFill>
        <a:effectLst/>
      </p:bgPr>
    </p:bg>
    <p:spTree>
      <p:nvGrpSpPr>
        <p:cNvPr id="1" name=""/>
        <p:cNvGrpSpPr/>
        <p:nvPr/>
      </p:nvGrpSpPr>
      <p:grpSpPr>
        <a:xfrm>
          <a:off x="0" y="0"/>
          <a:ext cx="0" cy="0"/>
          <a:chOff x="0" y="0"/>
          <a:chExt cx="0" cy="0"/>
        </a:xfrm>
      </p:grpSpPr>
      <p:sp>
        <p:nvSpPr>
          <p:cNvPr id="15" name="圆角矩形 14"/>
          <p:cNvSpPr/>
          <p:nvPr/>
        </p:nvSpPr>
        <p:spPr>
          <a:xfrm>
            <a:off x="173317" y="25021"/>
            <a:ext cx="2518491" cy="609600"/>
          </a:xfrm>
          <a:prstGeom prst="roundRect">
            <a:avLst/>
          </a:prstGeom>
          <a:solidFill>
            <a:srgbClr val="FFFFFF"/>
          </a:solidFill>
          <a:ln w="31750" cap="flat" cmpd="sng" algn="ctr">
            <a:solidFill>
              <a:srgbClr val="FFC000"/>
            </a:solidFill>
            <a:prstDash val="sysDot"/>
            <a:miter lim="800000"/>
          </a:ln>
          <a:effectLst/>
        </p:spPr>
        <p:txBody>
          <a:bodyPr rtlCol="0" anchor="ctr"/>
          <a:lstStyle/>
          <a:p>
            <a:pPr algn="ctr" fontAlgn="auto">
              <a:spcBef>
                <a:spcPts val="0"/>
              </a:spcBef>
              <a:spcAft>
                <a:spcPts val="0"/>
              </a:spcAft>
              <a:defRPr/>
            </a:pPr>
            <a:r>
              <a:rPr lang="zh-CN" altLang="en-US" sz="2000" kern="0" dirty="0" smtClean="0">
                <a:solidFill>
                  <a:sysClr val="windowText" lastClr="000000"/>
                </a:solidFill>
                <a:latin typeface="华文行楷" pitchFamily="2" charset="-122"/>
                <a:ea typeface="华文行楷" pitchFamily="2" charset="-122"/>
              </a:rPr>
              <a:t>探究发现  建立模型</a:t>
            </a:r>
            <a:endParaRPr lang="zh-CN" altLang="en-US" sz="2000" kern="0" dirty="0">
              <a:solidFill>
                <a:sysClr val="windowText" lastClr="000000"/>
              </a:solidFill>
              <a:latin typeface="华文行楷" pitchFamily="2" charset="-122"/>
              <a:ea typeface="华文行楷" pitchFamily="2" charset="-122"/>
            </a:endParaRPr>
          </a:p>
        </p:txBody>
      </p:sp>
      <p:pic>
        <p:nvPicPr>
          <p:cNvPr id="3074" name="Picture 2" descr="C:\Users\Administrator\Desktop\图形4.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917752" y="196281"/>
            <a:ext cx="3196233" cy="2097891"/>
          </a:xfrm>
          <a:prstGeom prst="rect">
            <a:avLst/>
          </a:prstGeom>
          <a:noFill/>
          <a:extLst>
            <a:ext uri="{909E8E84-426E-40DD-AFC4-6F175D3DCCD1}">
              <a14:hiddenFill xmlns:a14="http://schemas.microsoft.com/office/drawing/2010/main">
                <a:solidFill>
                  <a:srgbClr val="FFFFFF"/>
                </a:solidFill>
              </a14:hiddenFill>
            </a:ext>
          </a:extLst>
        </p:spPr>
      </p:pic>
      <p:pic>
        <p:nvPicPr>
          <p:cNvPr id="3075" name="Picture 3" descr="C:\Users\Administrator\Desktop\图形5.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113984" y="484312"/>
            <a:ext cx="2693318" cy="1931938"/>
          </a:xfrm>
          <a:prstGeom prst="rect">
            <a:avLst/>
          </a:prstGeom>
          <a:noFill/>
          <a:extLst>
            <a:ext uri="{909E8E84-426E-40DD-AFC4-6F175D3DCCD1}">
              <a14:hiddenFill xmlns:a14="http://schemas.microsoft.com/office/drawing/2010/main">
                <a:solidFill>
                  <a:srgbClr val="FFFFFF"/>
                </a:solidFill>
              </a14:hiddenFill>
            </a:ext>
          </a:extLst>
        </p:spPr>
      </p:pic>
      <p:pic>
        <p:nvPicPr>
          <p:cNvPr id="3076" name="Picture 4" descr="C:\Users\Administrator\Desktop\图形6.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691808" y="1965611"/>
            <a:ext cx="3240723" cy="1917651"/>
          </a:xfrm>
          <a:prstGeom prst="rect">
            <a:avLst/>
          </a:prstGeom>
          <a:noFill/>
          <a:extLst>
            <a:ext uri="{909E8E84-426E-40DD-AFC4-6F175D3DCCD1}">
              <a14:hiddenFill xmlns:a14="http://schemas.microsoft.com/office/drawing/2010/main">
                <a:solidFill>
                  <a:srgbClr val="FFFFFF"/>
                </a:solidFill>
              </a14:hiddenFill>
            </a:ext>
          </a:extLst>
        </p:spPr>
      </p:pic>
      <p:sp>
        <p:nvSpPr>
          <p:cNvPr id="2" name="矩形 1"/>
          <p:cNvSpPr/>
          <p:nvPr/>
        </p:nvSpPr>
        <p:spPr>
          <a:xfrm>
            <a:off x="887677" y="3748772"/>
            <a:ext cx="7759298" cy="1200329"/>
          </a:xfrm>
          <a:prstGeom prst="rect">
            <a:avLst/>
          </a:prstGeom>
        </p:spPr>
        <p:style>
          <a:lnRef idx="2">
            <a:schemeClr val="accent1"/>
          </a:lnRef>
          <a:fillRef idx="1">
            <a:schemeClr val="lt1"/>
          </a:fillRef>
          <a:effectRef idx="0">
            <a:schemeClr val="accent1"/>
          </a:effectRef>
          <a:fontRef idx="minor">
            <a:schemeClr val="dk1"/>
          </a:fontRef>
        </p:style>
        <p:txBody>
          <a:bodyPr wrap="square">
            <a:spAutoFit/>
          </a:bodyPr>
          <a:lstStyle/>
          <a:p>
            <a:r>
              <a:rPr lang="zh-CN" altLang="en-US" dirty="0">
                <a:solidFill>
                  <a:srgbClr val="000000"/>
                </a:solidFill>
              </a:rPr>
              <a:t>设计意图：这是学生第一次根据想象搭出原有的立体图形，学生的空间想象能力还不发达，可能四种情况不完全体现出来，所以在搭建的过程中要适当引导，同时也给予学生很大的思考空间，能帮助他们了解、探索、把握空间，有助于他们更好地生存、活动和成长。</a:t>
            </a:r>
          </a:p>
        </p:txBody>
      </p:sp>
      <p:pic>
        <p:nvPicPr>
          <p:cNvPr id="4098"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34393" y="876891"/>
            <a:ext cx="2137219" cy="204754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99528310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showMasterSp="0">
  <p:cSld>
    <p:bg>
      <p:bgPr>
        <a:solidFill>
          <a:schemeClr val="bg1">
            <a:lumMod val="95000"/>
          </a:schemeClr>
        </a:solidFill>
        <a:effectLst/>
      </p:bgPr>
    </p:bg>
    <p:spTree>
      <p:nvGrpSpPr>
        <p:cNvPr id="1" name=""/>
        <p:cNvGrpSpPr/>
        <p:nvPr/>
      </p:nvGrpSpPr>
      <p:grpSpPr>
        <a:xfrm>
          <a:off x="0" y="0"/>
          <a:ext cx="0" cy="0"/>
          <a:chOff x="0" y="0"/>
          <a:chExt cx="0" cy="0"/>
        </a:xfrm>
      </p:grpSpPr>
      <p:sp>
        <p:nvSpPr>
          <p:cNvPr id="15" name="圆角矩形 14"/>
          <p:cNvSpPr/>
          <p:nvPr/>
        </p:nvSpPr>
        <p:spPr>
          <a:xfrm>
            <a:off x="173317" y="25021"/>
            <a:ext cx="2518491" cy="609600"/>
          </a:xfrm>
          <a:prstGeom prst="roundRect">
            <a:avLst/>
          </a:prstGeom>
          <a:solidFill>
            <a:srgbClr val="FFFFFF"/>
          </a:solidFill>
          <a:ln w="31750" cap="flat" cmpd="sng" algn="ctr">
            <a:solidFill>
              <a:srgbClr val="FFC000"/>
            </a:solidFill>
            <a:prstDash val="sysDot"/>
            <a:miter lim="800000"/>
          </a:ln>
          <a:effectLst/>
        </p:spPr>
        <p:txBody>
          <a:bodyPr rtlCol="0" anchor="ctr"/>
          <a:lstStyle/>
          <a:p>
            <a:pPr algn="ctr" fontAlgn="auto">
              <a:spcBef>
                <a:spcPts val="0"/>
              </a:spcBef>
              <a:spcAft>
                <a:spcPts val="0"/>
              </a:spcAft>
              <a:defRPr/>
            </a:pPr>
            <a:r>
              <a:rPr lang="zh-CN" altLang="en-US" sz="2000" kern="0" dirty="0" smtClean="0">
                <a:solidFill>
                  <a:sysClr val="windowText" lastClr="000000"/>
                </a:solidFill>
                <a:latin typeface="华文行楷" pitchFamily="2" charset="-122"/>
                <a:ea typeface="华文行楷" pitchFamily="2" charset="-122"/>
              </a:rPr>
              <a:t>探究发现  建立模型</a:t>
            </a:r>
            <a:endParaRPr lang="zh-CN" altLang="en-US" sz="2000" kern="0" dirty="0">
              <a:solidFill>
                <a:sysClr val="windowText" lastClr="000000"/>
              </a:solidFill>
              <a:latin typeface="华文行楷" pitchFamily="2" charset="-122"/>
              <a:ea typeface="华文行楷" pitchFamily="2" charset="-122"/>
            </a:endParaRPr>
          </a:p>
        </p:txBody>
      </p:sp>
      <p:pic>
        <p:nvPicPr>
          <p:cNvPr id="3075" name="Picture 3" descr="C:\Users\Administrator\Desktop\图形5.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140746" y="1103976"/>
            <a:ext cx="2693318" cy="1931938"/>
          </a:xfrm>
          <a:prstGeom prst="rect">
            <a:avLst/>
          </a:prstGeom>
          <a:noFill/>
          <a:extLst>
            <a:ext uri="{909E8E84-426E-40DD-AFC4-6F175D3DCCD1}">
              <a14:hiddenFill xmlns:a14="http://schemas.microsoft.com/office/drawing/2010/main">
                <a:solidFill>
                  <a:srgbClr val="FFFFFF"/>
                </a:solidFill>
              </a14:hiddenFill>
            </a:ext>
          </a:extLst>
        </p:spPr>
      </p:pic>
      <p:sp>
        <p:nvSpPr>
          <p:cNvPr id="2" name="矩形 1"/>
          <p:cNvSpPr/>
          <p:nvPr/>
        </p:nvSpPr>
        <p:spPr>
          <a:xfrm>
            <a:off x="887677" y="3748772"/>
            <a:ext cx="7759298" cy="1200329"/>
          </a:xfrm>
          <a:prstGeom prst="rect">
            <a:avLst/>
          </a:prstGeom>
        </p:spPr>
        <p:style>
          <a:lnRef idx="2">
            <a:schemeClr val="accent1"/>
          </a:lnRef>
          <a:fillRef idx="1">
            <a:schemeClr val="lt1"/>
          </a:fillRef>
          <a:effectRef idx="0">
            <a:schemeClr val="accent1"/>
          </a:effectRef>
          <a:fontRef idx="minor">
            <a:schemeClr val="dk1"/>
          </a:fontRef>
        </p:style>
        <p:txBody>
          <a:bodyPr wrap="square">
            <a:spAutoFit/>
          </a:bodyPr>
          <a:lstStyle/>
          <a:p>
            <a:r>
              <a:rPr lang="zh-CN" altLang="en-US" dirty="0"/>
              <a:t>设计意图：本环节通过想象，在拼搭的活动过程中，选择符合条件的图形形状，学生通过操作观察来印证自己的想象是否正确，经历这一过程，学生自然地体会到仅根据立体图形某一面的形状，所搭的立体图形是不唯一的特点，培养学生的有序思考能力，促进学生空间观念的形成。</a:t>
            </a:r>
          </a:p>
        </p:txBody>
      </p:sp>
      <p:pic>
        <p:nvPicPr>
          <p:cNvPr id="409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91010" y="988368"/>
            <a:ext cx="2137219" cy="204754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 name="图片 57" descr="10.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2228" y="1273126"/>
            <a:ext cx="1555002" cy="12696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32881578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showMasterSp="0">
  <p:cSld>
    <p:bg>
      <p:bgPr>
        <a:solidFill>
          <a:schemeClr val="bg1">
            <a:lumMod val="95000"/>
          </a:schemeClr>
        </a:solidFill>
        <a:effectLst/>
      </p:bgPr>
    </p:bg>
    <p:spTree>
      <p:nvGrpSpPr>
        <p:cNvPr id="1" name=""/>
        <p:cNvGrpSpPr/>
        <p:nvPr/>
      </p:nvGrpSpPr>
      <p:grpSpPr>
        <a:xfrm>
          <a:off x="0" y="0"/>
          <a:ext cx="0" cy="0"/>
          <a:chOff x="0" y="0"/>
          <a:chExt cx="0" cy="0"/>
        </a:xfrm>
      </p:grpSpPr>
      <p:sp>
        <p:nvSpPr>
          <p:cNvPr id="15" name="圆角矩形 14"/>
          <p:cNvSpPr/>
          <p:nvPr/>
        </p:nvSpPr>
        <p:spPr>
          <a:xfrm>
            <a:off x="173317" y="25021"/>
            <a:ext cx="2518491" cy="609600"/>
          </a:xfrm>
          <a:prstGeom prst="roundRect">
            <a:avLst/>
          </a:prstGeom>
          <a:solidFill>
            <a:srgbClr val="FFFFFF"/>
          </a:solidFill>
          <a:ln w="31750" cap="flat" cmpd="sng" algn="ctr">
            <a:solidFill>
              <a:srgbClr val="FFC000"/>
            </a:solidFill>
            <a:prstDash val="sysDot"/>
            <a:miter lim="800000"/>
          </a:ln>
          <a:effectLst/>
        </p:spPr>
        <p:txBody>
          <a:bodyPr rtlCol="0" anchor="ctr"/>
          <a:lstStyle/>
          <a:p>
            <a:pPr algn="ctr" fontAlgn="auto">
              <a:spcBef>
                <a:spcPts val="0"/>
              </a:spcBef>
              <a:spcAft>
                <a:spcPts val="0"/>
              </a:spcAft>
              <a:defRPr/>
            </a:pPr>
            <a:r>
              <a:rPr lang="zh-CN" altLang="en-US" sz="2000" kern="0" dirty="0" smtClean="0">
                <a:solidFill>
                  <a:sysClr val="windowText" lastClr="000000"/>
                </a:solidFill>
                <a:latin typeface="华文行楷" pitchFamily="2" charset="-122"/>
                <a:ea typeface="华文行楷" pitchFamily="2" charset="-122"/>
              </a:rPr>
              <a:t>探究发现  建立模型</a:t>
            </a:r>
            <a:endParaRPr lang="zh-CN" altLang="en-US" sz="2000" kern="0" dirty="0">
              <a:solidFill>
                <a:sysClr val="windowText" lastClr="000000"/>
              </a:solidFill>
              <a:latin typeface="华文行楷" pitchFamily="2" charset="-122"/>
              <a:ea typeface="华文行楷" pitchFamily="2" charset="-122"/>
            </a:endParaRPr>
          </a:p>
        </p:txBody>
      </p:sp>
      <p:sp>
        <p:nvSpPr>
          <p:cNvPr id="2" name="矩形 1"/>
          <p:cNvSpPr/>
          <p:nvPr/>
        </p:nvSpPr>
        <p:spPr>
          <a:xfrm>
            <a:off x="887677" y="3748772"/>
            <a:ext cx="7759298" cy="1200329"/>
          </a:xfrm>
          <a:prstGeom prst="rect">
            <a:avLst/>
          </a:prstGeom>
        </p:spPr>
        <p:style>
          <a:lnRef idx="2">
            <a:schemeClr val="accent1"/>
          </a:lnRef>
          <a:fillRef idx="1">
            <a:schemeClr val="lt1"/>
          </a:fillRef>
          <a:effectRef idx="0">
            <a:schemeClr val="accent1"/>
          </a:effectRef>
          <a:fontRef idx="minor">
            <a:schemeClr val="dk1"/>
          </a:fontRef>
        </p:style>
        <p:txBody>
          <a:bodyPr wrap="square">
            <a:spAutoFit/>
          </a:bodyPr>
          <a:lstStyle/>
          <a:p>
            <a:r>
              <a:rPr lang="zh-CN" altLang="en-US" dirty="0">
                <a:solidFill>
                  <a:srgbClr val="000000"/>
                </a:solidFill>
              </a:rPr>
              <a:t>设计意图：这一环节通过观察、想象、分析和推理等活动，并且结合学生的实际操作，引导学生发现根据从正面、右面和上面看到的立体图形的形状搭出立体图形的策略和方法。不仅激发了学生已有的认知经验，还发展了他们的空间想象、合情推理能力。</a:t>
            </a:r>
          </a:p>
        </p:txBody>
      </p:sp>
      <p:pic>
        <p:nvPicPr>
          <p:cNvPr id="2051" name="Picture 3" descr="C:\Users\Administrator\Desktop\图形9.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98789" y="1137567"/>
            <a:ext cx="3657982" cy="2164806"/>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C:\Users\Administrator\Desktop\图形13.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92864" y="1137567"/>
            <a:ext cx="3381375" cy="21621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9528310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30"/>
          <p:cNvGrpSpPr/>
          <p:nvPr/>
        </p:nvGrpSpPr>
        <p:grpSpPr>
          <a:xfrm>
            <a:off x="2966045" y="1019001"/>
            <a:ext cx="504624" cy="270247"/>
            <a:chOff x="3246637" y="2558266"/>
            <a:chExt cx="883575" cy="616450"/>
          </a:xfrm>
        </p:grpSpPr>
        <p:sp>
          <p:nvSpPr>
            <p:cNvPr id="37" name="Arrow: Chevron 31"/>
            <p:cNvSpPr/>
            <p:nvPr/>
          </p:nvSpPr>
          <p:spPr>
            <a:xfrm>
              <a:off x="3246637" y="2558266"/>
              <a:ext cx="400692" cy="616450"/>
            </a:xfrm>
            <a:prstGeom prst="chevron">
              <a:avLst>
                <a:gd name="adj" fmla="val 60145"/>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38" name="Arrow: Chevron 32"/>
            <p:cNvSpPr/>
            <p:nvPr/>
          </p:nvSpPr>
          <p:spPr>
            <a:xfrm>
              <a:off x="3488077" y="2558266"/>
              <a:ext cx="400692" cy="616450"/>
            </a:xfrm>
            <a:prstGeom prst="chevron">
              <a:avLst>
                <a:gd name="adj" fmla="val 60145"/>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39" name="Arrow: Chevron 33"/>
            <p:cNvSpPr/>
            <p:nvPr/>
          </p:nvSpPr>
          <p:spPr>
            <a:xfrm>
              <a:off x="3729520" y="2558266"/>
              <a:ext cx="400692" cy="616450"/>
            </a:xfrm>
            <a:prstGeom prst="chevron">
              <a:avLst>
                <a:gd name="adj" fmla="val 60145"/>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grpSp>
      <p:grpSp>
        <p:nvGrpSpPr>
          <p:cNvPr id="7" name="Group 34"/>
          <p:cNvGrpSpPr/>
          <p:nvPr/>
        </p:nvGrpSpPr>
        <p:grpSpPr>
          <a:xfrm>
            <a:off x="5566665" y="883877"/>
            <a:ext cx="504624" cy="270247"/>
            <a:chOff x="3246637" y="2558266"/>
            <a:chExt cx="883575" cy="616450"/>
          </a:xfrm>
        </p:grpSpPr>
        <p:sp>
          <p:nvSpPr>
            <p:cNvPr id="34" name="Arrow: Chevron 35"/>
            <p:cNvSpPr/>
            <p:nvPr/>
          </p:nvSpPr>
          <p:spPr>
            <a:xfrm>
              <a:off x="3246637" y="2558266"/>
              <a:ext cx="400692" cy="616450"/>
            </a:xfrm>
            <a:prstGeom prst="chevron">
              <a:avLst>
                <a:gd name="adj" fmla="val 60145"/>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35" name="Arrow: Chevron 36"/>
            <p:cNvSpPr/>
            <p:nvPr/>
          </p:nvSpPr>
          <p:spPr>
            <a:xfrm>
              <a:off x="3488077" y="2558266"/>
              <a:ext cx="400692" cy="616450"/>
            </a:xfrm>
            <a:prstGeom prst="chevron">
              <a:avLst>
                <a:gd name="adj" fmla="val 60145"/>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36" name="Arrow: Chevron 37"/>
            <p:cNvSpPr/>
            <p:nvPr/>
          </p:nvSpPr>
          <p:spPr>
            <a:xfrm>
              <a:off x="3729520" y="2558266"/>
              <a:ext cx="400692" cy="616450"/>
            </a:xfrm>
            <a:prstGeom prst="chevron">
              <a:avLst>
                <a:gd name="adj" fmla="val 60145"/>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grpSp>
      <p:sp>
        <p:nvSpPr>
          <p:cNvPr id="32" name="Oval 26"/>
          <p:cNvSpPr/>
          <p:nvPr/>
        </p:nvSpPr>
        <p:spPr>
          <a:xfrm>
            <a:off x="6784028" y="570899"/>
            <a:ext cx="896205" cy="89620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zh-CN" altLang="en-US" sz="2000" dirty="0" smtClean="0"/>
              <a:t>交流</a:t>
            </a:r>
            <a:endParaRPr sz="2000" dirty="0"/>
          </a:p>
        </p:txBody>
      </p:sp>
      <p:sp>
        <p:nvSpPr>
          <p:cNvPr id="30" name="Oval 4"/>
          <p:cNvSpPr/>
          <p:nvPr/>
        </p:nvSpPr>
        <p:spPr>
          <a:xfrm>
            <a:off x="1387704" y="640706"/>
            <a:ext cx="896205" cy="89620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zh-CN" altLang="en-US" sz="2000" dirty="0" smtClean="0"/>
              <a:t>想象</a:t>
            </a:r>
            <a:endParaRPr sz="2000" dirty="0"/>
          </a:p>
        </p:txBody>
      </p:sp>
      <p:sp>
        <p:nvSpPr>
          <p:cNvPr id="28" name="Oval 17"/>
          <p:cNvSpPr/>
          <p:nvPr/>
        </p:nvSpPr>
        <p:spPr>
          <a:xfrm>
            <a:off x="3985307" y="570899"/>
            <a:ext cx="896205" cy="89620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zh-CN" altLang="en-US" sz="2000" dirty="0" smtClean="0"/>
              <a:t>操作</a:t>
            </a:r>
            <a:endParaRPr sz="2000" dirty="0"/>
          </a:p>
        </p:txBody>
      </p:sp>
      <p:pic>
        <p:nvPicPr>
          <p:cNvPr id="43" name="Picture 2" descr="C:\Users\Administrator\Desktop\图形10.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54389" y="1708448"/>
            <a:ext cx="2914675" cy="1927756"/>
          </a:xfrm>
          <a:prstGeom prst="rect">
            <a:avLst/>
          </a:prstGeom>
          <a:noFill/>
          <a:extLst>
            <a:ext uri="{909E8E84-426E-40DD-AFC4-6F175D3DCCD1}">
              <a14:hiddenFill xmlns:a14="http://schemas.microsoft.com/office/drawing/2010/main">
                <a:solidFill>
                  <a:srgbClr val="FFFFFF"/>
                </a:solidFill>
              </a14:hiddenFill>
            </a:ext>
          </a:extLst>
        </p:spPr>
      </p:pic>
      <p:pic>
        <p:nvPicPr>
          <p:cNvPr id="44" name="Picture 3" descr="C:\Users\Administrator\Desktop\图形11.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453228" y="1699720"/>
            <a:ext cx="3174495" cy="1897704"/>
          </a:xfrm>
          <a:prstGeom prst="rect">
            <a:avLst/>
          </a:prstGeom>
          <a:noFill/>
          <a:extLst>
            <a:ext uri="{909E8E84-426E-40DD-AFC4-6F175D3DCCD1}">
              <a14:hiddenFill xmlns:a14="http://schemas.microsoft.com/office/drawing/2010/main">
                <a:solidFill>
                  <a:srgbClr val="FFFFFF"/>
                </a:solidFill>
              </a14:hiddenFill>
            </a:ext>
          </a:extLst>
        </p:spPr>
      </p:pic>
      <p:sp>
        <p:nvSpPr>
          <p:cNvPr id="45" name="矩形 44"/>
          <p:cNvSpPr/>
          <p:nvPr/>
        </p:nvSpPr>
        <p:spPr>
          <a:xfrm>
            <a:off x="1109084" y="4084712"/>
            <a:ext cx="6632061" cy="707886"/>
          </a:xfrm>
          <a:prstGeom prst="rect">
            <a:avLst/>
          </a:prstGeom>
        </p:spPr>
        <p:txBody>
          <a:bodyPr wrap="square">
            <a:spAutoFit/>
          </a:bodyPr>
          <a:lstStyle/>
          <a:p>
            <a:pPr lvl="0"/>
            <a:r>
              <a:rPr lang="zh-CN" altLang="en-US" dirty="0" smtClean="0">
                <a:latin typeface="+mj-ea"/>
                <a:ea typeface="+mj-ea"/>
              </a:rPr>
              <a:t>结论：</a:t>
            </a:r>
            <a:r>
              <a:rPr lang="zh-CN" altLang="en-US" sz="2000" dirty="0" smtClean="0">
                <a:solidFill>
                  <a:srgbClr val="FF0000"/>
                </a:solidFill>
                <a:latin typeface="华文行楷" pitchFamily="2" charset="-122"/>
                <a:ea typeface="华文行楷" pitchFamily="2" charset="-122"/>
              </a:rPr>
              <a:t>只</a:t>
            </a:r>
            <a:r>
              <a:rPr lang="zh-CN" altLang="en-US" sz="2000" dirty="0">
                <a:solidFill>
                  <a:srgbClr val="FF0000"/>
                </a:solidFill>
                <a:latin typeface="华文行楷" pitchFamily="2" charset="-122"/>
                <a:ea typeface="华文行楷" pitchFamily="2" charset="-122"/>
              </a:rPr>
              <a:t>根据立体图形某一面的形状，所搭的立体图形是不唯一的。</a:t>
            </a:r>
          </a:p>
        </p:txBody>
      </p:sp>
      <p:sp>
        <p:nvSpPr>
          <p:cNvPr id="46" name="圆角矩形 45"/>
          <p:cNvSpPr/>
          <p:nvPr/>
        </p:nvSpPr>
        <p:spPr>
          <a:xfrm>
            <a:off x="0" y="20134"/>
            <a:ext cx="2518491" cy="609600"/>
          </a:xfrm>
          <a:prstGeom prst="roundRect">
            <a:avLst/>
          </a:prstGeom>
          <a:solidFill>
            <a:srgbClr val="FFFFFF"/>
          </a:solidFill>
          <a:ln w="31750" cap="flat" cmpd="sng" algn="ctr">
            <a:solidFill>
              <a:srgbClr val="FFC000"/>
            </a:solidFill>
            <a:prstDash val="sysDot"/>
            <a:miter lim="800000"/>
          </a:ln>
          <a:effectLst/>
        </p:spPr>
        <p:txBody>
          <a:bodyPr rtlCol="0" anchor="ctr"/>
          <a:lstStyle/>
          <a:p>
            <a:pPr algn="ctr" fontAlgn="auto">
              <a:spcBef>
                <a:spcPts val="0"/>
              </a:spcBef>
              <a:spcAft>
                <a:spcPts val="0"/>
              </a:spcAft>
              <a:defRPr/>
            </a:pPr>
            <a:r>
              <a:rPr lang="zh-CN" altLang="en-US" sz="2000" kern="0" dirty="0" smtClean="0">
                <a:solidFill>
                  <a:sysClr val="windowText" lastClr="000000"/>
                </a:solidFill>
                <a:latin typeface="华文行楷" pitchFamily="2" charset="-122"/>
                <a:ea typeface="华文行楷" pitchFamily="2" charset="-122"/>
              </a:rPr>
              <a:t>探究发现 建立模型</a:t>
            </a:r>
            <a:endParaRPr lang="zh-CN" altLang="en-US" sz="2000" kern="0" dirty="0">
              <a:solidFill>
                <a:sysClr val="windowText" lastClr="000000"/>
              </a:solidFill>
              <a:latin typeface="华文行楷" pitchFamily="2" charset="-122"/>
              <a:ea typeface="华文行楷" pitchFamily="2" charset="-122"/>
            </a:endParaRPr>
          </a:p>
        </p:txBody>
      </p:sp>
    </p:spTree>
    <p:extLst>
      <p:ext uri="{BB962C8B-B14F-4D97-AF65-F5344CB8AC3E}">
        <p14:creationId xmlns:p14="http://schemas.microsoft.com/office/powerpoint/2010/main" val="2482037115"/>
      </p:ext>
    </p:extLst>
  </p:cSld>
  <p:clrMapOvr>
    <a:masterClrMapping/>
  </p:clrMapOvr>
  <mc:AlternateContent xmlns:mc="http://schemas.openxmlformats.org/markup-compatibility/2006" xmlns:p14="http://schemas.microsoft.com/office/powerpoint/2010/main">
    <mc:Choice Requires="p14">
      <p:transition spd="slow" advClick="0" advTm="0">
        <p14:conveyor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left)">
                                      <p:cBhvr>
                                        <p:cTn id="7" dur="500"/>
                                        <p:tgtEl>
                                          <p:spTgt spid="7"/>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wipe(left)">
                                      <p:cBhvr>
                                        <p:cTn id="11"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showMasterSp="0">
  <p:cSld>
    <p:bg>
      <p:bgPr>
        <a:solidFill>
          <a:schemeClr val="bg1">
            <a:lumMod val="95000"/>
          </a:schemeClr>
        </a:solidFill>
        <a:effectLst/>
      </p:bgPr>
    </p:bg>
    <p:spTree>
      <p:nvGrpSpPr>
        <p:cNvPr id="1" name=""/>
        <p:cNvGrpSpPr/>
        <p:nvPr/>
      </p:nvGrpSpPr>
      <p:grpSpPr>
        <a:xfrm>
          <a:off x="0" y="0"/>
          <a:ext cx="0" cy="0"/>
          <a:chOff x="0" y="0"/>
          <a:chExt cx="0" cy="0"/>
        </a:xfrm>
      </p:grpSpPr>
      <p:sp>
        <p:nvSpPr>
          <p:cNvPr id="28" name="圆角矩形 27"/>
          <p:cNvSpPr/>
          <p:nvPr/>
        </p:nvSpPr>
        <p:spPr>
          <a:xfrm>
            <a:off x="96503" y="31106"/>
            <a:ext cx="2518491" cy="609600"/>
          </a:xfrm>
          <a:prstGeom prst="roundRect">
            <a:avLst/>
          </a:prstGeom>
          <a:solidFill>
            <a:srgbClr val="FFFFFF"/>
          </a:solidFill>
          <a:ln w="31750" cap="flat" cmpd="sng" algn="ctr">
            <a:solidFill>
              <a:srgbClr val="FFC000"/>
            </a:solidFill>
            <a:prstDash val="sysDot"/>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000" b="0" i="0" u="none" strike="noStrike" kern="0" cap="none" spc="0" normalizeH="0" baseline="0" noProof="0" dirty="0" smtClean="0">
                <a:ln>
                  <a:noFill/>
                </a:ln>
                <a:solidFill>
                  <a:sysClr val="windowText" lastClr="000000"/>
                </a:solidFill>
                <a:effectLst/>
                <a:uLnTx/>
                <a:uFillTx/>
                <a:latin typeface="华文行楷" pitchFamily="2" charset="-122"/>
                <a:ea typeface="华文行楷" pitchFamily="2" charset="-122"/>
                <a:cs typeface="+mn-cs"/>
              </a:rPr>
              <a:t>探究发现 建立模型</a:t>
            </a:r>
            <a:endParaRPr kumimoji="0" lang="zh-CN" altLang="en-US" sz="2000" b="0" i="0" u="none" strike="noStrike" kern="0" cap="none" spc="0" normalizeH="0" baseline="0" noProof="0" dirty="0">
              <a:ln>
                <a:noFill/>
              </a:ln>
              <a:solidFill>
                <a:sysClr val="windowText" lastClr="000000"/>
              </a:solidFill>
              <a:effectLst/>
              <a:uLnTx/>
              <a:uFillTx/>
              <a:latin typeface="华文行楷" pitchFamily="2" charset="-122"/>
              <a:ea typeface="华文行楷" pitchFamily="2" charset="-122"/>
              <a:cs typeface="+mn-cs"/>
            </a:endParaRPr>
          </a:p>
        </p:txBody>
      </p:sp>
      <p:pic>
        <p:nvPicPr>
          <p:cNvPr id="5122" name="Picture 2" descr="C:\Users\Administrator\Desktop\图形10.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8338" y="844352"/>
            <a:ext cx="2914675" cy="1927756"/>
          </a:xfrm>
          <a:prstGeom prst="rect">
            <a:avLst/>
          </a:prstGeom>
          <a:noFill/>
          <a:extLst>
            <a:ext uri="{909E8E84-426E-40DD-AFC4-6F175D3DCCD1}">
              <a14:hiddenFill xmlns:a14="http://schemas.microsoft.com/office/drawing/2010/main">
                <a:solidFill>
                  <a:srgbClr val="FFFFFF"/>
                </a:solidFill>
              </a14:hiddenFill>
            </a:ext>
          </a:extLst>
        </p:spPr>
      </p:pic>
      <p:pic>
        <p:nvPicPr>
          <p:cNvPr id="5123" name="Picture 3" descr="C:\Users\Administrator\Desktop\图形11.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96730" y="859378"/>
            <a:ext cx="3174495" cy="1897704"/>
          </a:xfrm>
          <a:prstGeom prst="rect">
            <a:avLst/>
          </a:prstGeom>
          <a:noFill/>
          <a:extLst>
            <a:ext uri="{909E8E84-426E-40DD-AFC4-6F175D3DCCD1}">
              <a14:hiddenFill xmlns:a14="http://schemas.microsoft.com/office/drawing/2010/main">
                <a:solidFill>
                  <a:srgbClr val="FFFFFF"/>
                </a:solidFill>
              </a14:hiddenFill>
            </a:ext>
          </a:extLst>
        </p:spPr>
      </p:pic>
      <p:sp>
        <p:nvSpPr>
          <p:cNvPr id="6" name="矩形 5"/>
          <p:cNvSpPr/>
          <p:nvPr/>
        </p:nvSpPr>
        <p:spPr>
          <a:xfrm>
            <a:off x="684362" y="3310414"/>
            <a:ext cx="7200800" cy="923330"/>
          </a:xfrm>
          <a:prstGeom prst="rect">
            <a:avLst/>
          </a:prstGeom>
        </p:spPr>
        <p:style>
          <a:lnRef idx="1">
            <a:schemeClr val="accent3"/>
          </a:lnRef>
          <a:fillRef idx="2">
            <a:schemeClr val="accent3"/>
          </a:fillRef>
          <a:effectRef idx="1">
            <a:schemeClr val="accent3"/>
          </a:effectRef>
          <a:fontRef idx="minor">
            <a:schemeClr val="dk1"/>
          </a:fontRef>
        </p:style>
        <p:txBody>
          <a:bodyPr wrap="square">
            <a:spAutoFit/>
          </a:bodyPr>
          <a:lstStyle/>
          <a:p>
            <a:r>
              <a:rPr lang="zh-CN" altLang="en-US" dirty="0"/>
              <a:t>设计意图：本环节我让学生先独立想象，再交流第三块积木可能的位置。交流后，让学生动手摆一摆，在操作验证中积累活动经验，同时也为下节课根据平面图形还原立体图形奠定基础。</a:t>
            </a:r>
          </a:p>
        </p:txBody>
      </p:sp>
    </p:spTree>
    <p:extLst>
      <p:ext uri="{BB962C8B-B14F-4D97-AF65-F5344CB8AC3E}">
        <p14:creationId xmlns:p14="http://schemas.microsoft.com/office/powerpoint/2010/main" val="398104698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showMasterSp="0">
  <p:cSld>
    <p:bg>
      <p:bgPr>
        <a:solidFill>
          <a:schemeClr val="bg1">
            <a:lumMod val="95000"/>
          </a:schemeClr>
        </a:solidFill>
        <a:effectLst/>
      </p:bgPr>
    </p:bg>
    <p:spTree>
      <p:nvGrpSpPr>
        <p:cNvPr id="1" name=""/>
        <p:cNvGrpSpPr/>
        <p:nvPr/>
      </p:nvGrpSpPr>
      <p:grpSpPr>
        <a:xfrm>
          <a:off x="0" y="0"/>
          <a:ext cx="0" cy="0"/>
          <a:chOff x="0" y="0"/>
          <a:chExt cx="0" cy="0"/>
        </a:xfrm>
      </p:grpSpPr>
      <p:sp>
        <p:nvSpPr>
          <p:cNvPr id="8" name="圆角矩形 7"/>
          <p:cNvSpPr/>
          <p:nvPr/>
        </p:nvSpPr>
        <p:spPr>
          <a:xfrm>
            <a:off x="108299" y="643"/>
            <a:ext cx="2518491" cy="609600"/>
          </a:xfrm>
          <a:prstGeom prst="roundRect">
            <a:avLst/>
          </a:prstGeom>
          <a:solidFill>
            <a:srgbClr val="FFFFFF"/>
          </a:solidFill>
          <a:ln w="31750" cap="flat" cmpd="sng" algn="ctr">
            <a:solidFill>
              <a:srgbClr val="FFC000"/>
            </a:solidFill>
            <a:prstDash val="sysDot"/>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000" b="0" i="0" u="none" strike="noStrike" kern="0" cap="none" spc="0" normalizeH="0" baseline="0" noProof="0" dirty="0" smtClean="0">
                <a:ln>
                  <a:noFill/>
                </a:ln>
                <a:solidFill>
                  <a:sysClr val="windowText" lastClr="000000"/>
                </a:solidFill>
                <a:effectLst/>
                <a:uLnTx/>
                <a:uFillTx/>
                <a:latin typeface="华文行楷" pitchFamily="2" charset="-122"/>
                <a:ea typeface="华文行楷" pitchFamily="2" charset="-122"/>
                <a:cs typeface="+mn-cs"/>
              </a:rPr>
              <a:t>理解应用 强化体验</a:t>
            </a:r>
            <a:endParaRPr kumimoji="0" lang="zh-CN" altLang="en-US" sz="2000" b="0" i="0" u="none" strike="noStrike" kern="0" cap="none" spc="0" normalizeH="0" baseline="0" noProof="0" dirty="0">
              <a:ln>
                <a:noFill/>
              </a:ln>
              <a:solidFill>
                <a:sysClr val="windowText" lastClr="000000"/>
              </a:solidFill>
              <a:effectLst/>
              <a:uLnTx/>
              <a:uFillTx/>
              <a:latin typeface="华文行楷" pitchFamily="2" charset="-122"/>
              <a:ea typeface="华文行楷" pitchFamily="2" charset="-122"/>
              <a:cs typeface="+mn-cs"/>
            </a:endParaRPr>
          </a:p>
        </p:txBody>
      </p:sp>
      <p:sp>
        <p:nvSpPr>
          <p:cNvPr id="2" name="矩形 1"/>
          <p:cNvSpPr/>
          <p:nvPr/>
        </p:nvSpPr>
        <p:spPr>
          <a:xfrm>
            <a:off x="612354" y="3507082"/>
            <a:ext cx="7920880" cy="1200329"/>
          </a:xfrm>
          <a:prstGeom prst="rect">
            <a:avLst/>
          </a:prstGeom>
        </p:spPr>
        <p:style>
          <a:lnRef idx="2">
            <a:schemeClr val="accent5"/>
          </a:lnRef>
          <a:fillRef idx="1">
            <a:schemeClr val="lt1"/>
          </a:fillRef>
          <a:effectRef idx="0">
            <a:schemeClr val="accent5"/>
          </a:effectRef>
          <a:fontRef idx="minor">
            <a:schemeClr val="dk1"/>
          </a:fontRef>
        </p:style>
        <p:txBody>
          <a:bodyPr wrap="square">
            <a:spAutoFit/>
          </a:bodyPr>
          <a:lstStyle/>
          <a:p>
            <a:r>
              <a:rPr lang="zh-CN" altLang="en-US" dirty="0" smtClean="0"/>
              <a:t>设计意图：练一练一共</a:t>
            </a:r>
            <a:r>
              <a:rPr lang="zh-CN" altLang="en-US" dirty="0"/>
              <a:t>有两道题。第一题是鼓励学生再次经历根据立体图形从不同角度观察到的图形，搭出这个立体图形的活动。第</a:t>
            </a:r>
            <a:r>
              <a:rPr lang="en-US" altLang="zh-CN" dirty="0"/>
              <a:t>2</a:t>
            </a:r>
            <a:r>
              <a:rPr lang="zh-CN" altLang="en-US" dirty="0"/>
              <a:t>题是根据立体图形的正面形状搭立体图形，并画出从三个位置观察到的形状的活动。我让学生先搭一搭、再画出来，通过实践活动发展学生的空间观念。</a:t>
            </a:r>
          </a:p>
        </p:txBody>
      </p:sp>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54162" y="834195"/>
            <a:ext cx="4218632" cy="233436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14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2794" y="834196"/>
            <a:ext cx="3850084" cy="23937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054801579"/>
      </p:ext>
    </p:extLst>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a:extLst>
              <a:ext uri="{FF2B5EF4-FFF2-40B4-BE49-F238E27FC236}">
                <a16:creationId xmlns:a16="http://schemas.microsoft.com/office/drawing/2014/main" xmlns="" id="{FA8A8752-9AEA-405A-811F-02D8B2D789F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24744"/>
            <a:ext cx="9138700" cy="5145088"/>
          </a:xfrm>
          <a:prstGeom prst="rect">
            <a:avLst/>
          </a:prstGeom>
        </p:spPr>
      </p:pic>
      <p:sp>
        <p:nvSpPr>
          <p:cNvPr id="5" name="圆角矩形 4"/>
          <p:cNvSpPr/>
          <p:nvPr/>
        </p:nvSpPr>
        <p:spPr>
          <a:xfrm>
            <a:off x="76827" y="52316"/>
            <a:ext cx="2518491" cy="609600"/>
          </a:xfrm>
          <a:prstGeom prst="roundRect">
            <a:avLst/>
          </a:prstGeom>
          <a:solidFill>
            <a:srgbClr val="FFFFFF"/>
          </a:solidFill>
          <a:ln w="31750" cap="flat" cmpd="sng" algn="ctr">
            <a:solidFill>
              <a:srgbClr val="FFC000"/>
            </a:solidFill>
            <a:prstDash val="sysDot"/>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000" b="0" i="0" u="none" strike="noStrike" kern="0" cap="none" spc="0" normalizeH="0" baseline="0" noProof="0" dirty="0" smtClean="0">
                <a:ln>
                  <a:noFill/>
                </a:ln>
                <a:solidFill>
                  <a:sysClr val="windowText" lastClr="000000"/>
                </a:solidFill>
                <a:effectLst/>
                <a:uLnTx/>
                <a:uFillTx/>
                <a:latin typeface="华文行楷" pitchFamily="2" charset="-122"/>
                <a:ea typeface="华文行楷" pitchFamily="2" charset="-122"/>
                <a:cs typeface="+mn-cs"/>
              </a:rPr>
              <a:t>总结归纳 提升经验</a:t>
            </a:r>
            <a:endParaRPr kumimoji="0" lang="zh-CN" altLang="en-US" sz="2000" b="0" i="0" u="none" strike="noStrike" kern="0" cap="none" spc="0" normalizeH="0" baseline="0" noProof="0" dirty="0">
              <a:ln>
                <a:noFill/>
              </a:ln>
              <a:solidFill>
                <a:sysClr val="windowText" lastClr="000000"/>
              </a:solidFill>
              <a:effectLst/>
              <a:uLnTx/>
              <a:uFillTx/>
              <a:latin typeface="华文行楷" pitchFamily="2" charset="-122"/>
              <a:ea typeface="华文行楷" pitchFamily="2" charset="-122"/>
              <a:cs typeface="+mn-cs"/>
            </a:endParaRPr>
          </a:p>
        </p:txBody>
      </p:sp>
      <p:sp>
        <p:nvSpPr>
          <p:cNvPr id="2" name="矩形 1"/>
          <p:cNvSpPr/>
          <p:nvPr/>
        </p:nvSpPr>
        <p:spPr>
          <a:xfrm>
            <a:off x="3204642" y="1197015"/>
            <a:ext cx="4572000" cy="1374735"/>
          </a:xfrm>
          <a:prstGeom prst="rect">
            <a:avLst/>
          </a:prstGeom>
        </p:spPr>
        <p:txBody>
          <a:bodyPr>
            <a:spAutoFit/>
          </a:bodyPr>
          <a:lstStyle/>
          <a:p>
            <a:pPr lvl="0" indent="88900" algn="just">
              <a:lnSpc>
                <a:spcPts val="2500"/>
              </a:lnSpc>
              <a:spcAft>
                <a:spcPts val="0"/>
              </a:spcAft>
            </a:pPr>
            <a:r>
              <a:rPr lang="en-US" altLang="zh-CN" kern="100" dirty="0" smtClean="0">
                <a:solidFill>
                  <a:prstClr val="black"/>
                </a:solidFill>
                <a:latin typeface="Calibri"/>
                <a:ea typeface="仿宋"/>
                <a:cs typeface="Times New Roman"/>
              </a:rPr>
              <a:t>    </a:t>
            </a:r>
            <a:r>
              <a:rPr lang="zh-CN" altLang="zh-CN" kern="100" dirty="0" smtClean="0">
                <a:solidFill>
                  <a:prstClr val="black"/>
                </a:solidFill>
                <a:latin typeface="Calibri"/>
                <a:ea typeface="仿宋"/>
                <a:cs typeface="Times New Roman"/>
              </a:rPr>
              <a:t>（</a:t>
            </a:r>
            <a:r>
              <a:rPr lang="en-US" altLang="zh-CN" kern="100" dirty="0">
                <a:solidFill>
                  <a:prstClr val="black"/>
                </a:solidFill>
                <a:latin typeface="Calibri"/>
                <a:ea typeface="仿宋"/>
                <a:cs typeface="Times New Roman"/>
              </a:rPr>
              <a:t>1</a:t>
            </a:r>
            <a:r>
              <a:rPr lang="zh-CN" altLang="zh-CN" kern="100" dirty="0">
                <a:solidFill>
                  <a:prstClr val="black"/>
                </a:solidFill>
                <a:latin typeface="Calibri"/>
                <a:ea typeface="仿宋"/>
                <a:cs typeface="Times New Roman"/>
              </a:rPr>
              <a:t>）说说这节课，你最大的收获是什么？</a:t>
            </a:r>
            <a:r>
              <a:rPr lang="en-US" altLang="zh-CN" kern="100" dirty="0">
                <a:solidFill>
                  <a:prstClr val="black"/>
                </a:solidFill>
                <a:latin typeface="Calibri"/>
                <a:ea typeface="仿宋"/>
                <a:cs typeface="Times New Roman"/>
              </a:rPr>
              <a:t> </a:t>
            </a:r>
            <a:endParaRPr lang="zh-CN" altLang="zh-CN" sz="1200" kern="100" dirty="0">
              <a:solidFill>
                <a:prstClr val="black"/>
              </a:solidFill>
              <a:latin typeface="Calibri"/>
              <a:ea typeface="宋体"/>
              <a:cs typeface="Times New Roman"/>
            </a:endParaRPr>
          </a:p>
          <a:p>
            <a:pPr lvl="0" indent="88900" algn="just">
              <a:lnSpc>
                <a:spcPts val="2500"/>
              </a:lnSpc>
              <a:spcAft>
                <a:spcPts val="0"/>
              </a:spcAft>
            </a:pPr>
            <a:r>
              <a:rPr lang="en-US" altLang="zh-CN" kern="100" dirty="0">
                <a:solidFill>
                  <a:prstClr val="black"/>
                </a:solidFill>
                <a:latin typeface="Calibri"/>
                <a:ea typeface="仿宋"/>
                <a:cs typeface="Times New Roman"/>
              </a:rPr>
              <a:t>    </a:t>
            </a:r>
            <a:r>
              <a:rPr lang="zh-CN" altLang="zh-CN" kern="100" dirty="0">
                <a:solidFill>
                  <a:prstClr val="black"/>
                </a:solidFill>
                <a:latin typeface="Calibri"/>
                <a:ea typeface="仿宋"/>
                <a:cs typeface="Times New Roman"/>
              </a:rPr>
              <a:t>（</a:t>
            </a:r>
            <a:r>
              <a:rPr lang="en-US" altLang="zh-CN" kern="100" dirty="0">
                <a:solidFill>
                  <a:prstClr val="black"/>
                </a:solidFill>
                <a:latin typeface="Calibri"/>
                <a:ea typeface="仿宋"/>
                <a:cs typeface="Times New Roman"/>
              </a:rPr>
              <a:t>2</a:t>
            </a:r>
            <a:r>
              <a:rPr lang="zh-CN" altLang="zh-CN" kern="100" dirty="0">
                <a:solidFill>
                  <a:prstClr val="black"/>
                </a:solidFill>
                <a:latin typeface="Calibri"/>
                <a:ea typeface="仿宋"/>
                <a:cs typeface="Times New Roman"/>
              </a:rPr>
              <a:t>）课后延伸</a:t>
            </a:r>
            <a:endParaRPr lang="zh-CN" altLang="zh-CN" sz="1200" kern="100" dirty="0">
              <a:solidFill>
                <a:prstClr val="black"/>
              </a:solidFill>
              <a:latin typeface="Calibri"/>
              <a:ea typeface="宋体"/>
              <a:cs typeface="Times New Roman"/>
            </a:endParaRPr>
          </a:p>
          <a:p>
            <a:pPr lvl="0" algn="just">
              <a:lnSpc>
                <a:spcPts val="2500"/>
              </a:lnSpc>
              <a:spcAft>
                <a:spcPts val="0"/>
              </a:spcAft>
            </a:pPr>
            <a:r>
              <a:rPr lang="zh-CN" altLang="zh-CN" kern="100" dirty="0">
                <a:solidFill>
                  <a:prstClr val="black"/>
                </a:solidFill>
                <a:latin typeface="Calibri"/>
                <a:ea typeface="仿宋"/>
                <a:cs typeface="Times New Roman"/>
              </a:rPr>
              <a:t>应用今天学习的内容，给你身边的小伙伴下指令，让他们也搭一搭。</a:t>
            </a:r>
            <a:endParaRPr lang="zh-CN" altLang="zh-CN" sz="1200" kern="100" dirty="0">
              <a:solidFill>
                <a:prstClr val="black"/>
              </a:solidFill>
              <a:latin typeface="Calibri"/>
              <a:ea typeface="宋体"/>
              <a:cs typeface="Times New Roman"/>
            </a:endParaRPr>
          </a:p>
        </p:txBody>
      </p:sp>
      <p:sp>
        <p:nvSpPr>
          <p:cNvPr id="3" name="矩形 2"/>
          <p:cNvSpPr/>
          <p:nvPr/>
        </p:nvSpPr>
        <p:spPr>
          <a:xfrm>
            <a:off x="3185596" y="3292624"/>
            <a:ext cx="5275630" cy="923330"/>
          </a:xfrm>
          <a:prstGeom prst="rect">
            <a:avLst/>
          </a:prstGeom>
        </p:spPr>
        <p:style>
          <a:lnRef idx="2">
            <a:schemeClr val="accent5"/>
          </a:lnRef>
          <a:fillRef idx="1">
            <a:schemeClr val="lt1"/>
          </a:fillRef>
          <a:effectRef idx="0">
            <a:schemeClr val="accent5"/>
          </a:effectRef>
          <a:fontRef idx="minor">
            <a:schemeClr val="dk1"/>
          </a:fontRef>
        </p:style>
        <p:txBody>
          <a:bodyPr wrap="square">
            <a:spAutoFit/>
          </a:bodyPr>
          <a:lstStyle/>
          <a:p>
            <a:pPr lvl="0"/>
            <a:r>
              <a:rPr lang="zh-CN" altLang="en-US" dirty="0">
                <a:solidFill>
                  <a:prstClr val="black"/>
                </a:solidFill>
                <a:latin typeface="Calibri"/>
                <a:ea typeface="宋体"/>
              </a:rPr>
              <a:t>设计意图：让学生学会总结，加深对概念的理解，勇于表达自己的想法，大胆说出自己的收获，感受学习数学的快乐。</a:t>
            </a:r>
            <a:endParaRPr lang="zh-CN" altLang="en-US" dirty="0">
              <a:solidFill>
                <a:prstClr val="black"/>
              </a:solidFill>
              <a:latin typeface="Calibri"/>
              <a:ea typeface="宋体"/>
            </a:endParaRPr>
          </a:p>
        </p:txBody>
      </p:sp>
    </p:spTree>
    <p:extLst>
      <p:ext uri="{BB962C8B-B14F-4D97-AF65-F5344CB8AC3E}">
        <p14:creationId xmlns:p14="http://schemas.microsoft.com/office/powerpoint/2010/main" val="3668852797"/>
      </p:ext>
    </p:extLst>
  </p:cSld>
  <p:clrMapOvr>
    <a:masterClrMapping/>
  </p:clrMapOvr>
  <mc:AlternateContent xmlns:mc="http://schemas.openxmlformats.org/markup-compatibility/2006" xmlns:p14="http://schemas.microsoft.com/office/powerpoint/2010/main">
    <mc:Choice Requires="p14">
      <p:transition spd="slow" advClick="0" advTm="0">
        <p14:pan dir="u"/>
      </p:transition>
    </mc:Choice>
    <mc:Fallback xmlns="">
      <p:transition spd="slow" advClick="0" advTm="0">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a:extLst>
              <a:ext uri="{FF2B5EF4-FFF2-40B4-BE49-F238E27FC236}">
                <a16:creationId xmlns:a16="http://schemas.microsoft.com/office/drawing/2014/main" xmlns="" id="{FA8A8752-9AEA-405A-811F-02D8B2D789F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445" y="0"/>
            <a:ext cx="9138700" cy="5145088"/>
          </a:xfrm>
          <a:prstGeom prst="rect">
            <a:avLst/>
          </a:prstGeom>
        </p:spPr>
      </p:pic>
      <p:sp>
        <p:nvSpPr>
          <p:cNvPr id="26" name="矩形 25"/>
          <p:cNvSpPr/>
          <p:nvPr/>
        </p:nvSpPr>
        <p:spPr>
          <a:xfrm>
            <a:off x="3315772" y="196280"/>
            <a:ext cx="4857424" cy="523210"/>
          </a:xfrm>
          <a:prstGeom prst="rect">
            <a:avLst/>
          </a:prstGeom>
        </p:spPr>
        <p:txBody>
          <a:bodyPr wrap="square" lIns="91430" tIns="45715" rIns="91430" bIns="45715">
            <a:spAutoFit/>
          </a:bodyPr>
          <a:lstStyle/>
          <a:p>
            <a:r>
              <a:rPr lang="zh-CN" altLang="en-US" sz="2800" b="1"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培养空间观念的一点思考</a:t>
            </a:r>
          </a:p>
        </p:txBody>
      </p:sp>
      <p:sp>
        <p:nvSpPr>
          <p:cNvPr id="27" name="文本框 26"/>
          <p:cNvSpPr txBox="1"/>
          <p:nvPr/>
        </p:nvSpPr>
        <p:spPr>
          <a:xfrm>
            <a:off x="3315772" y="988368"/>
            <a:ext cx="4752530" cy="3831808"/>
          </a:xfrm>
          <a:prstGeom prst="rect">
            <a:avLst/>
          </a:prstGeom>
        </p:spPr>
        <p:style>
          <a:lnRef idx="2">
            <a:schemeClr val="accent5"/>
          </a:lnRef>
          <a:fillRef idx="1">
            <a:schemeClr val="lt1"/>
          </a:fillRef>
          <a:effectRef idx="0">
            <a:schemeClr val="accent5"/>
          </a:effectRef>
          <a:fontRef idx="minor">
            <a:schemeClr val="dk1"/>
          </a:fontRef>
        </p:style>
        <p:txBody>
          <a:bodyPr wrap="square" lIns="91430" tIns="45715" rIns="91430" bIns="45715" rtlCol="0">
            <a:spAutoFit/>
          </a:bodyPr>
          <a:lstStyle/>
          <a:p>
            <a:pPr>
              <a:lnSpc>
                <a:spcPct val="150000"/>
              </a:lnSpc>
            </a:pPr>
            <a:r>
              <a:rPr lang="zh-CN" altLang="en-US" dirty="0" smtClean="0">
                <a:solidFill>
                  <a:schemeClr val="bg1">
                    <a:lumMod val="50000"/>
                  </a:schemeClr>
                </a:solidFill>
                <a:latin typeface="Arial" panose="020B0604020202020204" pitchFamily="34" charset="0"/>
                <a:cs typeface="Arial" panose="020B0604020202020204" pitchFamily="34" charset="0"/>
                <a:sym typeface="+mn-lt"/>
              </a:rPr>
              <a:t>       反思</a:t>
            </a:r>
            <a:r>
              <a:rPr lang="zh-CN" altLang="en-US" dirty="0">
                <a:solidFill>
                  <a:schemeClr val="bg1">
                    <a:lumMod val="50000"/>
                  </a:schemeClr>
                </a:solidFill>
                <a:latin typeface="Arial" panose="020B0604020202020204" pitchFamily="34" charset="0"/>
                <a:cs typeface="Arial" panose="020B0604020202020204" pitchFamily="34" charset="0"/>
                <a:sym typeface="+mn-lt"/>
              </a:rPr>
              <a:t>我们的课堂，从平面到立体，从二维到三维，成人看似简单，而对小学生却有一定的难度。教师应按照学生的认知规律，从想象、操作入手，帮助学生建立表象，通过联系和比较，概括出几何形体的本质特征。并注意引导学生在实际中加以应用。教学中，教师只有不断启发学生大胆合理的想象，鼓励操作，才能更好地培养发展学生的空间观念</a:t>
            </a:r>
            <a:r>
              <a:rPr lang="zh-CN" altLang="en-US" sz="800" dirty="0">
                <a:solidFill>
                  <a:schemeClr val="bg1">
                    <a:lumMod val="50000"/>
                  </a:schemeClr>
                </a:solidFill>
                <a:latin typeface="Arial" panose="020B0604020202020204" pitchFamily="34" charset="0"/>
                <a:cs typeface="Arial" panose="020B0604020202020204" pitchFamily="34" charset="0"/>
                <a:sym typeface="+mn-lt"/>
              </a:rPr>
              <a:t>。</a:t>
            </a:r>
          </a:p>
        </p:txBody>
      </p:sp>
    </p:spTree>
    <p:extLst>
      <p:ext uri="{BB962C8B-B14F-4D97-AF65-F5344CB8AC3E}">
        <p14:creationId xmlns:p14="http://schemas.microsoft.com/office/powerpoint/2010/main" val="470875833"/>
      </p:ext>
    </p:extLst>
  </p:cSld>
  <p:clrMapOvr>
    <a:masterClrMapping/>
  </p:clrMapOvr>
  <mc:AlternateContent xmlns:mc="http://schemas.openxmlformats.org/markup-compatibility/2006" xmlns:p14="http://schemas.microsoft.com/office/powerpoint/2010/main">
    <mc:Choice Requires="p14">
      <p:transition spd="slow" advClick="0" advTm="0">
        <p14:pan dir="u"/>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32" fill="hold" grpId="0" nodeType="clickEffect">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cBhvr>
                                        <p:cTn id="7" dur="500" fill="hold"/>
                                        <p:tgtEl>
                                          <p:spTgt spid="26"/>
                                        </p:tgtEl>
                                        <p:attrNameLst>
                                          <p:attrName>ppt_w</p:attrName>
                                        </p:attrNameLst>
                                      </p:cBhvr>
                                      <p:tavLst>
                                        <p:tav tm="0">
                                          <p:val>
                                            <p:strVal val="4*#ppt_w"/>
                                          </p:val>
                                        </p:tav>
                                        <p:tav tm="100000">
                                          <p:val>
                                            <p:strVal val="#ppt_w"/>
                                          </p:val>
                                        </p:tav>
                                      </p:tavLst>
                                    </p:anim>
                                    <p:anim calcmode="lin" valueType="num">
                                      <p:cBhvr>
                                        <p:cTn id="8" dur="500" fill="hold"/>
                                        <p:tgtEl>
                                          <p:spTgt spid="26"/>
                                        </p:tgtEl>
                                        <p:attrNameLst>
                                          <p:attrName>ppt_h</p:attrName>
                                        </p:attrNameLst>
                                      </p:cBhvr>
                                      <p:tavLst>
                                        <p:tav tm="0">
                                          <p:val>
                                            <p:strVal val="4*#ppt_h"/>
                                          </p:val>
                                        </p:tav>
                                        <p:tav tm="100000">
                                          <p:val>
                                            <p:strVal val="#ppt_h"/>
                                          </p:val>
                                        </p:tav>
                                      </p:tavLst>
                                    </p:anim>
                                  </p:childTnLst>
                                </p:cTn>
                              </p:par>
                              <p:par>
                                <p:cTn id="9" presetID="2" presetClass="entr" presetSubtype="4" fill="hold" grpId="0" nodeType="withEffect">
                                  <p:stCondLst>
                                    <p:cond delay="0"/>
                                  </p:stCondLst>
                                  <p:childTnLst>
                                    <p:set>
                                      <p:cBhvr>
                                        <p:cTn id="10" dur="1" fill="hold">
                                          <p:stCondLst>
                                            <p:cond delay="0"/>
                                          </p:stCondLst>
                                        </p:cTn>
                                        <p:tgtEl>
                                          <p:spTgt spid="27"/>
                                        </p:tgtEl>
                                        <p:attrNameLst>
                                          <p:attrName>style.visibility</p:attrName>
                                        </p:attrNameLst>
                                      </p:cBhvr>
                                      <p:to>
                                        <p:strVal val="visible"/>
                                      </p:to>
                                    </p:set>
                                    <p:anim calcmode="lin" valueType="num">
                                      <p:cBhvr additive="base">
                                        <p:cTn id="11" dur="500" fill="hold"/>
                                        <p:tgtEl>
                                          <p:spTgt spid="27"/>
                                        </p:tgtEl>
                                        <p:attrNameLst>
                                          <p:attrName>ppt_x</p:attrName>
                                        </p:attrNameLst>
                                      </p:cBhvr>
                                      <p:tavLst>
                                        <p:tav tm="0">
                                          <p:val>
                                            <p:strVal val="#ppt_x"/>
                                          </p:val>
                                        </p:tav>
                                        <p:tav tm="100000">
                                          <p:val>
                                            <p:strVal val="#ppt_x"/>
                                          </p:val>
                                        </p:tav>
                                      </p:tavLst>
                                    </p:anim>
                                    <p:anim calcmode="lin" valueType="num">
                                      <p:cBhvr additive="base">
                                        <p:cTn id="12" dur="500" fill="hold"/>
                                        <p:tgtEl>
                                          <p:spTgt spid="2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P spid="27"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a:extLst>
              <a:ext uri="{FF2B5EF4-FFF2-40B4-BE49-F238E27FC236}">
                <a16:creationId xmlns:a16="http://schemas.microsoft.com/office/drawing/2014/main" xmlns="" id="{82E350EF-7F7E-4182-B5C3-3086E6D77D8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445" y="0"/>
            <a:ext cx="9138700" cy="5145088"/>
          </a:xfrm>
          <a:prstGeom prst="rect">
            <a:avLst/>
          </a:prstGeom>
        </p:spPr>
      </p:pic>
      <p:sp>
        <p:nvSpPr>
          <p:cNvPr id="11" name="TextBox 26">
            <a:extLst>
              <a:ext uri="{FF2B5EF4-FFF2-40B4-BE49-F238E27FC236}">
                <a16:creationId xmlns:a16="http://schemas.microsoft.com/office/drawing/2014/main" xmlns="" id="{676899CD-5C83-4B53-BFA7-53ABDA795D87}"/>
              </a:ext>
            </a:extLst>
          </p:cNvPr>
          <p:cNvSpPr txBox="1"/>
          <p:nvPr/>
        </p:nvSpPr>
        <p:spPr>
          <a:xfrm>
            <a:off x="3852715" y="1866753"/>
            <a:ext cx="2236489" cy="707876"/>
          </a:xfrm>
          <a:prstGeom prst="rect">
            <a:avLst/>
          </a:prstGeom>
          <a:noFill/>
        </p:spPr>
        <p:txBody>
          <a:bodyPr wrap="none" lIns="91430" tIns="45715" rIns="91430" bIns="45715" rtlCol="0">
            <a:spAutoFit/>
          </a:bodyPr>
          <a:lstStyle/>
          <a:p>
            <a:r>
              <a:rPr lang="zh-CN" altLang="en-US" sz="4000" b="1" dirty="0" smtClean="0">
                <a:solidFill>
                  <a:schemeClr val="tx1">
                    <a:lumMod val="65000"/>
                    <a:lumOff val="35000"/>
                  </a:schemeClr>
                </a:solidFill>
                <a:latin typeface="微软雅黑" pitchFamily="34" charset="-122"/>
                <a:ea typeface="微软雅黑" pitchFamily="34" charset="-122"/>
              </a:rPr>
              <a:t>感谢</a:t>
            </a:r>
            <a:r>
              <a:rPr lang="zh-CN" altLang="en-US" sz="4000" b="1" dirty="0">
                <a:solidFill>
                  <a:schemeClr val="tx1">
                    <a:lumMod val="65000"/>
                    <a:lumOff val="35000"/>
                  </a:schemeClr>
                </a:solidFill>
                <a:latin typeface="微软雅黑" pitchFamily="34" charset="-122"/>
                <a:ea typeface="微软雅黑" pitchFamily="34" charset="-122"/>
              </a:rPr>
              <a:t>聆听</a:t>
            </a:r>
          </a:p>
        </p:txBody>
      </p:sp>
    </p:spTree>
    <p:extLst>
      <p:ext uri="{BB962C8B-B14F-4D97-AF65-F5344CB8AC3E}">
        <p14:creationId xmlns:p14="http://schemas.microsoft.com/office/powerpoint/2010/main" val="849080826"/>
      </p:ext>
    </p:extLst>
  </p:cSld>
  <p:clrMapOvr>
    <a:masterClrMapping/>
  </p:clrMapOvr>
  <p:transition spd="slow" advClick="0"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6" presetClass="entr" presetSubtype="0" fill="hold" grpId="0" nodeType="afterEffect">
                                  <p:stCondLst>
                                    <p:cond delay="0"/>
                                  </p:stCondLst>
                                  <p:iterate type="lt">
                                    <p:tmPct val="10000"/>
                                  </p:iterate>
                                  <p:childTnLst>
                                    <p:set>
                                      <p:cBhvr>
                                        <p:cTn id="6" dur="1" fill="hold">
                                          <p:stCondLst>
                                            <p:cond delay="0"/>
                                          </p:stCondLst>
                                        </p:cTn>
                                        <p:tgtEl>
                                          <p:spTgt spid="11"/>
                                        </p:tgtEl>
                                        <p:attrNameLst>
                                          <p:attrName>style.visibility</p:attrName>
                                        </p:attrNameLst>
                                      </p:cBhvr>
                                      <p:to>
                                        <p:strVal val="visible"/>
                                      </p:to>
                                    </p:set>
                                    <p:anim by="(-#ppt_w*2)" calcmode="lin" valueType="num">
                                      <p:cBhvr rctx="PPT">
                                        <p:cTn id="7" dur="500" autoRev="1" fill="hold">
                                          <p:stCondLst>
                                            <p:cond delay="0"/>
                                          </p:stCondLst>
                                        </p:cTn>
                                        <p:tgtEl>
                                          <p:spTgt spid="11"/>
                                        </p:tgtEl>
                                        <p:attrNameLst>
                                          <p:attrName>ppt_w</p:attrName>
                                        </p:attrNameLst>
                                      </p:cBhvr>
                                    </p:anim>
                                    <p:anim by="(#ppt_w*0.50)" calcmode="lin" valueType="num">
                                      <p:cBhvr>
                                        <p:cTn id="8" dur="500" decel="50000" autoRev="1" fill="hold">
                                          <p:stCondLst>
                                            <p:cond delay="0"/>
                                          </p:stCondLst>
                                        </p:cTn>
                                        <p:tgtEl>
                                          <p:spTgt spid="11"/>
                                        </p:tgtEl>
                                        <p:attrNameLst>
                                          <p:attrName>ppt_x</p:attrName>
                                        </p:attrNameLst>
                                      </p:cBhvr>
                                    </p:anim>
                                    <p:anim from="(-#ppt_h/2)" to="(#ppt_y)" calcmode="lin" valueType="num">
                                      <p:cBhvr>
                                        <p:cTn id="9" dur="1000" fill="hold">
                                          <p:stCondLst>
                                            <p:cond delay="0"/>
                                          </p:stCondLst>
                                        </p:cTn>
                                        <p:tgtEl>
                                          <p:spTgt spid="11"/>
                                        </p:tgtEl>
                                        <p:attrNameLst>
                                          <p:attrName>ppt_y</p:attrName>
                                        </p:attrNameLst>
                                      </p:cBhvr>
                                    </p:anim>
                                    <p:animRot by="21600000">
                                      <p:cBhvr>
                                        <p:cTn id="10" dur="1000" fill="hold">
                                          <p:stCondLst>
                                            <p:cond delay="0"/>
                                          </p:stCondLst>
                                        </p:cTn>
                                        <p:tgtEl>
                                          <p:spTgt spid="11"/>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a:extLst>
              <a:ext uri="{FF2B5EF4-FFF2-40B4-BE49-F238E27FC236}">
                <a16:creationId xmlns:a16="http://schemas.microsoft.com/office/drawing/2014/main" xmlns="" id="{92B107D7-FC02-456D-B798-94F305BA080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445" y="0"/>
            <a:ext cx="9138700" cy="5145088"/>
          </a:xfrm>
          <a:prstGeom prst="rect">
            <a:avLst/>
          </a:prstGeom>
        </p:spPr>
      </p:pic>
      <p:sp>
        <p:nvSpPr>
          <p:cNvPr id="27" name="文本框 26"/>
          <p:cNvSpPr txBox="1"/>
          <p:nvPr/>
        </p:nvSpPr>
        <p:spPr>
          <a:xfrm>
            <a:off x="5049338" y="1094571"/>
            <a:ext cx="2592013" cy="553988"/>
          </a:xfrm>
          <a:prstGeom prst="rect">
            <a:avLst/>
          </a:prstGeom>
          <a:noFill/>
        </p:spPr>
        <p:txBody>
          <a:bodyPr wrap="square" lIns="91430" tIns="45715" rIns="91430" bIns="45715" rtlCol="0">
            <a:spAutoFit/>
          </a:bodyPr>
          <a:lstStyle/>
          <a:p>
            <a:pPr>
              <a:lnSpc>
                <a:spcPct val="150000"/>
              </a:lnSpc>
            </a:pPr>
            <a:r>
              <a:rPr lang="zh-CN" altLang="en-US" sz="2000" dirty="0">
                <a:solidFill>
                  <a:schemeClr val="bg1">
                    <a:lumMod val="50000"/>
                  </a:schemeClr>
                </a:solidFill>
                <a:latin typeface="Arial" panose="020B0604020202020204" pitchFamily="34" charset="0"/>
                <a:cs typeface="Arial" panose="020B0604020202020204" pitchFamily="34" charset="0"/>
                <a:sym typeface="+mn-lt"/>
              </a:rPr>
              <a:t>我对空间观念的理解</a:t>
            </a:r>
          </a:p>
        </p:txBody>
      </p:sp>
      <p:sp>
        <p:nvSpPr>
          <p:cNvPr id="6" name="椭圆 5">
            <a:extLst>
              <a:ext uri="{FF2B5EF4-FFF2-40B4-BE49-F238E27FC236}">
                <a16:creationId xmlns:a16="http://schemas.microsoft.com/office/drawing/2014/main" xmlns="" id="{3733F6B0-E058-45C7-B289-6BDEFDB9087F}"/>
              </a:ext>
            </a:extLst>
          </p:cNvPr>
          <p:cNvSpPr/>
          <p:nvPr/>
        </p:nvSpPr>
        <p:spPr>
          <a:xfrm>
            <a:off x="3942783" y="1900069"/>
            <a:ext cx="974824" cy="94947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30" tIns="45715" rIns="91430" bIns="45715" rtlCol="0" anchor="ctr"/>
          <a:lstStyle/>
          <a:p>
            <a:pPr algn="ctr"/>
            <a:r>
              <a:rPr lang="en-US" altLang="zh-CN" sz="3600" dirty="0">
                <a:solidFill>
                  <a:schemeClr val="bg1"/>
                </a:solidFill>
              </a:rPr>
              <a:t>02</a:t>
            </a:r>
            <a:endParaRPr lang="zh-CN" altLang="en-US" sz="3600" dirty="0">
              <a:solidFill>
                <a:schemeClr val="bg1"/>
              </a:solidFill>
            </a:endParaRPr>
          </a:p>
        </p:txBody>
      </p:sp>
      <p:sp>
        <p:nvSpPr>
          <p:cNvPr id="9" name="文本框 26"/>
          <p:cNvSpPr txBox="1"/>
          <p:nvPr/>
        </p:nvSpPr>
        <p:spPr>
          <a:xfrm>
            <a:off x="5049338" y="2151161"/>
            <a:ext cx="3123857" cy="553988"/>
          </a:xfrm>
          <a:prstGeom prst="rect">
            <a:avLst/>
          </a:prstGeom>
          <a:noFill/>
        </p:spPr>
        <p:txBody>
          <a:bodyPr wrap="square" lIns="91430" tIns="45715" rIns="91430" bIns="45715" rtlCol="0">
            <a:spAutoFit/>
          </a:bodyPr>
          <a:lstStyle/>
          <a:p>
            <a:pPr>
              <a:lnSpc>
                <a:spcPct val="150000"/>
              </a:lnSpc>
            </a:pPr>
            <a:r>
              <a:rPr lang="zh-CN" altLang="en-US" sz="2000" dirty="0">
                <a:solidFill>
                  <a:schemeClr val="bg1">
                    <a:lumMod val="50000"/>
                  </a:schemeClr>
                </a:solidFill>
                <a:latin typeface="Arial" panose="020B0604020202020204" pitchFamily="34" charset="0"/>
                <a:cs typeface="Arial" panose="020B0604020202020204" pitchFamily="34" charset="0"/>
                <a:sym typeface="+mn-lt"/>
              </a:rPr>
              <a:t>空间观念在教材中的体现</a:t>
            </a:r>
          </a:p>
        </p:txBody>
      </p:sp>
      <p:sp>
        <p:nvSpPr>
          <p:cNvPr id="10" name="文本框 26"/>
          <p:cNvSpPr txBox="1"/>
          <p:nvPr/>
        </p:nvSpPr>
        <p:spPr>
          <a:xfrm>
            <a:off x="4992323" y="3202605"/>
            <a:ext cx="3070431" cy="553988"/>
          </a:xfrm>
          <a:prstGeom prst="rect">
            <a:avLst/>
          </a:prstGeom>
          <a:noFill/>
        </p:spPr>
        <p:txBody>
          <a:bodyPr wrap="square" lIns="91430" tIns="45715" rIns="91430" bIns="45715" rtlCol="0">
            <a:spAutoFit/>
          </a:bodyPr>
          <a:lstStyle/>
          <a:p>
            <a:pPr>
              <a:lnSpc>
                <a:spcPct val="150000"/>
              </a:lnSpc>
            </a:pPr>
            <a:r>
              <a:rPr lang="zh-CN" altLang="en-US" sz="2000" dirty="0" smtClean="0">
                <a:solidFill>
                  <a:schemeClr val="bg1">
                    <a:lumMod val="50000"/>
                  </a:schemeClr>
                </a:solidFill>
                <a:latin typeface="Arial" panose="020B0604020202020204" pitchFamily="34" charset="0"/>
                <a:cs typeface="Arial" panose="020B0604020202020204" pitchFamily="34" charset="0"/>
                <a:sym typeface="+mn-lt"/>
              </a:rPr>
              <a:t>培养空间</a:t>
            </a:r>
            <a:r>
              <a:rPr lang="zh-CN" altLang="en-US" sz="2000" dirty="0">
                <a:solidFill>
                  <a:schemeClr val="bg1">
                    <a:lumMod val="50000"/>
                  </a:schemeClr>
                </a:solidFill>
                <a:latin typeface="Arial" panose="020B0604020202020204" pitchFamily="34" charset="0"/>
                <a:cs typeface="Arial" panose="020B0604020202020204" pitchFamily="34" charset="0"/>
                <a:sym typeface="+mn-lt"/>
              </a:rPr>
              <a:t>观念的一点思考</a:t>
            </a:r>
          </a:p>
        </p:txBody>
      </p:sp>
      <p:sp>
        <p:nvSpPr>
          <p:cNvPr id="11" name="椭圆 10">
            <a:extLst>
              <a:ext uri="{FF2B5EF4-FFF2-40B4-BE49-F238E27FC236}">
                <a16:creationId xmlns:a16="http://schemas.microsoft.com/office/drawing/2014/main" xmlns="" id="{3733F6B0-E058-45C7-B289-6BDEFDB9087F}"/>
              </a:ext>
            </a:extLst>
          </p:cNvPr>
          <p:cNvSpPr/>
          <p:nvPr/>
        </p:nvSpPr>
        <p:spPr>
          <a:xfrm>
            <a:off x="3913941" y="896834"/>
            <a:ext cx="974824" cy="94947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30" tIns="45715" rIns="91430" bIns="45715" rtlCol="0" anchor="ctr"/>
          <a:lstStyle/>
          <a:p>
            <a:pPr algn="ctr"/>
            <a:r>
              <a:rPr lang="en-US" altLang="zh-CN" sz="3600" dirty="0">
                <a:solidFill>
                  <a:schemeClr val="bg1"/>
                </a:solidFill>
              </a:rPr>
              <a:t>01</a:t>
            </a:r>
            <a:endParaRPr lang="zh-CN" altLang="en-US" sz="3600" dirty="0">
              <a:solidFill>
                <a:schemeClr val="bg1"/>
              </a:solidFill>
            </a:endParaRPr>
          </a:p>
        </p:txBody>
      </p:sp>
      <p:sp>
        <p:nvSpPr>
          <p:cNvPr id="12" name="椭圆 11">
            <a:extLst>
              <a:ext uri="{FF2B5EF4-FFF2-40B4-BE49-F238E27FC236}">
                <a16:creationId xmlns:a16="http://schemas.microsoft.com/office/drawing/2014/main" xmlns="" id="{3733F6B0-E058-45C7-B289-6BDEFDB9087F}"/>
              </a:ext>
            </a:extLst>
          </p:cNvPr>
          <p:cNvSpPr/>
          <p:nvPr/>
        </p:nvSpPr>
        <p:spPr>
          <a:xfrm>
            <a:off x="3954885" y="3004868"/>
            <a:ext cx="974824" cy="94947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30" tIns="45715" rIns="91430" bIns="45715" rtlCol="0" anchor="ctr"/>
          <a:lstStyle/>
          <a:p>
            <a:pPr algn="ctr"/>
            <a:r>
              <a:rPr lang="en-US" altLang="zh-CN" sz="3600" dirty="0">
                <a:solidFill>
                  <a:schemeClr val="bg1"/>
                </a:solidFill>
              </a:rPr>
              <a:t>03</a:t>
            </a:r>
            <a:endParaRPr lang="zh-CN" altLang="en-US" sz="3600" dirty="0">
              <a:solidFill>
                <a:schemeClr val="bg1"/>
              </a:solidFill>
            </a:endParaRPr>
          </a:p>
        </p:txBody>
      </p:sp>
    </p:spTree>
    <p:extLst>
      <p:ext uri="{BB962C8B-B14F-4D97-AF65-F5344CB8AC3E}">
        <p14:creationId xmlns:p14="http://schemas.microsoft.com/office/powerpoint/2010/main" val="176505173"/>
      </p:ext>
    </p:extLst>
  </p:cSld>
  <p:clrMapOvr>
    <a:masterClrMapping/>
  </p:clrMapOvr>
  <mc:AlternateContent xmlns:mc="http://schemas.openxmlformats.org/markup-compatibility/2006" xmlns:p14="http://schemas.microsoft.com/office/powerpoint/2010/main">
    <mc:Choice Requires="p14">
      <p:transition spd="slow" advClick="0" advTm="0">
        <p14:ripple/>
      </p:transition>
    </mc:Choice>
    <mc:Fallback xmlns="">
      <p:transition spd="slow" advClick="0" advTm="0">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a:extLst>
              <a:ext uri="{FF2B5EF4-FFF2-40B4-BE49-F238E27FC236}">
                <a16:creationId xmlns:a16="http://schemas.microsoft.com/office/drawing/2014/main" xmlns="" id="{2E902277-43E1-4C31-A50F-FA82352ACEB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445" y="0"/>
            <a:ext cx="9138700" cy="5145088"/>
          </a:xfrm>
          <a:prstGeom prst="rect">
            <a:avLst/>
          </a:prstGeom>
        </p:spPr>
      </p:pic>
      <p:sp>
        <p:nvSpPr>
          <p:cNvPr id="26" name="矩形 25"/>
          <p:cNvSpPr/>
          <p:nvPr/>
        </p:nvSpPr>
        <p:spPr>
          <a:xfrm>
            <a:off x="4356771" y="221244"/>
            <a:ext cx="2264861" cy="400099"/>
          </a:xfrm>
          <a:prstGeom prst="rect">
            <a:avLst/>
          </a:prstGeom>
        </p:spPr>
        <p:txBody>
          <a:bodyPr wrap="square" lIns="91430" tIns="45715" rIns="91430" bIns="45715">
            <a:spAutoFit/>
          </a:bodyPr>
          <a:lstStyle/>
          <a:p>
            <a:r>
              <a:rPr lang="zh-CN" altLang="en-US" sz="2000" b="1"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空间观念的含义</a:t>
            </a:r>
          </a:p>
        </p:txBody>
      </p:sp>
      <p:sp>
        <p:nvSpPr>
          <p:cNvPr id="27" name="文本框 26"/>
          <p:cNvSpPr txBox="1"/>
          <p:nvPr/>
        </p:nvSpPr>
        <p:spPr>
          <a:xfrm>
            <a:off x="3464727" y="916360"/>
            <a:ext cx="4048946" cy="3618929"/>
          </a:xfrm>
          <a:prstGeom prst="rect">
            <a:avLst/>
          </a:prstGeom>
        </p:spPr>
        <p:style>
          <a:lnRef idx="2">
            <a:schemeClr val="accent5"/>
          </a:lnRef>
          <a:fillRef idx="1">
            <a:schemeClr val="lt1"/>
          </a:fillRef>
          <a:effectRef idx="0">
            <a:schemeClr val="accent5"/>
          </a:effectRef>
          <a:fontRef idx="minor">
            <a:schemeClr val="dk1"/>
          </a:fontRef>
        </p:style>
        <p:txBody>
          <a:bodyPr wrap="square" lIns="91430" tIns="45715" rIns="91430" bIns="45715" rtlCol="0">
            <a:spAutoFit/>
          </a:bodyPr>
          <a:lstStyle/>
          <a:p>
            <a:pPr indent="266669" algn="just">
              <a:lnSpc>
                <a:spcPts val="2500"/>
              </a:lnSpc>
              <a:spcAft>
                <a:spcPts val="0"/>
              </a:spcAft>
            </a:pPr>
            <a:r>
              <a:rPr lang="zh-CN" altLang="zh-CN" kern="100" dirty="0">
                <a:latin typeface="Calibri"/>
                <a:ea typeface="仿宋"/>
                <a:cs typeface="Times New Roman"/>
              </a:rPr>
              <a:t>《数学课程标准（</a:t>
            </a:r>
            <a:r>
              <a:rPr lang="en-US" altLang="zh-CN" kern="100" dirty="0">
                <a:latin typeface="Calibri"/>
                <a:ea typeface="仿宋"/>
                <a:cs typeface="Times New Roman"/>
              </a:rPr>
              <a:t>2011</a:t>
            </a:r>
            <a:r>
              <a:rPr lang="zh-CN" altLang="zh-CN" kern="100" dirty="0">
                <a:latin typeface="Calibri"/>
                <a:ea typeface="仿宋"/>
                <a:cs typeface="Times New Roman"/>
              </a:rPr>
              <a:t>年版）》：空间观念主要是指根据物体特征抽象出几何图形，根据几何图形想象出所描述的实际物体；想象出物体的方位和相互之间的位置关系；描述图形的运动和变化；依据语言描述画出图形等。也就是说，空间观念要经历抽象、想象、描述的过程，它的结果是关于物体形状、大小、方向、距离、位置关系、运动等在人脑中的映象，是空间知觉加工后形成的表象。</a:t>
            </a:r>
            <a:endParaRPr lang="zh-CN" altLang="zh-CN" kern="100" dirty="0">
              <a:effectLst/>
              <a:latin typeface="Calibri"/>
              <a:ea typeface="宋体"/>
              <a:cs typeface="Times New Roman"/>
            </a:endParaRPr>
          </a:p>
        </p:txBody>
      </p:sp>
    </p:spTree>
    <p:extLst>
      <p:ext uri="{BB962C8B-B14F-4D97-AF65-F5344CB8AC3E}">
        <p14:creationId xmlns:p14="http://schemas.microsoft.com/office/powerpoint/2010/main" val="958667236"/>
      </p:ext>
    </p:extLst>
  </p:cSld>
  <p:clrMapOvr>
    <a:masterClrMapping/>
  </p:clrMapOvr>
  <mc:AlternateContent xmlns:mc="http://schemas.openxmlformats.org/markup-compatibility/2006" xmlns:p14="http://schemas.microsoft.com/office/powerpoint/2010/main">
    <mc:Choice Requires="p14">
      <p:transition spd="slow" advClick="0" advTm="0">
        <p14:conveyor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0" presetClass="entr" presetSubtype="0" decel="10000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1000" fill="hold"/>
                                        <p:tgtEl>
                                          <p:spTgt spid="7"/>
                                        </p:tgtEl>
                                        <p:attrNameLst>
                                          <p:attrName>ppt_w</p:attrName>
                                        </p:attrNameLst>
                                      </p:cBhvr>
                                      <p:tavLst>
                                        <p:tav tm="0">
                                          <p:val>
                                            <p:strVal val="#ppt_w+.3"/>
                                          </p:val>
                                        </p:tav>
                                        <p:tav tm="100000">
                                          <p:val>
                                            <p:strVal val="#ppt_w"/>
                                          </p:val>
                                        </p:tav>
                                      </p:tavLst>
                                    </p:anim>
                                    <p:anim calcmode="lin" valueType="num">
                                      <p:cBhvr>
                                        <p:cTn id="8" dur="1000" fill="hold"/>
                                        <p:tgtEl>
                                          <p:spTgt spid="7"/>
                                        </p:tgtEl>
                                        <p:attrNameLst>
                                          <p:attrName>ppt_h</p:attrName>
                                        </p:attrNameLst>
                                      </p:cBhvr>
                                      <p:tavLst>
                                        <p:tav tm="0">
                                          <p:val>
                                            <p:strVal val="#ppt_h"/>
                                          </p:val>
                                        </p:tav>
                                        <p:tav tm="100000">
                                          <p:val>
                                            <p:strVal val="#ppt_h"/>
                                          </p:val>
                                        </p:tav>
                                      </p:tavLst>
                                    </p:anim>
                                    <p:animEffect transition="in" filter="fade">
                                      <p:cBhvr>
                                        <p:cTn id="9" dur="1000"/>
                                        <p:tgtEl>
                                          <p:spTgt spid="7"/>
                                        </p:tgtEl>
                                      </p:cBhvr>
                                    </p:animEffect>
                                  </p:childTnLst>
                                </p:cTn>
                              </p:par>
                            </p:childTnLst>
                          </p:cTn>
                        </p:par>
                      </p:childTnLst>
                    </p:cTn>
                  </p:par>
                  <p:par>
                    <p:cTn id="10" fill="hold">
                      <p:stCondLst>
                        <p:cond delay="indefinite"/>
                      </p:stCondLst>
                      <p:childTnLst>
                        <p:par>
                          <p:cTn id="11" fill="hold">
                            <p:stCondLst>
                              <p:cond delay="0"/>
                            </p:stCondLst>
                            <p:childTnLst>
                              <p:par>
                                <p:cTn id="12" presetID="23" presetClass="entr" presetSubtype="32" fill="hold" grpId="0" nodeType="clickEffect">
                                  <p:stCondLst>
                                    <p:cond delay="0"/>
                                  </p:stCondLst>
                                  <p:childTnLst>
                                    <p:set>
                                      <p:cBhvr>
                                        <p:cTn id="13" dur="1" fill="hold">
                                          <p:stCondLst>
                                            <p:cond delay="0"/>
                                          </p:stCondLst>
                                        </p:cTn>
                                        <p:tgtEl>
                                          <p:spTgt spid="26"/>
                                        </p:tgtEl>
                                        <p:attrNameLst>
                                          <p:attrName>style.visibility</p:attrName>
                                        </p:attrNameLst>
                                      </p:cBhvr>
                                      <p:to>
                                        <p:strVal val="visible"/>
                                      </p:to>
                                    </p:set>
                                    <p:anim calcmode="lin" valueType="num">
                                      <p:cBhvr>
                                        <p:cTn id="14" dur="500" fill="hold"/>
                                        <p:tgtEl>
                                          <p:spTgt spid="26"/>
                                        </p:tgtEl>
                                        <p:attrNameLst>
                                          <p:attrName>ppt_w</p:attrName>
                                        </p:attrNameLst>
                                      </p:cBhvr>
                                      <p:tavLst>
                                        <p:tav tm="0">
                                          <p:val>
                                            <p:strVal val="4*#ppt_w"/>
                                          </p:val>
                                        </p:tav>
                                        <p:tav tm="100000">
                                          <p:val>
                                            <p:strVal val="#ppt_w"/>
                                          </p:val>
                                        </p:tav>
                                      </p:tavLst>
                                    </p:anim>
                                    <p:anim calcmode="lin" valueType="num">
                                      <p:cBhvr>
                                        <p:cTn id="15" dur="500" fill="hold"/>
                                        <p:tgtEl>
                                          <p:spTgt spid="26"/>
                                        </p:tgtEl>
                                        <p:attrNameLst>
                                          <p:attrName>ppt_h</p:attrName>
                                        </p:attrNameLst>
                                      </p:cBhvr>
                                      <p:tavLst>
                                        <p:tav tm="0">
                                          <p:val>
                                            <p:strVal val="4*#ppt_h"/>
                                          </p:val>
                                        </p:tav>
                                        <p:tav tm="100000">
                                          <p:val>
                                            <p:strVal val="#ppt_h"/>
                                          </p:val>
                                        </p:tav>
                                      </p:tavLst>
                                    </p:anim>
                                  </p:childTnLst>
                                </p:cTn>
                              </p:par>
                              <p:par>
                                <p:cTn id="16" presetID="2" presetClass="entr" presetSubtype="4" fill="hold" grpId="0" nodeType="withEffect">
                                  <p:stCondLst>
                                    <p:cond delay="0"/>
                                  </p:stCondLst>
                                  <p:childTnLst>
                                    <p:set>
                                      <p:cBhvr>
                                        <p:cTn id="17" dur="1" fill="hold">
                                          <p:stCondLst>
                                            <p:cond delay="0"/>
                                          </p:stCondLst>
                                        </p:cTn>
                                        <p:tgtEl>
                                          <p:spTgt spid="27"/>
                                        </p:tgtEl>
                                        <p:attrNameLst>
                                          <p:attrName>style.visibility</p:attrName>
                                        </p:attrNameLst>
                                      </p:cBhvr>
                                      <p:to>
                                        <p:strVal val="visible"/>
                                      </p:to>
                                    </p:set>
                                    <p:anim calcmode="lin" valueType="num">
                                      <p:cBhvr additive="base">
                                        <p:cTn id="18" dur="500" fill="hold"/>
                                        <p:tgtEl>
                                          <p:spTgt spid="27"/>
                                        </p:tgtEl>
                                        <p:attrNameLst>
                                          <p:attrName>ppt_x</p:attrName>
                                        </p:attrNameLst>
                                      </p:cBhvr>
                                      <p:tavLst>
                                        <p:tav tm="0">
                                          <p:val>
                                            <p:strVal val="#ppt_x"/>
                                          </p:val>
                                        </p:tav>
                                        <p:tav tm="100000">
                                          <p:val>
                                            <p:strVal val="#ppt_x"/>
                                          </p:val>
                                        </p:tav>
                                      </p:tavLst>
                                    </p:anim>
                                    <p:anim calcmode="lin" valueType="num">
                                      <p:cBhvr additive="base">
                                        <p:cTn id="19" dur="500" fill="hold"/>
                                        <p:tgtEl>
                                          <p:spTgt spid="2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P spid="27"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矩形 13"/>
          <p:cNvSpPr/>
          <p:nvPr/>
        </p:nvSpPr>
        <p:spPr>
          <a:xfrm>
            <a:off x="217534" y="2428528"/>
            <a:ext cx="7595620" cy="2202061"/>
          </a:xfrm>
          <a:prstGeom prst="rect">
            <a:avLst/>
          </a:prstGeom>
          <a:noFill/>
          <a:ln>
            <a:solidFill>
              <a:schemeClr val="accent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lIns="68584" tIns="34292" rIns="68584" bIns="34292" rtlCol="0" anchor="ctr"/>
          <a:lstStyle/>
          <a:p>
            <a:pPr algn="ctr"/>
            <a:endParaRPr lang="zh-CN" altLang="en-US">
              <a:gradFill>
                <a:gsLst>
                  <a:gs pos="83000">
                    <a:srgbClr val="C00000"/>
                  </a:gs>
                  <a:gs pos="100000">
                    <a:srgbClr val="C00000"/>
                  </a:gs>
                </a:gsLst>
                <a:lin ang="5400000" scaled="1"/>
              </a:gradFill>
            </a:endParaRPr>
          </a:p>
        </p:txBody>
      </p:sp>
      <p:sp>
        <p:nvSpPr>
          <p:cNvPr id="15" name="矩形 14"/>
          <p:cNvSpPr/>
          <p:nvPr/>
        </p:nvSpPr>
        <p:spPr>
          <a:xfrm>
            <a:off x="231707" y="2428528"/>
            <a:ext cx="7630685" cy="1992857"/>
          </a:xfrm>
          <a:prstGeom prst="rect">
            <a:avLst/>
          </a:prstGeom>
        </p:spPr>
        <p:txBody>
          <a:bodyPr wrap="square" lIns="68584" tIns="34292" rIns="68584" bIns="34292">
            <a:spAutoFit/>
          </a:bodyPr>
          <a:lstStyle/>
          <a:p>
            <a:pPr indent="88890" algn="just">
              <a:lnSpc>
                <a:spcPts val="2500"/>
              </a:lnSpc>
              <a:spcAft>
                <a:spcPts val="0"/>
              </a:spcAft>
            </a:pPr>
            <a:r>
              <a:rPr lang="zh-CN" altLang="en-US" sz="1400" kern="100" dirty="0" smtClean="0">
                <a:latin typeface="微软雅黑" pitchFamily="34" charset="-122"/>
                <a:ea typeface="微软雅黑" pitchFamily="34" charset="-122"/>
                <a:cs typeface="Times New Roman"/>
              </a:rPr>
              <a:t>     观察</a:t>
            </a:r>
            <a:r>
              <a:rPr lang="zh-CN" altLang="en-US" sz="1400" kern="100" dirty="0">
                <a:latin typeface="微软雅黑" pitchFamily="34" charset="-122"/>
                <a:ea typeface="微软雅黑" pitchFamily="34" charset="-122"/>
                <a:cs typeface="Times New Roman"/>
              </a:rPr>
              <a:t>物体的学习分为两个阶段，第一阶段是实物观察，一年级下</a:t>
            </a:r>
            <a:r>
              <a:rPr lang="zh-CN" altLang="en-US" sz="1400" kern="100" dirty="0" smtClean="0">
                <a:latin typeface="微软雅黑" pitchFamily="34" charset="-122"/>
                <a:ea typeface="微软雅黑" pitchFamily="34" charset="-122"/>
                <a:cs typeface="Times New Roman"/>
              </a:rPr>
              <a:t>册是从</a:t>
            </a:r>
            <a:r>
              <a:rPr lang="zh-CN" altLang="en-US" sz="1400" kern="100" dirty="0">
                <a:latin typeface="微软雅黑" pitchFamily="34" charset="-122"/>
                <a:ea typeface="微软雅黑" pitchFamily="34" charset="-122"/>
                <a:cs typeface="Times New Roman"/>
              </a:rPr>
              <a:t>不同的方向观察一个物体，同一个物体不超过三个方向，在三年级上册发展到观察一个物体及观察两个物体的简单关系。观察的角度增加。是在四年级下册观察有几个正方体搭成的立体图形，在小场景下感受观察的范围随着观察点的变化而变化，了解物体之间的相互关系。在六年级上册，是在大场景下感受观察的范围随着观察点，观察角度的变化而变化。由此看来，观察物体这一内容，在每一学段的学习都是和空间观念密不可分的，因此，学好每一年段的内容尤为重要。</a:t>
            </a:r>
            <a:r>
              <a:rPr lang="zh-CN" altLang="en-US" sz="1100" dirty="0" smtClean="0">
                <a:solidFill>
                  <a:schemeClr val="bg1">
                    <a:lumMod val="50000"/>
                  </a:schemeClr>
                </a:solidFill>
                <a:latin typeface="微软雅黑" panose="020B0503020204020204" pitchFamily="34" charset="-122"/>
                <a:ea typeface="微软雅黑" panose="020B0503020204020204" pitchFamily="34" charset="-122"/>
              </a:rPr>
              <a:t>。</a:t>
            </a:r>
            <a:endParaRPr lang="zh-CN" altLang="en-US" sz="1000" dirty="0">
              <a:solidFill>
                <a:schemeClr val="bg1">
                  <a:lumMod val="50000"/>
                </a:schemeClr>
              </a:solidFill>
              <a:latin typeface="微软雅黑" pitchFamily="34" charset="-122"/>
              <a:ea typeface="微软雅黑" pitchFamily="34" charset="-122"/>
            </a:endParaRPr>
          </a:p>
        </p:txBody>
      </p:sp>
      <p:grpSp>
        <p:nvGrpSpPr>
          <p:cNvPr id="3" name="组合 15"/>
          <p:cNvGrpSpPr/>
          <p:nvPr/>
        </p:nvGrpSpPr>
        <p:grpSpPr>
          <a:xfrm>
            <a:off x="231707" y="260105"/>
            <a:ext cx="2653441" cy="386795"/>
            <a:chOff x="4760000" y="489422"/>
            <a:chExt cx="2529636" cy="688772"/>
          </a:xfrm>
        </p:grpSpPr>
        <p:sp>
          <p:nvSpPr>
            <p:cNvPr id="17" name="圆角矩形 16"/>
            <p:cNvSpPr/>
            <p:nvPr/>
          </p:nvSpPr>
          <p:spPr>
            <a:xfrm>
              <a:off x="4760000" y="489422"/>
              <a:ext cx="2529636" cy="677945"/>
            </a:xfrm>
            <a:prstGeom prst="roundRect">
              <a:avLst>
                <a:gd name="adj" fmla="val 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gradFill>
                  <a:gsLst>
                    <a:gs pos="90000">
                      <a:srgbClr val="C00000"/>
                    </a:gs>
                    <a:gs pos="30000">
                      <a:srgbClr val="FF3300"/>
                    </a:gs>
                  </a:gsLst>
                  <a:lin ang="5400000" scaled="1"/>
                </a:gradFill>
              </a:endParaRPr>
            </a:p>
          </p:txBody>
        </p:sp>
        <p:sp>
          <p:nvSpPr>
            <p:cNvPr id="18" name="矩形 17"/>
            <p:cNvSpPr/>
            <p:nvPr/>
          </p:nvSpPr>
          <p:spPr>
            <a:xfrm>
              <a:off x="4760000" y="520519"/>
              <a:ext cx="2239192" cy="657675"/>
            </a:xfrm>
            <a:prstGeom prst="rect">
              <a:avLst/>
            </a:prstGeom>
          </p:spPr>
          <p:txBody>
            <a:bodyPr wrap="square">
              <a:spAutoFit/>
            </a:bodyPr>
            <a:lstStyle/>
            <a:p>
              <a:pPr algn="ctr"/>
              <a:r>
                <a:rPr lang="zh-CN" altLang="en-US" b="1" dirty="0" smtClean="0">
                  <a:gradFill>
                    <a:gsLst>
                      <a:gs pos="83000">
                        <a:prstClr val="white"/>
                      </a:gs>
                      <a:gs pos="100000">
                        <a:prstClr val="white"/>
                      </a:gs>
                    </a:gsLst>
                    <a:lin ang="5400000" scaled="1"/>
                  </a:gradFill>
                  <a:latin typeface="微软雅黑" panose="020B0503020204020204" pitchFamily="34" charset="-122"/>
                  <a:ea typeface="微软雅黑" panose="020B0503020204020204" pitchFamily="34" charset="-122"/>
                </a:rPr>
                <a:t>单元内容的前后联系</a:t>
              </a:r>
              <a:endParaRPr lang="zh-CN" altLang="en-US" b="1" dirty="0">
                <a:gradFill>
                  <a:gsLst>
                    <a:gs pos="83000">
                      <a:prstClr val="white"/>
                    </a:gs>
                    <a:gs pos="100000">
                      <a:prstClr val="white"/>
                    </a:gs>
                  </a:gsLst>
                  <a:lin ang="5400000" scaled="1"/>
                </a:gradFill>
                <a:latin typeface="微软雅黑" panose="020B0503020204020204" pitchFamily="34" charset="-122"/>
                <a:ea typeface="微软雅黑" panose="020B0503020204020204" pitchFamily="34" charset="-122"/>
              </a:endParaRPr>
            </a:p>
          </p:txBody>
        </p:sp>
      </p:grpSp>
      <p:sp>
        <p:nvSpPr>
          <p:cNvPr id="20" name="矩形 19"/>
          <p:cNvSpPr>
            <a:spLocks noChangeAspect="1"/>
          </p:cNvSpPr>
          <p:nvPr/>
        </p:nvSpPr>
        <p:spPr>
          <a:xfrm>
            <a:off x="4334371" y="702027"/>
            <a:ext cx="2378535" cy="1524800"/>
          </a:xfrm>
          <a:prstGeom prst="rect">
            <a:avLst/>
          </a:prstGeom>
          <a:blipFill dpi="0" rotWithShape="1">
            <a:blip r:embed="rId3" cstate="print">
              <a:extLst>
                <a:ext uri="{28A0092B-C50C-407E-A947-70E740481C1C}">
                  <a14:useLocalDpi xmlns:a14="http://schemas.microsoft.com/office/drawing/2010/main" val="0"/>
                </a:ext>
              </a:extLst>
            </a:blip>
            <a:srcRect/>
            <a:stretch>
              <a:fillRect/>
            </a:stretch>
          </a:blipFill>
          <a:ln>
            <a:noFill/>
          </a:ln>
        </p:spPr>
        <p:style>
          <a:lnRef idx="1">
            <a:schemeClr val="accent1"/>
          </a:lnRef>
          <a:fillRef idx="0">
            <a:schemeClr val="accent1"/>
          </a:fillRef>
          <a:effectRef idx="0">
            <a:schemeClr val="accent1"/>
          </a:effectRef>
          <a:fontRef idx="minor">
            <a:schemeClr val="tx1"/>
          </a:fontRef>
        </p:style>
        <p:txBody>
          <a:bodyPr rot="0" spcFirstLastPara="0" vertOverflow="overflow" horzOverflow="overflow" vert="horz" wrap="square" lIns="77250" tIns="38626" rIns="77250" bIns="38626" numCol="1" spcCol="0" rtlCol="0" fromWordArt="0" anchor="ctr" anchorCtr="0" forceAA="0" compatLnSpc="1">
            <a:prstTxWarp prst="textNoShape">
              <a:avLst/>
            </a:prstTxWarp>
            <a:noAutofit/>
          </a:bodyPr>
          <a:lstStyle/>
          <a:p>
            <a:pPr algn="ctr"/>
            <a:endParaRPr lang="zh-CN" altLang="en-US" dirty="0">
              <a:solidFill>
                <a:schemeClr val="bg1">
                  <a:alpha val="99000"/>
                </a:schemeClr>
              </a:solidFill>
            </a:endParaRPr>
          </a:p>
        </p:txBody>
      </p:sp>
    </p:spTree>
    <p:extLst>
      <p:ext uri="{BB962C8B-B14F-4D97-AF65-F5344CB8AC3E}">
        <p14:creationId xmlns:p14="http://schemas.microsoft.com/office/powerpoint/2010/main" val="1066535552"/>
      </p:ext>
    </p:extLst>
  </p:cSld>
  <p:clrMapOvr>
    <a:masterClrMapping/>
  </p:clrMapOvr>
  <mc:AlternateContent xmlns:mc="http://schemas.openxmlformats.org/markup-compatibility/2006" xmlns:p14="http://schemas.microsoft.com/office/powerpoint/2010/main">
    <mc:Choice Requires="p14">
      <p:transition spd="slow" advClick="0" advTm="0">
        <p14:ripple/>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1500"/>
                                  </p:stCondLst>
                                  <p:childTnLst>
                                    <p:set>
                                      <p:cBhvr>
                                        <p:cTn id="6" dur="1" fill="hold">
                                          <p:stCondLst>
                                            <p:cond delay="0"/>
                                          </p:stCondLst>
                                        </p:cTn>
                                        <p:tgtEl>
                                          <p:spTgt spid="20"/>
                                        </p:tgtEl>
                                        <p:attrNameLst>
                                          <p:attrName>style.visibility</p:attrName>
                                        </p:attrNameLst>
                                      </p:cBhvr>
                                      <p:to>
                                        <p:strVal val="visible"/>
                                      </p:to>
                                    </p:set>
                                    <p:anim calcmode="lin" valueType="num">
                                      <p:cBhvr>
                                        <p:cTn id="7" dur="1000" fill="hold"/>
                                        <p:tgtEl>
                                          <p:spTgt spid="20"/>
                                        </p:tgtEl>
                                        <p:attrNameLst>
                                          <p:attrName>ppt_w</p:attrName>
                                        </p:attrNameLst>
                                      </p:cBhvr>
                                      <p:tavLst>
                                        <p:tav tm="0">
                                          <p:val>
                                            <p:fltVal val="0"/>
                                          </p:val>
                                        </p:tav>
                                        <p:tav tm="100000">
                                          <p:val>
                                            <p:strVal val="#ppt_w"/>
                                          </p:val>
                                        </p:tav>
                                      </p:tavLst>
                                    </p:anim>
                                    <p:anim calcmode="lin" valueType="num">
                                      <p:cBhvr>
                                        <p:cTn id="8" dur="1000" fill="hold"/>
                                        <p:tgtEl>
                                          <p:spTgt spid="20"/>
                                        </p:tgtEl>
                                        <p:attrNameLst>
                                          <p:attrName>ppt_h</p:attrName>
                                        </p:attrNameLst>
                                      </p:cBhvr>
                                      <p:tavLst>
                                        <p:tav tm="0">
                                          <p:val>
                                            <p:fltVal val="0"/>
                                          </p:val>
                                        </p:tav>
                                        <p:tav tm="100000">
                                          <p:val>
                                            <p:strVal val="#ppt_h"/>
                                          </p:val>
                                        </p:tav>
                                      </p:tavLst>
                                    </p:anim>
                                    <p:animEffect transition="in" filter="fade">
                                      <p:cBhvr>
                                        <p:cTn id="9" dur="1000"/>
                                        <p:tgtEl>
                                          <p:spTgt spid="20"/>
                                        </p:tgtEl>
                                      </p:cBhvr>
                                    </p:animEffect>
                                  </p:childTnLst>
                                </p:cTn>
                              </p:par>
                              <p:par>
                                <p:cTn id="10" presetID="0" presetClass="path" presetSubtype="0" accel="50000" decel="50000" fill="hold" grpId="1" nodeType="withEffect">
                                  <p:stCondLst>
                                    <p:cond delay="1500"/>
                                  </p:stCondLst>
                                  <p:childTnLst>
                                    <p:animMotion origin="layout" path="M 0.29023 0.56782 C 0.28425 0.53541 0.26706 0.51967 0.2569 0.49143 C 0.24805 0.46643 0.23841 0.4419 0.22917 0.41736 C 0.22487 0.40555 0.22044 0.39051 0.21393 0.38264 C 0.21237 0.37708 0.21185 0.37037 0.20977 0.36551 C 0.20729 0.35995 0.20404 0.35578 0.20143 0.35069 C 0.19492 0.33796 0.18906 0.32152 0.18333 0.30856 C 0.17813 0.29652 0.17135 0.28727 0.16523 0.27662 C 0.16042 0.26782 0.15742 0.2537 0.15273 0.24444 C 0.14701 0.2331 0.14076 0.22315 0.13477 0.21227 C 0.12669 0.19815 0.11966 0.17708 0.10833 0.17037 C 0.10326 0.15717 0.09622 0.1456 0.09023 0.13333 C 0.0849 0.12222 0.0819 0.11203 0.075 0.1037 C 0.06576 0.07893 0.05039 0.05833 0.0375 0.03958 C 0.02969 0.02777 0.03737 0.04166 0.02773 0.02963 C 0.01185 0.00949 0.03711 0.03611 0.0181 0.01481 C 0.01289 0.00902 0.00677 0.0074 -4.16667E-7 2.96296E-6 " pathEditMode="relative" rAng="0" ptsTypes="AAAAAAAAAAAAAAAAA">
                                      <p:cBhvr>
                                        <p:cTn id="11" dur="1000" fill="hold"/>
                                        <p:tgtEl>
                                          <p:spTgt spid="20"/>
                                        </p:tgtEl>
                                        <p:attrNameLst>
                                          <p:attrName>ppt_x</p:attrName>
                                          <p:attrName>ppt_y</p:attrName>
                                        </p:attrNameLst>
                                      </p:cBhvr>
                                      <p:rCtr x="-14518" y="-28403"/>
                                    </p:animMotion>
                                  </p:childTnLst>
                                </p:cTn>
                              </p:par>
                              <p:par>
                                <p:cTn id="12" presetID="8" presetClass="emph" presetSubtype="0" fill="hold" grpId="2" nodeType="withEffect">
                                  <p:stCondLst>
                                    <p:cond delay="1500"/>
                                  </p:stCondLst>
                                  <p:childTnLst>
                                    <p:animRot by="21600000">
                                      <p:cBhvr>
                                        <p:cTn id="13" dur="1000" fill="hold"/>
                                        <p:tgtEl>
                                          <p:spTgt spid="20"/>
                                        </p:tgtEl>
                                        <p:attrNameLst>
                                          <p:attrName>r</p:attrName>
                                        </p:attrNameLst>
                                      </p:cBhvr>
                                    </p:animRot>
                                  </p:childTnLst>
                                </p:cTn>
                              </p:par>
                            </p:childTnLst>
                          </p:cTn>
                        </p:par>
                        <p:par>
                          <p:cTn id="14" fill="hold">
                            <p:stCondLst>
                              <p:cond delay="2500"/>
                            </p:stCondLst>
                            <p:childTnLst>
                              <p:par>
                                <p:cTn id="15" presetID="21" presetClass="entr" presetSubtype="1" fill="hold" grpId="0" nodeType="afterEffect">
                                  <p:stCondLst>
                                    <p:cond delay="0"/>
                                  </p:stCondLst>
                                  <p:childTnLst>
                                    <p:set>
                                      <p:cBhvr>
                                        <p:cTn id="16" dur="1" fill="hold">
                                          <p:stCondLst>
                                            <p:cond delay="0"/>
                                          </p:stCondLst>
                                        </p:cTn>
                                        <p:tgtEl>
                                          <p:spTgt spid="14"/>
                                        </p:tgtEl>
                                        <p:attrNameLst>
                                          <p:attrName>style.visibility</p:attrName>
                                        </p:attrNameLst>
                                      </p:cBhvr>
                                      <p:to>
                                        <p:strVal val="visible"/>
                                      </p:to>
                                    </p:set>
                                    <p:animEffect transition="in" filter="wheel(1)">
                                      <p:cBhvr>
                                        <p:cTn id="17" dur="1500"/>
                                        <p:tgtEl>
                                          <p:spTgt spid="14"/>
                                        </p:tgtEl>
                                      </p:cBhvr>
                                    </p:animEffect>
                                  </p:childTnLst>
                                </p:cTn>
                              </p:par>
                              <p:par>
                                <p:cTn id="18" presetID="42" presetClass="entr" presetSubtype="0" fill="hold" grpId="0" nodeType="withEffect">
                                  <p:stCondLst>
                                    <p:cond delay="1500"/>
                                  </p:stCondLst>
                                  <p:iterate type="lt">
                                    <p:tmPct val="1908"/>
                                  </p:iterate>
                                  <p:childTnLst>
                                    <p:set>
                                      <p:cBhvr>
                                        <p:cTn id="19" dur="1" fill="hold">
                                          <p:stCondLst>
                                            <p:cond delay="0"/>
                                          </p:stCondLst>
                                        </p:cTn>
                                        <p:tgtEl>
                                          <p:spTgt spid="15"/>
                                        </p:tgtEl>
                                        <p:attrNameLst>
                                          <p:attrName>style.visibility</p:attrName>
                                        </p:attrNameLst>
                                      </p:cBhvr>
                                      <p:to>
                                        <p:strVal val="visible"/>
                                      </p:to>
                                    </p:set>
                                    <p:animEffect transition="in" filter="fade">
                                      <p:cBhvr>
                                        <p:cTn id="20" dur="1000"/>
                                        <p:tgtEl>
                                          <p:spTgt spid="15"/>
                                        </p:tgtEl>
                                      </p:cBhvr>
                                    </p:animEffect>
                                    <p:anim calcmode="lin" valueType="num">
                                      <p:cBhvr>
                                        <p:cTn id="21" dur="1000" fill="hold"/>
                                        <p:tgtEl>
                                          <p:spTgt spid="15"/>
                                        </p:tgtEl>
                                        <p:attrNameLst>
                                          <p:attrName>ppt_x</p:attrName>
                                        </p:attrNameLst>
                                      </p:cBhvr>
                                      <p:tavLst>
                                        <p:tav tm="0">
                                          <p:val>
                                            <p:strVal val="#ppt_x"/>
                                          </p:val>
                                        </p:tav>
                                        <p:tav tm="100000">
                                          <p:val>
                                            <p:strVal val="#ppt_x"/>
                                          </p:val>
                                        </p:tav>
                                      </p:tavLst>
                                    </p:anim>
                                    <p:anim calcmode="lin" valueType="num">
                                      <p:cBhvr>
                                        <p:cTn id="22" dur="1000" fill="hold"/>
                                        <p:tgtEl>
                                          <p:spTgt spid="1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p:bldP spid="20" grpId="0" animBg="1"/>
      <p:bldP spid="20" grpId="1" animBg="1"/>
      <p:bldP spid="20" grpId="2"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8"/>
          <p:cNvSpPr/>
          <p:nvPr/>
        </p:nvSpPr>
        <p:spPr>
          <a:xfrm>
            <a:off x="3581334" y="2783467"/>
            <a:ext cx="4890371" cy="1847125"/>
          </a:xfrm>
          <a:prstGeom prst="rect">
            <a:avLst/>
          </a:prstGeom>
          <a:noFill/>
          <a:ln>
            <a:solidFill>
              <a:schemeClr val="accent2"/>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lIns="68584" tIns="34292" rIns="68584" bIns="34292" rtlCol="0" anchor="ctr"/>
          <a:lstStyle/>
          <a:p>
            <a:pPr algn="ctr"/>
            <a:endParaRPr lang="zh-CN" altLang="en-US">
              <a:gradFill>
                <a:gsLst>
                  <a:gs pos="83000">
                    <a:srgbClr val="C00000"/>
                  </a:gs>
                  <a:gs pos="100000">
                    <a:srgbClr val="C00000"/>
                  </a:gs>
                </a:gsLst>
                <a:lin ang="5400000" scaled="1"/>
              </a:gradFill>
            </a:endParaRPr>
          </a:p>
        </p:txBody>
      </p:sp>
      <p:sp>
        <p:nvSpPr>
          <p:cNvPr id="10" name="矩形 9"/>
          <p:cNvSpPr/>
          <p:nvPr/>
        </p:nvSpPr>
        <p:spPr>
          <a:xfrm>
            <a:off x="3581334" y="2791613"/>
            <a:ext cx="4565461" cy="1838969"/>
          </a:xfrm>
          <a:prstGeom prst="rect">
            <a:avLst/>
          </a:prstGeom>
        </p:spPr>
        <p:txBody>
          <a:bodyPr wrap="square" lIns="68584" tIns="34292" rIns="68584" bIns="34292">
            <a:spAutoFit/>
          </a:bodyPr>
          <a:lstStyle/>
          <a:p>
            <a:pPr>
              <a:lnSpc>
                <a:spcPts val="2325"/>
              </a:lnSpc>
            </a:pPr>
            <a:r>
              <a:rPr lang="zh-CN" altLang="en-US" sz="1400" dirty="0">
                <a:solidFill>
                  <a:prstClr val="white">
                    <a:lumMod val="50000"/>
                  </a:prstClr>
                </a:solidFill>
                <a:latin typeface="微软雅黑" panose="020B0503020204020204" pitchFamily="34" charset="-122"/>
                <a:ea typeface="微软雅黑" panose="020B0503020204020204" pitchFamily="34" charset="-122"/>
              </a:rPr>
              <a:t>       在此之前，学生拥有从三个方向观察立体图形和在实际生活中从不同方向观察同一物体的经验。让学生在观察、想象、分析和推理等观察物体的具体活动中积累活动经验是学生数学习的重要目标，而实践操作是学生探家图形知识，积累活动经验的重要方法，也是发展学生空间观念的重要手段。</a:t>
            </a:r>
          </a:p>
        </p:txBody>
      </p:sp>
      <p:grpSp>
        <p:nvGrpSpPr>
          <p:cNvPr id="2" name="组合 10"/>
          <p:cNvGrpSpPr/>
          <p:nvPr/>
        </p:nvGrpSpPr>
        <p:grpSpPr>
          <a:xfrm>
            <a:off x="3734587" y="2314523"/>
            <a:ext cx="1897556" cy="394927"/>
            <a:chOff x="4904651" y="1612051"/>
            <a:chExt cx="2529636" cy="703255"/>
          </a:xfrm>
        </p:grpSpPr>
        <p:sp>
          <p:nvSpPr>
            <p:cNvPr id="12" name="圆角矩形 11"/>
            <p:cNvSpPr/>
            <p:nvPr/>
          </p:nvSpPr>
          <p:spPr>
            <a:xfrm>
              <a:off x="4904651" y="1612051"/>
              <a:ext cx="2529636" cy="677945"/>
            </a:xfrm>
            <a:prstGeom prst="roundRect">
              <a:avLst>
                <a:gd name="adj" fmla="val 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gradFill>
                  <a:gsLst>
                    <a:gs pos="90000">
                      <a:srgbClr val="C00000"/>
                    </a:gs>
                    <a:gs pos="30000">
                      <a:srgbClr val="FF3300"/>
                    </a:gs>
                  </a:gsLst>
                  <a:lin ang="5400000" scaled="1"/>
                </a:gradFill>
              </a:endParaRPr>
            </a:p>
          </p:txBody>
        </p:sp>
        <p:sp>
          <p:nvSpPr>
            <p:cNvPr id="13" name="矩形 12"/>
            <p:cNvSpPr/>
            <p:nvPr/>
          </p:nvSpPr>
          <p:spPr>
            <a:xfrm>
              <a:off x="5050444" y="1657629"/>
              <a:ext cx="2239192" cy="657677"/>
            </a:xfrm>
            <a:prstGeom prst="rect">
              <a:avLst/>
            </a:prstGeom>
          </p:spPr>
          <p:txBody>
            <a:bodyPr wrap="square">
              <a:spAutoFit/>
            </a:bodyPr>
            <a:lstStyle/>
            <a:p>
              <a:pPr algn="ctr"/>
              <a:r>
                <a:rPr lang="zh-CN" altLang="en-US" b="1" dirty="0" smtClean="0">
                  <a:gradFill>
                    <a:gsLst>
                      <a:gs pos="83000">
                        <a:prstClr val="white"/>
                      </a:gs>
                      <a:gs pos="100000">
                        <a:prstClr val="white"/>
                      </a:gs>
                    </a:gsLst>
                    <a:lin ang="5400000" scaled="1"/>
                  </a:gradFill>
                  <a:latin typeface="微软雅黑" panose="020B0503020204020204" pitchFamily="34" charset="-122"/>
                  <a:ea typeface="微软雅黑" panose="020B0503020204020204" pitchFamily="34" charset="-122"/>
                </a:rPr>
                <a:t>学情分析</a:t>
              </a:r>
              <a:endParaRPr lang="zh-CN" altLang="en-US" b="1" dirty="0">
                <a:gradFill>
                  <a:gsLst>
                    <a:gs pos="83000">
                      <a:prstClr val="white"/>
                    </a:gs>
                    <a:gs pos="100000">
                      <a:prstClr val="white"/>
                    </a:gs>
                  </a:gsLst>
                  <a:lin ang="5400000" scaled="1"/>
                </a:gradFill>
                <a:latin typeface="微软雅黑" panose="020B0503020204020204" pitchFamily="34" charset="-122"/>
                <a:ea typeface="微软雅黑" panose="020B0503020204020204" pitchFamily="34" charset="-122"/>
              </a:endParaRPr>
            </a:p>
          </p:txBody>
        </p:sp>
      </p:grpSp>
      <p:sp>
        <p:nvSpPr>
          <p:cNvPr id="14" name="矩形 13"/>
          <p:cNvSpPr/>
          <p:nvPr/>
        </p:nvSpPr>
        <p:spPr>
          <a:xfrm>
            <a:off x="217534" y="674785"/>
            <a:ext cx="3203132" cy="3955804"/>
          </a:xfrm>
          <a:prstGeom prst="rect">
            <a:avLst/>
          </a:prstGeom>
          <a:noFill/>
          <a:ln>
            <a:solidFill>
              <a:schemeClr val="accent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lIns="68584" tIns="34292" rIns="68584" bIns="34292" rtlCol="0" anchor="ctr"/>
          <a:lstStyle/>
          <a:p>
            <a:pPr algn="ctr"/>
            <a:endParaRPr lang="zh-CN" altLang="en-US">
              <a:gradFill>
                <a:gsLst>
                  <a:gs pos="83000">
                    <a:srgbClr val="C00000"/>
                  </a:gs>
                  <a:gs pos="100000">
                    <a:srgbClr val="C00000"/>
                  </a:gs>
                </a:gsLst>
                <a:lin ang="5400000" scaled="1"/>
              </a:gradFill>
            </a:endParaRPr>
          </a:p>
        </p:txBody>
      </p:sp>
      <p:sp>
        <p:nvSpPr>
          <p:cNvPr id="15" name="矩形 14"/>
          <p:cNvSpPr/>
          <p:nvPr/>
        </p:nvSpPr>
        <p:spPr>
          <a:xfrm>
            <a:off x="326486" y="685904"/>
            <a:ext cx="2985233" cy="4211413"/>
          </a:xfrm>
          <a:prstGeom prst="rect">
            <a:avLst/>
          </a:prstGeom>
        </p:spPr>
        <p:txBody>
          <a:bodyPr wrap="square" lIns="68584" tIns="34292" rIns="68584" bIns="34292">
            <a:spAutoFit/>
          </a:bodyPr>
          <a:lstStyle/>
          <a:p>
            <a:pPr indent="88890" algn="just">
              <a:lnSpc>
                <a:spcPts val="2500"/>
              </a:lnSpc>
              <a:spcAft>
                <a:spcPts val="0"/>
              </a:spcAft>
            </a:pPr>
            <a:r>
              <a:rPr lang="en-US" altLang="zh-CN" sz="1400" kern="100" dirty="0">
                <a:solidFill>
                  <a:prstClr val="black"/>
                </a:solidFill>
                <a:latin typeface="微软雅黑" pitchFamily="34" charset="-122"/>
                <a:ea typeface="微软雅黑" pitchFamily="34" charset="-122"/>
                <a:cs typeface="Times New Roman"/>
              </a:rPr>
              <a:t>   </a:t>
            </a:r>
            <a:r>
              <a:rPr lang="zh-CN" altLang="zh-CN" sz="1400" kern="100" dirty="0">
                <a:solidFill>
                  <a:prstClr val="black"/>
                </a:solidFill>
                <a:latin typeface="微软雅黑" pitchFamily="34" charset="-122"/>
                <a:ea typeface="微软雅黑" pitchFamily="34" charset="-122"/>
                <a:cs typeface="Times New Roman"/>
              </a:rPr>
              <a:t>《我说你搭》是北师大版小学数学四年级下册第四单元观察物体第二课时，本节是“空间与图形”领域的教学内容，这节课的内容是学生学习了从不同角度观察实物、几何图体的基础上学习的。教材呈现两个活动情境，第一个通过描述来搭一搭。学生通过描述，能够根据想象搭出原有的立体图形。第二个是让学生根据看到的图形，分析搭这个立体图形可能存在的几种情况，进一步培养学生的空间想象能力。</a:t>
            </a:r>
          </a:p>
          <a:p>
            <a:pPr>
              <a:lnSpc>
                <a:spcPts val="2325"/>
              </a:lnSpc>
            </a:pPr>
            <a:r>
              <a:rPr lang="zh-CN" altLang="en-US" sz="1100" dirty="0">
                <a:solidFill>
                  <a:prstClr val="white">
                    <a:lumMod val="50000"/>
                  </a:prstClr>
                </a:solidFill>
                <a:latin typeface="微软雅黑" panose="020B0503020204020204" pitchFamily="34" charset="-122"/>
                <a:ea typeface="微软雅黑" panose="020B0503020204020204" pitchFamily="34" charset="-122"/>
              </a:rPr>
              <a:t>。</a:t>
            </a:r>
            <a:endParaRPr lang="zh-CN" altLang="en-US" sz="1000" dirty="0">
              <a:solidFill>
                <a:prstClr val="white">
                  <a:lumMod val="50000"/>
                </a:prstClr>
              </a:solidFill>
              <a:latin typeface="微软雅黑" pitchFamily="34" charset="-122"/>
              <a:ea typeface="微软雅黑" pitchFamily="34" charset="-122"/>
            </a:endParaRPr>
          </a:p>
        </p:txBody>
      </p:sp>
      <p:grpSp>
        <p:nvGrpSpPr>
          <p:cNvPr id="3" name="组合 15"/>
          <p:cNvGrpSpPr/>
          <p:nvPr/>
        </p:nvGrpSpPr>
        <p:grpSpPr>
          <a:xfrm>
            <a:off x="191162" y="287928"/>
            <a:ext cx="1897556" cy="386795"/>
            <a:chOff x="4760000" y="489422"/>
            <a:chExt cx="2529636" cy="688772"/>
          </a:xfrm>
        </p:grpSpPr>
        <p:sp>
          <p:nvSpPr>
            <p:cNvPr id="17" name="圆角矩形 16"/>
            <p:cNvSpPr/>
            <p:nvPr/>
          </p:nvSpPr>
          <p:spPr>
            <a:xfrm>
              <a:off x="4760000" y="489422"/>
              <a:ext cx="2529636" cy="677945"/>
            </a:xfrm>
            <a:prstGeom prst="roundRect">
              <a:avLst>
                <a:gd name="adj" fmla="val 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gradFill>
                  <a:gsLst>
                    <a:gs pos="90000">
                      <a:srgbClr val="C00000"/>
                    </a:gs>
                    <a:gs pos="30000">
                      <a:srgbClr val="FF3300"/>
                    </a:gs>
                  </a:gsLst>
                  <a:lin ang="5400000" scaled="1"/>
                </a:gradFill>
              </a:endParaRPr>
            </a:p>
          </p:txBody>
        </p:sp>
        <p:sp>
          <p:nvSpPr>
            <p:cNvPr id="18" name="矩形 17"/>
            <p:cNvSpPr/>
            <p:nvPr/>
          </p:nvSpPr>
          <p:spPr>
            <a:xfrm>
              <a:off x="4760000" y="520519"/>
              <a:ext cx="2239192" cy="657675"/>
            </a:xfrm>
            <a:prstGeom prst="rect">
              <a:avLst/>
            </a:prstGeom>
          </p:spPr>
          <p:txBody>
            <a:bodyPr wrap="square">
              <a:spAutoFit/>
            </a:bodyPr>
            <a:lstStyle/>
            <a:p>
              <a:pPr algn="ctr"/>
              <a:r>
                <a:rPr lang="zh-CN" altLang="en-US" b="1" dirty="0" smtClean="0">
                  <a:gradFill>
                    <a:gsLst>
                      <a:gs pos="83000">
                        <a:prstClr val="white"/>
                      </a:gs>
                      <a:gs pos="100000">
                        <a:prstClr val="white"/>
                      </a:gs>
                    </a:gsLst>
                    <a:lin ang="5400000" scaled="1"/>
                  </a:gradFill>
                  <a:latin typeface="微软雅黑" panose="020B0503020204020204" pitchFamily="34" charset="-122"/>
                  <a:ea typeface="微软雅黑" panose="020B0503020204020204" pitchFamily="34" charset="-122"/>
                </a:rPr>
                <a:t>教材分析</a:t>
              </a:r>
              <a:endParaRPr lang="zh-CN" altLang="en-US" b="1" dirty="0">
                <a:gradFill>
                  <a:gsLst>
                    <a:gs pos="83000">
                      <a:prstClr val="white"/>
                    </a:gs>
                    <a:gs pos="100000">
                      <a:prstClr val="white"/>
                    </a:gs>
                  </a:gsLst>
                  <a:lin ang="5400000" scaled="1"/>
                </a:gradFill>
                <a:latin typeface="微软雅黑" panose="020B0503020204020204" pitchFamily="34" charset="-122"/>
                <a:ea typeface="微软雅黑" panose="020B0503020204020204" pitchFamily="34" charset="-122"/>
              </a:endParaRPr>
            </a:p>
          </p:txBody>
        </p:sp>
      </p:grpSp>
      <p:sp>
        <p:nvSpPr>
          <p:cNvPr id="20" name="矩形 19"/>
          <p:cNvSpPr>
            <a:spLocks noChangeAspect="1"/>
          </p:cNvSpPr>
          <p:nvPr/>
        </p:nvSpPr>
        <p:spPr>
          <a:xfrm>
            <a:off x="4334371" y="702027"/>
            <a:ext cx="2378535" cy="1524800"/>
          </a:xfrm>
          <a:prstGeom prst="rect">
            <a:avLst/>
          </a:prstGeom>
          <a:blipFill dpi="0" rotWithShape="1">
            <a:blip r:embed="rId3" cstate="print">
              <a:extLst>
                <a:ext uri="{28A0092B-C50C-407E-A947-70E740481C1C}">
                  <a14:useLocalDpi xmlns:a14="http://schemas.microsoft.com/office/drawing/2010/main" val="0"/>
                </a:ext>
              </a:extLst>
            </a:blip>
            <a:srcRect/>
            <a:stretch>
              <a:fillRect/>
            </a:stretch>
          </a:blipFill>
          <a:ln>
            <a:noFill/>
          </a:ln>
        </p:spPr>
        <p:style>
          <a:lnRef idx="1">
            <a:schemeClr val="accent1"/>
          </a:lnRef>
          <a:fillRef idx="0">
            <a:schemeClr val="accent1"/>
          </a:fillRef>
          <a:effectRef idx="0">
            <a:schemeClr val="accent1"/>
          </a:effectRef>
          <a:fontRef idx="minor">
            <a:schemeClr val="tx1"/>
          </a:fontRef>
        </p:style>
        <p:txBody>
          <a:bodyPr rot="0" spcFirstLastPara="0" vertOverflow="overflow" horzOverflow="overflow" vert="horz" wrap="square" lIns="77250" tIns="38626" rIns="77250" bIns="38626" numCol="1" spcCol="0" rtlCol="0" fromWordArt="0" anchor="ctr" anchorCtr="0" forceAA="0" compatLnSpc="1">
            <a:prstTxWarp prst="textNoShape">
              <a:avLst/>
            </a:prstTxWarp>
            <a:noAutofit/>
          </a:bodyPr>
          <a:lstStyle/>
          <a:p>
            <a:pPr algn="ctr"/>
            <a:endParaRPr lang="zh-CN" altLang="en-US" dirty="0">
              <a:solidFill>
                <a:prstClr val="white">
                  <a:alpha val="99000"/>
                </a:prstClr>
              </a:solidFill>
            </a:endParaRPr>
          </a:p>
        </p:txBody>
      </p:sp>
    </p:spTree>
    <p:extLst>
      <p:ext uri="{BB962C8B-B14F-4D97-AF65-F5344CB8AC3E}">
        <p14:creationId xmlns:p14="http://schemas.microsoft.com/office/powerpoint/2010/main" val="3981292143"/>
      </p:ext>
    </p:extLst>
  </p:cSld>
  <p:clrMapOvr>
    <a:masterClrMapping/>
  </p:clrMapOvr>
  <mc:AlternateContent xmlns:mc="http://schemas.openxmlformats.org/markup-compatibility/2006" xmlns:p14="http://schemas.microsoft.com/office/powerpoint/2010/main">
    <mc:Choice Requires="p14">
      <p:transition spd="slow" advClick="0" advTm="0">
        <p14:ripple/>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heel(1)">
                                      <p:cBhvr>
                                        <p:cTn id="7" dur="1500"/>
                                        <p:tgtEl>
                                          <p:spTgt spid="9"/>
                                        </p:tgtEl>
                                      </p:cBhvr>
                                    </p:animEffect>
                                  </p:childTnLst>
                                </p:cTn>
                              </p:par>
                              <p:par>
                                <p:cTn id="8" presetID="42" presetClass="entr" presetSubtype="0" fill="hold" grpId="0" nodeType="withEffect">
                                  <p:stCondLst>
                                    <p:cond delay="1500"/>
                                  </p:stCondLst>
                                  <p:iterate type="lt">
                                    <p:tmPct val="1908"/>
                                  </p:iterate>
                                  <p:childTnLst>
                                    <p:set>
                                      <p:cBhvr>
                                        <p:cTn id="9" dur="1" fill="hold">
                                          <p:stCondLst>
                                            <p:cond delay="0"/>
                                          </p:stCondLst>
                                        </p:cTn>
                                        <p:tgtEl>
                                          <p:spTgt spid="10"/>
                                        </p:tgtEl>
                                        <p:attrNameLst>
                                          <p:attrName>style.visibility</p:attrName>
                                        </p:attrNameLst>
                                      </p:cBhvr>
                                      <p:to>
                                        <p:strVal val="visible"/>
                                      </p:to>
                                    </p:set>
                                    <p:animEffect transition="in" filter="fade">
                                      <p:cBhvr>
                                        <p:cTn id="10" dur="1000"/>
                                        <p:tgtEl>
                                          <p:spTgt spid="10"/>
                                        </p:tgtEl>
                                      </p:cBhvr>
                                    </p:animEffect>
                                    <p:anim calcmode="lin" valueType="num">
                                      <p:cBhvr>
                                        <p:cTn id="11" dur="1000" fill="hold"/>
                                        <p:tgtEl>
                                          <p:spTgt spid="10"/>
                                        </p:tgtEl>
                                        <p:attrNameLst>
                                          <p:attrName>ppt_x</p:attrName>
                                        </p:attrNameLst>
                                      </p:cBhvr>
                                      <p:tavLst>
                                        <p:tav tm="0">
                                          <p:val>
                                            <p:strVal val="#ppt_x"/>
                                          </p:val>
                                        </p:tav>
                                        <p:tav tm="100000">
                                          <p:val>
                                            <p:strVal val="#ppt_x"/>
                                          </p:val>
                                        </p:tav>
                                      </p:tavLst>
                                    </p:anim>
                                    <p:anim calcmode="lin" valueType="num">
                                      <p:cBhvr>
                                        <p:cTn id="12" dur="1000" fill="hold"/>
                                        <p:tgtEl>
                                          <p:spTgt spid="10"/>
                                        </p:tgtEl>
                                        <p:attrNameLst>
                                          <p:attrName>ppt_y</p:attrName>
                                        </p:attrNameLst>
                                      </p:cBhvr>
                                      <p:tavLst>
                                        <p:tav tm="0">
                                          <p:val>
                                            <p:strVal val="#ppt_y+.1"/>
                                          </p:val>
                                        </p:tav>
                                        <p:tav tm="100000">
                                          <p:val>
                                            <p:strVal val="#ppt_y"/>
                                          </p:val>
                                        </p:tav>
                                      </p:tavLst>
                                    </p:anim>
                                  </p:childTnLst>
                                </p:cTn>
                              </p:par>
                              <p:par>
                                <p:cTn id="13" presetID="53" presetClass="entr" presetSubtype="16" fill="hold" grpId="0" nodeType="withEffect">
                                  <p:stCondLst>
                                    <p:cond delay="1500"/>
                                  </p:stCondLst>
                                  <p:childTnLst>
                                    <p:set>
                                      <p:cBhvr>
                                        <p:cTn id="14" dur="1" fill="hold">
                                          <p:stCondLst>
                                            <p:cond delay="0"/>
                                          </p:stCondLst>
                                        </p:cTn>
                                        <p:tgtEl>
                                          <p:spTgt spid="20"/>
                                        </p:tgtEl>
                                        <p:attrNameLst>
                                          <p:attrName>style.visibility</p:attrName>
                                        </p:attrNameLst>
                                      </p:cBhvr>
                                      <p:to>
                                        <p:strVal val="visible"/>
                                      </p:to>
                                    </p:set>
                                    <p:anim calcmode="lin" valueType="num">
                                      <p:cBhvr>
                                        <p:cTn id="15" dur="1000" fill="hold"/>
                                        <p:tgtEl>
                                          <p:spTgt spid="20"/>
                                        </p:tgtEl>
                                        <p:attrNameLst>
                                          <p:attrName>ppt_w</p:attrName>
                                        </p:attrNameLst>
                                      </p:cBhvr>
                                      <p:tavLst>
                                        <p:tav tm="0">
                                          <p:val>
                                            <p:fltVal val="0"/>
                                          </p:val>
                                        </p:tav>
                                        <p:tav tm="100000">
                                          <p:val>
                                            <p:strVal val="#ppt_w"/>
                                          </p:val>
                                        </p:tav>
                                      </p:tavLst>
                                    </p:anim>
                                    <p:anim calcmode="lin" valueType="num">
                                      <p:cBhvr>
                                        <p:cTn id="16" dur="1000" fill="hold"/>
                                        <p:tgtEl>
                                          <p:spTgt spid="20"/>
                                        </p:tgtEl>
                                        <p:attrNameLst>
                                          <p:attrName>ppt_h</p:attrName>
                                        </p:attrNameLst>
                                      </p:cBhvr>
                                      <p:tavLst>
                                        <p:tav tm="0">
                                          <p:val>
                                            <p:fltVal val="0"/>
                                          </p:val>
                                        </p:tav>
                                        <p:tav tm="100000">
                                          <p:val>
                                            <p:strVal val="#ppt_h"/>
                                          </p:val>
                                        </p:tav>
                                      </p:tavLst>
                                    </p:anim>
                                    <p:animEffect transition="in" filter="fade">
                                      <p:cBhvr>
                                        <p:cTn id="17" dur="1000"/>
                                        <p:tgtEl>
                                          <p:spTgt spid="20"/>
                                        </p:tgtEl>
                                      </p:cBhvr>
                                    </p:animEffect>
                                  </p:childTnLst>
                                </p:cTn>
                              </p:par>
                              <p:par>
                                <p:cTn id="18" presetID="0" presetClass="path" presetSubtype="0" accel="50000" decel="50000" fill="hold" grpId="1" nodeType="withEffect">
                                  <p:stCondLst>
                                    <p:cond delay="1500"/>
                                  </p:stCondLst>
                                  <p:childTnLst>
                                    <p:animMotion origin="layout" path="M 0.29023 0.56782 C 0.28425 0.53541 0.26706 0.51967 0.2569 0.49143 C 0.24805 0.46643 0.23841 0.4419 0.22917 0.41736 C 0.22487 0.40555 0.22044 0.39051 0.21393 0.38264 C 0.21237 0.37708 0.21185 0.37037 0.20977 0.36551 C 0.20729 0.35995 0.20404 0.35578 0.20143 0.35069 C 0.19492 0.33796 0.18906 0.32152 0.18333 0.30856 C 0.17813 0.29652 0.17135 0.28727 0.16523 0.27662 C 0.16042 0.26782 0.15742 0.2537 0.15273 0.24444 C 0.14701 0.2331 0.14076 0.22315 0.13477 0.21227 C 0.12669 0.19815 0.11966 0.17708 0.10833 0.17037 C 0.10326 0.15717 0.09622 0.1456 0.09023 0.13333 C 0.0849 0.12222 0.0819 0.11203 0.075 0.1037 C 0.06576 0.07893 0.05039 0.05833 0.0375 0.03958 C 0.02969 0.02777 0.03737 0.04166 0.02773 0.02963 C 0.01185 0.00949 0.03711 0.03611 0.0181 0.01481 C 0.01289 0.00902 0.00677 0.0074 -4.16667E-7 2.96296E-6 " pathEditMode="relative" rAng="0" ptsTypes="AAAAAAAAAAAAAAAAA">
                                      <p:cBhvr>
                                        <p:cTn id="19" dur="1000" fill="hold"/>
                                        <p:tgtEl>
                                          <p:spTgt spid="20"/>
                                        </p:tgtEl>
                                        <p:attrNameLst>
                                          <p:attrName>ppt_x</p:attrName>
                                          <p:attrName>ppt_y</p:attrName>
                                        </p:attrNameLst>
                                      </p:cBhvr>
                                      <p:rCtr x="-14518" y="-28403"/>
                                    </p:animMotion>
                                  </p:childTnLst>
                                </p:cTn>
                              </p:par>
                              <p:par>
                                <p:cTn id="20" presetID="8" presetClass="emph" presetSubtype="0" fill="hold" grpId="2" nodeType="withEffect">
                                  <p:stCondLst>
                                    <p:cond delay="1500"/>
                                  </p:stCondLst>
                                  <p:childTnLst>
                                    <p:animRot by="21600000">
                                      <p:cBhvr>
                                        <p:cTn id="21" dur="1000" fill="hold"/>
                                        <p:tgtEl>
                                          <p:spTgt spid="20"/>
                                        </p:tgtEl>
                                        <p:attrNameLst>
                                          <p:attrName>r</p:attrName>
                                        </p:attrNameLst>
                                      </p:cBhvr>
                                    </p:animRot>
                                  </p:childTnLst>
                                </p:cTn>
                              </p:par>
                            </p:childTnLst>
                          </p:cTn>
                        </p:par>
                        <p:par>
                          <p:cTn id="22" fill="hold">
                            <p:stCondLst>
                              <p:cond delay="4942"/>
                            </p:stCondLst>
                            <p:childTnLst>
                              <p:par>
                                <p:cTn id="23" presetID="21" presetClass="entr" presetSubtype="1" fill="hold" grpId="0" nodeType="afterEffect">
                                  <p:stCondLst>
                                    <p:cond delay="0"/>
                                  </p:stCondLst>
                                  <p:childTnLst>
                                    <p:set>
                                      <p:cBhvr>
                                        <p:cTn id="24" dur="1" fill="hold">
                                          <p:stCondLst>
                                            <p:cond delay="0"/>
                                          </p:stCondLst>
                                        </p:cTn>
                                        <p:tgtEl>
                                          <p:spTgt spid="14"/>
                                        </p:tgtEl>
                                        <p:attrNameLst>
                                          <p:attrName>style.visibility</p:attrName>
                                        </p:attrNameLst>
                                      </p:cBhvr>
                                      <p:to>
                                        <p:strVal val="visible"/>
                                      </p:to>
                                    </p:set>
                                    <p:animEffect transition="in" filter="wheel(1)">
                                      <p:cBhvr>
                                        <p:cTn id="25" dur="1500"/>
                                        <p:tgtEl>
                                          <p:spTgt spid="14"/>
                                        </p:tgtEl>
                                      </p:cBhvr>
                                    </p:animEffect>
                                  </p:childTnLst>
                                </p:cTn>
                              </p:par>
                              <p:par>
                                <p:cTn id="26" presetID="42" presetClass="entr" presetSubtype="0" fill="hold" grpId="0" nodeType="withEffect">
                                  <p:stCondLst>
                                    <p:cond delay="1500"/>
                                  </p:stCondLst>
                                  <p:iterate type="lt">
                                    <p:tmPct val="1908"/>
                                  </p:iterate>
                                  <p:childTnLst>
                                    <p:set>
                                      <p:cBhvr>
                                        <p:cTn id="27" dur="1" fill="hold">
                                          <p:stCondLst>
                                            <p:cond delay="0"/>
                                          </p:stCondLst>
                                        </p:cTn>
                                        <p:tgtEl>
                                          <p:spTgt spid="15"/>
                                        </p:tgtEl>
                                        <p:attrNameLst>
                                          <p:attrName>style.visibility</p:attrName>
                                        </p:attrNameLst>
                                      </p:cBhvr>
                                      <p:to>
                                        <p:strVal val="visible"/>
                                      </p:to>
                                    </p:set>
                                    <p:animEffect transition="in" filter="fade">
                                      <p:cBhvr>
                                        <p:cTn id="28" dur="1000"/>
                                        <p:tgtEl>
                                          <p:spTgt spid="15"/>
                                        </p:tgtEl>
                                      </p:cBhvr>
                                    </p:animEffect>
                                    <p:anim calcmode="lin" valueType="num">
                                      <p:cBhvr>
                                        <p:cTn id="29" dur="1000" fill="hold"/>
                                        <p:tgtEl>
                                          <p:spTgt spid="15"/>
                                        </p:tgtEl>
                                        <p:attrNameLst>
                                          <p:attrName>ppt_x</p:attrName>
                                        </p:attrNameLst>
                                      </p:cBhvr>
                                      <p:tavLst>
                                        <p:tav tm="0">
                                          <p:val>
                                            <p:strVal val="#ppt_x"/>
                                          </p:val>
                                        </p:tav>
                                        <p:tav tm="100000">
                                          <p:val>
                                            <p:strVal val="#ppt_x"/>
                                          </p:val>
                                        </p:tav>
                                      </p:tavLst>
                                    </p:anim>
                                    <p:anim calcmode="lin" valueType="num">
                                      <p:cBhvr>
                                        <p:cTn id="30" dur="1000" fill="hold"/>
                                        <p:tgtEl>
                                          <p:spTgt spid="1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p:bldP spid="14" grpId="0" animBg="1"/>
      <p:bldP spid="15" grpId="0"/>
      <p:bldP spid="20" grpId="0" animBg="1"/>
      <p:bldP spid="20" grpId="1" animBg="1"/>
      <p:bldP spid="20" grpId="2"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Box 29"/>
          <p:cNvSpPr txBox="1"/>
          <p:nvPr/>
        </p:nvSpPr>
        <p:spPr>
          <a:xfrm>
            <a:off x="622001" y="2352259"/>
            <a:ext cx="1806822" cy="1938992"/>
          </a:xfrm>
          <a:prstGeom prst="rect">
            <a:avLst/>
          </a:prstGeom>
          <a:noFill/>
        </p:spPr>
        <p:txBody>
          <a:bodyPr wrap="square" lIns="0" tIns="0" rIns="0" bIns="0" rtlCol="0">
            <a:spAutoFit/>
          </a:bodyPr>
          <a:lstStyle>
            <a:defPPr>
              <a:defRPr lang="zh-CN"/>
            </a:defPPr>
            <a:lvl1pPr algn="just">
              <a:lnSpc>
                <a:spcPct val="150000"/>
              </a:lnSpc>
              <a:defRPr sz="1000">
                <a:solidFill>
                  <a:schemeClr val="tx1">
                    <a:lumMod val="65000"/>
                    <a:lumOff val="35000"/>
                  </a:schemeClr>
                </a:solidFill>
                <a:latin typeface="微软雅黑" pitchFamily="34" charset="-122"/>
                <a:ea typeface="微软雅黑" pitchFamily="34" charset="-122"/>
              </a:defRPr>
            </a:lvl1pPr>
          </a:lstStyle>
          <a:p>
            <a:r>
              <a:rPr lang="zh-CN" altLang="en-US" sz="1400" dirty="0">
                <a:solidFill>
                  <a:prstClr val="black">
                    <a:lumMod val="75000"/>
                    <a:lumOff val="25000"/>
                  </a:prstClr>
                </a:solidFill>
              </a:rPr>
              <a:t>经历搭立体图形的操作过程，体会必须根据立体图形的正面、上面和侧面</a:t>
            </a:r>
            <a:r>
              <a:rPr lang="en-US" altLang="zh-CN" sz="1400" dirty="0">
                <a:solidFill>
                  <a:prstClr val="black">
                    <a:lumMod val="75000"/>
                    <a:lumOff val="25000"/>
                  </a:prstClr>
                </a:solidFill>
              </a:rPr>
              <a:t>(</a:t>
            </a:r>
            <a:r>
              <a:rPr lang="zh-CN" altLang="en-US" sz="1400" dirty="0">
                <a:solidFill>
                  <a:prstClr val="black">
                    <a:lumMod val="75000"/>
                    <a:lumOff val="25000"/>
                  </a:prstClr>
                </a:solidFill>
              </a:rPr>
              <a:t>左面或右面</a:t>
            </a:r>
            <a:r>
              <a:rPr lang="en-US" altLang="zh-CN" sz="1400" dirty="0">
                <a:solidFill>
                  <a:prstClr val="black">
                    <a:lumMod val="75000"/>
                    <a:lumOff val="25000"/>
                  </a:prstClr>
                </a:solidFill>
              </a:rPr>
              <a:t>)</a:t>
            </a:r>
            <a:r>
              <a:rPr lang="zh-CN" altLang="en-US" sz="1400" dirty="0">
                <a:solidFill>
                  <a:prstClr val="black">
                    <a:lumMod val="75000"/>
                    <a:lumOff val="25000"/>
                  </a:prstClr>
                </a:solidFill>
              </a:rPr>
              <a:t>的形状特征，才能确定所搭的立体图形</a:t>
            </a:r>
            <a:r>
              <a:rPr lang="zh-CN" altLang="en-US" sz="900" dirty="0">
                <a:solidFill>
                  <a:prstClr val="black">
                    <a:lumMod val="75000"/>
                    <a:lumOff val="25000"/>
                  </a:prstClr>
                </a:solidFill>
              </a:rPr>
              <a:t>。</a:t>
            </a:r>
            <a:endParaRPr lang="en-US" altLang="zh-CN" sz="900" dirty="0">
              <a:solidFill>
                <a:prstClr val="black">
                  <a:lumMod val="75000"/>
                  <a:lumOff val="25000"/>
                </a:prstClr>
              </a:solidFill>
            </a:endParaRPr>
          </a:p>
        </p:txBody>
      </p:sp>
      <p:sp>
        <p:nvSpPr>
          <p:cNvPr id="32" name="TextBox 31"/>
          <p:cNvSpPr txBox="1"/>
          <p:nvPr/>
        </p:nvSpPr>
        <p:spPr>
          <a:xfrm>
            <a:off x="3140408" y="2450745"/>
            <a:ext cx="1831456" cy="1615827"/>
          </a:xfrm>
          <a:prstGeom prst="rect">
            <a:avLst/>
          </a:prstGeom>
          <a:noFill/>
        </p:spPr>
        <p:txBody>
          <a:bodyPr wrap="square" lIns="0" tIns="0" rIns="0" bIns="0" rtlCol="0">
            <a:spAutoFit/>
          </a:bodyPr>
          <a:lstStyle>
            <a:defPPr>
              <a:defRPr lang="zh-CN"/>
            </a:defPPr>
            <a:lvl1pPr algn="just">
              <a:lnSpc>
                <a:spcPct val="150000"/>
              </a:lnSpc>
              <a:defRPr sz="1000">
                <a:solidFill>
                  <a:schemeClr val="tx1">
                    <a:lumMod val="65000"/>
                    <a:lumOff val="35000"/>
                  </a:schemeClr>
                </a:solidFill>
                <a:latin typeface="微软雅黑" pitchFamily="34" charset="-122"/>
                <a:ea typeface="微软雅黑" pitchFamily="34" charset="-122"/>
              </a:defRPr>
            </a:lvl1pPr>
          </a:lstStyle>
          <a:p>
            <a:r>
              <a:rPr lang="zh-CN" altLang="en-US" sz="1400" dirty="0">
                <a:solidFill>
                  <a:prstClr val="black">
                    <a:lumMod val="75000"/>
                    <a:lumOff val="25000"/>
                  </a:prstClr>
                </a:solidFill>
              </a:rPr>
              <a:t>结合搭立体图形的活动，进一步体验仅根据立体图形某一面</a:t>
            </a:r>
            <a:r>
              <a:rPr lang="en-US" altLang="zh-CN" sz="1400" dirty="0">
                <a:solidFill>
                  <a:prstClr val="black">
                    <a:lumMod val="75000"/>
                    <a:lumOff val="25000"/>
                  </a:prstClr>
                </a:solidFill>
              </a:rPr>
              <a:t>(</a:t>
            </a:r>
            <a:r>
              <a:rPr lang="zh-CN" altLang="en-US" sz="1400" dirty="0">
                <a:solidFill>
                  <a:prstClr val="black">
                    <a:lumMod val="75000"/>
                    <a:lumOff val="25000"/>
                  </a:prstClr>
                </a:solidFill>
              </a:rPr>
              <a:t>如正面</a:t>
            </a:r>
            <a:r>
              <a:rPr lang="en-US" altLang="zh-CN" sz="1400" dirty="0">
                <a:solidFill>
                  <a:prstClr val="black">
                    <a:lumMod val="75000"/>
                    <a:lumOff val="25000"/>
                  </a:prstClr>
                </a:solidFill>
              </a:rPr>
              <a:t>)</a:t>
            </a:r>
            <a:r>
              <a:rPr lang="zh-CN" altLang="en-US" sz="1400" dirty="0">
                <a:solidFill>
                  <a:prstClr val="black">
                    <a:lumMod val="75000"/>
                    <a:lumOff val="25000"/>
                  </a:prstClr>
                </a:solidFill>
              </a:rPr>
              <a:t>的形状，所搭的立体图形是不唯一的。</a:t>
            </a:r>
            <a:endParaRPr lang="en-US" altLang="zh-CN" sz="1400" dirty="0">
              <a:solidFill>
                <a:prstClr val="black">
                  <a:lumMod val="75000"/>
                  <a:lumOff val="25000"/>
                </a:prstClr>
              </a:solidFill>
            </a:endParaRPr>
          </a:p>
        </p:txBody>
      </p:sp>
      <p:sp>
        <p:nvSpPr>
          <p:cNvPr id="33" name="TextBox 32"/>
          <p:cNvSpPr txBox="1"/>
          <p:nvPr/>
        </p:nvSpPr>
        <p:spPr>
          <a:xfrm>
            <a:off x="6004492" y="2430444"/>
            <a:ext cx="1660626" cy="1292662"/>
          </a:xfrm>
          <a:prstGeom prst="rect">
            <a:avLst/>
          </a:prstGeom>
          <a:noFill/>
        </p:spPr>
        <p:txBody>
          <a:bodyPr wrap="square" lIns="0" tIns="0" rIns="0" bIns="0" rtlCol="0">
            <a:spAutoFit/>
          </a:bodyPr>
          <a:lstStyle>
            <a:defPPr>
              <a:defRPr lang="zh-CN"/>
            </a:defPPr>
            <a:lvl1pPr algn="just">
              <a:lnSpc>
                <a:spcPct val="150000"/>
              </a:lnSpc>
              <a:defRPr sz="1000">
                <a:solidFill>
                  <a:schemeClr val="tx1">
                    <a:lumMod val="65000"/>
                    <a:lumOff val="35000"/>
                  </a:schemeClr>
                </a:solidFill>
                <a:latin typeface="微软雅黑" pitchFamily="34" charset="-122"/>
                <a:ea typeface="微软雅黑" pitchFamily="34" charset="-122"/>
              </a:defRPr>
            </a:lvl1pPr>
          </a:lstStyle>
          <a:p>
            <a:r>
              <a:rPr lang="zh-CN" altLang="en-US" sz="1400" dirty="0" smtClean="0">
                <a:solidFill>
                  <a:prstClr val="black">
                    <a:lumMod val="75000"/>
                    <a:lumOff val="25000"/>
                  </a:prstClr>
                </a:solidFill>
              </a:rPr>
              <a:t>逐步</a:t>
            </a:r>
            <a:r>
              <a:rPr lang="zh-CN" altLang="en-US" sz="1400" dirty="0">
                <a:solidFill>
                  <a:prstClr val="black">
                    <a:lumMod val="75000"/>
                    <a:lumOff val="25000"/>
                  </a:prstClr>
                </a:solidFill>
              </a:rPr>
              <a:t>发展空间观念以及观察和操作能力</a:t>
            </a:r>
            <a:r>
              <a:rPr lang="zh-CN" altLang="en-US" sz="900" dirty="0" smtClean="0">
                <a:solidFill>
                  <a:prstClr val="black">
                    <a:lumMod val="75000"/>
                    <a:lumOff val="25000"/>
                  </a:prstClr>
                </a:solidFill>
              </a:rPr>
              <a:t>。，</a:t>
            </a:r>
            <a:r>
              <a:rPr lang="zh-CN" altLang="en-US" sz="1400" dirty="0" smtClean="0">
                <a:solidFill>
                  <a:prstClr val="black">
                    <a:lumMod val="75000"/>
                    <a:lumOff val="25000"/>
                  </a:prstClr>
                </a:solidFill>
              </a:rPr>
              <a:t>体会数学与生活的密切联系。</a:t>
            </a:r>
            <a:endParaRPr lang="en-US" altLang="zh-CN" sz="1400" dirty="0">
              <a:solidFill>
                <a:prstClr val="black">
                  <a:lumMod val="75000"/>
                  <a:lumOff val="25000"/>
                </a:prstClr>
              </a:solidFill>
            </a:endParaRPr>
          </a:p>
        </p:txBody>
      </p:sp>
      <p:sp>
        <p:nvSpPr>
          <p:cNvPr id="35" name="燕尾形箭头 34"/>
          <p:cNvSpPr/>
          <p:nvPr/>
        </p:nvSpPr>
        <p:spPr>
          <a:xfrm>
            <a:off x="426578" y="1083423"/>
            <a:ext cx="8210337" cy="408671"/>
          </a:xfrm>
          <a:prstGeom prst="notchedRightArrow">
            <a:avLst/>
          </a:prstGeom>
          <a:solidFill>
            <a:schemeClr val="tx1">
              <a:lumMod val="65000"/>
              <a:lumOff val="35000"/>
            </a:schemeClr>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91331" tIns="45665" rIns="91331" bIns="45665" anchor="ctr"/>
          <a:lstStyle/>
          <a:p>
            <a:pPr algn="ctr" defTabSz="913326" fontAlgn="auto">
              <a:spcBef>
                <a:spcPts val="0"/>
              </a:spcBef>
              <a:spcAft>
                <a:spcPts val="0"/>
              </a:spcAft>
              <a:defRPr/>
            </a:pPr>
            <a:endParaRPr lang="zh-CN" altLang="en-US" sz="2500">
              <a:solidFill>
                <a:prstClr val="white"/>
              </a:solidFill>
              <a:latin typeface="Arial" panose="020B0604020202020204" pitchFamily="34" charset="0"/>
              <a:ea typeface="微软雅黑" panose="020B0503020204020204" pitchFamily="34" charset="-122"/>
              <a:cs typeface="Arial" panose="020B0604020202020204" pitchFamily="34" charset="0"/>
            </a:endParaRPr>
          </a:p>
        </p:txBody>
      </p:sp>
      <p:grpSp>
        <p:nvGrpSpPr>
          <p:cNvPr id="2" name="组合 1"/>
          <p:cNvGrpSpPr/>
          <p:nvPr/>
        </p:nvGrpSpPr>
        <p:grpSpPr>
          <a:xfrm>
            <a:off x="850673" y="695432"/>
            <a:ext cx="1697679" cy="1697909"/>
            <a:chOff x="1278794" y="3334906"/>
            <a:chExt cx="914014" cy="914014"/>
          </a:xfrm>
        </p:grpSpPr>
        <p:grpSp>
          <p:nvGrpSpPr>
            <p:cNvPr id="3" name="组合 2"/>
            <p:cNvGrpSpPr/>
            <p:nvPr/>
          </p:nvGrpSpPr>
          <p:grpSpPr>
            <a:xfrm>
              <a:off x="1278794" y="3334906"/>
              <a:ext cx="914014" cy="914014"/>
              <a:chOff x="304800" y="673100"/>
              <a:chExt cx="4000500" cy="4000500"/>
            </a:xfrm>
            <a:effectLst>
              <a:outerShdw blurRad="444500" dist="254000" dir="8100000" algn="tr" rotWithShape="0">
                <a:prstClr val="black">
                  <a:alpha val="50000"/>
                </a:prstClr>
              </a:outerShdw>
            </a:effectLst>
          </p:grpSpPr>
          <p:sp>
            <p:nvSpPr>
              <p:cNvPr id="5" name="同心圆 4"/>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black"/>
                  </a:solidFill>
                </a:endParaRPr>
              </a:p>
            </p:txBody>
          </p:sp>
          <p:sp>
            <p:nvSpPr>
              <p:cNvPr id="6" name="椭圆 5"/>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sp>
          <p:nvSpPr>
            <p:cNvPr id="4" name="TextBox 3"/>
            <p:cNvSpPr txBox="1"/>
            <p:nvPr/>
          </p:nvSpPr>
          <p:spPr>
            <a:xfrm>
              <a:off x="1436554" y="3742514"/>
              <a:ext cx="596534" cy="198818"/>
            </a:xfrm>
            <a:prstGeom prst="rect">
              <a:avLst/>
            </a:prstGeom>
            <a:noFill/>
          </p:spPr>
          <p:txBody>
            <a:bodyPr wrap="none" rtlCol="0">
              <a:spAutoFit/>
            </a:bodyPr>
            <a:lstStyle/>
            <a:p>
              <a:pPr algn="ctr"/>
              <a:r>
                <a:rPr lang="zh-CN" altLang="en-US" b="1" dirty="0">
                  <a:solidFill>
                    <a:prstClr val="black"/>
                  </a:solidFill>
                  <a:latin typeface="微软雅黑" pitchFamily="34" charset="-122"/>
                  <a:ea typeface="微软雅黑" pitchFamily="34" charset="-122"/>
                </a:rPr>
                <a:t>知识目标</a:t>
              </a:r>
            </a:p>
          </p:txBody>
        </p:sp>
      </p:grpSp>
      <p:grpSp>
        <p:nvGrpSpPr>
          <p:cNvPr id="7" name="组合 6"/>
          <p:cNvGrpSpPr/>
          <p:nvPr/>
        </p:nvGrpSpPr>
        <p:grpSpPr>
          <a:xfrm>
            <a:off x="3308091" y="691407"/>
            <a:ext cx="1697679" cy="1697909"/>
            <a:chOff x="1278794" y="3334906"/>
            <a:chExt cx="914014" cy="914014"/>
          </a:xfrm>
        </p:grpSpPr>
        <p:grpSp>
          <p:nvGrpSpPr>
            <p:cNvPr id="8" name="组合 7"/>
            <p:cNvGrpSpPr/>
            <p:nvPr/>
          </p:nvGrpSpPr>
          <p:grpSpPr>
            <a:xfrm>
              <a:off x="1278794" y="3334906"/>
              <a:ext cx="914014" cy="914014"/>
              <a:chOff x="304800" y="673100"/>
              <a:chExt cx="4000500" cy="4000500"/>
            </a:xfrm>
            <a:effectLst>
              <a:outerShdw blurRad="444500" dist="254000" dir="8100000" algn="tr" rotWithShape="0">
                <a:prstClr val="black">
                  <a:alpha val="50000"/>
                </a:prstClr>
              </a:outerShdw>
            </a:effectLst>
          </p:grpSpPr>
          <p:sp>
            <p:nvSpPr>
              <p:cNvPr id="10" name="同心圆 9"/>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black"/>
                  </a:solidFill>
                </a:endParaRPr>
              </a:p>
            </p:txBody>
          </p:sp>
          <p:sp>
            <p:nvSpPr>
              <p:cNvPr id="11" name="椭圆 10"/>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sp>
          <p:nvSpPr>
            <p:cNvPr id="9" name="TextBox 8"/>
            <p:cNvSpPr txBox="1"/>
            <p:nvPr/>
          </p:nvSpPr>
          <p:spPr>
            <a:xfrm>
              <a:off x="1436554" y="3740516"/>
              <a:ext cx="596534" cy="198818"/>
            </a:xfrm>
            <a:prstGeom prst="rect">
              <a:avLst/>
            </a:prstGeom>
            <a:noFill/>
          </p:spPr>
          <p:txBody>
            <a:bodyPr wrap="none" rtlCol="0">
              <a:spAutoFit/>
            </a:bodyPr>
            <a:lstStyle/>
            <a:p>
              <a:pPr algn="ctr"/>
              <a:r>
                <a:rPr lang="zh-CN" altLang="en-US" b="1" dirty="0">
                  <a:solidFill>
                    <a:prstClr val="black"/>
                  </a:solidFill>
                  <a:latin typeface="微软雅黑" pitchFamily="34" charset="-122"/>
                  <a:ea typeface="微软雅黑" pitchFamily="34" charset="-122"/>
                </a:rPr>
                <a:t>能力目标</a:t>
              </a:r>
            </a:p>
          </p:txBody>
        </p:sp>
      </p:grpSp>
      <p:grpSp>
        <p:nvGrpSpPr>
          <p:cNvPr id="12" name="组合 11"/>
          <p:cNvGrpSpPr/>
          <p:nvPr/>
        </p:nvGrpSpPr>
        <p:grpSpPr>
          <a:xfrm>
            <a:off x="6004492" y="691407"/>
            <a:ext cx="1697679" cy="1697909"/>
            <a:chOff x="1278794" y="3334906"/>
            <a:chExt cx="914014" cy="914014"/>
          </a:xfrm>
        </p:grpSpPr>
        <p:grpSp>
          <p:nvGrpSpPr>
            <p:cNvPr id="13" name="组合 12"/>
            <p:cNvGrpSpPr/>
            <p:nvPr/>
          </p:nvGrpSpPr>
          <p:grpSpPr>
            <a:xfrm>
              <a:off x="1278794" y="3334906"/>
              <a:ext cx="914014" cy="914014"/>
              <a:chOff x="304800" y="673100"/>
              <a:chExt cx="4000500" cy="4000500"/>
            </a:xfrm>
            <a:effectLst>
              <a:outerShdw blurRad="444500" dist="254000" dir="8100000" algn="tr" rotWithShape="0">
                <a:prstClr val="black">
                  <a:alpha val="50000"/>
                </a:prstClr>
              </a:outerShdw>
            </a:effectLst>
          </p:grpSpPr>
          <p:sp>
            <p:nvSpPr>
              <p:cNvPr id="15" name="同心圆 14"/>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black"/>
                  </a:solidFill>
                </a:endParaRPr>
              </a:p>
            </p:txBody>
          </p:sp>
          <p:sp>
            <p:nvSpPr>
              <p:cNvPr id="16" name="椭圆 15"/>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sp>
          <p:nvSpPr>
            <p:cNvPr id="14" name="TextBox 13"/>
            <p:cNvSpPr txBox="1"/>
            <p:nvPr/>
          </p:nvSpPr>
          <p:spPr>
            <a:xfrm>
              <a:off x="1436554" y="3742514"/>
              <a:ext cx="596534" cy="198818"/>
            </a:xfrm>
            <a:prstGeom prst="rect">
              <a:avLst/>
            </a:prstGeom>
            <a:noFill/>
          </p:spPr>
          <p:txBody>
            <a:bodyPr wrap="none" rtlCol="0">
              <a:spAutoFit/>
            </a:bodyPr>
            <a:lstStyle/>
            <a:p>
              <a:pPr algn="ctr"/>
              <a:r>
                <a:rPr lang="zh-CN" altLang="en-US" b="1" dirty="0" smtClean="0">
                  <a:solidFill>
                    <a:prstClr val="black"/>
                  </a:solidFill>
                  <a:latin typeface="微软雅黑" pitchFamily="34" charset="-122"/>
                  <a:ea typeface="微软雅黑" pitchFamily="34" charset="-122"/>
                </a:rPr>
                <a:t>情感目标</a:t>
              </a:r>
              <a:endParaRPr lang="zh-CN" altLang="en-US" b="1" dirty="0">
                <a:solidFill>
                  <a:prstClr val="black"/>
                </a:solidFill>
                <a:latin typeface="微软雅黑" pitchFamily="34" charset="-122"/>
                <a:ea typeface="微软雅黑" pitchFamily="34" charset="-122"/>
              </a:endParaRPr>
            </a:p>
          </p:txBody>
        </p:sp>
      </p:grpSp>
      <p:sp>
        <p:nvSpPr>
          <p:cNvPr id="26" name="Freeform 34"/>
          <p:cNvSpPr>
            <a:spLocks noEditPoints="1"/>
          </p:cNvSpPr>
          <p:nvPr/>
        </p:nvSpPr>
        <p:spPr bwMode="auto">
          <a:xfrm>
            <a:off x="1001007" y="1643029"/>
            <a:ext cx="334315" cy="343160"/>
          </a:xfrm>
          <a:custGeom>
            <a:avLst/>
            <a:gdLst>
              <a:gd name="T0" fmla="*/ 261 w 447"/>
              <a:gd name="T1" fmla="*/ 25 h 460"/>
              <a:gd name="T2" fmla="*/ 286 w 447"/>
              <a:gd name="T3" fmla="*/ 99 h 460"/>
              <a:gd name="T4" fmla="*/ 310 w 447"/>
              <a:gd name="T5" fmla="*/ 25 h 460"/>
              <a:gd name="T6" fmla="*/ 124 w 447"/>
              <a:gd name="T7" fmla="*/ 3 h 460"/>
              <a:gd name="T8" fmla="*/ 100 w 447"/>
              <a:gd name="T9" fmla="*/ 28 h 460"/>
              <a:gd name="T10" fmla="*/ 125 w 447"/>
              <a:gd name="T11" fmla="*/ 103 h 460"/>
              <a:gd name="T12" fmla="*/ 149 w 447"/>
              <a:gd name="T13" fmla="*/ 28 h 460"/>
              <a:gd name="T14" fmla="*/ 31 w 447"/>
              <a:gd name="T15" fmla="*/ 70 h 460"/>
              <a:gd name="T16" fmla="*/ 7 w 447"/>
              <a:gd name="T17" fmla="*/ 82 h 460"/>
              <a:gd name="T18" fmla="*/ 0 w 447"/>
              <a:gd name="T19" fmla="*/ 401 h 460"/>
              <a:gd name="T20" fmla="*/ 31 w 447"/>
              <a:gd name="T21" fmla="*/ 436 h 460"/>
              <a:gd name="T22" fmla="*/ 237 w 447"/>
              <a:gd name="T23" fmla="*/ 397 h 460"/>
              <a:gd name="T24" fmla="*/ 153 w 447"/>
              <a:gd name="T25" fmla="*/ 302 h 460"/>
              <a:gd name="T26" fmla="*/ 241 w 447"/>
              <a:gd name="T27" fmla="*/ 314 h 460"/>
              <a:gd name="T28" fmla="*/ 265 w 447"/>
              <a:gd name="T29" fmla="*/ 278 h 460"/>
              <a:gd name="T30" fmla="*/ 359 w 447"/>
              <a:gd name="T31" fmla="*/ 174 h 460"/>
              <a:gd name="T32" fmla="*/ 399 w 447"/>
              <a:gd name="T33" fmla="*/ 267 h 460"/>
              <a:gd name="T34" fmla="*/ 392 w 447"/>
              <a:gd name="T35" fmla="*/ 82 h 460"/>
              <a:gd name="T36" fmla="*/ 325 w 447"/>
              <a:gd name="T37" fmla="*/ 70 h 460"/>
              <a:gd name="T38" fmla="*/ 313 w 447"/>
              <a:gd name="T39" fmla="*/ 108 h 460"/>
              <a:gd name="T40" fmla="*/ 256 w 447"/>
              <a:gd name="T41" fmla="*/ 108 h 460"/>
              <a:gd name="T42" fmla="*/ 245 w 447"/>
              <a:gd name="T43" fmla="*/ 70 h 460"/>
              <a:gd name="T44" fmla="*/ 165 w 447"/>
              <a:gd name="T45" fmla="*/ 91 h 460"/>
              <a:gd name="T46" fmla="*/ 125 w 447"/>
              <a:gd name="T47" fmla="*/ 115 h 460"/>
              <a:gd name="T48" fmla="*/ 85 w 447"/>
              <a:gd name="T49" fmla="*/ 91 h 460"/>
              <a:gd name="T50" fmla="*/ 31 w 447"/>
              <a:gd name="T51" fmla="*/ 70 h 460"/>
              <a:gd name="T52" fmla="*/ 40 w 447"/>
              <a:gd name="T53" fmla="*/ 174 h 460"/>
              <a:gd name="T54" fmla="*/ 129 w 447"/>
              <a:gd name="T55" fmla="*/ 278 h 460"/>
              <a:gd name="T56" fmla="*/ 40 w 447"/>
              <a:gd name="T57" fmla="*/ 174 h 460"/>
              <a:gd name="T58" fmla="*/ 153 w 447"/>
              <a:gd name="T59" fmla="*/ 174 h 460"/>
              <a:gd name="T60" fmla="*/ 241 w 447"/>
              <a:gd name="T61" fmla="*/ 278 h 460"/>
              <a:gd name="T62" fmla="*/ 153 w 447"/>
              <a:gd name="T63" fmla="*/ 174 h 460"/>
              <a:gd name="T64" fmla="*/ 352 w 447"/>
              <a:gd name="T65" fmla="*/ 281 h 460"/>
              <a:gd name="T66" fmla="*/ 357 w 447"/>
              <a:gd name="T67" fmla="*/ 460 h 460"/>
              <a:gd name="T68" fmla="*/ 357 w 447"/>
              <a:gd name="T69" fmla="*/ 281 h 460"/>
              <a:gd name="T70" fmla="*/ 40 w 447"/>
              <a:gd name="T71" fmla="*/ 302 h 460"/>
              <a:gd name="T72" fmla="*/ 129 w 447"/>
              <a:gd name="T73" fmla="*/ 302 h 460"/>
              <a:gd name="T74" fmla="*/ 40 w 447"/>
              <a:gd name="T75" fmla="*/ 397 h 460"/>
              <a:gd name="T76" fmla="*/ 319 w 447"/>
              <a:gd name="T77" fmla="*/ 316 h 460"/>
              <a:gd name="T78" fmla="*/ 414 w 447"/>
              <a:gd name="T79" fmla="*/ 316 h 460"/>
              <a:gd name="T80" fmla="*/ 364 w 447"/>
              <a:gd name="T81" fmla="*/ 432 h 460"/>
              <a:gd name="T82" fmla="*/ 371 w 447"/>
              <a:gd name="T83" fmla="*/ 345 h 460"/>
              <a:gd name="T84" fmla="*/ 352 w 447"/>
              <a:gd name="T85" fmla="*/ 345 h 460"/>
              <a:gd name="T86" fmla="*/ 316 w 447"/>
              <a:gd name="T87" fmla="*/ 346 h 4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447" h="460">
                <a:moveTo>
                  <a:pt x="285" y="0"/>
                </a:moveTo>
                <a:cubicBezTo>
                  <a:pt x="272" y="0"/>
                  <a:pt x="261" y="12"/>
                  <a:pt x="261" y="25"/>
                </a:cubicBezTo>
                <a:lnTo>
                  <a:pt x="261" y="75"/>
                </a:lnTo>
                <a:cubicBezTo>
                  <a:pt x="261" y="88"/>
                  <a:pt x="273" y="99"/>
                  <a:pt x="286" y="99"/>
                </a:cubicBezTo>
                <a:cubicBezTo>
                  <a:pt x="298" y="99"/>
                  <a:pt x="310" y="88"/>
                  <a:pt x="310" y="75"/>
                </a:cubicBezTo>
                <a:lnTo>
                  <a:pt x="310" y="25"/>
                </a:lnTo>
                <a:cubicBezTo>
                  <a:pt x="310" y="12"/>
                  <a:pt x="298" y="0"/>
                  <a:pt x="285" y="0"/>
                </a:cubicBezTo>
                <a:close/>
                <a:moveTo>
                  <a:pt x="124" y="3"/>
                </a:moveTo>
                <a:lnTo>
                  <a:pt x="124" y="3"/>
                </a:lnTo>
                <a:cubicBezTo>
                  <a:pt x="111" y="3"/>
                  <a:pt x="100" y="15"/>
                  <a:pt x="100" y="28"/>
                </a:cubicBezTo>
                <a:lnTo>
                  <a:pt x="100" y="78"/>
                </a:lnTo>
                <a:cubicBezTo>
                  <a:pt x="100" y="91"/>
                  <a:pt x="112" y="103"/>
                  <a:pt x="125" y="103"/>
                </a:cubicBezTo>
                <a:cubicBezTo>
                  <a:pt x="138" y="103"/>
                  <a:pt x="149" y="91"/>
                  <a:pt x="149" y="78"/>
                </a:cubicBezTo>
                <a:lnTo>
                  <a:pt x="149" y="28"/>
                </a:lnTo>
                <a:cubicBezTo>
                  <a:pt x="150" y="15"/>
                  <a:pt x="138" y="3"/>
                  <a:pt x="124" y="3"/>
                </a:cubicBezTo>
                <a:close/>
                <a:moveTo>
                  <a:pt x="31" y="70"/>
                </a:moveTo>
                <a:lnTo>
                  <a:pt x="31" y="70"/>
                </a:lnTo>
                <a:cubicBezTo>
                  <a:pt x="21" y="70"/>
                  <a:pt x="13" y="75"/>
                  <a:pt x="7" y="82"/>
                </a:cubicBezTo>
                <a:cubicBezTo>
                  <a:pt x="2" y="89"/>
                  <a:pt x="0" y="97"/>
                  <a:pt x="0" y="105"/>
                </a:cubicBezTo>
                <a:lnTo>
                  <a:pt x="0" y="401"/>
                </a:lnTo>
                <a:cubicBezTo>
                  <a:pt x="0" y="410"/>
                  <a:pt x="2" y="418"/>
                  <a:pt x="7" y="424"/>
                </a:cubicBezTo>
                <a:cubicBezTo>
                  <a:pt x="13" y="431"/>
                  <a:pt x="21" y="436"/>
                  <a:pt x="31" y="436"/>
                </a:cubicBezTo>
                <a:lnTo>
                  <a:pt x="262" y="436"/>
                </a:lnTo>
                <a:cubicBezTo>
                  <a:pt x="251" y="425"/>
                  <a:pt x="243" y="412"/>
                  <a:pt x="237" y="397"/>
                </a:cubicBezTo>
                <a:lnTo>
                  <a:pt x="153" y="397"/>
                </a:lnTo>
                <a:lnTo>
                  <a:pt x="153" y="302"/>
                </a:lnTo>
                <a:lnTo>
                  <a:pt x="241" y="302"/>
                </a:lnTo>
                <a:lnTo>
                  <a:pt x="241" y="314"/>
                </a:lnTo>
                <a:cubicBezTo>
                  <a:pt x="247" y="301"/>
                  <a:pt x="256" y="288"/>
                  <a:pt x="267" y="278"/>
                </a:cubicBezTo>
                <a:lnTo>
                  <a:pt x="265" y="278"/>
                </a:lnTo>
                <a:lnTo>
                  <a:pt x="265" y="174"/>
                </a:lnTo>
                <a:lnTo>
                  <a:pt x="359" y="174"/>
                </a:lnTo>
                <a:lnTo>
                  <a:pt x="359" y="251"/>
                </a:lnTo>
                <a:cubicBezTo>
                  <a:pt x="374" y="254"/>
                  <a:pt x="387" y="259"/>
                  <a:pt x="399" y="267"/>
                </a:cubicBezTo>
                <a:lnTo>
                  <a:pt x="399" y="105"/>
                </a:lnTo>
                <a:cubicBezTo>
                  <a:pt x="399" y="97"/>
                  <a:pt x="397" y="89"/>
                  <a:pt x="392" y="82"/>
                </a:cubicBezTo>
                <a:cubicBezTo>
                  <a:pt x="386" y="75"/>
                  <a:pt x="377" y="70"/>
                  <a:pt x="367" y="70"/>
                </a:cubicBezTo>
                <a:lnTo>
                  <a:pt x="325" y="70"/>
                </a:lnTo>
                <a:lnTo>
                  <a:pt x="325" y="91"/>
                </a:lnTo>
                <a:cubicBezTo>
                  <a:pt x="325" y="97"/>
                  <a:pt x="321" y="103"/>
                  <a:pt x="313" y="108"/>
                </a:cubicBezTo>
                <a:cubicBezTo>
                  <a:pt x="306" y="112"/>
                  <a:pt x="295" y="115"/>
                  <a:pt x="285" y="115"/>
                </a:cubicBezTo>
                <a:cubicBezTo>
                  <a:pt x="274" y="115"/>
                  <a:pt x="264" y="112"/>
                  <a:pt x="256" y="108"/>
                </a:cubicBezTo>
                <a:cubicBezTo>
                  <a:pt x="249" y="103"/>
                  <a:pt x="245" y="97"/>
                  <a:pt x="245" y="91"/>
                </a:cubicBezTo>
                <a:lnTo>
                  <a:pt x="245" y="70"/>
                </a:lnTo>
                <a:lnTo>
                  <a:pt x="165" y="70"/>
                </a:lnTo>
                <a:lnTo>
                  <a:pt x="165" y="91"/>
                </a:lnTo>
                <a:cubicBezTo>
                  <a:pt x="165" y="97"/>
                  <a:pt x="161" y="103"/>
                  <a:pt x="153" y="108"/>
                </a:cubicBezTo>
                <a:cubicBezTo>
                  <a:pt x="146" y="112"/>
                  <a:pt x="135" y="115"/>
                  <a:pt x="125" y="115"/>
                </a:cubicBezTo>
                <a:cubicBezTo>
                  <a:pt x="114" y="115"/>
                  <a:pt x="104" y="112"/>
                  <a:pt x="96" y="108"/>
                </a:cubicBezTo>
                <a:cubicBezTo>
                  <a:pt x="89" y="103"/>
                  <a:pt x="85" y="97"/>
                  <a:pt x="85" y="91"/>
                </a:cubicBezTo>
                <a:lnTo>
                  <a:pt x="85" y="70"/>
                </a:lnTo>
                <a:lnTo>
                  <a:pt x="31" y="70"/>
                </a:lnTo>
                <a:close/>
                <a:moveTo>
                  <a:pt x="40" y="174"/>
                </a:moveTo>
                <a:lnTo>
                  <a:pt x="40" y="174"/>
                </a:lnTo>
                <a:lnTo>
                  <a:pt x="129" y="174"/>
                </a:lnTo>
                <a:lnTo>
                  <a:pt x="129" y="278"/>
                </a:lnTo>
                <a:lnTo>
                  <a:pt x="40" y="278"/>
                </a:lnTo>
                <a:lnTo>
                  <a:pt x="40" y="174"/>
                </a:lnTo>
                <a:close/>
                <a:moveTo>
                  <a:pt x="153" y="174"/>
                </a:moveTo>
                <a:lnTo>
                  <a:pt x="153" y="174"/>
                </a:lnTo>
                <a:lnTo>
                  <a:pt x="241" y="174"/>
                </a:lnTo>
                <a:lnTo>
                  <a:pt x="241" y="278"/>
                </a:lnTo>
                <a:lnTo>
                  <a:pt x="153" y="278"/>
                </a:lnTo>
                <a:lnTo>
                  <a:pt x="153" y="174"/>
                </a:lnTo>
                <a:close/>
                <a:moveTo>
                  <a:pt x="352" y="281"/>
                </a:moveTo>
                <a:lnTo>
                  <a:pt x="352" y="281"/>
                </a:lnTo>
                <a:cubicBezTo>
                  <a:pt x="305" y="283"/>
                  <a:pt x="267" y="322"/>
                  <a:pt x="267" y="370"/>
                </a:cubicBezTo>
                <a:cubicBezTo>
                  <a:pt x="267" y="420"/>
                  <a:pt x="307" y="460"/>
                  <a:pt x="357" y="460"/>
                </a:cubicBezTo>
                <a:cubicBezTo>
                  <a:pt x="407" y="460"/>
                  <a:pt x="447" y="420"/>
                  <a:pt x="447" y="370"/>
                </a:cubicBezTo>
                <a:cubicBezTo>
                  <a:pt x="447" y="321"/>
                  <a:pt x="407" y="281"/>
                  <a:pt x="357" y="281"/>
                </a:cubicBezTo>
                <a:cubicBezTo>
                  <a:pt x="355" y="281"/>
                  <a:pt x="354" y="281"/>
                  <a:pt x="352" y="281"/>
                </a:cubicBezTo>
                <a:close/>
                <a:moveTo>
                  <a:pt x="40" y="302"/>
                </a:moveTo>
                <a:lnTo>
                  <a:pt x="40" y="302"/>
                </a:lnTo>
                <a:lnTo>
                  <a:pt x="129" y="302"/>
                </a:lnTo>
                <a:lnTo>
                  <a:pt x="129" y="397"/>
                </a:lnTo>
                <a:lnTo>
                  <a:pt x="40" y="397"/>
                </a:lnTo>
                <a:lnTo>
                  <a:pt x="40" y="302"/>
                </a:lnTo>
                <a:close/>
                <a:moveTo>
                  <a:pt x="319" y="316"/>
                </a:moveTo>
                <a:lnTo>
                  <a:pt x="319" y="316"/>
                </a:lnTo>
                <a:lnTo>
                  <a:pt x="414" y="316"/>
                </a:lnTo>
                <a:lnTo>
                  <a:pt x="414" y="330"/>
                </a:lnTo>
                <a:lnTo>
                  <a:pt x="364" y="432"/>
                </a:lnTo>
                <a:lnTo>
                  <a:pt x="329" y="432"/>
                </a:lnTo>
                <a:lnTo>
                  <a:pt x="371" y="345"/>
                </a:lnTo>
                <a:cubicBezTo>
                  <a:pt x="371" y="345"/>
                  <a:pt x="365" y="345"/>
                  <a:pt x="362" y="345"/>
                </a:cubicBezTo>
                <a:cubicBezTo>
                  <a:pt x="359" y="345"/>
                  <a:pt x="355" y="345"/>
                  <a:pt x="352" y="345"/>
                </a:cubicBezTo>
                <a:cubicBezTo>
                  <a:pt x="348" y="345"/>
                  <a:pt x="345" y="345"/>
                  <a:pt x="341" y="345"/>
                </a:cubicBezTo>
                <a:cubicBezTo>
                  <a:pt x="334" y="346"/>
                  <a:pt x="325" y="346"/>
                  <a:pt x="316" y="346"/>
                </a:cubicBezTo>
                <a:lnTo>
                  <a:pt x="319" y="316"/>
                </a:lnTo>
                <a:close/>
              </a:path>
            </a:pathLst>
          </a:custGeom>
          <a:solidFill>
            <a:schemeClr val="bg1"/>
          </a:solidFill>
          <a:ln>
            <a:noFill/>
          </a:ln>
          <a:extLst/>
        </p:spPr>
        <p:txBody>
          <a:bodyPr vert="horz" wrap="square" lIns="91340" tIns="45668" rIns="91340" bIns="45668" numCol="1" anchor="t" anchorCtr="0" compatLnSpc="1">
            <a:prstTxWarp prst="textNoShape">
              <a:avLst/>
            </a:prstTxWarp>
          </a:bodyPr>
          <a:lstStyle/>
          <a:p>
            <a:endParaRPr lang="zh-CN" altLang="en-US" sz="1500">
              <a:solidFill>
                <a:prstClr val="black"/>
              </a:solidFill>
              <a:ea typeface="宋体" charset="-122"/>
            </a:endParaRPr>
          </a:p>
        </p:txBody>
      </p:sp>
      <p:sp>
        <p:nvSpPr>
          <p:cNvPr id="29" name="Freeform 20"/>
          <p:cNvSpPr>
            <a:spLocks noEditPoints="1"/>
          </p:cNvSpPr>
          <p:nvPr/>
        </p:nvSpPr>
        <p:spPr bwMode="auto">
          <a:xfrm>
            <a:off x="5084090" y="1649257"/>
            <a:ext cx="287714" cy="362072"/>
          </a:xfrm>
          <a:custGeom>
            <a:avLst/>
            <a:gdLst>
              <a:gd name="T0" fmla="*/ 41 w 355"/>
              <a:gd name="T1" fmla="*/ 121 h 447"/>
              <a:gd name="T2" fmla="*/ 60 w 355"/>
              <a:gd name="T3" fmla="*/ 238 h 447"/>
              <a:gd name="T4" fmla="*/ 174 w 355"/>
              <a:gd name="T5" fmla="*/ 22 h 447"/>
              <a:gd name="T6" fmla="*/ 291 w 355"/>
              <a:gd name="T7" fmla="*/ 235 h 447"/>
              <a:gd name="T8" fmla="*/ 213 w 355"/>
              <a:gd name="T9" fmla="*/ 296 h 447"/>
              <a:gd name="T10" fmla="*/ 217 w 355"/>
              <a:gd name="T11" fmla="*/ 310 h 447"/>
              <a:gd name="T12" fmla="*/ 304 w 355"/>
              <a:gd name="T13" fmla="*/ 236 h 447"/>
              <a:gd name="T14" fmla="*/ 312 w 355"/>
              <a:gd name="T15" fmla="*/ 122 h 447"/>
              <a:gd name="T16" fmla="*/ 167 w 355"/>
              <a:gd name="T17" fmla="*/ 0 h 447"/>
              <a:gd name="T18" fmla="*/ 175 w 355"/>
              <a:gd name="T19" fmla="*/ 57 h 447"/>
              <a:gd name="T20" fmla="*/ 213 w 355"/>
              <a:gd name="T21" fmla="*/ 96 h 447"/>
              <a:gd name="T22" fmla="*/ 175 w 355"/>
              <a:gd name="T23" fmla="*/ 57 h 447"/>
              <a:gd name="T24" fmla="*/ 132 w 355"/>
              <a:gd name="T25" fmla="*/ 173 h 447"/>
              <a:gd name="T26" fmla="*/ 132 w 355"/>
              <a:gd name="T27" fmla="*/ 209 h 447"/>
              <a:gd name="T28" fmla="*/ 132 w 355"/>
              <a:gd name="T29" fmla="*/ 173 h 447"/>
              <a:gd name="T30" fmla="*/ 223 w 355"/>
              <a:gd name="T31" fmla="*/ 173 h 447"/>
              <a:gd name="T32" fmla="*/ 223 w 355"/>
              <a:gd name="T33" fmla="*/ 209 h 447"/>
              <a:gd name="T34" fmla="*/ 223 w 355"/>
              <a:gd name="T35" fmla="*/ 173 h 447"/>
              <a:gd name="T36" fmla="*/ 190 w 355"/>
              <a:gd name="T37" fmla="*/ 292 h 447"/>
              <a:gd name="T38" fmla="*/ 157 w 355"/>
              <a:gd name="T39" fmla="*/ 303 h 447"/>
              <a:gd name="T40" fmla="*/ 171 w 355"/>
              <a:gd name="T41" fmla="*/ 325 h 447"/>
              <a:gd name="T42" fmla="*/ 204 w 355"/>
              <a:gd name="T43" fmla="*/ 313 h 447"/>
              <a:gd name="T44" fmla="*/ 190 w 355"/>
              <a:gd name="T45" fmla="*/ 292 h 447"/>
              <a:gd name="T46" fmla="*/ 252 w 355"/>
              <a:gd name="T47" fmla="*/ 312 h 447"/>
              <a:gd name="T48" fmla="*/ 223 w 355"/>
              <a:gd name="T49" fmla="*/ 447 h 447"/>
              <a:gd name="T50" fmla="*/ 252 w 355"/>
              <a:gd name="T51" fmla="*/ 312 h 447"/>
              <a:gd name="T52" fmla="*/ 108 w 355"/>
              <a:gd name="T53" fmla="*/ 315 h 447"/>
              <a:gd name="T54" fmla="*/ 132 w 355"/>
              <a:gd name="T55" fmla="*/ 447 h 447"/>
              <a:gd name="T56" fmla="*/ 108 w 355"/>
              <a:gd name="T57" fmla="*/ 315 h 447"/>
              <a:gd name="T58" fmla="*/ 156 w 355"/>
              <a:gd name="T59" fmla="*/ 341 h 447"/>
              <a:gd name="T60" fmla="*/ 157 w 355"/>
              <a:gd name="T61" fmla="*/ 447 h 447"/>
              <a:gd name="T62" fmla="*/ 205 w 355"/>
              <a:gd name="T63" fmla="*/ 344 h 447"/>
              <a:gd name="T64" fmla="*/ 156 w 355"/>
              <a:gd name="T65" fmla="*/ 341 h 4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55" h="447">
                <a:moveTo>
                  <a:pt x="167" y="0"/>
                </a:moveTo>
                <a:cubicBezTo>
                  <a:pt x="95" y="2"/>
                  <a:pt x="46" y="57"/>
                  <a:pt x="41" y="121"/>
                </a:cubicBezTo>
                <a:cubicBezTo>
                  <a:pt x="18" y="130"/>
                  <a:pt x="1" y="152"/>
                  <a:pt x="2" y="178"/>
                </a:cubicBezTo>
                <a:cubicBezTo>
                  <a:pt x="4" y="237"/>
                  <a:pt x="28" y="238"/>
                  <a:pt x="60" y="238"/>
                </a:cubicBezTo>
                <a:lnTo>
                  <a:pt x="60" y="125"/>
                </a:lnTo>
                <a:cubicBezTo>
                  <a:pt x="60" y="76"/>
                  <a:pt x="108" y="22"/>
                  <a:pt x="174" y="22"/>
                </a:cubicBezTo>
                <a:cubicBezTo>
                  <a:pt x="239" y="22"/>
                  <a:pt x="275" y="73"/>
                  <a:pt x="291" y="118"/>
                </a:cubicBezTo>
                <a:lnTo>
                  <a:pt x="291" y="235"/>
                </a:lnTo>
                <a:cubicBezTo>
                  <a:pt x="288" y="242"/>
                  <a:pt x="279" y="251"/>
                  <a:pt x="263" y="266"/>
                </a:cubicBezTo>
                <a:cubicBezTo>
                  <a:pt x="243" y="286"/>
                  <a:pt x="213" y="296"/>
                  <a:pt x="213" y="296"/>
                </a:cubicBezTo>
                <a:cubicBezTo>
                  <a:pt x="210" y="297"/>
                  <a:pt x="207" y="301"/>
                  <a:pt x="208" y="305"/>
                </a:cubicBezTo>
                <a:cubicBezTo>
                  <a:pt x="209" y="309"/>
                  <a:pt x="214" y="312"/>
                  <a:pt x="217" y="310"/>
                </a:cubicBezTo>
                <a:cubicBezTo>
                  <a:pt x="217" y="310"/>
                  <a:pt x="248" y="300"/>
                  <a:pt x="271" y="277"/>
                </a:cubicBezTo>
                <a:cubicBezTo>
                  <a:pt x="294" y="255"/>
                  <a:pt x="304" y="237"/>
                  <a:pt x="304" y="236"/>
                </a:cubicBezTo>
                <a:cubicBezTo>
                  <a:pt x="329" y="230"/>
                  <a:pt x="348" y="230"/>
                  <a:pt x="348" y="178"/>
                </a:cubicBezTo>
                <a:cubicBezTo>
                  <a:pt x="348" y="153"/>
                  <a:pt x="333" y="131"/>
                  <a:pt x="312" y="122"/>
                </a:cubicBezTo>
                <a:cubicBezTo>
                  <a:pt x="296" y="63"/>
                  <a:pt x="247" y="2"/>
                  <a:pt x="174" y="0"/>
                </a:cubicBezTo>
                <a:cubicBezTo>
                  <a:pt x="171" y="0"/>
                  <a:pt x="169" y="0"/>
                  <a:pt x="167" y="0"/>
                </a:cubicBezTo>
                <a:close/>
                <a:moveTo>
                  <a:pt x="175" y="57"/>
                </a:moveTo>
                <a:lnTo>
                  <a:pt x="175" y="57"/>
                </a:lnTo>
                <a:cubicBezTo>
                  <a:pt x="92" y="57"/>
                  <a:pt x="52" y="120"/>
                  <a:pt x="70" y="185"/>
                </a:cubicBezTo>
                <a:cubicBezTo>
                  <a:pt x="70" y="185"/>
                  <a:pt x="212" y="126"/>
                  <a:pt x="213" y="96"/>
                </a:cubicBezTo>
                <a:cubicBezTo>
                  <a:pt x="244" y="138"/>
                  <a:pt x="280" y="155"/>
                  <a:pt x="280" y="155"/>
                </a:cubicBezTo>
                <a:cubicBezTo>
                  <a:pt x="276" y="83"/>
                  <a:pt x="243" y="58"/>
                  <a:pt x="175" y="57"/>
                </a:cubicBezTo>
                <a:close/>
                <a:moveTo>
                  <a:pt x="132" y="173"/>
                </a:moveTo>
                <a:lnTo>
                  <a:pt x="132" y="173"/>
                </a:lnTo>
                <a:cubicBezTo>
                  <a:pt x="120" y="173"/>
                  <a:pt x="111" y="181"/>
                  <a:pt x="111" y="191"/>
                </a:cubicBezTo>
                <a:cubicBezTo>
                  <a:pt x="111" y="201"/>
                  <a:pt x="120" y="209"/>
                  <a:pt x="132" y="209"/>
                </a:cubicBezTo>
                <a:cubicBezTo>
                  <a:pt x="144" y="209"/>
                  <a:pt x="154" y="201"/>
                  <a:pt x="154" y="191"/>
                </a:cubicBezTo>
                <a:cubicBezTo>
                  <a:pt x="154" y="181"/>
                  <a:pt x="144" y="173"/>
                  <a:pt x="132" y="173"/>
                </a:cubicBezTo>
                <a:close/>
                <a:moveTo>
                  <a:pt x="223" y="173"/>
                </a:moveTo>
                <a:lnTo>
                  <a:pt x="223" y="173"/>
                </a:lnTo>
                <a:cubicBezTo>
                  <a:pt x="211" y="173"/>
                  <a:pt x="201" y="181"/>
                  <a:pt x="201" y="191"/>
                </a:cubicBezTo>
                <a:cubicBezTo>
                  <a:pt x="201" y="201"/>
                  <a:pt x="211" y="209"/>
                  <a:pt x="223" y="209"/>
                </a:cubicBezTo>
                <a:cubicBezTo>
                  <a:pt x="235" y="209"/>
                  <a:pt x="245" y="201"/>
                  <a:pt x="245" y="191"/>
                </a:cubicBezTo>
                <a:cubicBezTo>
                  <a:pt x="245" y="181"/>
                  <a:pt x="235" y="173"/>
                  <a:pt x="223" y="173"/>
                </a:cubicBezTo>
                <a:close/>
                <a:moveTo>
                  <a:pt x="190" y="292"/>
                </a:moveTo>
                <a:lnTo>
                  <a:pt x="190" y="292"/>
                </a:lnTo>
                <a:lnTo>
                  <a:pt x="169" y="293"/>
                </a:lnTo>
                <a:cubicBezTo>
                  <a:pt x="162" y="294"/>
                  <a:pt x="157" y="299"/>
                  <a:pt x="157" y="303"/>
                </a:cubicBezTo>
                <a:lnTo>
                  <a:pt x="158" y="318"/>
                </a:lnTo>
                <a:cubicBezTo>
                  <a:pt x="158" y="322"/>
                  <a:pt x="164" y="326"/>
                  <a:pt x="171" y="325"/>
                </a:cubicBezTo>
                <a:lnTo>
                  <a:pt x="192" y="323"/>
                </a:lnTo>
                <a:cubicBezTo>
                  <a:pt x="198" y="322"/>
                  <a:pt x="204" y="318"/>
                  <a:pt x="204" y="313"/>
                </a:cubicBezTo>
                <a:lnTo>
                  <a:pt x="203" y="299"/>
                </a:lnTo>
                <a:cubicBezTo>
                  <a:pt x="202" y="295"/>
                  <a:pt x="196" y="291"/>
                  <a:pt x="190" y="292"/>
                </a:cubicBezTo>
                <a:close/>
                <a:moveTo>
                  <a:pt x="252" y="312"/>
                </a:moveTo>
                <a:lnTo>
                  <a:pt x="252" y="312"/>
                </a:lnTo>
                <a:cubicBezTo>
                  <a:pt x="246" y="313"/>
                  <a:pt x="241" y="314"/>
                  <a:pt x="235" y="316"/>
                </a:cubicBezTo>
                <a:lnTo>
                  <a:pt x="223" y="447"/>
                </a:lnTo>
                <a:lnTo>
                  <a:pt x="355" y="447"/>
                </a:lnTo>
                <a:cubicBezTo>
                  <a:pt x="336" y="406"/>
                  <a:pt x="302" y="310"/>
                  <a:pt x="252" y="312"/>
                </a:cubicBezTo>
                <a:close/>
                <a:moveTo>
                  <a:pt x="108" y="315"/>
                </a:moveTo>
                <a:lnTo>
                  <a:pt x="108" y="315"/>
                </a:lnTo>
                <a:cubicBezTo>
                  <a:pt x="49" y="318"/>
                  <a:pt x="20" y="404"/>
                  <a:pt x="0" y="447"/>
                </a:cubicBezTo>
                <a:lnTo>
                  <a:pt x="132" y="447"/>
                </a:lnTo>
                <a:lnTo>
                  <a:pt x="120" y="316"/>
                </a:lnTo>
                <a:cubicBezTo>
                  <a:pt x="116" y="315"/>
                  <a:pt x="112" y="315"/>
                  <a:pt x="108" y="315"/>
                </a:cubicBezTo>
                <a:close/>
                <a:moveTo>
                  <a:pt x="156" y="341"/>
                </a:moveTo>
                <a:lnTo>
                  <a:pt x="156" y="341"/>
                </a:lnTo>
                <a:cubicBezTo>
                  <a:pt x="152" y="341"/>
                  <a:pt x="150" y="343"/>
                  <a:pt x="150" y="344"/>
                </a:cubicBezTo>
                <a:lnTo>
                  <a:pt x="157" y="447"/>
                </a:lnTo>
                <a:lnTo>
                  <a:pt x="198" y="447"/>
                </a:lnTo>
                <a:lnTo>
                  <a:pt x="205" y="344"/>
                </a:lnTo>
                <a:cubicBezTo>
                  <a:pt x="205" y="343"/>
                  <a:pt x="203" y="341"/>
                  <a:pt x="200" y="341"/>
                </a:cubicBezTo>
                <a:lnTo>
                  <a:pt x="156" y="341"/>
                </a:lnTo>
                <a:close/>
              </a:path>
            </a:pathLst>
          </a:custGeom>
          <a:solidFill>
            <a:schemeClr val="bg1"/>
          </a:solidFill>
          <a:ln>
            <a:noFill/>
          </a:ln>
          <a:extLst/>
        </p:spPr>
        <p:txBody>
          <a:bodyPr vert="horz" wrap="square" lIns="91340" tIns="45668" rIns="91340" bIns="45668" numCol="1" anchor="t" anchorCtr="0" compatLnSpc="1">
            <a:prstTxWarp prst="textNoShape">
              <a:avLst/>
            </a:prstTxWarp>
          </a:bodyPr>
          <a:lstStyle/>
          <a:p>
            <a:endParaRPr lang="zh-CN" altLang="en-US" sz="1500">
              <a:solidFill>
                <a:prstClr val="black"/>
              </a:solidFill>
              <a:ea typeface="宋体" charset="-122"/>
            </a:endParaRPr>
          </a:p>
        </p:txBody>
      </p:sp>
      <p:sp>
        <p:nvSpPr>
          <p:cNvPr id="37" name="TextBox 36"/>
          <p:cNvSpPr txBox="1"/>
          <p:nvPr/>
        </p:nvSpPr>
        <p:spPr>
          <a:xfrm>
            <a:off x="1641974" y="5919752"/>
            <a:ext cx="815291" cy="338397"/>
          </a:xfrm>
          <a:prstGeom prst="rect">
            <a:avLst/>
          </a:prstGeom>
          <a:noFill/>
        </p:spPr>
        <p:txBody>
          <a:bodyPr wrap="none" lIns="60803" tIns="30402" rIns="60803" bIns="30402" rtlCol="0">
            <a:spAutoFit/>
          </a:bodyPr>
          <a:lstStyle/>
          <a:p>
            <a:r>
              <a:rPr lang="zh-CN" altLang="en-US" dirty="0">
                <a:solidFill>
                  <a:prstClr val="black"/>
                </a:solidFill>
                <a:ea typeface="宋体" charset="-122"/>
              </a:rPr>
              <a:t>延迟符</a:t>
            </a:r>
          </a:p>
        </p:txBody>
      </p:sp>
      <p:sp>
        <p:nvSpPr>
          <p:cNvPr id="38" name="TextBox 37"/>
          <p:cNvSpPr txBox="1"/>
          <p:nvPr/>
        </p:nvSpPr>
        <p:spPr>
          <a:xfrm>
            <a:off x="989570" y="329932"/>
            <a:ext cx="1147738" cy="307777"/>
          </a:xfrm>
          <a:prstGeom prst="rect">
            <a:avLst/>
          </a:prstGeom>
          <a:noFill/>
        </p:spPr>
        <p:txBody>
          <a:bodyPr wrap="square" lIns="0" tIns="0" rIns="0" bIns="0" rtlCol="0">
            <a:spAutoFit/>
          </a:bodyPr>
          <a:lstStyle/>
          <a:p>
            <a:r>
              <a:rPr lang="zh-CN" altLang="en-US" sz="2000" b="1" dirty="0" smtClean="0">
                <a:solidFill>
                  <a:prstClr val="black">
                    <a:lumMod val="65000"/>
                    <a:lumOff val="35000"/>
                  </a:prstClr>
                </a:solidFill>
                <a:latin typeface="微软雅黑"/>
                <a:ea typeface="微软雅黑"/>
              </a:rPr>
              <a:t>教学</a:t>
            </a:r>
            <a:r>
              <a:rPr lang="zh-CN" altLang="en-US" sz="2000" b="1" dirty="0">
                <a:solidFill>
                  <a:prstClr val="black">
                    <a:lumMod val="65000"/>
                    <a:lumOff val="35000"/>
                  </a:prstClr>
                </a:solidFill>
                <a:latin typeface="微软雅黑"/>
                <a:ea typeface="微软雅黑"/>
              </a:rPr>
              <a:t>目标</a:t>
            </a:r>
          </a:p>
        </p:txBody>
      </p:sp>
      <p:pic>
        <p:nvPicPr>
          <p:cNvPr id="39" name="Picture 3" descr="C:\Users\Administrator\Desktop\微立体创业计划\005.png"/>
          <p:cNvPicPr>
            <a:picLocks noChangeAspect="1" noChangeArrowheads="1"/>
          </p:cNvPicPr>
          <p:nvPr/>
        </p:nvPicPr>
        <p:blipFill>
          <a:blip r:embed="rId3" cstate="print">
            <a:duotone>
              <a:schemeClr val="bg2">
                <a:shade val="45000"/>
                <a:satMod val="135000"/>
              </a:schemeClr>
              <a:prstClr val="white"/>
            </a:duotone>
            <a:extLst>
              <a:ext uri="{BEBA8EAE-BF5A-486C-A8C5-ECC9F3942E4B}">
                <a14:imgProps xmlns:a14="http://schemas.microsoft.com/office/drawing/2010/main">
                  <a14:imgLayer r:embed="rId4">
                    <a14:imgEffect>
                      <a14:sharpenSoften amount="50000"/>
                    </a14:imgEffect>
                    <a14:imgEffect>
                      <a14:colorTemperature colorTemp="11200"/>
                    </a14:imgEffect>
                    <a14:imgEffect>
                      <a14:brightnessContrast bright="-24000"/>
                    </a14:imgEffect>
                  </a14:imgLayer>
                </a14:imgProps>
              </a:ext>
              <a:ext uri="{28A0092B-C50C-407E-A947-70E740481C1C}">
                <a14:useLocalDpi xmlns:a14="http://schemas.microsoft.com/office/drawing/2010/main" val="0"/>
              </a:ext>
            </a:extLst>
          </a:blip>
          <a:srcRect/>
          <a:stretch>
            <a:fillRect/>
          </a:stretch>
        </p:blipFill>
        <p:spPr bwMode="auto">
          <a:xfrm>
            <a:off x="278997" y="250107"/>
            <a:ext cx="457340" cy="457236"/>
          </a:xfrm>
          <a:prstGeom prst="rect">
            <a:avLst/>
          </a:prstGeom>
          <a:noFill/>
          <a:effectLst>
            <a:outerShdw blurRad="127000" dist="63500" dir="3000000" sx="104000" sy="104000" algn="tl" rotWithShape="0">
              <a:prstClr val="black">
                <a:alpha val="34000"/>
              </a:prstClr>
            </a:outerShdw>
          </a:effectLst>
          <a:extLst>
            <a:ext uri="{909E8E84-426E-40DD-AFC4-6F175D3DCCD1}">
              <a14:hiddenFill xmlns:a14="http://schemas.microsoft.com/office/drawing/2010/main">
                <a:solidFill>
                  <a:srgbClr val="FFFFFF"/>
                </a:solidFill>
              </a14:hiddenFill>
            </a:ext>
          </a:extLst>
        </p:spPr>
      </p:pic>
      <p:pic>
        <p:nvPicPr>
          <p:cNvPr id="40" name="Picture 4" descr="C:\Users\Administrator\Desktop\微立体创业计划\004.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93331" y="257137"/>
            <a:ext cx="457340" cy="457236"/>
          </a:xfrm>
          <a:prstGeom prst="rect">
            <a:avLst/>
          </a:prstGeom>
          <a:noFill/>
          <a:effectLst>
            <a:outerShdw blurRad="127000" dist="63500" dir="3000000" sx="104000" sy="104000" algn="tl" rotWithShape="0">
              <a:prstClr val="black">
                <a:alpha val="34000"/>
              </a:prst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5933172"/>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nodeType="afterEffect" p14:presetBounceEnd="50000">
                                      <p:stCondLst>
                                        <p:cond delay="0"/>
                                      </p:stCondLst>
                                      <p:childTnLst>
                                        <p:set>
                                          <p:cBhvr>
                                            <p:cTn id="6" dur="1" fill="hold">
                                              <p:stCondLst>
                                                <p:cond delay="0"/>
                                              </p:stCondLst>
                                            </p:cTn>
                                            <p:tgtEl>
                                              <p:spTgt spid="39"/>
                                            </p:tgtEl>
                                            <p:attrNameLst>
                                              <p:attrName>style.visibility</p:attrName>
                                            </p:attrNameLst>
                                          </p:cBhvr>
                                          <p:to>
                                            <p:strVal val="visible"/>
                                          </p:to>
                                        </p:set>
                                        <p:anim calcmode="lin" valueType="num" p14:bounceEnd="50000">
                                          <p:cBhvr additive="base">
                                            <p:cTn id="7" dur="1200" fill="hold"/>
                                            <p:tgtEl>
                                              <p:spTgt spid="39"/>
                                            </p:tgtEl>
                                            <p:attrNameLst>
                                              <p:attrName>ppt_x</p:attrName>
                                            </p:attrNameLst>
                                          </p:cBhvr>
                                          <p:tavLst>
                                            <p:tav tm="0">
                                              <p:val>
                                                <p:strVal val="0-#ppt_w/2"/>
                                              </p:val>
                                            </p:tav>
                                            <p:tav tm="100000">
                                              <p:val>
                                                <p:strVal val="#ppt_x"/>
                                              </p:val>
                                            </p:tav>
                                          </p:tavLst>
                                        </p:anim>
                                        <p:anim calcmode="lin" valueType="num" p14:bounceEnd="50000">
                                          <p:cBhvr additive="base">
                                            <p:cTn id="8" dur="1200" fill="hold"/>
                                            <p:tgtEl>
                                              <p:spTgt spid="39"/>
                                            </p:tgtEl>
                                            <p:attrNameLst>
                                              <p:attrName>ppt_y</p:attrName>
                                            </p:attrNameLst>
                                          </p:cBhvr>
                                          <p:tavLst>
                                            <p:tav tm="0">
                                              <p:val>
                                                <p:strVal val="0-#ppt_h/2"/>
                                              </p:val>
                                            </p:tav>
                                            <p:tav tm="100000">
                                              <p:val>
                                                <p:strVal val="#ppt_y"/>
                                              </p:val>
                                            </p:tav>
                                          </p:tavLst>
                                        </p:anim>
                                      </p:childTnLst>
                                    </p:cTn>
                                  </p:par>
                                  <p:par>
                                    <p:cTn id="9" presetID="2" presetClass="entr" presetSubtype="1" fill="hold" nodeType="withEffect" p14:presetBounceEnd="50000">
                                      <p:stCondLst>
                                        <p:cond delay="0"/>
                                      </p:stCondLst>
                                      <p:childTnLst>
                                        <p:set>
                                          <p:cBhvr>
                                            <p:cTn id="10" dur="1" fill="hold">
                                              <p:stCondLst>
                                                <p:cond delay="0"/>
                                              </p:stCondLst>
                                            </p:cTn>
                                            <p:tgtEl>
                                              <p:spTgt spid="40"/>
                                            </p:tgtEl>
                                            <p:attrNameLst>
                                              <p:attrName>style.visibility</p:attrName>
                                            </p:attrNameLst>
                                          </p:cBhvr>
                                          <p:to>
                                            <p:strVal val="visible"/>
                                          </p:to>
                                        </p:set>
                                        <p:anim calcmode="lin" valueType="num" p14:bounceEnd="50000">
                                          <p:cBhvr additive="base">
                                            <p:cTn id="11" dur="1200" fill="hold"/>
                                            <p:tgtEl>
                                              <p:spTgt spid="40"/>
                                            </p:tgtEl>
                                            <p:attrNameLst>
                                              <p:attrName>ppt_x</p:attrName>
                                            </p:attrNameLst>
                                          </p:cBhvr>
                                          <p:tavLst>
                                            <p:tav tm="0">
                                              <p:val>
                                                <p:strVal val="#ppt_x"/>
                                              </p:val>
                                            </p:tav>
                                            <p:tav tm="100000">
                                              <p:val>
                                                <p:strVal val="#ppt_x"/>
                                              </p:val>
                                            </p:tav>
                                          </p:tavLst>
                                        </p:anim>
                                        <p:anim calcmode="lin" valueType="num" p14:bounceEnd="50000">
                                          <p:cBhvr additive="base">
                                            <p:cTn id="12" dur="1200" fill="hold"/>
                                            <p:tgtEl>
                                              <p:spTgt spid="40"/>
                                            </p:tgtEl>
                                            <p:attrNameLst>
                                              <p:attrName>ppt_y</p:attrName>
                                            </p:attrNameLst>
                                          </p:cBhvr>
                                          <p:tavLst>
                                            <p:tav tm="0">
                                              <p:val>
                                                <p:strVal val="0-#ppt_h/2"/>
                                              </p:val>
                                            </p:tav>
                                            <p:tav tm="100000">
                                              <p:val>
                                                <p:strVal val="#ppt_y"/>
                                              </p:val>
                                            </p:tav>
                                          </p:tavLst>
                                        </p:anim>
                                      </p:childTnLst>
                                    </p:cTn>
                                  </p:par>
                                </p:childTnLst>
                              </p:cTn>
                            </p:par>
                            <p:par>
                              <p:cTn id="13" fill="hold">
                                <p:stCondLst>
                                  <p:cond delay="1200"/>
                                </p:stCondLst>
                                <p:childTnLst>
                                  <p:par>
                                    <p:cTn id="14" presetID="22" presetClass="entr" presetSubtype="8" fill="hold" grpId="0" nodeType="afterEffect">
                                      <p:stCondLst>
                                        <p:cond delay="0"/>
                                      </p:stCondLst>
                                      <p:childTnLst>
                                        <p:set>
                                          <p:cBhvr>
                                            <p:cTn id="15" dur="1" fill="hold">
                                              <p:stCondLst>
                                                <p:cond delay="0"/>
                                              </p:stCondLst>
                                            </p:cTn>
                                            <p:tgtEl>
                                              <p:spTgt spid="38"/>
                                            </p:tgtEl>
                                            <p:attrNameLst>
                                              <p:attrName>style.visibility</p:attrName>
                                            </p:attrNameLst>
                                          </p:cBhvr>
                                          <p:to>
                                            <p:strVal val="visible"/>
                                          </p:to>
                                        </p:set>
                                        <p:animEffect transition="in" filter="wipe(left)">
                                          <p:cBhvr>
                                            <p:cTn id="16" dur="500"/>
                                            <p:tgtEl>
                                              <p:spTgt spid="38"/>
                                            </p:tgtEl>
                                          </p:cBhvr>
                                        </p:animEffect>
                                      </p:childTnLst>
                                    </p:cTn>
                                  </p:par>
                                </p:childTnLst>
                              </p:cTn>
                            </p:par>
                            <p:par>
                              <p:cTn id="17" fill="hold">
                                <p:stCondLst>
                                  <p:cond delay="1700"/>
                                </p:stCondLst>
                                <p:childTnLst>
                                  <p:par>
                                    <p:cTn id="18" presetID="2" presetClass="entr" presetSubtype="4" fill="hold" nodeType="afterEffect" p14:presetBounceEnd="44000">
                                      <p:stCondLst>
                                        <p:cond delay="0"/>
                                      </p:stCondLst>
                                      <p:childTnLst>
                                        <p:set>
                                          <p:cBhvr>
                                            <p:cTn id="19" dur="1" fill="hold">
                                              <p:stCondLst>
                                                <p:cond delay="0"/>
                                              </p:stCondLst>
                                            </p:cTn>
                                            <p:tgtEl>
                                              <p:spTgt spid="2"/>
                                            </p:tgtEl>
                                            <p:attrNameLst>
                                              <p:attrName>style.visibility</p:attrName>
                                            </p:attrNameLst>
                                          </p:cBhvr>
                                          <p:to>
                                            <p:strVal val="visible"/>
                                          </p:to>
                                        </p:set>
                                        <p:anim calcmode="lin" valueType="num" p14:bounceEnd="44000">
                                          <p:cBhvr additive="base">
                                            <p:cTn id="20" dur="500" fill="hold"/>
                                            <p:tgtEl>
                                              <p:spTgt spid="2"/>
                                            </p:tgtEl>
                                            <p:attrNameLst>
                                              <p:attrName>ppt_x</p:attrName>
                                            </p:attrNameLst>
                                          </p:cBhvr>
                                          <p:tavLst>
                                            <p:tav tm="0">
                                              <p:val>
                                                <p:strVal val="#ppt_x"/>
                                              </p:val>
                                            </p:tav>
                                            <p:tav tm="100000">
                                              <p:val>
                                                <p:strVal val="#ppt_x"/>
                                              </p:val>
                                            </p:tav>
                                          </p:tavLst>
                                        </p:anim>
                                        <p:anim calcmode="lin" valueType="num" p14:bounceEnd="44000">
                                          <p:cBhvr additive="base">
                                            <p:cTn id="21" dur="500" fill="hold"/>
                                            <p:tgtEl>
                                              <p:spTgt spid="2"/>
                                            </p:tgtEl>
                                            <p:attrNameLst>
                                              <p:attrName>ppt_y</p:attrName>
                                            </p:attrNameLst>
                                          </p:cBhvr>
                                          <p:tavLst>
                                            <p:tav tm="0">
                                              <p:val>
                                                <p:strVal val="1+#ppt_h/2"/>
                                              </p:val>
                                            </p:tav>
                                            <p:tav tm="100000">
                                              <p:val>
                                                <p:strVal val="#ppt_y"/>
                                              </p:val>
                                            </p:tav>
                                          </p:tavLst>
                                        </p:anim>
                                      </p:childTnLst>
                                    </p:cTn>
                                  </p:par>
                                  <p:par>
                                    <p:cTn id="22" presetID="2" presetClass="entr" presetSubtype="4" fill="hold" nodeType="withEffect" p14:presetBounceEnd="44000">
                                      <p:stCondLst>
                                        <p:cond delay="100"/>
                                      </p:stCondLst>
                                      <p:childTnLst>
                                        <p:set>
                                          <p:cBhvr>
                                            <p:cTn id="23" dur="1" fill="hold">
                                              <p:stCondLst>
                                                <p:cond delay="0"/>
                                              </p:stCondLst>
                                            </p:cTn>
                                            <p:tgtEl>
                                              <p:spTgt spid="7"/>
                                            </p:tgtEl>
                                            <p:attrNameLst>
                                              <p:attrName>style.visibility</p:attrName>
                                            </p:attrNameLst>
                                          </p:cBhvr>
                                          <p:to>
                                            <p:strVal val="visible"/>
                                          </p:to>
                                        </p:set>
                                        <p:anim calcmode="lin" valueType="num" p14:bounceEnd="44000">
                                          <p:cBhvr additive="base">
                                            <p:cTn id="24" dur="500" fill="hold"/>
                                            <p:tgtEl>
                                              <p:spTgt spid="7"/>
                                            </p:tgtEl>
                                            <p:attrNameLst>
                                              <p:attrName>ppt_x</p:attrName>
                                            </p:attrNameLst>
                                          </p:cBhvr>
                                          <p:tavLst>
                                            <p:tav tm="0">
                                              <p:val>
                                                <p:strVal val="#ppt_x"/>
                                              </p:val>
                                            </p:tav>
                                            <p:tav tm="100000">
                                              <p:val>
                                                <p:strVal val="#ppt_x"/>
                                              </p:val>
                                            </p:tav>
                                          </p:tavLst>
                                        </p:anim>
                                        <p:anim calcmode="lin" valueType="num" p14:bounceEnd="44000">
                                          <p:cBhvr additive="base">
                                            <p:cTn id="25" dur="500" fill="hold"/>
                                            <p:tgtEl>
                                              <p:spTgt spid="7"/>
                                            </p:tgtEl>
                                            <p:attrNameLst>
                                              <p:attrName>ppt_y</p:attrName>
                                            </p:attrNameLst>
                                          </p:cBhvr>
                                          <p:tavLst>
                                            <p:tav tm="0">
                                              <p:val>
                                                <p:strVal val="1+#ppt_h/2"/>
                                              </p:val>
                                            </p:tav>
                                            <p:tav tm="100000">
                                              <p:val>
                                                <p:strVal val="#ppt_y"/>
                                              </p:val>
                                            </p:tav>
                                          </p:tavLst>
                                        </p:anim>
                                      </p:childTnLst>
                                    </p:cTn>
                                  </p:par>
                                  <p:par>
                                    <p:cTn id="26" presetID="2" presetClass="entr" presetSubtype="4" fill="hold" nodeType="withEffect" p14:presetBounceEnd="44000">
                                      <p:stCondLst>
                                        <p:cond delay="200"/>
                                      </p:stCondLst>
                                      <p:childTnLst>
                                        <p:set>
                                          <p:cBhvr>
                                            <p:cTn id="27" dur="1" fill="hold">
                                              <p:stCondLst>
                                                <p:cond delay="0"/>
                                              </p:stCondLst>
                                            </p:cTn>
                                            <p:tgtEl>
                                              <p:spTgt spid="12"/>
                                            </p:tgtEl>
                                            <p:attrNameLst>
                                              <p:attrName>style.visibility</p:attrName>
                                            </p:attrNameLst>
                                          </p:cBhvr>
                                          <p:to>
                                            <p:strVal val="visible"/>
                                          </p:to>
                                        </p:set>
                                        <p:anim calcmode="lin" valueType="num" p14:bounceEnd="44000">
                                          <p:cBhvr additive="base">
                                            <p:cTn id="28" dur="500" fill="hold"/>
                                            <p:tgtEl>
                                              <p:spTgt spid="12"/>
                                            </p:tgtEl>
                                            <p:attrNameLst>
                                              <p:attrName>ppt_x</p:attrName>
                                            </p:attrNameLst>
                                          </p:cBhvr>
                                          <p:tavLst>
                                            <p:tav tm="0">
                                              <p:val>
                                                <p:strVal val="#ppt_x"/>
                                              </p:val>
                                            </p:tav>
                                            <p:tav tm="100000">
                                              <p:val>
                                                <p:strVal val="#ppt_x"/>
                                              </p:val>
                                            </p:tav>
                                          </p:tavLst>
                                        </p:anim>
                                        <p:anim calcmode="lin" valueType="num" p14:bounceEnd="44000">
                                          <p:cBhvr additive="base">
                                            <p:cTn id="29" dur="500" fill="hold"/>
                                            <p:tgtEl>
                                              <p:spTgt spid="12"/>
                                            </p:tgtEl>
                                            <p:attrNameLst>
                                              <p:attrName>ppt_y</p:attrName>
                                            </p:attrNameLst>
                                          </p:cBhvr>
                                          <p:tavLst>
                                            <p:tav tm="0">
                                              <p:val>
                                                <p:strVal val="1+#ppt_h/2"/>
                                              </p:val>
                                            </p:tav>
                                            <p:tav tm="100000">
                                              <p:val>
                                                <p:strVal val="#ppt_y"/>
                                              </p:val>
                                            </p:tav>
                                          </p:tavLst>
                                        </p:anim>
                                      </p:childTnLst>
                                    </p:cTn>
                                  </p:par>
                                  <p:par>
                                    <p:cTn id="30" presetID="31" presetClass="entr" presetSubtype="0" fill="hold" grpId="0" nodeType="withEffect">
                                      <p:stCondLst>
                                        <p:cond delay="400"/>
                                      </p:stCondLst>
                                      <p:childTnLst>
                                        <p:set>
                                          <p:cBhvr>
                                            <p:cTn id="31" dur="1" fill="hold">
                                              <p:stCondLst>
                                                <p:cond delay="0"/>
                                              </p:stCondLst>
                                            </p:cTn>
                                            <p:tgtEl>
                                              <p:spTgt spid="26"/>
                                            </p:tgtEl>
                                            <p:attrNameLst>
                                              <p:attrName>style.visibility</p:attrName>
                                            </p:attrNameLst>
                                          </p:cBhvr>
                                          <p:to>
                                            <p:strVal val="visible"/>
                                          </p:to>
                                        </p:set>
                                        <p:anim calcmode="lin" valueType="num">
                                          <p:cBhvr>
                                            <p:cTn id="32" dur="500" fill="hold"/>
                                            <p:tgtEl>
                                              <p:spTgt spid="26"/>
                                            </p:tgtEl>
                                            <p:attrNameLst>
                                              <p:attrName>ppt_w</p:attrName>
                                            </p:attrNameLst>
                                          </p:cBhvr>
                                          <p:tavLst>
                                            <p:tav tm="0">
                                              <p:val>
                                                <p:fltVal val="0"/>
                                              </p:val>
                                            </p:tav>
                                            <p:tav tm="100000">
                                              <p:val>
                                                <p:strVal val="#ppt_w"/>
                                              </p:val>
                                            </p:tav>
                                          </p:tavLst>
                                        </p:anim>
                                        <p:anim calcmode="lin" valueType="num">
                                          <p:cBhvr>
                                            <p:cTn id="33" dur="500" fill="hold"/>
                                            <p:tgtEl>
                                              <p:spTgt spid="26"/>
                                            </p:tgtEl>
                                            <p:attrNameLst>
                                              <p:attrName>ppt_h</p:attrName>
                                            </p:attrNameLst>
                                          </p:cBhvr>
                                          <p:tavLst>
                                            <p:tav tm="0">
                                              <p:val>
                                                <p:fltVal val="0"/>
                                              </p:val>
                                            </p:tav>
                                            <p:tav tm="100000">
                                              <p:val>
                                                <p:strVal val="#ppt_h"/>
                                              </p:val>
                                            </p:tav>
                                          </p:tavLst>
                                        </p:anim>
                                        <p:anim calcmode="lin" valueType="num">
                                          <p:cBhvr>
                                            <p:cTn id="34" dur="500" fill="hold"/>
                                            <p:tgtEl>
                                              <p:spTgt spid="26"/>
                                            </p:tgtEl>
                                            <p:attrNameLst>
                                              <p:attrName>style.rotation</p:attrName>
                                            </p:attrNameLst>
                                          </p:cBhvr>
                                          <p:tavLst>
                                            <p:tav tm="0">
                                              <p:val>
                                                <p:fltVal val="90"/>
                                              </p:val>
                                            </p:tav>
                                            <p:tav tm="100000">
                                              <p:val>
                                                <p:fltVal val="0"/>
                                              </p:val>
                                            </p:tav>
                                          </p:tavLst>
                                        </p:anim>
                                        <p:animEffect transition="in" filter="fade">
                                          <p:cBhvr>
                                            <p:cTn id="35" dur="500"/>
                                            <p:tgtEl>
                                              <p:spTgt spid="26"/>
                                            </p:tgtEl>
                                          </p:cBhvr>
                                        </p:animEffect>
                                      </p:childTnLst>
                                    </p:cTn>
                                  </p:par>
                                  <p:par>
                                    <p:cTn id="36" presetID="31" presetClass="entr" presetSubtype="0" fill="hold" grpId="0" nodeType="withEffect">
                                      <p:stCondLst>
                                        <p:cond delay="600"/>
                                      </p:stCondLst>
                                      <p:childTnLst>
                                        <p:set>
                                          <p:cBhvr>
                                            <p:cTn id="37" dur="1" fill="hold">
                                              <p:stCondLst>
                                                <p:cond delay="0"/>
                                              </p:stCondLst>
                                            </p:cTn>
                                            <p:tgtEl>
                                              <p:spTgt spid="29"/>
                                            </p:tgtEl>
                                            <p:attrNameLst>
                                              <p:attrName>style.visibility</p:attrName>
                                            </p:attrNameLst>
                                          </p:cBhvr>
                                          <p:to>
                                            <p:strVal val="visible"/>
                                          </p:to>
                                        </p:set>
                                        <p:anim calcmode="lin" valueType="num">
                                          <p:cBhvr>
                                            <p:cTn id="38" dur="500" fill="hold"/>
                                            <p:tgtEl>
                                              <p:spTgt spid="29"/>
                                            </p:tgtEl>
                                            <p:attrNameLst>
                                              <p:attrName>ppt_w</p:attrName>
                                            </p:attrNameLst>
                                          </p:cBhvr>
                                          <p:tavLst>
                                            <p:tav tm="0">
                                              <p:val>
                                                <p:fltVal val="0"/>
                                              </p:val>
                                            </p:tav>
                                            <p:tav tm="100000">
                                              <p:val>
                                                <p:strVal val="#ppt_w"/>
                                              </p:val>
                                            </p:tav>
                                          </p:tavLst>
                                        </p:anim>
                                        <p:anim calcmode="lin" valueType="num">
                                          <p:cBhvr>
                                            <p:cTn id="39" dur="500" fill="hold"/>
                                            <p:tgtEl>
                                              <p:spTgt spid="29"/>
                                            </p:tgtEl>
                                            <p:attrNameLst>
                                              <p:attrName>ppt_h</p:attrName>
                                            </p:attrNameLst>
                                          </p:cBhvr>
                                          <p:tavLst>
                                            <p:tav tm="0">
                                              <p:val>
                                                <p:fltVal val="0"/>
                                              </p:val>
                                            </p:tav>
                                            <p:tav tm="100000">
                                              <p:val>
                                                <p:strVal val="#ppt_h"/>
                                              </p:val>
                                            </p:tav>
                                          </p:tavLst>
                                        </p:anim>
                                        <p:anim calcmode="lin" valueType="num">
                                          <p:cBhvr>
                                            <p:cTn id="40" dur="500" fill="hold"/>
                                            <p:tgtEl>
                                              <p:spTgt spid="29"/>
                                            </p:tgtEl>
                                            <p:attrNameLst>
                                              <p:attrName>style.rotation</p:attrName>
                                            </p:attrNameLst>
                                          </p:cBhvr>
                                          <p:tavLst>
                                            <p:tav tm="0">
                                              <p:val>
                                                <p:fltVal val="90"/>
                                              </p:val>
                                            </p:tav>
                                            <p:tav tm="100000">
                                              <p:val>
                                                <p:fltVal val="0"/>
                                              </p:val>
                                            </p:tav>
                                          </p:tavLst>
                                        </p:anim>
                                        <p:animEffect transition="in" filter="fade">
                                          <p:cBhvr>
                                            <p:cTn id="41" dur="500"/>
                                            <p:tgtEl>
                                              <p:spTgt spid="29"/>
                                            </p:tgtEl>
                                          </p:cBhvr>
                                        </p:animEffect>
                                      </p:childTnLst>
                                    </p:cTn>
                                  </p:par>
                                </p:childTnLst>
                              </p:cTn>
                            </p:par>
                            <p:par>
                              <p:cTn id="42" fill="hold">
                                <p:stCondLst>
                                  <p:cond delay="2800"/>
                                </p:stCondLst>
                                <p:childTnLst>
                                  <p:par>
                                    <p:cTn id="43" presetID="22" presetClass="entr" presetSubtype="8" fill="hold" grpId="0" nodeType="afterEffect">
                                      <p:stCondLst>
                                        <p:cond delay="0"/>
                                      </p:stCondLst>
                                      <p:childTnLst>
                                        <p:set>
                                          <p:cBhvr>
                                            <p:cTn id="44" dur="1" fill="hold">
                                              <p:stCondLst>
                                                <p:cond delay="0"/>
                                              </p:stCondLst>
                                            </p:cTn>
                                            <p:tgtEl>
                                              <p:spTgt spid="35"/>
                                            </p:tgtEl>
                                            <p:attrNameLst>
                                              <p:attrName>style.visibility</p:attrName>
                                            </p:attrNameLst>
                                          </p:cBhvr>
                                          <p:to>
                                            <p:strVal val="visible"/>
                                          </p:to>
                                        </p:set>
                                        <p:animEffect transition="in" filter="wipe(left)">
                                          <p:cBhvr>
                                            <p:cTn id="45" dur="1000"/>
                                            <p:tgtEl>
                                              <p:spTgt spid="35"/>
                                            </p:tgtEl>
                                          </p:cBhvr>
                                        </p:animEffect>
                                      </p:childTnLst>
                                    </p:cTn>
                                  </p:par>
                                </p:childTnLst>
                              </p:cTn>
                            </p:par>
                            <p:par>
                              <p:cTn id="46" fill="hold">
                                <p:stCondLst>
                                  <p:cond delay="3800"/>
                                </p:stCondLst>
                                <p:childTnLst>
                                  <p:par>
                                    <p:cTn id="47" presetID="22" presetClass="entr" presetSubtype="2" fill="hold" grpId="0" nodeType="afterEffect">
                                      <p:stCondLst>
                                        <p:cond delay="0"/>
                                      </p:stCondLst>
                                      <p:childTnLst>
                                        <p:set>
                                          <p:cBhvr>
                                            <p:cTn id="48" dur="1" fill="hold">
                                              <p:stCondLst>
                                                <p:cond delay="0"/>
                                              </p:stCondLst>
                                            </p:cTn>
                                            <p:tgtEl>
                                              <p:spTgt spid="30"/>
                                            </p:tgtEl>
                                            <p:attrNameLst>
                                              <p:attrName>style.visibility</p:attrName>
                                            </p:attrNameLst>
                                          </p:cBhvr>
                                          <p:to>
                                            <p:strVal val="visible"/>
                                          </p:to>
                                        </p:set>
                                        <p:animEffect transition="in" filter="wipe(right)">
                                          <p:cBhvr>
                                            <p:cTn id="49" dur="500"/>
                                            <p:tgtEl>
                                              <p:spTgt spid="30"/>
                                            </p:tgtEl>
                                          </p:cBhvr>
                                        </p:animEffect>
                                      </p:childTnLst>
                                    </p:cTn>
                                  </p:par>
                                  <p:par>
                                    <p:cTn id="50" presetID="22" presetClass="entr" presetSubtype="2" fill="hold" grpId="0" nodeType="withEffect">
                                      <p:stCondLst>
                                        <p:cond delay="200"/>
                                      </p:stCondLst>
                                      <p:childTnLst>
                                        <p:set>
                                          <p:cBhvr>
                                            <p:cTn id="51" dur="1" fill="hold">
                                              <p:stCondLst>
                                                <p:cond delay="0"/>
                                              </p:stCondLst>
                                            </p:cTn>
                                            <p:tgtEl>
                                              <p:spTgt spid="32"/>
                                            </p:tgtEl>
                                            <p:attrNameLst>
                                              <p:attrName>style.visibility</p:attrName>
                                            </p:attrNameLst>
                                          </p:cBhvr>
                                          <p:to>
                                            <p:strVal val="visible"/>
                                          </p:to>
                                        </p:set>
                                        <p:animEffect transition="in" filter="wipe(right)">
                                          <p:cBhvr>
                                            <p:cTn id="52" dur="500"/>
                                            <p:tgtEl>
                                              <p:spTgt spid="32"/>
                                            </p:tgtEl>
                                          </p:cBhvr>
                                        </p:animEffect>
                                      </p:childTnLst>
                                    </p:cTn>
                                  </p:par>
                                  <p:par>
                                    <p:cTn id="53" presetID="22" presetClass="entr" presetSubtype="2" fill="hold" grpId="0" nodeType="withEffect">
                                      <p:stCondLst>
                                        <p:cond delay="400"/>
                                      </p:stCondLst>
                                      <p:childTnLst>
                                        <p:set>
                                          <p:cBhvr>
                                            <p:cTn id="54" dur="1" fill="hold">
                                              <p:stCondLst>
                                                <p:cond delay="0"/>
                                              </p:stCondLst>
                                            </p:cTn>
                                            <p:tgtEl>
                                              <p:spTgt spid="33"/>
                                            </p:tgtEl>
                                            <p:attrNameLst>
                                              <p:attrName>style.visibility</p:attrName>
                                            </p:attrNameLst>
                                          </p:cBhvr>
                                          <p:to>
                                            <p:strVal val="visible"/>
                                          </p:to>
                                        </p:set>
                                        <p:animEffect transition="in" filter="wipe(right)">
                                          <p:cBhvr>
                                            <p:cTn id="55" dur="500"/>
                                            <p:tgtEl>
                                              <p:spTgt spid="33"/>
                                            </p:tgtEl>
                                          </p:cBhvr>
                                        </p:animEffect>
                                      </p:childTnLst>
                                    </p:cTn>
                                  </p:par>
                                </p:childTnLst>
                              </p:cTn>
                            </p:par>
                            <p:par>
                              <p:cTn id="56" fill="hold">
                                <p:stCondLst>
                                  <p:cond delay="4700"/>
                                </p:stCondLst>
                                <p:childTnLst>
                                  <p:par>
                                    <p:cTn id="57" presetID="10" presetClass="entr" presetSubtype="0" fill="hold" grpId="0" nodeType="afterEffect">
                                      <p:stCondLst>
                                        <p:cond delay="0"/>
                                      </p:stCondLst>
                                      <p:childTnLst>
                                        <p:set>
                                          <p:cBhvr>
                                            <p:cTn id="58" dur="1" fill="hold">
                                              <p:stCondLst>
                                                <p:cond delay="0"/>
                                              </p:stCondLst>
                                            </p:cTn>
                                            <p:tgtEl>
                                              <p:spTgt spid="37"/>
                                            </p:tgtEl>
                                            <p:attrNameLst>
                                              <p:attrName>style.visibility</p:attrName>
                                            </p:attrNameLst>
                                          </p:cBhvr>
                                          <p:to>
                                            <p:strVal val="visible"/>
                                          </p:to>
                                        </p:set>
                                        <p:animEffect transition="in" filter="fade">
                                          <p:cBhvr>
                                            <p:cTn id="59"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2" grpId="0"/>
          <p:bldP spid="33" grpId="0"/>
          <p:bldP spid="35" grpId="0" animBg="1"/>
          <p:bldP spid="26" grpId="0" animBg="1"/>
          <p:bldP spid="29" grpId="0" animBg="1"/>
          <p:bldP spid="37" grpId="0"/>
          <p:bldP spid="38"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nodeType="afterEffect">
                                      <p:stCondLst>
                                        <p:cond delay="0"/>
                                      </p:stCondLst>
                                      <p:childTnLst>
                                        <p:set>
                                          <p:cBhvr>
                                            <p:cTn id="6" dur="1" fill="hold">
                                              <p:stCondLst>
                                                <p:cond delay="0"/>
                                              </p:stCondLst>
                                            </p:cTn>
                                            <p:tgtEl>
                                              <p:spTgt spid="39"/>
                                            </p:tgtEl>
                                            <p:attrNameLst>
                                              <p:attrName>style.visibility</p:attrName>
                                            </p:attrNameLst>
                                          </p:cBhvr>
                                          <p:to>
                                            <p:strVal val="visible"/>
                                          </p:to>
                                        </p:set>
                                        <p:anim calcmode="lin" valueType="num">
                                          <p:cBhvr additive="base">
                                            <p:cTn id="7" dur="1200" fill="hold"/>
                                            <p:tgtEl>
                                              <p:spTgt spid="39"/>
                                            </p:tgtEl>
                                            <p:attrNameLst>
                                              <p:attrName>ppt_x</p:attrName>
                                            </p:attrNameLst>
                                          </p:cBhvr>
                                          <p:tavLst>
                                            <p:tav tm="0">
                                              <p:val>
                                                <p:strVal val="0-#ppt_w/2"/>
                                              </p:val>
                                            </p:tav>
                                            <p:tav tm="100000">
                                              <p:val>
                                                <p:strVal val="#ppt_x"/>
                                              </p:val>
                                            </p:tav>
                                          </p:tavLst>
                                        </p:anim>
                                        <p:anim calcmode="lin" valueType="num">
                                          <p:cBhvr additive="base">
                                            <p:cTn id="8" dur="1200" fill="hold"/>
                                            <p:tgtEl>
                                              <p:spTgt spid="39"/>
                                            </p:tgtEl>
                                            <p:attrNameLst>
                                              <p:attrName>ppt_y</p:attrName>
                                            </p:attrNameLst>
                                          </p:cBhvr>
                                          <p:tavLst>
                                            <p:tav tm="0">
                                              <p:val>
                                                <p:strVal val="0-#ppt_h/2"/>
                                              </p:val>
                                            </p:tav>
                                            <p:tav tm="100000">
                                              <p:val>
                                                <p:strVal val="#ppt_y"/>
                                              </p:val>
                                            </p:tav>
                                          </p:tavLst>
                                        </p:anim>
                                      </p:childTnLst>
                                    </p:cTn>
                                  </p:par>
                                  <p:par>
                                    <p:cTn id="9" presetID="2" presetClass="entr" presetSubtype="1" fill="hold" nodeType="withEffect">
                                      <p:stCondLst>
                                        <p:cond delay="0"/>
                                      </p:stCondLst>
                                      <p:childTnLst>
                                        <p:set>
                                          <p:cBhvr>
                                            <p:cTn id="10" dur="1" fill="hold">
                                              <p:stCondLst>
                                                <p:cond delay="0"/>
                                              </p:stCondLst>
                                            </p:cTn>
                                            <p:tgtEl>
                                              <p:spTgt spid="40"/>
                                            </p:tgtEl>
                                            <p:attrNameLst>
                                              <p:attrName>style.visibility</p:attrName>
                                            </p:attrNameLst>
                                          </p:cBhvr>
                                          <p:to>
                                            <p:strVal val="visible"/>
                                          </p:to>
                                        </p:set>
                                        <p:anim calcmode="lin" valueType="num">
                                          <p:cBhvr additive="base">
                                            <p:cTn id="11" dur="1200" fill="hold"/>
                                            <p:tgtEl>
                                              <p:spTgt spid="40"/>
                                            </p:tgtEl>
                                            <p:attrNameLst>
                                              <p:attrName>ppt_x</p:attrName>
                                            </p:attrNameLst>
                                          </p:cBhvr>
                                          <p:tavLst>
                                            <p:tav tm="0">
                                              <p:val>
                                                <p:strVal val="#ppt_x"/>
                                              </p:val>
                                            </p:tav>
                                            <p:tav tm="100000">
                                              <p:val>
                                                <p:strVal val="#ppt_x"/>
                                              </p:val>
                                            </p:tav>
                                          </p:tavLst>
                                        </p:anim>
                                        <p:anim calcmode="lin" valueType="num">
                                          <p:cBhvr additive="base">
                                            <p:cTn id="12" dur="1200" fill="hold"/>
                                            <p:tgtEl>
                                              <p:spTgt spid="40"/>
                                            </p:tgtEl>
                                            <p:attrNameLst>
                                              <p:attrName>ppt_y</p:attrName>
                                            </p:attrNameLst>
                                          </p:cBhvr>
                                          <p:tavLst>
                                            <p:tav tm="0">
                                              <p:val>
                                                <p:strVal val="0-#ppt_h/2"/>
                                              </p:val>
                                            </p:tav>
                                            <p:tav tm="100000">
                                              <p:val>
                                                <p:strVal val="#ppt_y"/>
                                              </p:val>
                                            </p:tav>
                                          </p:tavLst>
                                        </p:anim>
                                      </p:childTnLst>
                                    </p:cTn>
                                  </p:par>
                                </p:childTnLst>
                              </p:cTn>
                            </p:par>
                            <p:par>
                              <p:cTn id="13" fill="hold">
                                <p:stCondLst>
                                  <p:cond delay="1200"/>
                                </p:stCondLst>
                                <p:childTnLst>
                                  <p:par>
                                    <p:cTn id="14" presetID="22" presetClass="entr" presetSubtype="8" fill="hold" grpId="0" nodeType="afterEffect">
                                      <p:stCondLst>
                                        <p:cond delay="0"/>
                                      </p:stCondLst>
                                      <p:childTnLst>
                                        <p:set>
                                          <p:cBhvr>
                                            <p:cTn id="15" dur="1" fill="hold">
                                              <p:stCondLst>
                                                <p:cond delay="0"/>
                                              </p:stCondLst>
                                            </p:cTn>
                                            <p:tgtEl>
                                              <p:spTgt spid="38"/>
                                            </p:tgtEl>
                                            <p:attrNameLst>
                                              <p:attrName>style.visibility</p:attrName>
                                            </p:attrNameLst>
                                          </p:cBhvr>
                                          <p:to>
                                            <p:strVal val="visible"/>
                                          </p:to>
                                        </p:set>
                                        <p:animEffect transition="in" filter="wipe(left)">
                                          <p:cBhvr>
                                            <p:cTn id="16" dur="500"/>
                                            <p:tgtEl>
                                              <p:spTgt spid="38"/>
                                            </p:tgtEl>
                                          </p:cBhvr>
                                        </p:animEffect>
                                      </p:childTnLst>
                                    </p:cTn>
                                  </p:par>
                                </p:childTnLst>
                              </p:cTn>
                            </p:par>
                            <p:par>
                              <p:cTn id="17" fill="hold">
                                <p:stCondLst>
                                  <p:cond delay="1700"/>
                                </p:stCondLst>
                                <p:childTnLst>
                                  <p:par>
                                    <p:cTn id="18" presetID="2" presetClass="entr" presetSubtype="4" fill="hold" nodeType="afterEffect">
                                      <p:stCondLst>
                                        <p:cond delay="0"/>
                                      </p:stCondLst>
                                      <p:childTnLst>
                                        <p:set>
                                          <p:cBhvr>
                                            <p:cTn id="19" dur="1" fill="hold">
                                              <p:stCondLst>
                                                <p:cond delay="0"/>
                                              </p:stCondLst>
                                            </p:cTn>
                                            <p:tgtEl>
                                              <p:spTgt spid="2"/>
                                            </p:tgtEl>
                                            <p:attrNameLst>
                                              <p:attrName>style.visibility</p:attrName>
                                            </p:attrNameLst>
                                          </p:cBhvr>
                                          <p:to>
                                            <p:strVal val="visible"/>
                                          </p:to>
                                        </p:set>
                                        <p:anim calcmode="lin" valueType="num">
                                          <p:cBhvr additive="base">
                                            <p:cTn id="20" dur="500" fill="hold"/>
                                            <p:tgtEl>
                                              <p:spTgt spid="2"/>
                                            </p:tgtEl>
                                            <p:attrNameLst>
                                              <p:attrName>ppt_x</p:attrName>
                                            </p:attrNameLst>
                                          </p:cBhvr>
                                          <p:tavLst>
                                            <p:tav tm="0">
                                              <p:val>
                                                <p:strVal val="#ppt_x"/>
                                              </p:val>
                                            </p:tav>
                                            <p:tav tm="100000">
                                              <p:val>
                                                <p:strVal val="#ppt_x"/>
                                              </p:val>
                                            </p:tav>
                                          </p:tavLst>
                                        </p:anim>
                                        <p:anim calcmode="lin" valueType="num">
                                          <p:cBhvr additive="base">
                                            <p:cTn id="21" dur="500" fill="hold"/>
                                            <p:tgtEl>
                                              <p:spTgt spid="2"/>
                                            </p:tgtEl>
                                            <p:attrNameLst>
                                              <p:attrName>ppt_y</p:attrName>
                                            </p:attrNameLst>
                                          </p:cBhvr>
                                          <p:tavLst>
                                            <p:tav tm="0">
                                              <p:val>
                                                <p:strVal val="1+#ppt_h/2"/>
                                              </p:val>
                                            </p:tav>
                                            <p:tav tm="100000">
                                              <p:val>
                                                <p:strVal val="#ppt_y"/>
                                              </p:val>
                                            </p:tav>
                                          </p:tavLst>
                                        </p:anim>
                                      </p:childTnLst>
                                    </p:cTn>
                                  </p:par>
                                  <p:par>
                                    <p:cTn id="22" presetID="2" presetClass="entr" presetSubtype="4" fill="hold" nodeType="withEffect">
                                      <p:stCondLst>
                                        <p:cond delay="100"/>
                                      </p:stCondLst>
                                      <p:childTnLst>
                                        <p:set>
                                          <p:cBhvr>
                                            <p:cTn id="23" dur="1" fill="hold">
                                              <p:stCondLst>
                                                <p:cond delay="0"/>
                                              </p:stCondLst>
                                            </p:cTn>
                                            <p:tgtEl>
                                              <p:spTgt spid="7"/>
                                            </p:tgtEl>
                                            <p:attrNameLst>
                                              <p:attrName>style.visibility</p:attrName>
                                            </p:attrNameLst>
                                          </p:cBhvr>
                                          <p:to>
                                            <p:strVal val="visible"/>
                                          </p:to>
                                        </p:set>
                                        <p:anim calcmode="lin" valueType="num">
                                          <p:cBhvr additive="base">
                                            <p:cTn id="24" dur="500" fill="hold"/>
                                            <p:tgtEl>
                                              <p:spTgt spid="7"/>
                                            </p:tgtEl>
                                            <p:attrNameLst>
                                              <p:attrName>ppt_x</p:attrName>
                                            </p:attrNameLst>
                                          </p:cBhvr>
                                          <p:tavLst>
                                            <p:tav tm="0">
                                              <p:val>
                                                <p:strVal val="#ppt_x"/>
                                              </p:val>
                                            </p:tav>
                                            <p:tav tm="100000">
                                              <p:val>
                                                <p:strVal val="#ppt_x"/>
                                              </p:val>
                                            </p:tav>
                                          </p:tavLst>
                                        </p:anim>
                                        <p:anim calcmode="lin" valueType="num">
                                          <p:cBhvr additive="base">
                                            <p:cTn id="25" dur="500" fill="hold"/>
                                            <p:tgtEl>
                                              <p:spTgt spid="7"/>
                                            </p:tgtEl>
                                            <p:attrNameLst>
                                              <p:attrName>ppt_y</p:attrName>
                                            </p:attrNameLst>
                                          </p:cBhvr>
                                          <p:tavLst>
                                            <p:tav tm="0">
                                              <p:val>
                                                <p:strVal val="1+#ppt_h/2"/>
                                              </p:val>
                                            </p:tav>
                                            <p:tav tm="100000">
                                              <p:val>
                                                <p:strVal val="#ppt_y"/>
                                              </p:val>
                                            </p:tav>
                                          </p:tavLst>
                                        </p:anim>
                                      </p:childTnLst>
                                    </p:cTn>
                                  </p:par>
                                  <p:par>
                                    <p:cTn id="26" presetID="2" presetClass="entr" presetSubtype="4" fill="hold" nodeType="withEffect">
                                      <p:stCondLst>
                                        <p:cond delay="200"/>
                                      </p:stCondLst>
                                      <p:childTnLst>
                                        <p:set>
                                          <p:cBhvr>
                                            <p:cTn id="27" dur="1" fill="hold">
                                              <p:stCondLst>
                                                <p:cond delay="0"/>
                                              </p:stCondLst>
                                            </p:cTn>
                                            <p:tgtEl>
                                              <p:spTgt spid="12"/>
                                            </p:tgtEl>
                                            <p:attrNameLst>
                                              <p:attrName>style.visibility</p:attrName>
                                            </p:attrNameLst>
                                          </p:cBhvr>
                                          <p:to>
                                            <p:strVal val="visible"/>
                                          </p:to>
                                        </p:set>
                                        <p:anim calcmode="lin" valueType="num">
                                          <p:cBhvr additive="base">
                                            <p:cTn id="28" dur="500" fill="hold"/>
                                            <p:tgtEl>
                                              <p:spTgt spid="12"/>
                                            </p:tgtEl>
                                            <p:attrNameLst>
                                              <p:attrName>ppt_x</p:attrName>
                                            </p:attrNameLst>
                                          </p:cBhvr>
                                          <p:tavLst>
                                            <p:tav tm="0">
                                              <p:val>
                                                <p:strVal val="#ppt_x"/>
                                              </p:val>
                                            </p:tav>
                                            <p:tav tm="100000">
                                              <p:val>
                                                <p:strVal val="#ppt_x"/>
                                              </p:val>
                                            </p:tav>
                                          </p:tavLst>
                                        </p:anim>
                                        <p:anim calcmode="lin" valueType="num">
                                          <p:cBhvr additive="base">
                                            <p:cTn id="29" dur="500" fill="hold"/>
                                            <p:tgtEl>
                                              <p:spTgt spid="12"/>
                                            </p:tgtEl>
                                            <p:attrNameLst>
                                              <p:attrName>ppt_y</p:attrName>
                                            </p:attrNameLst>
                                          </p:cBhvr>
                                          <p:tavLst>
                                            <p:tav tm="0">
                                              <p:val>
                                                <p:strVal val="1+#ppt_h/2"/>
                                              </p:val>
                                            </p:tav>
                                            <p:tav tm="100000">
                                              <p:val>
                                                <p:strVal val="#ppt_y"/>
                                              </p:val>
                                            </p:tav>
                                          </p:tavLst>
                                        </p:anim>
                                      </p:childTnLst>
                                    </p:cTn>
                                  </p:par>
                                  <p:par>
                                    <p:cTn id="30" presetID="31" presetClass="entr" presetSubtype="0" fill="hold" grpId="0" nodeType="withEffect">
                                      <p:stCondLst>
                                        <p:cond delay="400"/>
                                      </p:stCondLst>
                                      <p:childTnLst>
                                        <p:set>
                                          <p:cBhvr>
                                            <p:cTn id="31" dur="1" fill="hold">
                                              <p:stCondLst>
                                                <p:cond delay="0"/>
                                              </p:stCondLst>
                                            </p:cTn>
                                            <p:tgtEl>
                                              <p:spTgt spid="26"/>
                                            </p:tgtEl>
                                            <p:attrNameLst>
                                              <p:attrName>style.visibility</p:attrName>
                                            </p:attrNameLst>
                                          </p:cBhvr>
                                          <p:to>
                                            <p:strVal val="visible"/>
                                          </p:to>
                                        </p:set>
                                        <p:anim calcmode="lin" valueType="num">
                                          <p:cBhvr>
                                            <p:cTn id="32" dur="500" fill="hold"/>
                                            <p:tgtEl>
                                              <p:spTgt spid="26"/>
                                            </p:tgtEl>
                                            <p:attrNameLst>
                                              <p:attrName>ppt_w</p:attrName>
                                            </p:attrNameLst>
                                          </p:cBhvr>
                                          <p:tavLst>
                                            <p:tav tm="0">
                                              <p:val>
                                                <p:fltVal val="0"/>
                                              </p:val>
                                            </p:tav>
                                            <p:tav tm="100000">
                                              <p:val>
                                                <p:strVal val="#ppt_w"/>
                                              </p:val>
                                            </p:tav>
                                          </p:tavLst>
                                        </p:anim>
                                        <p:anim calcmode="lin" valueType="num">
                                          <p:cBhvr>
                                            <p:cTn id="33" dur="500" fill="hold"/>
                                            <p:tgtEl>
                                              <p:spTgt spid="26"/>
                                            </p:tgtEl>
                                            <p:attrNameLst>
                                              <p:attrName>ppt_h</p:attrName>
                                            </p:attrNameLst>
                                          </p:cBhvr>
                                          <p:tavLst>
                                            <p:tav tm="0">
                                              <p:val>
                                                <p:fltVal val="0"/>
                                              </p:val>
                                            </p:tav>
                                            <p:tav tm="100000">
                                              <p:val>
                                                <p:strVal val="#ppt_h"/>
                                              </p:val>
                                            </p:tav>
                                          </p:tavLst>
                                        </p:anim>
                                        <p:anim calcmode="lin" valueType="num">
                                          <p:cBhvr>
                                            <p:cTn id="34" dur="500" fill="hold"/>
                                            <p:tgtEl>
                                              <p:spTgt spid="26"/>
                                            </p:tgtEl>
                                            <p:attrNameLst>
                                              <p:attrName>style.rotation</p:attrName>
                                            </p:attrNameLst>
                                          </p:cBhvr>
                                          <p:tavLst>
                                            <p:tav tm="0">
                                              <p:val>
                                                <p:fltVal val="90"/>
                                              </p:val>
                                            </p:tav>
                                            <p:tav tm="100000">
                                              <p:val>
                                                <p:fltVal val="0"/>
                                              </p:val>
                                            </p:tav>
                                          </p:tavLst>
                                        </p:anim>
                                        <p:animEffect transition="in" filter="fade">
                                          <p:cBhvr>
                                            <p:cTn id="35" dur="500"/>
                                            <p:tgtEl>
                                              <p:spTgt spid="26"/>
                                            </p:tgtEl>
                                          </p:cBhvr>
                                        </p:animEffect>
                                      </p:childTnLst>
                                    </p:cTn>
                                  </p:par>
                                  <p:par>
                                    <p:cTn id="36" presetID="31" presetClass="entr" presetSubtype="0" fill="hold" grpId="0" nodeType="withEffect">
                                      <p:stCondLst>
                                        <p:cond delay="600"/>
                                      </p:stCondLst>
                                      <p:childTnLst>
                                        <p:set>
                                          <p:cBhvr>
                                            <p:cTn id="37" dur="1" fill="hold">
                                              <p:stCondLst>
                                                <p:cond delay="0"/>
                                              </p:stCondLst>
                                            </p:cTn>
                                            <p:tgtEl>
                                              <p:spTgt spid="29"/>
                                            </p:tgtEl>
                                            <p:attrNameLst>
                                              <p:attrName>style.visibility</p:attrName>
                                            </p:attrNameLst>
                                          </p:cBhvr>
                                          <p:to>
                                            <p:strVal val="visible"/>
                                          </p:to>
                                        </p:set>
                                        <p:anim calcmode="lin" valueType="num">
                                          <p:cBhvr>
                                            <p:cTn id="38" dur="500" fill="hold"/>
                                            <p:tgtEl>
                                              <p:spTgt spid="29"/>
                                            </p:tgtEl>
                                            <p:attrNameLst>
                                              <p:attrName>ppt_w</p:attrName>
                                            </p:attrNameLst>
                                          </p:cBhvr>
                                          <p:tavLst>
                                            <p:tav tm="0">
                                              <p:val>
                                                <p:fltVal val="0"/>
                                              </p:val>
                                            </p:tav>
                                            <p:tav tm="100000">
                                              <p:val>
                                                <p:strVal val="#ppt_w"/>
                                              </p:val>
                                            </p:tav>
                                          </p:tavLst>
                                        </p:anim>
                                        <p:anim calcmode="lin" valueType="num">
                                          <p:cBhvr>
                                            <p:cTn id="39" dur="500" fill="hold"/>
                                            <p:tgtEl>
                                              <p:spTgt spid="29"/>
                                            </p:tgtEl>
                                            <p:attrNameLst>
                                              <p:attrName>ppt_h</p:attrName>
                                            </p:attrNameLst>
                                          </p:cBhvr>
                                          <p:tavLst>
                                            <p:tav tm="0">
                                              <p:val>
                                                <p:fltVal val="0"/>
                                              </p:val>
                                            </p:tav>
                                            <p:tav tm="100000">
                                              <p:val>
                                                <p:strVal val="#ppt_h"/>
                                              </p:val>
                                            </p:tav>
                                          </p:tavLst>
                                        </p:anim>
                                        <p:anim calcmode="lin" valueType="num">
                                          <p:cBhvr>
                                            <p:cTn id="40" dur="500" fill="hold"/>
                                            <p:tgtEl>
                                              <p:spTgt spid="29"/>
                                            </p:tgtEl>
                                            <p:attrNameLst>
                                              <p:attrName>style.rotation</p:attrName>
                                            </p:attrNameLst>
                                          </p:cBhvr>
                                          <p:tavLst>
                                            <p:tav tm="0">
                                              <p:val>
                                                <p:fltVal val="90"/>
                                              </p:val>
                                            </p:tav>
                                            <p:tav tm="100000">
                                              <p:val>
                                                <p:fltVal val="0"/>
                                              </p:val>
                                            </p:tav>
                                          </p:tavLst>
                                        </p:anim>
                                        <p:animEffect transition="in" filter="fade">
                                          <p:cBhvr>
                                            <p:cTn id="41" dur="500"/>
                                            <p:tgtEl>
                                              <p:spTgt spid="29"/>
                                            </p:tgtEl>
                                          </p:cBhvr>
                                        </p:animEffect>
                                      </p:childTnLst>
                                    </p:cTn>
                                  </p:par>
                                </p:childTnLst>
                              </p:cTn>
                            </p:par>
                            <p:par>
                              <p:cTn id="42" fill="hold">
                                <p:stCondLst>
                                  <p:cond delay="2800"/>
                                </p:stCondLst>
                                <p:childTnLst>
                                  <p:par>
                                    <p:cTn id="43" presetID="22" presetClass="entr" presetSubtype="8" fill="hold" grpId="0" nodeType="afterEffect">
                                      <p:stCondLst>
                                        <p:cond delay="0"/>
                                      </p:stCondLst>
                                      <p:childTnLst>
                                        <p:set>
                                          <p:cBhvr>
                                            <p:cTn id="44" dur="1" fill="hold">
                                              <p:stCondLst>
                                                <p:cond delay="0"/>
                                              </p:stCondLst>
                                            </p:cTn>
                                            <p:tgtEl>
                                              <p:spTgt spid="35"/>
                                            </p:tgtEl>
                                            <p:attrNameLst>
                                              <p:attrName>style.visibility</p:attrName>
                                            </p:attrNameLst>
                                          </p:cBhvr>
                                          <p:to>
                                            <p:strVal val="visible"/>
                                          </p:to>
                                        </p:set>
                                        <p:animEffect transition="in" filter="wipe(left)">
                                          <p:cBhvr>
                                            <p:cTn id="45" dur="1000"/>
                                            <p:tgtEl>
                                              <p:spTgt spid="35"/>
                                            </p:tgtEl>
                                          </p:cBhvr>
                                        </p:animEffect>
                                      </p:childTnLst>
                                    </p:cTn>
                                  </p:par>
                                </p:childTnLst>
                              </p:cTn>
                            </p:par>
                            <p:par>
                              <p:cTn id="46" fill="hold">
                                <p:stCondLst>
                                  <p:cond delay="3800"/>
                                </p:stCondLst>
                                <p:childTnLst>
                                  <p:par>
                                    <p:cTn id="47" presetID="22" presetClass="entr" presetSubtype="2" fill="hold" grpId="0" nodeType="afterEffect">
                                      <p:stCondLst>
                                        <p:cond delay="0"/>
                                      </p:stCondLst>
                                      <p:childTnLst>
                                        <p:set>
                                          <p:cBhvr>
                                            <p:cTn id="48" dur="1" fill="hold">
                                              <p:stCondLst>
                                                <p:cond delay="0"/>
                                              </p:stCondLst>
                                            </p:cTn>
                                            <p:tgtEl>
                                              <p:spTgt spid="30"/>
                                            </p:tgtEl>
                                            <p:attrNameLst>
                                              <p:attrName>style.visibility</p:attrName>
                                            </p:attrNameLst>
                                          </p:cBhvr>
                                          <p:to>
                                            <p:strVal val="visible"/>
                                          </p:to>
                                        </p:set>
                                        <p:animEffect transition="in" filter="wipe(right)">
                                          <p:cBhvr>
                                            <p:cTn id="49" dur="500"/>
                                            <p:tgtEl>
                                              <p:spTgt spid="30"/>
                                            </p:tgtEl>
                                          </p:cBhvr>
                                        </p:animEffect>
                                      </p:childTnLst>
                                    </p:cTn>
                                  </p:par>
                                  <p:par>
                                    <p:cTn id="50" presetID="22" presetClass="entr" presetSubtype="2" fill="hold" grpId="0" nodeType="withEffect">
                                      <p:stCondLst>
                                        <p:cond delay="200"/>
                                      </p:stCondLst>
                                      <p:childTnLst>
                                        <p:set>
                                          <p:cBhvr>
                                            <p:cTn id="51" dur="1" fill="hold">
                                              <p:stCondLst>
                                                <p:cond delay="0"/>
                                              </p:stCondLst>
                                            </p:cTn>
                                            <p:tgtEl>
                                              <p:spTgt spid="32"/>
                                            </p:tgtEl>
                                            <p:attrNameLst>
                                              <p:attrName>style.visibility</p:attrName>
                                            </p:attrNameLst>
                                          </p:cBhvr>
                                          <p:to>
                                            <p:strVal val="visible"/>
                                          </p:to>
                                        </p:set>
                                        <p:animEffect transition="in" filter="wipe(right)">
                                          <p:cBhvr>
                                            <p:cTn id="52" dur="500"/>
                                            <p:tgtEl>
                                              <p:spTgt spid="32"/>
                                            </p:tgtEl>
                                          </p:cBhvr>
                                        </p:animEffect>
                                      </p:childTnLst>
                                    </p:cTn>
                                  </p:par>
                                  <p:par>
                                    <p:cTn id="53" presetID="22" presetClass="entr" presetSubtype="2" fill="hold" grpId="0" nodeType="withEffect">
                                      <p:stCondLst>
                                        <p:cond delay="400"/>
                                      </p:stCondLst>
                                      <p:childTnLst>
                                        <p:set>
                                          <p:cBhvr>
                                            <p:cTn id="54" dur="1" fill="hold">
                                              <p:stCondLst>
                                                <p:cond delay="0"/>
                                              </p:stCondLst>
                                            </p:cTn>
                                            <p:tgtEl>
                                              <p:spTgt spid="33"/>
                                            </p:tgtEl>
                                            <p:attrNameLst>
                                              <p:attrName>style.visibility</p:attrName>
                                            </p:attrNameLst>
                                          </p:cBhvr>
                                          <p:to>
                                            <p:strVal val="visible"/>
                                          </p:to>
                                        </p:set>
                                        <p:animEffect transition="in" filter="wipe(right)">
                                          <p:cBhvr>
                                            <p:cTn id="55" dur="500"/>
                                            <p:tgtEl>
                                              <p:spTgt spid="33"/>
                                            </p:tgtEl>
                                          </p:cBhvr>
                                        </p:animEffect>
                                      </p:childTnLst>
                                    </p:cTn>
                                  </p:par>
                                </p:childTnLst>
                              </p:cTn>
                            </p:par>
                            <p:par>
                              <p:cTn id="56" fill="hold">
                                <p:stCondLst>
                                  <p:cond delay="4700"/>
                                </p:stCondLst>
                                <p:childTnLst>
                                  <p:par>
                                    <p:cTn id="57" presetID="10" presetClass="entr" presetSubtype="0" fill="hold" grpId="0" nodeType="afterEffect">
                                      <p:stCondLst>
                                        <p:cond delay="0"/>
                                      </p:stCondLst>
                                      <p:childTnLst>
                                        <p:set>
                                          <p:cBhvr>
                                            <p:cTn id="58" dur="1" fill="hold">
                                              <p:stCondLst>
                                                <p:cond delay="0"/>
                                              </p:stCondLst>
                                            </p:cTn>
                                            <p:tgtEl>
                                              <p:spTgt spid="37"/>
                                            </p:tgtEl>
                                            <p:attrNameLst>
                                              <p:attrName>style.visibility</p:attrName>
                                            </p:attrNameLst>
                                          </p:cBhvr>
                                          <p:to>
                                            <p:strVal val="visible"/>
                                          </p:to>
                                        </p:set>
                                        <p:animEffect transition="in" filter="fade">
                                          <p:cBhvr>
                                            <p:cTn id="59"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2" grpId="0"/>
          <p:bldP spid="33" grpId="0"/>
          <p:bldP spid="35" grpId="0" animBg="1"/>
          <p:bldP spid="26" grpId="0" animBg="1"/>
          <p:bldP spid="29" grpId="0" animBg="1"/>
          <p:bldP spid="37" grpId="0"/>
          <p:bldP spid="38" grpId="0"/>
        </p:bldLst>
      </p:timing>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282682" y="1812564"/>
            <a:ext cx="7998232" cy="2302413"/>
          </a:xfrm>
          <a:custGeom>
            <a:avLst/>
            <a:gdLst>
              <a:gd name="connsiteX0" fmla="*/ 605118 w 5580530"/>
              <a:gd name="connsiteY0" fmla="*/ 0 h 2407023"/>
              <a:gd name="connsiteX1" fmla="*/ 0 w 5580530"/>
              <a:gd name="connsiteY1" fmla="*/ 1196788 h 2407023"/>
              <a:gd name="connsiteX2" fmla="*/ 591671 w 5580530"/>
              <a:gd name="connsiteY2" fmla="*/ 2407023 h 2407023"/>
              <a:gd name="connsiteX3" fmla="*/ 4975412 w 5580530"/>
              <a:gd name="connsiteY3" fmla="*/ 2407023 h 2407023"/>
              <a:gd name="connsiteX4" fmla="*/ 5580530 w 5580530"/>
              <a:gd name="connsiteY4" fmla="*/ 1196788 h 2407023"/>
              <a:gd name="connsiteX5" fmla="*/ 4961965 w 5580530"/>
              <a:gd name="connsiteY5" fmla="*/ 0 h 2407023"/>
              <a:gd name="connsiteX6" fmla="*/ 605118 w 5580530"/>
              <a:gd name="connsiteY6" fmla="*/ 0 h 24070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580530" h="2407023">
                <a:moveTo>
                  <a:pt x="605118" y="0"/>
                </a:moveTo>
                <a:lnTo>
                  <a:pt x="0" y="1196788"/>
                </a:lnTo>
                <a:lnTo>
                  <a:pt x="591671" y="2407023"/>
                </a:lnTo>
                <a:lnTo>
                  <a:pt x="4975412" y="2407023"/>
                </a:lnTo>
                <a:lnTo>
                  <a:pt x="5580530" y="1196788"/>
                </a:lnTo>
                <a:lnTo>
                  <a:pt x="4961965" y="0"/>
                </a:lnTo>
                <a:lnTo>
                  <a:pt x="605118" y="0"/>
                </a:lnTo>
                <a:close/>
              </a:path>
            </a:pathLst>
          </a:custGeom>
          <a:solidFill>
            <a:schemeClr val="bg1">
              <a:lumMod val="95000"/>
            </a:schemeClr>
          </a:solidFill>
          <a:ln>
            <a:noFill/>
          </a:ln>
          <a:effectLst>
            <a:innerShdw blurRad="63500" dist="50800" dir="13500000">
              <a:prstClr val="black">
                <a:alpha val="50000"/>
              </a:prstClr>
            </a:innerShdw>
          </a:effec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Times New Roman"/>
              <a:ea typeface="微软雅黑"/>
            </a:endParaRPr>
          </a:p>
        </p:txBody>
      </p:sp>
      <p:grpSp>
        <p:nvGrpSpPr>
          <p:cNvPr id="27" name="组合 26"/>
          <p:cNvGrpSpPr/>
          <p:nvPr/>
        </p:nvGrpSpPr>
        <p:grpSpPr>
          <a:xfrm>
            <a:off x="5377073" y="1414644"/>
            <a:ext cx="3632046" cy="2700331"/>
            <a:chOff x="2016894" y="1309846"/>
            <a:chExt cx="2054013" cy="2035864"/>
          </a:xfrm>
        </p:grpSpPr>
        <p:grpSp>
          <p:nvGrpSpPr>
            <p:cNvPr id="36" name="组合 35"/>
            <p:cNvGrpSpPr/>
            <p:nvPr/>
          </p:nvGrpSpPr>
          <p:grpSpPr>
            <a:xfrm>
              <a:off x="2016894" y="1602997"/>
              <a:ext cx="2054013" cy="1742713"/>
              <a:chOff x="1549900" y="3311449"/>
              <a:chExt cx="2627152" cy="2294453"/>
            </a:xfrm>
            <a:effectLst>
              <a:outerShdw blurRad="203200" dist="38100" dir="3780000" sx="103000" sy="103000" algn="t" rotWithShape="0">
                <a:prstClr val="black">
                  <a:alpha val="25000"/>
                </a:prstClr>
              </a:outerShdw>
            </a:effectLst>
          </p:grpSpPr>
          <p:sp>
            <p:nvSpPr>
              <p:cNvPr id="43" name="Freeform 6"/>
              <p:cNvSpPr>
                <a:spLocks/>
              </p:cNvSpPr>
              <p:nvPr/>
            </p:nvSpPr>
            <p:spPr bwMode="auto">
              <a:xfrm>
                <a:off x="1549900" y="3311449"/>
                <a:ext cx="2627152" cy="2294453"/>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solidFill>
                <a:sysClr val="window" lastClr="FFFFFF"/>
              </a:solidFill>
              <a:ln w="7938" cap="flat">
                <a:noFill/>
                <a:prstDash val="solid"/>
                <a:miter lim="800000"/>
                <a:headEnd/>
                <a:tailEnd/>
              </a:ln>
              <a:effectLst/>
            </p:spPr>
            <p:txBody>
              <a:bodyPr vert="horz" wrap="square" lIns="91440" tIns="45720" rIns="91440" bIns="45720" numCol="1" anchor="t" anchorCtr="0" compatLnSpc="1">
                <a:prstTxWarp prst="textNoShape">
                  <a:avLst/>
                </a:prstTxWarp>
              </a:bodyPr>
              <a:lstStyle/>
              <a:p>
                <a:pPr fontAlgn="auto">
                  <a:spcBef>
                    <a:spcPts val="0"/>
                  </a:spcBef>
                  <a:spcAft>
                    <a:spcPts val="0"/>
                  </a:spcAft>
                  <a:defRPr/>
                </a:pPr>
                <a:endParaRPr lang="zh-CN" altLang="en-US" sz="1000" kern="0">
                  <a:solidFill>
                    <a:sysClr val="windowText" lastClr="000000"/>
                  </a:solidFill>
                  <a:latin typeface="Times New Roman"/>
                  <a:ea typeface="微软雅黑"/>
                </a:endParaRPr>
              </a:p>
            </p:txBody>
          </p:sp>
          <p:sp>
            <p:nvSpPr>
              <p:cNvPr id="44" name="Freeform 6"/>
              <p:cNvSpPr>
                <a:spLocks/>
              </p:cNvSpPr>
              <p:nvPr/>
            </p:nvSpPr>
            <p:spPr bwMode="auto">
              <a:xfrm>
                <a:off x="1574220" y="3311451"/>
                <a:ext cx="2602832" cy="2271470"/>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gradFill>
                <a:gsLst>
                  <a:gs pos="0">
                    <a:sysClr val="window" lastClr="FFFFFF">
                      <a:lumMod val="82000"/>
                      <a:lumOff val="18000"/>
                    </a:sysClr>
                  </a:gs>
                  <a:gs pos="100000">
                    <a:sysClr val="window" lastClr="FFFFFF">
                      <a:lumMod val="75000"/>
                    </a:sysClr>
                  </a:gs>
                </a:gsLst>
                <a:lin ang="21000000" scaled="0"/>
              </a:gradFill>
              <a:ln w="7938" cap="flat">
                <a:noFill/>
                <a:prstDash val="solid"/>
                <a:miter lim="800000"/>
                <a:headEnd/>
                <a:tailEnd/>
              </a:ln>
              <a:effectLst/>
            </p:spPr>
            <p:txBody>
              <a:bodyPr vert="horz" wrap="square" lIns="91440" tIns="45720" rIns="91440" bIns="45720" numCol="1" anchor="t" anchorCtr="0" compatLnSpc="1">
                <a:prstTxWarp prst="textNoShape">
                  <a:avLst/>
                </a:prstTxWarp>
              </a:bodyPr>
              <a:lstStyle/>
              <a:p>
                <a:pPr fontAlgn="auto">
                  <a:spcBef>
                    <a:spcPts val="0"/>
                  </a:spcBef>
                  <a:spcAft>
                    <a:spcPts val="0"/>
                  </a:spcAft>
                  <a:defRPr/>
                </a:pPr>
                <a:endParaRPr lang="zh-CN" altLang="en-US" sz="1000" kern="0">
                  <a:solidFill>
                    <a:sysClr val="windowText" lastClr="000000"/>
                  </a:solidFill>
                  <a:latin typeface="Times New Roman"/>
                  <a:ea typeface="微软雅黑"/>
                </a:endParaRPr>
              </a:p>
            </p:txBody>
          </p:sp>
        </p:grpSp>
        <p:sp>
          <p:nvSpPr>
            <p:cNvPr id="34" name="KSO_Shape"/>
            <p:cNvSpPr/>
            <p:nvPr/>
          </p:nvSpPr>
          <p:spPr>
            <a:xfrm>
              <a:off x="2941161" y="1309846"/>
              <a:ext cx="222822" cy="434068"/>
            </a:xfrm>
            <a:custGeom>
              <a:avLst/>
              <a:gdLst>
                <a:gd name="connsiteX0" fmla="*/ 788945 w 3886200"/>
                <a:gd name="connsiteY0" fmla="*/ 3994579 h 7565524"/>
                <a:gd name="connsiteX1" fmla="*/ 793367 w 3886200"/>
                <a:gd name="connsiteY1" fmla="*/ 4082152 h 7565524"/>
                <a:gd name="connsiteX2" fmla="*/ 1943100 w 3886200"/>
                <a:gd name="connsiteY2" fmla="*/ 5119688 h 7565524"/>
                <a:gd name="connsiteX3" fmla="*/ 3092833 w 3886200"/>
                <a:gd name="connsiteY3" fmla="*/ 4082152 h 7565524"/>
                <a:gd name="connsiteX4" fmla="*/ 3097256 w 3886200"/>
                <a:gd name="connsiteY4" fmla="*/ 3994579 h 7565524"/>
                <a:gd name="connsiteX5" fmla="*/ 3087777 w 3886200"/>
                <a:gd name="connsiteY5" fmla="*/ 4031441 h 7565524"/>
                <a:gd name="connsiteX6" fmla="*/ 1943100 w 3886200"/>
                <a:gd name="connsiteY6" fmla="*/ 4873587 h 7565524"/>
                <a:gd name="connsiteX7" fmla="*/ 798423 w 3886200"/>
                <a:gd name="connsiteY7" fmla="*/ 4031441 h 7565524"/>
                <a:gd name="connsiteX8" fmla="*/ 0 w 3886200"/>
                <a:gd name="connsiteY8" fmla="*/ 3009901 h 7565524"/>
                <a:gd name="connsiteX9" fmla="*/ 308086 w 3886200"/>
                <a:gd name="connsiteY9" fmla="*/ 3009901 h 7565524"/>
                <a:gd name="connsiteX10" fmla="*/ 308086 w 3886200"/>
                <a:gd name="connsiteY10" fmla="*/ 4175662 h 7565524"/>
                <a:gd name="connsiteX11" fmla="*/ 1943101 w 3886200"/>
                <a:gd name="connsiteY11" fmla="*/ 5810677 h 7565524"/>
                <a:gd name="connsiteX12" fmla="*/ 1943100 w 3886200"/>
                <a:gd name="connsiteY12" fmla="*/ 5810678 h 7565524"/>
                <a:gd name="connsiteX13" fmla="*/ 3578115 w 3886200"/>
                <a:gd name="connsiteY13" fmla="*/ 4175663 h 7565524"/>
                <a:gd name="connsiteX14" fmla="*/ 3578116 w 3886200"/>
                <a:gd name="connsiteY14" fmla="*/ 3009901 h 7565524"/>
                <a:gd name="connsiteX15" fmla="*/ 3886200 w 3886200"/>
                <a:gd name="connsiteY15" fmla="*/ 3009901 h 7565524"/>
                <a:gd name="connsiteX16" fmla="*/ 3886200 w 3886200"/>
                <a:gd name="connsiteY16" fmla="*/ 4235878 h 7565524"/>
                <a:gd name="connsiteX17" fmla="*/ 2520919 w 3886200"/>
                <a:gd name="connsiteY17" fmla="*/ 6091620 h 7565524"/>
                <a:gd name="connsiteX18" fmla="*/ 2336800 w 3886200"/>
                <a:gd name="connsiteY18" fmla="*/ 6138961 h 7565524"/>
                <a:gd name="connsiteX19" fmla="*/ 2336800 w 3886200"/>
                <a:gd name="connsiteY19" fmla="*/ 6591300 h 7565524"/>
                <a:gd name="connsiteX20" fmla="*/ 3062539 w 3886200"/>
                <a:gd name="connsiteY20" fmla="*/ 6591300 h 7565524"/>
                <a:gd name="connsiteX21" fmla="*/ 3549651 w 3886200"/>
                <a:gd name="connsiteY21" fmla="*/ 7078412 h 7565524"/>
                <a:gd name="connsiteX22" fmla="*/ 3549650 w 3886200"/>
                <a:gd name="connsiteY22" fmla="*/ 7078412 h 7565524"/>
                <a:gd name="connsiteX23" fmla="*/ 3062538 w 3886200"/>
                <a:gd name="connsiteY23" fmla="*/ 7565524 h 7565524"/>
                <a:gd name="connsiteX24" fmla="*/ 823662 w 3886200"/>
                <a:gd name="connsiteY24" fmla="*/ 7565523 h 7565524"/>
                <a:gd name="connsiteX25" fmla="*/ 346447 w 3886200"/>
                <a:gd name="connsiteY25" fmla="*/ 7176581 h 7565524"/>
                <a:gd name="connsiteX26" fmla="*/ 336550 w 3886200"/>
                <a:gd name="connsiteY26" fmla="*/ 7078412 h 7565524"/>
                <a:gd name="connsiteX27" fmla="*/ 346447 w 3886200"/>
                <a:gd name="connsiteY27" fmla="*/ 6980242 h 7565524"/>
                <a:gd name="connsiteX28" fmla="*/ 823662 w 3886200"/>
                <a:gd name="connsiteY28" fmla="*/ 6591300 h 7565524"/>
                <a:gd name="connsiteX29" fmla="*/ 1549400 w 3886200"/>
                <a:gd name="connsiteY29" fmla="*/ 6591300 h 7565524"/>
                <a:gd name="connsiteX30" fmla="*/ 1549400 w 3886200"/>
                <a:gd name="connsiteY30" fmla="*/ 6138961 h 7565524"/>
                <a:gd name="connsiteX31" fmla="*/ 1365282 w 3886200"/>
                <a:gd name="connsiteY31" fmla="*/ 6091620 h 7565524"/>
                <a:gd name="connsiteX32" fmla="*/ 0 w 3886200"/>
                <a:gd name="connsiteY32" fmla="*/ 4235878 h 7565524"/>
                <a:gd name="connsiteX33" fmla="*/ 622300 w 3886200"/>
                <a:gd name="connsiteY33" fmla="*/ 2818278 h 7565524"/>
                <a:gd name="connsiteX34" fmla="*/ 3263900 w 3886200"/>
                <a:gd name="connsiteY34" fmla="*/ 2818278 h 7565524"/>
                <a:gd name="connsiteX35" fmla="*/ 3263900 w 3886200"/>
                <a:gd name="connsiteY35" fmla="*/ 4152900 h 7565524"/>
                <a:gd name="connsiteX36" fmla="*/ 1943100 w 3886200"/>
                <a:gd name="connsiteY36" fmla="*/ 5473700 h 7565524"/>
                <a:gd name="connsiteX37" fmla="*/ 622300 w 3886200"/>
                <a:gd name="connsiteY37" fmla="*/ 4152900 h 7565524"/>
                <a:gd name="connsiteX38" fmla="*/ 622300 w 3886200"/>
                <a:gd name="connsiteY38" fmla="*/ 2432670 h 7565524"/>
                <a:gd name="connsiteX39" fmla="*/ 3263900 w 3886200"/>
                <a:gd name="connsiteY39" fmla="*/ 2432670 h 7565524"/>
                <a:gd name="connsiteX40" fmla="*/ 3263900 w 3886200"/>
                <a:gd name="connsiteY40" fmla="*/ 2655422 h 7565524"/>
                <a:gd name="connsiteX41" fmla="*/ 622300 w 3886200"/>
                <a:gd name="connsiteY41" fmla="*/ 2655422 h 7565524"/>
                <a:gd name="connsiteX42" fmla="*/ 622300 w 3886200"/>
                <a:gd name="connsiteY42" fmla="*/ 2047063 h 7565524"/>
                <a:gd name="connsiteX43" fmla="*/ 3263900 w 3886200"/>
                <a:gd name="connsiteY43" fmla="*/ 2047063 h 7565524"/>
                <a:gd name="connsiteX44" fmla="*/ 3263900 w 3886200"/>
                <a:gd name="connsiteY44" fmla="*/ 2269814 h 7565524"/>
                <a:gd name="connsiteX45" fmla="*/ 622300 w 3886200"/>
                <a:gd name="connsiteY45" fmla="*/ 2269814 h 7565524"/>
                <a:gd name="connsiteX46" fmla="*/ 622300 w 3886200"/>
                <a:gd name="connsiteY46" fmla="*/ 1661456 h 7565524"/>
                <a:gd name="connsiteX47" fmla="*/ 3263900 w 3886200"/>
                <a:gd name="connsiteY47" fmla="*/ 1661456 h 7565524"/>
                <a:gd name="connsiteX48" fmla="*/ 3263900 w 3886200"/>
                <a:gd name="connsiteY48" fmla="*/ 1884207 h 7565524"/>
                <a:gd name="connsiteX49" fmla="*/ 622300 w 3886200"/>
                <a:gd name="connsiteY49" fmla="*/ 1884207 h 7565524"/>
                <a:gd name="connsiteX50" fmla="*/ 1943100 w 3886200"/>
                <a:gd name="connsiteY50" fmla="*/ 0 h 7565524"/>
                <a:gd name="connsiteX51" fmla="*/ 3263900 w 3886200"/>
                <a:gd name="connsiteY51" fmla="*/ 1320800 h 7565524"/>
                <a:gd name="connsiteX52" fmla="*/ 3263900 w 3886200"/>
                <a:gd name="connsiteY52" fmla="*/ 1498600 h 7565524"/>
                <a:gd name="connsiteX53" fmla="*/ 622300 w 3886200"/>
                <a:gd name="connsiteY53" fmla="*/ 1498600 h 7565524"/>
                <a:gd name="connsiteX54" fmla="*/ 622300 w 3886200"/>
                <a:gd name="connsiteY54" fmla="*/ 1320800 h 7565524"/>
                <a:gd name="connsiteX55" fmla="*/ 1943100 w 3886200"/>
                <a:gd name="connsiteY55" fmla="*/ 0 h 75655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Lst>
              <a:rect l="l" t="t" r="r" b="b"/>
              <a:pathLst>
                <a:path w="3886200" h="7565524">
                  <a:moveTo>
                    <a:pt x="788945" y="3994579"/>
                  </a:moveTo>
                  <a:lnTo>
                    <a:pt x="793367" y="4082152"/>
                  </a:lnTo>
                  <a:cubicBezTo>
                    <a:pt x="852550" y="4664920"/>
                    <a:pt x="1344717" y="5119688"/>
                    <a:pt x="1943100" y="5119688"/>
                  </a:cubicBezTo>
                  <a:cubicBezTo>
                    <a:pt x="2541483" y="5119688"/>
                    <a:pt x="3033650" y="4664920"/>
                    <a:pt x="3092833" y="4082152"/>
                  </a:cubicBezTo>
                  <a:lnTo>
                    <a:pt x="3097256" y="3994579"/>
                  </a:lnTo>
                  <a:lnTo>
                    <a:pt x="3087777" y="4031441"/>
                  </a:lnTo>
                  <a:cubicBezTo>
                    <a:pt x="2936026" y="4519338"/>
                    <a:pt x="2480933" y="4873587"/>
                    <a:pt x="1943100" y="4873587"/>
                  </a:cubicBezTo>
                  <a:cubicBezTo>
                    <a:pt x="1405268" y="4873587"/>
                    <a:pt x="950175" y="4519338"/>
                    <a:pt x="798423" y="4031441"/>
                  </a:cubicBezTo>
                  <a:close/>
                  <a:moveTo>
                    <a:pt x="0" y="3009901"/>
                  </a:moveTo>
                  <a:lnTo>
                    <a:pt x="308086" y="3009901"/>
                  </a:lnTo>
                  <a:lnTo>
                    <a:pt x="308086" y="4175662"/>
                  </a:lnTo>
                  <a:cubicBezTo>
                    <a:pt x="308086" y="5078656"/>
                    <a:pt x="1040107" y="5810677"/>
                    <a:pt x="1943101" y="5810677"/>
                  </a:cubicBezTo>
                  <a:lnTo>
                    <a:pt x="1943100" y="5810678"/>
                  </a:lnTo>
                  <a:cubicBezTo>
                    <a:pt x="2846094" y="5810678"/>
                    <a:pt x="3578115" y="5078657"/>
                    <a:pt x="3578115" y="4175663"/>
                  </a:cubicBezTo>
                  <a:lnTo>
                    <a:pt x="3578116" y="3009901"/>
                  </a:lnTo>
                  <a:lnTo>
                    <a:pt x="3886200" y="3009901"/>
                  </a:lnTo>
                  <a:lnTo>
                    <a:pt x="3886200" y="4235878"/>
                  </a:lnTo>
                  <a:cubicBezTo>
                    <a:pt x="3886200" y="5107807"/>
                    <a:pt x="3311893" y="5845601"/>
                    <a:pt x="2520919" y="6091620"/>
                  </a:cubicBezTo>
                  <a:lnTo>
                    <a:pt x="2336800" y="6138961"/>
                  </a:lnTo>
                  <a:lnTo>
                    <a:pt x="2336800" y="6591300"/>
                  </a:lnTo>
                  <a:lnTo>
                    <a:pt x="3062539" y="6591300"/>
                  </a:lnTo>
                  <a:cubicBezTo>
                    <a:pt x="3331564" y="6591300"/>
                    <a:pt x="3549651" y="6809387"/>
                    <a:pt x="3549651" y="7078412"/>
                  </a:cubicBezTo>
                  <a:lnTo>
                    <a:pt x="3549650" y="7078412"/>
                  </a:lnTo>
                  <a:cubicBezTo>
                    <a:pt x="3549650" y="7347437"/>
                    <a:pt x="3331563" y="7565524"/>
                    <a:pt x="3062538" y="7565524"/>
                  </a:cubicBezTo>
                  <a:lnTo>
                    <a:pt x="823662" y="7565523"/>
                  </a:lnTo>
                  <a:cubicBezTo>
                    <a:pt x="588265" y="7565523"/>
                    <a:pt x="391868" y="7398550"/>
                    <a:pt x="346447" y="7176581"/>
                  </a:cubicBezTo>
                  <a:lnTo>
                    <a:pt x="336550" y="7078412"/>
                  </a:lnTo>
                  <a:lnTo>
                    <a:pt x="346447" y="6980242"/>
                  </a:lnTo>
                  <a:cubicBezTo>
                    <a:pt x="391868" y="6758273"/>
                    <a:pt x="588265" y="6591300"/>
                    <a:pt x="823662" y="6591300"/>
                  </a:cubicBezTo>
                  <a:lnTo>
                    <a:pt x="1549400" y="6591300"/>
                  </a:lnTo>
                  <a:lnTo>
                    <a:pt x="1549400" y="6138961"/>
                  </a:lnTo>
                  <a:lnTo>
                    <a:pt x="1365282" y="6091620"/>
                  </a:lnTo>
                  <a:cubicBezTo>
                    <a:pt x="574307" y="5845601"/>
                    <a:pt x="0" y="5107807"/>
                    <a:pt x="0" y="4235878"/>
                  </a:cubicBezTo>
                  <a:close/>
                  <a:moveTo>
                    <a:pt x="622300" y="2818278"/>
                  </a:moveTo>
                  <a:lnTo>
                    <a:pt x="3263900" y="2818278"/>
                  </a:lnTo>
                  <a:lnTo>
                    <a:pt x="3263900" y="4152900"/>
                  </a:lnTo>
                  <a:cubicBezTo>
                    <a:pt x="3263900" y="4882358"/>
                    <a:pt x="2672558" y="5473700"/>
                    <a:pt x="1943100" y="5473700"/>
                  </a:cubicBezTo>
                  <a:cubicBezTo>
                    <a:pt x="1213642" y="5473700"/>
                    <a:pt x="622300" y="4882358"/>
                    <a:pt x="622300" y="4152900"/>
                  </a:cubicBezTo>
                  <a:close/>
                  <a:moveTo>
                    <a:pt x="622300" y="2432670"/>
                  </a:moveTo>
                  <a:lnTo>
                    <a:pt x="3263900" y="2432670"/>
                  </a:lnTo>
                  <a:lnTo>
                    <a:pt x="3263900" y="2655422"/>
                  </a:lnTo>
                  <a:lnTo>
                    <a:pt x="622300" y="2655422"/>
                  </a:lnTo>
                  <a:close/>
                  <a:moveTo>
                    <a:pt x="622300" y="2047063"/>
                  </a:moveTo>
                  <a:lnTo>
                    <a:pt x="3263900" y="2047063"/>
                  </a:lnTo>
                  <a:lnTo>
                    <a:pt x="3263900" y="2269814"/>
                  </a:lnTo>
                  <a:lnTo>
                    <a:pt x="622300" y="2269814"/>
                  </a:lnTo>
                  <a:close/>
                  <a:moveTo>
                    <a:pt x="622300" y="1661456"/>
                  </a:moveTo>
                  <a:lnTo>
                    <a:pt x="3263900" y="1661456"/>
                  </a:lnTo>
                  <a:lnTo>
                    <a:pt x="3263900" y="1884207"/>
                  </a:lnTo>
                  <a:lnTo>
                    <a:pt x="622300" y="1884207"/>
                  </a:lnTo>
                  <a:close/>
                  <a:moveTo>
                    <a:pt x="1943100" y="0"/>
                  </a:moveTo>
                  <a:cubicBezTo>
                    <a:pt x="2672558" y="0"/>
                    <a:pt x="3263900" y="591342"/>
                    <a:pt x="3263900" y="1320800"/>
                  </a:cubicBezTo>
                  <a:lnTo>
                    <a:pt x="3263900" y="1498600"/>
                  </a:lnTo>
                  <a:lnTo>
                    <a:pt x="622300" y="1498600"/>
                  </a:lnTo>
                  <a:lnTo>
                    <a:pt x="622300" y="1320800"/>
                  </a:lnTo>
                  <a:cubicBezTo>
                    <a:pt x="622300" y="591342"/>
                    <a:pt x="1213642" y="0"/>
                    <a:pt x="1943100" y="0"/>
                  </a:cubicBezTo>
                  <a:close/>
                </a:path>
              </a:pathLst>
            </a:custGeom>
            <a:solidFill>
              <a:sysClr val="window" lastClr="FFFFFF"/>
            </a:solidFill>
            <a:ln w="12700" cap="flat" cmpd="sng" algn="ctr">
              <a:noFill/>
              <a:prstDash val="solid"/>
              <a:miter lim="800000"/>
            </a:ln>
            <a:effec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latin typeface="Agency FB"/>
              </a:endParaRPr>
            </a:p>
          </p:txBody>
        </p:sp>
        <p:sp>
          <p:nvSpPr>
            <p:cNvPr id="35" name="文本框 25"/>
            <p:cNvSpPr txBox="1"/>
            <p:nvPr/>
          </p:nvSpPr>
          <p:spPr>
            <a:xfrm>
              <a:off x="2664949" y="2221345"/>
              <a:ext cx="800654" cy="348064"/>
            </a:xfrm>
            <a:prstGeom prst="rect">
              <a:avLst/>
            </a:prstGeom>
            <a:noFill/>
          </p:spPr>
          <p:txBody>
            <a:bodyPr wrap="none" rtlCol="0">
              <a:spAutoFit/>
            </a:bodyPr>
            <a:lstStyle/>
            <a:p>
              <a:pPr fontAlgn="auto">
                <a:spcBef>
                  <a:spcPts val="0"/>
                </a:spcBef>
                <a:spcAft>
                  <a:spcPts val="0"/>
                </a:spcAft>
                <a:defRPr/>
              </a:pPr>
              <a:r>
                <a:rPr lang="zh-CN" altLang="en-US" sz="2400" b="1" kern="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微软雅黑" panose="020B0503020204020204" pitchFamily="34" charset="-122"/>
                  <a:ea typeface="微软雅黑" panose="020B0503020204020204" pitchFamily="34" charset="-122"/>
                </a:rPr>
                <a:t>你说我搭</a:t>
              </a:r>
              <a:endParaRPr lang="zh-CN" altLang="en-US" sz="2400" b="1" kern="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微软雅黑" panose="020B0503020204020204" pitchFamily="34" charset="-122"/>
                <a:ea typeface="微软雅黑" panose="020B0503020204020204" pitchFamily="34" charset="-122"/>
              </a:endParaRPr>
            </a:p>
          </p:txBody>
        </p:sp>
      </p:grpSp>
      <p:sp>
        <p:nvSpPr>
          <p:cNvPr id="4" name="TextBox 3"/>
          <p:cNvSpPr txBox="1"/>
          <p:nvPr/>
        </p:nvSpPr>
        <p:spPr>
          <a:xfrm>
            <a:off x="1032221" y="1803477"/>
            <a:ext cx="4364371" cy="2816156"/>
          </a:xfrm>
          <a:prstGeom prst="rect">
            <a:avLst/>
          </a:prstGeom>
          <a:noFill/>
        </p:spPr>
        <p:txBody>
          <a:bodyPr wrap="square" rtlCol="0">
            <a:spAutoFit/>
          </a:bodyPr>
          <a:lstStyle/>
          <a:p>
            <a:pPr fontAlgn="auto">
              <a:lnSpc>
                <a:spcPct val="150000"/>
              </a:lnSpc>
              <a:spcBef>
                <a:spcPts val="0"/>
              </a:spcBef>
              <a:spcAft>
                <a:spcPts val="0"/>
              </a:spcAft>
            </a:pPr>
            <a:r>
              <a:rPr lang="zh-CN" altLang="en-US" sz="2000" dirty="0">
                <a:solidFill>
                  <a:srgbClr val="1F497D"/>
                </a:solidFill>
                <a:latin typeface="微软雅黑" panose="020B0503020204020204" pitchFamily="34" charset="-122"/>
                <a:ea typeface="微软雅黑" panose="020B0503020204020204" pitchFamily="34" charset="-122"/>
              </a:rPr>
              <a:t>教学重点：能根据一定的指令，想象并能正确搭出立体图形。</a:t>
            </a:r>
          </a:p>
          <a:p>
            <a:pPr fontAlgn="auto">
              <a:lnSpc>
                <a:spcPct val="150000"/>
              </a:lnSpc>
              <a:spcBef>
                <a:spcPts val="0"/>
              </a:spcBef>
              <a:spcAft>
                <a:spcPts val="0"/>
              </a:spcAft>
            </a:pPr>
            <a:r>
              <a:rPr lang="zh-CN" altLang="en-US" sz="2000" dirty="0" smtClean="0">
                <a:solidFill>
                  <a:srgbClr val="1F497D"/>
                </a:solidFill>
                <a:latin typeface="微软雅黑" panose="020B0503020204020204" pitchFamily="34" charset="-122"/>
                <a:ea typeface="微软雅黑" panose="020B0503020204020204" pitchFamily="34" charset="-122"/>
              </a:rPr>
              <a:t>教学</a:t>
            </a:r>
            <a:r>
              <a:rPr lang="zh-CN" altLang="en-US" sz="2000" dirty="0">
                <a:solidFill>
                  <a:srgbClr val="1F497D"/>
                </a:solidFill>
                <a:latin typeface="微软雅黑" panose="020B0503020204020204" pitchFamily="34" charset="-122"/>
                <a:ea typeface="微软雅黑" panose="020B0503020204020204" pitchFamily="34" charset="-122"/>
              </a:rPr>
              <a:t>难点：体会必须根据立体图形的正面、上面和侧面三个位置观察到的特征，才能确定所搭的立体图形。</a:t>
            </a:r>
          </a:p>
          <a:p>
            <a:pPr fontAlgn="auto">
              <a:lnSpc>
                <a:spcPct val="150000"/>
              </a:lnSpc>
              <a:spcBef>
                <a:spcPts val="0"/>
              </a:spcBef>
              <a:spcAft>
                <a:spcPts val="0"/>
              </a:spcAft>
            </a:pPr>
            <a:r>
              <a:rPr lang="zh-CN" altLang="en-US" dirty="0" smtClean="0">
                <a:solidFill>
                  <a:srgbClr val="1F497D"/>
                </a:solidFill>
                <a:latin typeface="微软雅黑" panose="020B0503020204020204" pitchFamily="34" charset="-122"/>
                <a:ea typeface="微软雅黑" panose="020B0503020204020204" pitchFamily="34" charset="-122"/>
              </a:rPr>
              <a:t>。 </a:t>
            </a:r>
            <a:endParaRPr lang="zh-CN" altLang="en-US" dirty="0">
              <a:solidFill>
                <a:srgbClr val="1F497D"/>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964476179"/>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a:extLst>
              <a:ext uri="{FF2B5EF4-FFF2-40B4-BE49-F238E27FC236}">
                <a16:creationId xmlns:a16="http://schemas.microsoft.com/office/drawing/2014/main" xmlns="" id="{2E902277-43E1-4C31-A50F-FA82352ACEB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85750"/>
            <a:ext cx="9138700" cy="5145088"/>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6" name="圆角矩形 5"/>
          <p:cNvSpPr/>
          <p:nvPr/>
        </p:nvSpPr>
        <p:spPr>
          <a:xfrm>
            <a:off x="3446" y="4550"/>
            <a:ext cx="2518491" cy="609600"/>
          </a:xfrm>
          <a:prstGeom prst="roundRect">
            <a:avLst/>
          </a:prstGeom>
          <a:solidFill>
            <a:srgbClr val="FFFFFF"/>
          </a:solidFill>
          <a:ln w="31750" cap="flat" cmpd="sng" algn="ctr">
            <a:solidFill>
              <a:srgbClr val="FFC000"/>
            </a:solidFill>
            <a:prstDash val="sysDot"/>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000" b="0" i="0" u="none" strike="noStrike" kern="0" cap="none" spc="0" normalizeH="0" baseline="0" noProof="0" dirty="0" smtClean="0">
                <a:ln>
                  <a:noFill/>
                </a:ln>
                <a:solidFill>
                  <a:sysClr val="windowText" lastClr="000000"/>
                </a:solidFill>
                <a:effectLst/>
                <a:uLnTx/>
                <a:uFillTx/>
                <a:latin typeface="华文行楷" pitchFamily="2" charset="-122"/>
                <a:ea typeface="华文行楷" pitchFamily="2" charset="-122"/>
                <a:cs typeface="+mn-cs"/>
              </a:rPr>
              <a:t>创设情境  揭示问题</a:t>
            </a:r>
            <a:endParaRPr kumimoji="0" lang="zh-CN" altLang="en-US" sz="2000" b="0" i="0" u="none" strike="noStrike" kern="0" cap="none" spc="0" normalizeH="0" baseline="0" noProof="0" dirty="0">
              <a:ln>
                <a:noFill/>
              </a:ln>
              <a:solidFill>
                <a:sysClr val="windowText" lastClr="000000"/>
              </a:solidFill>
              <a:effectLst/>
              <a:uLnTx/>
              <a:uFillTx/>
              <a:latin typeface="华文行楷" pitchFamily="2" charset="-122"/>
              <a:ea typeface="华文行楷" pitchFamily="2" charset="-122"/>
              <a:cs typeface="+mn-cs"/>
            </a:endParaRPr>
          </a:p>
        </p:txBody>
      </p:sp>
      <p:sp>
        <p:nvSpPr>
          <p:cNvPr id="3" name="矩形 2"/>
          <p:cNvSpPr/>
          <p:nvPr/>
        </p:nvSpPr>
        <p:spPr>
          <a:xfrm>
            <a:off x="3636690" y="1348408"/>
            <a:ext cx="4572000" cy="1477328"/>
          </a:xfrm>
          <a:prstGeom prst="rect">
            <a:avLst/>
          </a:prstGeom>
        </p:spPr>
        <p:txBody>
          <a:bodyPr>
            <a:spAutoFit/>
          </a:bodyPr>
          <a:lstStyle/>
          <a:p>
            <a:r>
              <a:rPr lang="zh-CN" altLang="en-US" dirty="0"/>
              <a:t>师：同学们，你们喜欢做游戏吗？今天淘气和笑笑就玩了一个游戏，你们想看吗？</a:t>
            </a:r>
          </a:p>
          <a:p>
            <a:r>
              <a:rPr lang="zh-CN" altLang="en-US" dirty="0"/>
              <a:t>生：想看。</a:t>
            </a:r>
          </a:p>
          <a:p>
            <a:r>
              <a:rPr lang="zh-CN" altLang="en-US" dirty="0"/>
              <a:t>师：好，这节课我们就来玩“我说你搭”的游戏。</a:t>
            </a:r>
          </a:p>
        </p:txBody>
      </p:sp>
      <p:sp>
        <p:nvSpPr>
          <p:cNvPr id="4" name="矩形 3"/>
          <p:cNvSpPr/>
          <p:nvPr/>
        </p:nvSpPr>
        <p:spPr>
          <a:xfrm>
            <a:off x="3492674" y="3148609"/>
            <a:ext cx="4896544" cy="1374735"/>
          </a:xfrm>
          <a:prstGeom prst="rect">
            <a:avLst/>
          </a:prstGeom>
        </p:spPr>
        <p:style>
          <a:lnRef idx="2">
            <a:schemeClr val="dk1"/>
          </a:lnRef>
          <a:fillRef idx="1">
            <a:schemeClr val="lt1"/>
          </a:fillRef>
          <a:effectRef idx="0">
            <a:schemeClr val="dk1"/>
          </a:effectRef>
          <a:fontRef idx="minor">
            <a:schemeClr val="dk1"/>
          </a:fontRef>
        </p:style>
        <p:txBody>
          <a:bodyPr wrap="square">
            <a:spAutoFit/>
          </a:bodyPr>
          <a:lstStyle/>
          <a:p>
            <a:pPr indent="355600" algn="just">
              <a:lnSpc>
                <a:spcPts val="2500"/>
              </a:lnSpc>
              <a:spcAft>
                <a:spcPts val="0"/>
              </a:spcAft>
            </a:pPr>
            <a:r>
              <a:rPr lang="zh-CN" altLang="zh-CN" kern="100" dirty="0">
                <a:latin typeface="Calibri"/>
                <a:ea typeface="仿宋"/>
                <a:cs typeface="Times New Roman"/>
              </a:rPr>
              <a:t>设计意图：以学生常玩的游戏为引入点，激发学生的学习兴趣和求知欲，在探究新知之前引导学生主动参与到数学活动中，为后面新知的学习打下良好基础。</a:t>
            </a:r>
            <a:endParaRPr lang="zh-CN" altLang="zh-CN" sz="1200" kern="100" dirty="0">
              <a:effectLst/>
              <a:latin typeface="Calibri"/>
              <a:ea typeface="宋体"/>
              <a:cs typeface="Times New Roman"/>
            </a:endParaRPr>
          </a:p>
        </p:txBody>
      </p:sp>
    </p:spTree>
    <p:extLst>
      <p:ext uri="{BB962C8B-B14F-4D97-AF65-F5344CB8AC3E}">
        <p14:creationId xmlns:p14="http://schemas.microsoft.com/office/powerpoint/2010/main" val="18901565"/>
      </p:ext>
    </p:extLst>
  </p:cSld>
  <p:clrMapOvr>
    <a:masterClrMapping/>
  </p:clrMapOvr>
  <mc:AlternateContent xmlns:mc="http://schemas.openxmlformats.org/markup-compatibility/2006" xmlns:p14="http://schemas.microsoft.com/office/powerpoint/2010/main">
    <mc:Choice Requires="p14">
      <p:transition spd="slow" advClick="0" advTm="0">
        <p14:conveyor dir="l"/>
      </p:transition>
    </mc:Choice>
    <mc:Fallback xmlns="">
      <p:transition spd="slow" advClick="0" advTm="0">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showMasterSp="0">
  <p:cSld>
    <p:bg>
      <p:bgPr>
        <a:solidFill>
          <a:schemeClr val="bg1">
            <a:lumMod val="95000"/>
          </a:schemeClr>
        </a:solidFill>
        <a:effectLst/>
      </p:bgPr>
    </p:bg>
    <p:spTree>
      <p:nvGrpSpPr>
        <p:cNvPr id="1" name=""/>
        <p:cNvGrpSpPr/>
        <p:nvPr/>
      </p:nvGrpSpPr>
      <p:grpSpPr>
        <a:xfrm>
          <a:off x="0" y="0"/>
          <a:ext cx="0" cy="0"/>
          <a:chOff x="0" y="0"/>
          <a:chExt cx="0" cy="0"/>
        </a:xfrm>
      </p:grpSpPr>
      <p:pic>
        <p:nvPicPr>
          <p:cNvPr id="13324" name="图片 32" descr="4.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796931" y="3071486"/>
            <a:ext cx="1205121" cy="15578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328" name="图片 36" descr="2.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32563" y="3071486"/>
            <a:ext cx="1860873" cy="15125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 name="圆角矩形 14"/>
          <p:cNvSpPr/>
          <p:nvPr/>
        </p:nvSpPr>
        <p:spPr>
          <a:xfrm>
            <a:off x="173317" y="25021"/>
            <a:ext cx="2518491" cy="609600"/>
          </a:xfrm>
          <a:prstGeom prst="roundRect">
            <a:avLst/>
          </a:prstGeom>
          <a:solidFill>
            <a:srgbClr val="FFFFFF"/>
          </a:solidFill>
          <a:ln w="31750" cap="flat" cmpd="sng" algn="ctr">
            <a:solidFill>
              <a:srgbClr val="FFC000"/>
            </a:solidFill>
            <a:prstDash val="sysDot"/>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000" b="0" i="0" u="none" strike="noStrike" kern="0" cap="none" spc="0" normalizeH="0" baseline="0" noProof="0" dirty="0" smtClean="0">
                <a:ln>
                  <a:noFill/>
                </a:ln>
                <a:solidFill>
                  <a:sysClr val="windowText" lastClr="000000"/>
                </a:solidFill>
                <a:effectLst/>
                <a:uLnTx/>
                <a:uFillTx/>
                <a:latin typeface="华文行楷" pitchFamily="2" charset="-122"/>
                <a:ea typeface="华文行楷" pitchFamily="2" charset="-122"/>
                <a:cs typeface="+mn-cs"/>
              </a:rPr>
              <a:t>探究发现  建立模型</a:t>
            </a:r>
            <a:endParaRPr kumimoji="0" lang="zh-CN" altLang="en-US" sz="2000" b="0" i="0" u="none" strike="noStrike" kern="0" cap="none" spc="0" normalizeH="0" baseline="0" noProof="0" dirty="0">
              <a:ln>
                <a:noFill/>
              </a:ln>
              <a:solidFill>
                <a:sysClr val="windowText" lastClr="000000"/>
              </a:solidFill>
              <a:effectLst/>
              <a:uLnTx/>
              <a:uFillTx/>
              <a:latin typeface="华文行楷" pitchFamily="2" charset="-122"/>
              <a:ea typeface="华文行楷" pitchFamily="2" charset="-122"/>
              <a:cs typeface="+mn-cs"/>
            </a:endParaRPr>
          </a:p>
        </p:txBody>
      </p:sp>
      <p:pic>
        <p:nvPicPr>
          <p:cNvPr id="2050" name="Picture 2" descr="C:\Users\Administrator\Desktop\图形1.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4500" y="806633"/>
            <a:ext cx="2818284" cy="2053633"/>
          </a:xfrm>
          <a:prstGeom prst="rect">
            <a:avLst/>
          </a:prstGeom>
          <a:noFill/>
          <a:extLst>
            <a:ext uri="{909E8E84-426E-40DD-AFC4-6F175D3DCCD1}">
              <a14:hiddenFill xmlns:a14="http://schemas.microsoft.com/office/drawing/2010/main">
                <a:solidFill>
                  <a:srgbClr val="FFFFFF"/>
                </a:solidFill>
              </a14:hiddenFill>
            </a:ext>
          </a:extLst>
        </p:spPr>
      </p:pic>
      <p:pic>
        <p:nvPicPr>
          <p:cNvPr id="2051" name="Picture 3" descr="C:\Users\Administrator\Desktop\图形2.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132635" y="806632"/>
            <a:ext cx="2849829" cy="2053634"/>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C:\Users\Administrator\Desktop\图形3.pn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171002" y="823160"/>
            <a:ext cx="2763411" cy="206016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71036750"/>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ISPRING_ULTRA_SCORM_COURSE_ID" val="93FDE6F3-C2C1-497D-9AC0-D418F52504A2"/>
  <p:tag name="ISPRING_SCORM_ENDPOINT" val="&lt;endpoint&gt;&lt;enable&gt;0&lt;/enable&gt;&lt;lrs&gt;http://&lt;/lrs&gt;&lt;auth&gt;0&lt;/auth&gt;&lt;login&gt;&lt;/login&gt;&lt;password&gt;&lt;/password&gt;&lt;key&gt;&lt;/key&gt;&lt;name&gt;&lt;/name&gt;&lt;email&gt;&lt;/email&gt;&lt;/endpoint&gt;&#10;"/>
  <p:tag name="ISPRING_SCORM_RATE_SLIDES" val="1"/>
  <p:tag name="ISPRINGONLINEFOLDERID" val="0"/>
  <p:tag name="ISPRINGONLINEFOLDERPATH" val="Content List"/>
  <p:tag name="ISPRINGCLOUDFOLDERID" val="0"/>
  <p:tag name="ISPRINGCLOUDFOLDERPATH" val="Repository"/>
  <p:tag name="ISPRING_PLAYERS_CUSTOMIZATION" val="UEsDBBQAAgAIAEOUV0cNwDEewAEAANoDAAAPAAAAbm9uZS9wbGF5ZXIueG1spZJPb9QwEMXPW6nfIfK9dpYKUa0cekDKiaJKC4jbyptME1PHDp4Ju/vtmfzZpFuQQOKQaPIy72fPs/X9sXHJT4hog8/EWqYiAV+E0voqE18+5zd34v799ZVunTlBTGyZCR88iKQELKJtiX2PhupMvBAkQ0XCL4+bI9pM1ETtRqnD4SAPtzLESr1J07X69vBxW9TQmBvrkYwvmLvs5VYkbbQhWjpl4l0qrq9WA/ICZ5F7fIXBdf3KKIvQqDYCgieIatz2bN3Q3838NMErOrWAgkdfDbPvTfH8EMrOAfbaSo9tWyDqCYO20rSx6zufYCwyMTbsGkA0FaB0vhJq9Ko/mPWTM1hPHLzA9ty22zuLNYsjfejeLerubBmyVxNHXYJ0M0wwnGLeOZeDoS5CKZIIPzrLVd5jv85HkK7FuJzn7h0+Wy/xULDGVW4KCvH0gR18JFOUco5ejtHLwdTbh+ITF49TnNsFMgezhKBratzbf86j7/6fOEp4Mp0jcV7B+hKOueW/BA2PQsAz9pqk1sl+tTOVd9ftmxdX40Iadzdl8R1FQiZWwNewNGTUos8w9Zqm1fg5JTTHotXv91JPRC5/AVBLAQIAABQAAgAIAEOUV0cNwDEewAEAANoDAAAPAAAAAAAAAAEAAAAAAAAAAABub25lL3BsYXllci54bWxQSwUGAAAAAAEAAQA9AAAA7QEAAAAA"/>
  <p:tag name="ISPRING_OUTPUT_FOLDER" val="C:\Users\Administrator\Desktop"/>
  <p:tag name="ISPRING_PRESENTATION_TITLE" val="bt641.pptx"/>
  <p:tag name="[PLUGINVER]" val="10"/>
</p:tagLst>
</file>

<file path=ppt/theme/theme1.xml><?xml version="1.0" encoding="utf-8"?>
<a:theme xmlns:a="http://schemas.openxmlformats.org/drawingml/2006/main" name="www.33ppt.com">
  <a:themeElements>
    <a:clrScheme name="自定义 27">
      <a:dk1>
        <a:sysClr val="windowText" lastClr="000000"/>
      </a:dk1>
      <a:lt1>
        <a:sysClr val="window" lastClr="FFFFFF"/>
      </a:lt1>
      <a:dk2>
        <a:srgbClr val="4E3B30"/>
      </a:dk2>
      <a:lt2>
        <a:srgbClr val="7F7F7F"/>
      </a:lt2>
      <a:accent1>
        <a:srgbClr val="EC54A4"/>
      </a:accent1>
      <a:accent2>
        <a:srgbClr val="7F7F7F"/>
      </a:accent2>
      <a:accent3>
        <a:srgbClr val="EC54A4"/>
      </a:accent3>
      <a:accent4>
        <a:srgbClr val="7F7F7F"/>
      </a:accent4>
      <a:accent5>
        <a:srgbClr val="EC54A4"/>
      </a:accent5>
      <a:accent6>
        <a:srgbClr val="7F7F7F"/>
      </a:accent6>
      <a:hlink>
        <a:srgbClr val="AD1F1F"/>
      </a:hlink>
      <a:folHlink>
        <a:srgbClr val="FFC42F"/>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1_默认设计模板">
  <a:themeElements>
    <a:clrScheme name="1_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1_默认设计模板">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 typeface="Arial" charset="0"/>
          <a:buNone/>
          <a:tabLst/>
          <a:defRPr kumimoji="0" lang="zh-CN" sz="1800" b="0" i="0" u="none" strike="noStrike" cap="none" normalizeH="0" baseline="0" smtClean="0">
            <a:ln>
              <a:noFill/>
            </a:ln>
            <a:solidFill>
              <a:schemeClr val="tx1"/>
            </a:solidFill>
            <a:effectLst/>
            <a:latin typeface="Arial" charset="0"/>
            <a:ea typeface="宋体"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 typeface="Arial" charset="0"/>
          <a:buNone/>
          <a:tabLst/>
          <a:defRPr kumimoji="0" lang="zh-CN" sz="1800" b="0" i="0" u="none" strike="noStrike" cap="none" normalizeH="0" baseline="0" smtClean="0">
            <a:ln>
              <a:noFill/>
            </a:ln>
            <a:solidFill>
              <a:schemeClr val="tx1"/>
            </a:solidFill>
            <a:effectLst/>
            <a:latin typeface="Arial" charset="0"/>
            <a:ea typeface="宋体" pitchFamily="2" charset="-122"/>
          </a:defRPr>
        </a:defPPr>
      </a:lstStyle>
    </a:lnDef>
  </a:objectDefaults>
  <a:extraClrSchemeLst>
    <a:extraClrScheme>
      <a:clrScheme name="1_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默认设计模板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默认设计模板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默认设计模板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默认设计模板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默认设计模板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默认设计模板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默认设计模板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默认设计模板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默认设计模板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默认设计模板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默认设计模板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www.33ppt.com​​">
  <a:themeElements>
    <a:clrScheme name="自定义 2">
      <a:dk1>
        <a:sysClr val="windowText" lastClr="000000"/>
      </a:dk1>
      <a:lt1>
        <a:sysClr val="window" lastClr="FFFFFF"/>
      </a:lt1>
      <a:dk2>
        <a:srgbClr val="FFFFFF"/>
      </a:dk2>
      <a:lt2>
        <a:srgbClr val="FFFFFF"/>
      </a:lt2>
      <a:accent1>
        <a:srgbClr val="0E647C"/>
      </a:accent1>
      <a:accent2>
        <a:srgbClr val="2DB2A4"/>
      </a:accent2>
      <a:accent3>
        <a:srgbClr val="74AF47"/>
      </a:accent3>
      <a:accent4>
        <a:srgbClr val="755DA1"/>
      </a:accent4>
      <a:accent5>
        <a:srgbClr val="4BACC6"/>
      </a:accent5>
      <a:accent6>
        <a:srgbClr val="F87A08"/>
      </a:accent6>
      <a:hlink>
        <a:srgbClr val="FFFFFF"/>
      </a:hlink>
      <a:folHlink>
        <a:srgbClr val="FFFFFF"/>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noFill/>
      </a:spPr>
      <a:bodyPr wrap="none" lIns="0" tIns="0" rIns="0" bIns="0" rtlCol="0">
        <a:spAutoFit/>
      </a:bodyPr>
      <a:lstStyle>
        <a:defPPr>
          <a:defRPr sz="1600" b="1" dirty="0" smtClean="0">
            <a:solidFill>
              <a:schemeClr val="accent6"/>
            </a:solidFill>
            <a:latin typeface="微软雅黑" pitchFamily="34" charset="-122"/>
            <a:ea typeface="微软雅黑" pitchFamily="34" charset="-122"/>
          </a:defRPr>
        </a:defPPr>
      </a:lstStyle>
    </a:txDef>
  </a:objectDefaults>
  <a:extraClrSchemeLst/>
</a:theme>
</file>

<file path=ppt/theme/theme4.xml><?xml version="1.0" encoding="utf-8"?>
<a:theme xmlns:a="http://schemas.openxmlformats.org/drawingml/2006/main" name="2_www.33ppt.com">
  <a:themeElements>
    <a:clrScheme name="自定义 96">
      <a:dk1>
        <a:sysClr val="windowText" lastClr="000000"/>
      </a:dk1>
      <a:lt1>
        <a:sysClr val="window" lastClr="FFFFFF"/>
      </a:lt1>
      <a:dk2>
        <a:srgbClr val="1F497D"/>
      </a:dk2>
      <a:lt2>
        <a:srgbClr val="EEECE1"/>
      </a:lt2>
      <a:accent1>
        <a:srgbClr val="E94744"/>
      </a:accent1>
      <a:accent2>
        <a:srgbClr val="F36F00"/>
      </a:accent2>
      <a:accent3>
        <a:srgbClr val="009288"/>
      </a:accent3>
      <a:accent4>
        <a:srgbClr val="70AD47"/>
      </a:accent4>
      <a:accent5>
        <a:srgbClr val="0070C0"/>
      </a:accent5>
      <a:accent6>
        <a:srgbClr val="005364"/>
      </a:accent6>
      <a:hlink>
        <a:srgbClr val="FF0066"/>
      </a:hlink>
      <a:folHlink>
        <a:srgbClr val="0070C0"/>
      </a:folHlink>
    </a:clrScheme>
    <a:fontScheme name="自定义 3">
      <a:majorFont>
        <a:latin typeface="Impact"/>
        <a:ea typeface="微软雅黑"/>
        <a:cs typeface=""/>
      </a:majorFont>
      <a:minorFont>
        <a:latin typeface="Times New Roman"/>
        <a:ea typeface="微软雅黑"/>
        <a:cs typeface=""/>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rgbClr val="F0DF00"/>
        </a:solidFill>
        <a:ln w="31750">
          <a:solidFill>
            <a:srgbClr val="F0DF00"/>
          </a:solidFill>
          <a:prstDash val="sysDot"/>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none" rtlCol="0">
        <a:spAutoFit/>
      </a:bodyPr>
      <a:lstStyle>
        <a:defPPr>
          <a:defRPr sz="2000" dirty="0" smtClean="0">
            <a:latin typeface="微软雅黑" panose="020B0503020204020204" pitchFamily="34" charset="-122"/>
            <a:ea typeface="微软雅黑" panose="020B0503020204020204" pitchFamily="34" charset="-122"/>
          </a:defRPr>
        </a:defPPr>
      </a:lstStyle>
    </a:txDef>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0</TotalTime>
  <Words>1356</Words>
  <Application>Microsoft Office PowerPoint</Application>
  <PresentationFormat>自定义</PresentationFormat>
  <Paragraphs>72</Paragraphs>
  <Slides>18</Slides>
  <Notes>11</Notes>
  <HiddenSlides>0</HiddenSlides>
  <MMClips>0</MMClips>
  <ScaleCrop>false</ScaleCrop>
  <HeadingPairs>
    <vt:vector size="4" baseType="variant">
      <vt:variant>
        <vt:lpstr>主题</vt:lpstr>
      </vt:variant>
      <vt:variant>
        <vt:i4>4</vt:i4>
      </vt:variant>
      <vt:variant>
        <vt:lpstr>幻灯片标题</vt:lpstr>
      </vt:variant>
      <vt:variant>
        <vt:i4>18</vt:i4>
      </vt:variant>
    </vt:vector>
  </HeadingPairs>
  <TitlesOfParts>
    <vt:vector size="22" baseType="lpstr">
      <vt:lpstr>www.33ppt.com</vt:lpstr>
      <vt:lpstr>1_默认设计模板</vt:lpstr>
      <vt:lpstr>www.33ppt.com​​</vt:lpstr>
      <vt:lpstr>2_www.33ppt.com</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www.33ppt.com</dc:title>
  <dc:subject>www.33ppt.com</dc:subject>
  <dc:creator/>
  <cp:lastModifiedBy/>
  <cp:revision>1</cp:revision>
  <dcterms:created xsi:type="dcterms:W3CDTF">2016-10-17T14:00:15Z</dcterms:created>
  <dcterms:modified xsi:type="dcterms:W3CDTF">2019-02-19T07:29:06Z</dcterms:modified>
</cp:coreProperties>
</file>