
<file path=[Content_Types].xml><?xml version="1.0" encoding="utf-8"?>
<Types xmlns="http://schemas.openxmlformats.org/package/2006/content-types">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tags/tag424.xml" ContentType="application/vnd.openxmlformats-officedocument.presentationml.tags+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Override PartName="/ppt/tags/tag402.xml" ContentType="application/vnd.openxmlformats-officedocument.presentationml.tags+xml"/>
  <Default Extension="xml" ContentType="application/xml"/>
  <Override PartName="/ppt/tags/tag38.xml" ContentType="application/vnd.openxmlformats-officedocument.presentationml.tags+xml"/>
  <Override PartName="/ppt/tags/tag85.xml" ContentType="application/vnd.openxmlformats-officedocument.presentationml.tags+xml"/>
  <Override PartName="/ppt/tags/tag241.xml" ContentType="application/vnd.openxmlformats-officedocument.presentationml.tags+xml"/>
  <Override PartName="/ppt/tags/tag339.xml" ContentType="application/vnd.openxmlformats-officedocument.presentationml.tags+xml"/>
  <Override PartName="/ppt/tags/tag386.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317.xml" ContentType="application/vnd.openxmlformats-officedocument.presentationml.tags+xml"/>
  <Override PartName="/ppt/tags/tag364.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41.xml" ContentType="application/vnd.openxmlformats-officedocument.presentationml.tags+xml"/>
  <Override PartName="/ppt/tags/tag279.xml" ContentType="application/vnd.openxmlformats-officedocument.presentationml.tags+xml"/>
  <Override PartName="/ppt/tags/tag342.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320.xml" ContentType="application/vnd.openxmlformats-officedocument.presentationml.tags+xml"/>
  <Override PartName="/ppt/tags/tag418.xml" ContentType="application/vnd.openxmlformats-officedocument.presentationml.tags+xml"/>
  <Override PartName="/ppt/tags/tag112.xml" ContentType="application/vnd.openxmlformats-officedocument.presentationml.tags+xml"/>
  <Override PartName="/ppt/tags/tag257.xml" ContentType="application/vnd.openxmlformats-officedocument.presentationml.tags+xml"/>
  <Override PartName="/ppt/tags/tag5.xml" ContentType="application/vnd.openxmlformats-officedocument.presentationml.tags+xml"/>
  <Override PartName="/ppt/tags/tag79.xml" ContentType="application/vnd.openxmlformats-officedocument.presentationml.tags+xml"/>
  <Override PartName="/ppt/theme/theme2.xml" ContentType="application/vnd.openxmlformats-officedocument.theme+xml"/>
  <Override PartName="/ppt/tags/tag235.xml" ContentType="application/vnd.openxmlformats-officedocument.presentationml.tags+xml"/>
  <Override PartName="/ppt/tags/tag282.xml" ContentType="application/vnd.openxmlformats-officedocument.presentationml.tags+xml"/>
  <Override PartName="/ppt/tags/tag421.xml" ContentType="application/vnd.openxmlformats-officedocument.presentationml.tags+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tags/tag358.xml" ContentType="application/vnd.openxmlformats-officedocument.presentationml.tags+xml"/>
  <Override PartName="/ppt/tags/tag35.xml" ContentType="application/vnd.openxmlformats-officedocument.presentationml.tags+xml"/>
  <Override PartName="/ppt/tags/tag82.xml" ContentType="application/vnd.openxmlformats-officedocument.presentationml.tags+xml"/>
  <Override PartName="/ppt/tags/tag197.xml" ContentType="application/vnd.openxmlformats-officedocument.presentationml.tags+xml"/>
  <Override PartName="/ppt/tags/tag336.xml" ContentType="application/vnd.openxmlformats-officedocument.presentationml.tags+xml"/>
  <Override PartName="/ppt/tags/tag383.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298.xml" ContentType="application/vnd.openxmlformats-officedocument.presentationml.tags+xml"/>
  <Override PartName="/ppt/tags/tag314.xml" ContentType="application/vnd.openxmlformats-officedocument.presentationml.tags+xml"/>
  <Override PartName="/ppt/tags/tag361.xml" ContentType="application/vnd.openxmlformats-officedocument.presentationml.tags+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tags/tag350.xml" ContentType="application/vnd.openxmlformats-officedocument.presentationml.tag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tags/tag415.xml" ContentType="application/vnd.openxmlformats-officedocument.presentationml.tags+xml"/>
  <Override PartName="/ppt/tags/tag426.xml" ContentType="application/vnd.openxmlformats-officedocument.presentationml.tags+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tags/tag399.xml" ContentType="application/vnd.openxmlformats-officedocument.presentationml.tags+xml"/>
  <Override PartName="/ppt/tags/tag404.xml" ContentType="application/vnd.openxmlformats-officedocument.presentationml.tags+xml"/>
  <Override PartName="/ppt/slides/slide2.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Override PartName="/ppt/tags/tag290.xml" ContentType="application/vnd.openxmlformats-officedocument.presentationml.tags+xml"/>
  <Override PartName="/ppt/tags/tag388.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319.xml" ContentType="application/vnd.openxmlformats-officedocument.presentationml.tags+xml"/>
  <Override PartName="/ppt/tags/tag366.xml" ContentType="application/vnd.openxmlformats-officedocument.presentationml.tags+xml"/>
  <Override PartName="/ppt/tags/tag377.xml" ContentType="application/vnd.openxmlformats-officedocument.presentationml.tags+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308.xml" ContentType="application/vnd.openxmlformats-officedocument.presentationml.tags+xml"/>
  <Override PartName="/ppt/tags/tag355.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344.xml" ContentType="application/vnd.openxmlformats-officedocument.presentationml.tags+xml"/>
  <Override PartName="/ppt/tags/tag391.xml" ContentType="application/vnd.openxmlformats-officedocument.presentationml.tags+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tags/tag322.xml" ContentType="application/vnd.openxmlformats-officedocument.presentationml.tags+xml"/>
  <Override PartName="/ppt/tags/tag333.xml" ContentType="application/vnd.openxmlformats-officedocument.presentationml.tags+xml"/>
  <Override PartName="/ppt/tags/tag38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311.xml" ContentType="application/vnd.openxmlformats-officedocument.presentationml.tags+xml"/>
  <Override PartName="/ppt/tags/tag409.xml" ContentType="application/vnd.openxmlformats-officedocument.presentationml.tags+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tags/tag284.xml" ContentType="application/vnd.openxmlformats-officedocument.presentationml.tags+xml"/>
  <Override PartName="/ppt/tags/tag423.xml" ContentType="application/vnd.openxmlformats-officedocument.presentationml.tags+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tags/tag412.xml" ContentType="application/vnd.openxmlformats-officedocument.presentationml.tags+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338.xml" ContentType="application/vnd.openxmlformats-officedocument.presentationml.tags+xml"/>
  <Override PartName="/ppt/tags/tag349.xml" ContentType="application/vnd.openxmlformats-officedocument.presentationml.tags+xml"/>
  <Override PartName="/ppt/tags/tag385.xml" ContentType="application/vnd.openxmlformats-officedocument.presentationml.tags+xml"/>
  <Override PartName="/ppt/tags/tag396.xml" ContentType="application/vnd.openxmlformats-officedocument.presentationml.tags+xml"/>
  <Override PartName="/ppt/tags/tag401.xml" ContentType="application/vnd.openxmlformats-officedocument.presentationml.tags+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327.xml" ContentType="application/vnd.openxmlformats-officedocument.presentationml.tags+xml"/>
  <Override PartName="/ppt/tags/tag374.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316.xml" ContentType="application/vnd.openxmlformats-officedocument.presentationml.tags+xml"/>
  <Override PartName="/ppt/tags/tag363.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341.xml" ContentType="application/vnd.openxmlformats-officedocument.presentationml.tags+xml"/>
  <Override PartName="/ppt/tags/tag352.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tags/tag330.xml" ContentType="application/vnd.openxmlformats-officedocument.presentationml.tags+xml"/>
  <Override PartName="/ppt/tags/tag417.xml" ContentType="application/vnd.openxmlformats-officedocument.presentationml.tags+xml"/>
  <Override PartName="/ppt/tags/tag428.xml" ContentType="application/vnd.openxmlformats-officedocument.presentationml.tags+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tags/tag406.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368.xml" ContentType="application/vnd.openxmlformats-officedocument.presentationml.tags+xml"/>
  <Override PartName="/ppt/tags/tag379.xml" ContentType="application/vnd.openxmlformats-officedocument.presentationml.tags+xml"/>
  <Override PartName="/ppt/tags/tag431.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tags/tag357.xml" ContentType="application/vnd.openxmlformats-officedocument.presentationml.tags+xml"/>
  <Override PartName="/ppt/tags/tag420.xml" ContentType="application/vnd.openxmlformats-officedocument.presentationml.tags+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6.xml" ContentType="application/vnd.openxmlformats-officedocument.presentationml.tags+xml"/>
  <Override PartName="/ppt/tags/tag393.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324.xml" ContentType="application/vnd.openxmlformats-officedocument.presentationml.tags+xml"/>
  <Override PartName="/ppt/tags/tag335.xml" ContentType="application/vnd.openxmlformats-officedocument.presentationml.tags+xml"/>
  <Override PartName="/ppt/tags/tag371.xml" ContentType="application/vnd.openxmlformats-officedocument.presentationml.tags+xml"/>
  <Override PartName="/ppt/tags/tag38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tags/tag313.xml" ContentType="application/vnd.openxmlformats-officedocument.presentationml.tags+xml"/>
  <Override PartName="/ppt/tags/tag36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tags/tag425.xml" ContentType="application/vnd.openxmlformats-officedocument.presentationml.tags+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tags/tag414.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tags/tag387.xml" ContentType="application/vnd.openxmlformats-officedocument.presentationml.tags+xml"/>
  <Override PartName="/ppt/tags/tag398.xml" ContentType="application/vnd.openxmlformats-officedocument.presentationml.tags+xml"/>
  <Override PartName="/ppt/tags/tag403.xml" ContentType="application/vnd.openxmlformats-officedocument.presentationml.tags+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329.xml" ContentType="application/vnd.openxmlformats-officedocument.presentationml.tags+xml"/>
  <Override PartName="/ppt/tags/tag376.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318.xml" ContentType="application/vnd.openxmlformats-officedocument.presentationml.tags+xml"/>
  <Override PartName="/ppt/tags/tag365.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tags/tag307.xml" ContentType="application/vnd.openxmlformats-officedocument.presentationml.tags+xml"/>
  <Override PartName="/ppt/tags/tag343.xml" ContentType="application/vnd.openxmlformats-officedocument.presentationml.tags+xml"/>
  <Override PartName="/ppt/tags/tag354.xml" ContentType="application/vnd.openxmlformats-officedocument.presentationml.tags+xml"/>
  <Override PartName="/ppt/tags/tag390.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332.xml" ContentType="application/vnd.openxmlformats-officedocument.presentationml.tags+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ppt/tags/tag321.xml" ContentType="application/vnd.openxmlformats-officedocument.presentationml.tags+xml"/>
  <Override PartName="/ppt/tags/tag408.xml" ContentType="application/vnd.openxmlformats-officedocument.presentationml.tags+xml"/>
  <Override PartName="/ppt/tags/tag41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tags/tag310.xml" ContentType="application/vnd.openxmlformats-officedocument.presentationml.tags+xml"/>
  <Override PartName="/ppt/slideMasters/slideMaster1.xml" ContentType="application/vnd.openxmlformats-officedocument.presentationml.slideMaster+xml"/>
  <Override PartName="/ppt/tags/tag102.xml" ContentType="application/vnd.openxmlformats-officedocument.presentationml.tags+xml"/>
  <Override PartName="/ppt/tags/tag236.xml" ContentType="application/vnd.openxmlformats-officedocument.presentationml.tags+xml"/>
  <Override PartName="/ppt/tags/tag283.xml" ContentType="application/vnd.openxmlformats-officedocument.presentationml.tags+xml"/>
  <Override PartName="/ppt/tags/tag433.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Override PartName="/ppt/tags/tag359.xml" ContentType="application/vnd.openxmlformats-officedocument.presentationml.tags+xml"/>
  <Override PartName="/ppt/tags/tag411.xml" ContentType="application/vnd.openxmlformats-officedocument.presentationml.tags+xml"/>
  <Override PartName="/ppt/tags/tag422.xml" ContentType="application/vnd.openxmlformats-officedocument.presentationml.tags+xml"/>
  <Default Extension="rels" ContentType="application/vnd.openxmlformats-package.relationships+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tags/tag348.xml" ContentType="application/vnd.openxmlformats-officedocument.presentationml.tags+xml"/>
  <Override PartName="/ppt/tags/tag395.xml" ContentType="application/vnd.openxmlformats-officedocument.presentationml.tags+xml"/>
  <Override PartName="/ppt/tags/tag400.xml" ContentType="application/vnd.openxmlformats-officedocument.presentationml.tags+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337.xml" ContentType="application/vnd.openxmlformats-officedocument.presentationml.tags+xml"/>
  <Override PartName="/ppt/tags/tag384.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15.xml" ContentType="application/vnd.openxmlformats-officedocument.presentationml.tags+xml"/>
  <Override PartName="/ppt/tags/tag326.xml" ContentType="application/vnd.openxmlformats-officedocument.presentationml.tags+xml"/>
  <Override PartName="/ppt/tags/tag362.xml" ContentType="application/vnd.openxmlformats-officedocument.presentationml.tags+xml"/>
  <Override PartName="/ppt/tags/tag373.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tags/tag351.xml" ContentType="application/vnd.openxmlformats-officedocument.presentationml.tags+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tags/tag340.xml" ContentType="application/vnd.openxmlformats-officedocument.presentationml.tags+xml"/>
  <Override PartName="/ppt/tags/tag427.xml" ContentType="application/vnd.openxmlformats-officedocument.presentationml.tags+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tags/tag416.xml" ContentType="application/vnd.openxmlformats-officedocument.presentationml.tags+xml"/>
  <Override PartName="/ppt/slides/slide3.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tags/tag389.xml" ContentType="application/vnd.openxmlformats-officedocument.presentationml.tags+xml"/>
  <Override PartName="/ppt/tags/tag405.xml" ContentType="application/vnd.openxmlformats-officedocument.presentationml.tags+xml"/>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tags/tag378.xml" ContentType="application/vnd.openxmlformats-officedocument.presentationml.tags+xml"/>
  <Override PartName="/ppt/tags/tag430.xml" ContentType="application/vnd.openxmlformats-officedocument.presentationml.tags+xml"/>
  <Default Extension="jpeg" ContentType="image/jpeg"/>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tags/tag367.xml" ContentType="application/vnd.openxmlformats-officedocument.presentationml.tags+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09.xml" ContentType="application/vnd.openxmlformats-officedocument.presentationml.tags+xml"/>
  <Override PartName="/ppt/tags/tag345.xml" ContentType="application/vnd.openxmlformats-officedocument.presentationml.tags+xml"/>
  <Override PartName="/ppt/tags/tag356.xml" ContentType="application/vnd.openxmlformats-officedocument.presentationml.tags+xml"/>
  <Override PartName="/ppt/tags/tag392.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334.xml" ContentType="application/vnd.openxmlformats-officedocument.presentationml.tags+xml"/>
  <Override PartName="/ppt/tags/tag381.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tags/tag323.xml" ContentType="application/vnd.openxmlformats-officedocument.presentationml.tags+xml"/>
  <Override PartName="/ppt/tags/tag37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tags/tag312.xml" ContentType="application/vnd.openxmlformats-officedocument.presentationml.tags+xml"/>
  <Override PartName="/ppt/tags/tag104.xml" ContentType="application/vnd.openxmlformats-officedocument.presentationml.tags+xml"/>
  <Override PartName="/ppt/tags/tag151.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tags/tag413.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Override PartName="/ppt/tags/tag397.xml" ContentType="application/vnd.openxmlformats-officedocument.presentationml.tags+xml"/>
  <Override PartName="/ppt/notesMasters/notesMaster1.xml" ContentType="application/vnd.openxmlformats-officedocument.presentationml.notesMaster+xml"/>
  <Override PartName="/ppt/tags/tag189.xml" ContentType="application/vnd.openxmlformats-officedocument.presentationml.tags+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tags/tag328.xml" ContentType="application/vnd.openxmlformats-officedocument.presentationml.tags+xml"/>
  <Override PartName="/ppt/tags/tag375.xml" ContentType="application/vnd.openxmlformats-officedocument.presentationml.tags+xml"/>
  <Override PartName="/ppt/tags/tag52.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353.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429.xml" ContentType="application/vnd.openxmlformats-officedocument.presentationml.tags+xml"/>
  <Override PartName="/ppt/tags/tag30.xml" ContentType="application/vnd.openxmlformats-officedocument.presentationml.tags+xml"/>
  <Override PartName="/ppt/tags/tag268.xml" ContentType="application/vnd.openxmlformats-officedocument.presentationml.tags+xml"/>
  <Override PartName="/ppt/tags/tag33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tags/tag407.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tags/tag432.xml" ContentType="application/vnd.openxmlformats-officedocument.presentationml.tags+xml"/>
  <Override PartName="/ppt/tags/tag68.xml" ContentType="application/vnd.openxmlformats-officedocument.presentationml.tags+xml"/>
  <Override PartName="/ppt/tags/tag224.xml" ContentType="application/vnd.openxmlformats-officedocument.presentationml.tags+xml"/>
  <Override PartName="/ppt/tags/tag271.xml" ContentType="application/vnd.openxmlformats-officedocument.presentationml.tags+xml"/>
  <Override PartName="/ppt/tags/tag369.xml" ContentType="application/vnd.openxmlformats-officedocument.presentationml.tags+xml"/>
  <Override PartName="/ppt/presentation.xml" ContentType="application/vnd.openxmlformats-officedocument.presentationml.presentation.main+xml"/>
  <Override PartName="/ppt/tags/tag347.xml" ContentType="application/vnd.openxmlformats-officedocument.presentationml.tags+xml"/>
  <Override PartName="/ppt/tags/tag394.xml" ContentType="application/vnd.openxmlformats-officedocument.presentationml.tags+xml"/>
  <Override PartName="/ppt/tags/tag410.xml" ContentType="application/vnd.openxmlformats-officedocument.presentationml.tags+xml"/>
  <Override PartName="/docProps/app.xml" ContentType="application/vnd.openxmlformats-officedocument.extended-properties+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325.xml" ContentType="application/vnd.openxmlformats-officedocument.presentationml.tags+xml"/>
  <Override PartName="/ppt/tags/tag37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96" r:id="rId2"/>
    <p:sldId id="287" r:id="rId3"/>
    <p:sldId id="297" r:id="rId4"/>
    <p:sldId id="299" r:id="rId5"/>
    <p:sldId id="289" r:id="rId6"/>
    <p:sldId id="303" r:id="rId7"/>
    <p:sldId id="293" r:id="rId8"/>
    <p:sldId id="279" r:id="rId9"/>
    <p:sldId id="294"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114" d="100"/>
          <a:sy n="114" d="100"/>
        </p:scale>
        <p:origin x="-42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tags" Target="../tags/tag32.xml"/><Relationship Id="rId39" Type="http://schemas.openxmlformats.org/officeDocument/2006/relationships/tags" Target="../tags/tag45.xml"/><Relationship Id="rId21" Type="http://schemas.openxmlformats.org/officeDocument/2006/relationships/tags" Target="../tags/tag27.xml"/><Relationship Id="rId34" Type="http://schemas.openxmlformats.org/officeDocument/2006/relationships/tags" Target="../tags/tag40.xml"/><Relationship Id="rId42" Type="http://schemas.openxmlformats.org/officeDocument/2006/relationships/tags" Target="../tags/tag48.xml"/><Relationship Id="rId47" Type="http://schemas.openxmlformats.org/officeDocument/2006/relationships/tags" Target="../tags/tag53.xml"/><Relationship Id="rId50" Type="http://schemas.openxmlformats.org/officeDocument/2006/relationships/tags" Target="../tags/tag56.xml"/><Relationship Id="rId55" Type="http://schemas.openxmlformats.org/officeDocument/2006/relationships/tags" Target="../tags/tag61.xml"/><Relationship Id="rId63" Type="http://schemas.openxmlformats.org/officeDocument/2006/relationships/tags" Target="../tags/tag69.xml"/><Relationship Id="rId68" Type="http://schemas.openxmlformats.org/officeDocument/2006/relationships/tags" Target="../tags/tag74.xml"/><Relationship Id="rId76" Type="http://schemas.openxmlformats.org/officeDocument/2006/relationships/tags" Target="../tags/tag82.xml"/><Relationship Id="rId84" Type="http://schemas.openxmlformats.org/officeDocument/2006/relationships/tags" Target="../tags/tag90.xml"/><Relationship Id="rId89" Type="http://schemas.openxmlformats.org/officeDocument/2006/relationships/tags" Target="../tags/tag95.xml"/><Relationship Id="rId7" Type="http://schemas.openxmlformats.org/officeDocument/2006/relationships/tags" Target="../tags/tag13.xml"/><Relationship Id="rId71" Type="http://schemas.openxmlformats.org/officeDocument/2006/relationships/tags" Target="../tags/tag77.xml"/><Relationship Id="rId92" Type="http://schemas.openxmlformats.org/officeDocument/2006/relationships/tags" Target="../tags/tag98.xml"/><Relationship Id="rId2" Type="http://schemas.openxmlformats.org/officeDocument/2006/relationships/tags" Target="../tags/tag8.xml"/><Relationship Id="rId16" Type="http://schemas.openxmlformats.org/officeDocument/2006/relationships/tags" Target="../tags/tag22.xml"/><Relationship Id="rId29" Type="http://schemas.openxmlformats.org/officeDocument/2006/relationships/tags" Target="../tags/tag35.xml"/><Relationship Id="rId11" Type="http://schemas.openxmlformats.org/officeDocument/2006/relationships/tags" Target="../tags/tag17.xml"/><Relationship Id="rId24" Type="http://schemas.openxmlformats.org/officeDocument/2006/relationships/tags" Target="../tags/tag30.xml"/><Relationship Id="rId32" Type="http://schemas.openxmlformats.org/officeDocument/2006/relationships/tags" Target="../tags/tag38.xml"/><Relationship Id="rId37" Type="http://schemas.openxmlformats.org/officeDocument/2006/relationships/tags" Target="../tags/tag43.xml"/><Relationship Id="rId40" Type="http://schemas.openxmlformats.org/officeDocument/2006/relationships/tags" Target="../tags/tag46.xml"/><Relationship Id="rId45" Type="http://schemas.openxmlformats.org/officeDocument/2006/relationships/tags" Target="../tags/tag51.xml"/><Relationship Id="rId53" Type="http://schemas.openxmlformats.org/officeDocument/2006/relationships/tags" Target="../tags/tag59.xml"/><Relationship Id="rId58" Type="http://schemas.openxmlformats.org/officeDocument/2006/relationships/tags" Target="../tags/tag64.xml"/><Relationship Id="rId66" Type="http://schemas.openxmlformats.org/officeDocument/2006/relationships/tags" Target="../tags/tag72.xml"/><Relationship Id="rId74" Type="http://schemas.openxmlformats.org/officeDocument/2006/relationships/tags" Target="../tags/tag80.xml"/><Relationship Id="rId79" Type="http://schemas.openxmlformats.org/officeDocument/2006/relationships/tags" Target="../tags/tag85.xml"/><Relationship Id="rId87" Type="http://schemas.openxmlformats.org/officeDocument/2006/relationships/tags" Target="../tags/tag93.xml"/><Relationship Id="rId5" Type="http://schemas.openxmlformats.org/officeDocument/2006/relationships/tags" Target="../tags/tag11.xml"/><Relationship Id="rId61" Type="http://schemas.openxmlformats.org/officeDocument/2006/relationships/tags" Target="../tags/tag67.xml"/><Relationship Id="rId82" Type="http://schemas.openxmlformats.org/officeDocument/2006/relationships/tags" Target="../tags/tag88.xml"/><Relationship Id="rId90" Type="http://schemas.openxmlformats.org/officeDocument/2006/relationships/tags" Target="../tags/tag96.xml"/><Relationship Id="rId19" Type="http://schemas.openxmlformats.org/officeDocument/2006/relationships/tags" Target="../tags/tag2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tags" Target="../tags/tag36.xml"/><Relationship Id="rId35" Type="http://schemas.openxmlformats.org/officeDocument/2006/relationships/tags" Target="../tags/tag41.xml"/><Relationship Id="rId43" Type="http://schemas.openxmlformats.org/officeDocument/2006/relationships/tags" Target="../tags/tag49.xml"/><Relationship Id="rId48" Type="http://schemas.openxmlformats.org/officeDocument/2006/relationships/tags" Target="../tags/tag54.xml"/><Relationship Id="rId56" Type="http://schemas.openxmlformats.org/officeDocument/2006/relationships/tags" Target="../tags/tag62.xml"/><Relationship Id="rId64" Type="http://schemas.openxmlformats.org/officeDocument/2006/relationships/tags" Target="../tags/tag70.xml"/><Relationship Id="rId69" Type="http://schemas.openxmlformats.org/officeDocument/2006/relationships/tags" Target="../tags/tag75.xml"/><Relationship Id="rId77" Type="http://schemas.openxmlformats.org/officeDocument/2006/relationships/tags" Target="../tags/tag83.xml"/><Relationship Id="rId8" Type="http://schemas.openxmlformats.org/officeDocument/2006/relationships/tags" Target="../tags/tag14.xml"/><Relationship Id="rId51" Type="http://schemas.openxmlformats.org/officeDocument/2006/relationships/tags" Target="../tags/tag57.xml"/><Relationship Id="rId72" Type="http://schemas.openxmlformats.org/officeDocument/2006/relationships/tags" Target="../tags/tag78.xml"/><Relationship Id="rId80" Type="http://schemas.openxmlformats.org/officeDocument/2006/relationships/tags" Target="../tags/tag86.xml"/><Relationship Id="rId85" Type="http://schemas.openxmlformats.org/officeDocument/2006/relationships/tags" Target="../tags/tag91.xml"/><Relationship Id="rId93" Type="http://schemas.openxmlformats.org/officeDocument/2006/relationships/tags" Target="../tags/tag99.xml"/><Relationship Id="rId3" Type="http://schemas.openxmlformats.org/officeDocument/2006/relationships/tags" Target="../tags/tag9.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tags" Target="../tags/tag39.xml"/><Relationship Id="rId38" Type="http://schemas.openxmlformats.org/officeDocument/2006/relationships/tags" Target="../tags/tag44.xml"/><Relationship Id="rId46" Type="http://schemas.openxmlformats.org/officeDocument/2006/relationships/tags" Target="../tags/tag52.xml"/><Relationship Id="rId59" Type="http://schemas.openxmlformats.org/officeDocument/2006/relationships/tags" Target="../tags/tag65.xml"/><Relationship Id="rId67" Type="http://schemas.openxmlformats.org/officeDocument/2006/relationships/tags" Target="../tags/tag73.xml"/><Relationship Id="rId20" Type="http://schemas.openxmlformats.org/officeDocument/2006/relationships/tags" Target="../tags/tag26.xml"/><Relationship Id="rId41" Type="http://schemas.openxmlformats.org/officeDocument/2006/relationships/tags" Target="../tags/tag47.xml"/><Relationship Id="rId54" Type="http://schemas.openxmlformats.org/officeDocument/2006/relationships/tags" Target="../tags/tag60.xml"/><Relationship Id="rId62" Type="http://schemas.openxmlformats.org/officeDocument/2006/relationships/tags" Target="../tags/tag68.xml"/><Relationship Id="rId70" Type="http://schemas.openxmlformats.org/officeDocument/2006/relationships/tags" Target="../tags/tag76.xml"/><Relationship Id="rId75" Type="http://schemas.openxmlformats.org/officeDocument/2006/relationships/tags" Target="../tags/tag81.xml"/><Relationship Id="rId83" Type="http://schemas.openxmlformats.org/officeDocument/2006/relationships/tags" Target="../tags/tag89.xml"/><Relationship Id="rId88" Type="http://schemas.openxmlformats.org/officeDocument/2006/relationships/tags" Target="../tags/tag94.xml"/><Relationship Id="rId91" Type="http://schemas.openxmlformats.org/officeDocument/2006/relationships/tags" Target="../tags/tag97.xml"/><Relationship Id="rId1" Type="http://schemas.openxmlformats.org/officeDocument/2006/relationships/tags" Target="../tags/tag7.xml"/><Relationship Id="rId6" Type="http://schemas.openxmlformats.org/officeDocument/2006/relationships/tags" Target="../tags/tag12.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36" Type="http://schemas.openxmlformats.org/officeDocument/2006/relationships/tags" Target="../tags/tag42.xml"/><Relationship Id="rId49" Type="http://schemas.openxmlformats.org/officeDocument/2006/relationships/tags" Target="../tags/tag55.xml"/><Relationship Id="rId57" Type="http://schemas.openxmlformats.org/officeDocument/2006/relationships/tags" Target="../tags/tag63.xml"/><Relationship Id="rId10" Type="http://schemas.openxmlformats.org/officeDocument/2006/relationships/tags" Target="../tags/tag16.xml"/><Relationship Id="rId31" Type="http://schemas.openxmlformats.org/officeDocument/2006/relationships/tags" Target="../tags/tag37.xml"/><Relationship Id="rId44" Type="http://schemas.openxmlformats.org/officeDocument/2006/relationships/tags" Target="../tags/tag50.xml"/><Relationship Id="rId52" Type="http://schemas.openxmlformats.org/officeDocument/2006/relationships/tags" Target="../tags/tag58.xml"/><Relationship Id="rId60" Type="http://schemas.openxmlformats.org/officeDocument/2006/relationships/tags" Target="../tags/tag66.xml"/><Relationship Id="rId65" Type="http://schemas.openxmlformats.org/officeDocument/2006/relationships/tags" Target="../tags/tag71.xml"/><Relationship Id="rId73" Type="http://schemas.openxmlformats.org/officeDocument/2006/relationships/tags" Target="../tags/tag79.xml"/><Relationship Id="rId78" Type="http://schemas.openxmlformats.org/officeDocument/2006/relationships/tags" Target="../tags/tag84.xml"/><Relationship Id="rId81" Type="http://schemas.openxmlformats.org/officeDocument/2006/relationships/tags" Target="../tags/tag87.xml"/><Relationship Id="rId86" Type="http://schemas.openxmlformats.org/officeDocument/2006/relationships/tags" Target="../tags/tag92.xml"/><Relationship Id="rId94" Type="http://schemas.openxmlformats.org/officeDocument/2006/relationships/slideMaster" Target="../slideMasters/slideMaster1.xml"/><Relationship Id="rId4" Type="http://schemas.openxmlformats.org/officeDocument/2006/relationships/tags" Target="../tags/tag10.xml"/><Relationship Id="rId9" Type="http://schemas.openxmlformats.org/officeDocument/2006/relationships/tags" Target="../tags/tag15.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tags" Target="../tags/tag258.xml"/><Relationship Id="rId5" Type="http://schemas.openxmlformats.org/officeDocument/2006/relationships/slideMaster" Target="../slideMasters/slideMaster1.xml"/><Relationship Id="rId4" Type="http://schemas.openxmlformats.org/officeDocument/2006/relationships/tags" Target="../tags/tag261.xml"/></Relationships>
</file>

<file path=ppt/slideLayouts/_rels/slideLayout11.xml.rels><?xml version="1.0" encoding="UTF-8" standalone="yes"?>
<Relationships xmlns="http://schemas.openxmlformats.org/package/2006/relationships"><Relationship Id="rId13" Type="http://schemas.openxmlformats.org/officeDocument/2006/relationships/tags" Target="../tags/tag274.xml"/><Relationship Id="rId18" Type="http://schemas.openxmlformats.org/officeDocument/2006/relationships/tags" Target="../tags/tag279.xml"/><Relationship Id="rId26" Type="http://schemas.openxmlformats.org/officeDocument/2006/relationships/tags" Target="../tags/tag287.xml"/><Relationship Id="rId39" Type="http://schemas.openxmlformats.org/officeDocument/2006/relationships/tags" Target="../tags/tag300.xml"/><Relationship Id="rId21" Type="http://schemas.openxmlformats.org/officeDocument/2006/relationships/tags" Target="../tags/tag282.xml"/><Relationship Id="rId34" Type="http://schemas.openxmlformats.org/officeDocument/2006/relationships/tags" Target="../tags/tag295.xml"/><Relationship Id="rId42" Type="http://schemas.openxmlformats.org/officeDocument/2006/relationships/tags" Target="../tags/tag303.xml"/><Relationship Id="rId47" Type="http://schemas.openxmlformats.org/officeDocument/2006/relationships/tags" Target="../tags/tag308.xml"/><Relationship Id="rId50" Type="http://schemas.openxmlformats.org/officeDocument/2006/relationships/tags" Target="../tags/tag311.xml"/><Relationship Id="rId55" Type="http://schemas.openxmlformats.org/officeDocument/2006/relationships/tags" Target="../tags/tag316.xml"/><Relationship Id="rId63" Type="http://schemas.openxmlformats.org/officeDocument/2006/relationships/tags" Target="../tags/tag324.xml"/><Relationship Id="rId68" Type="http://schemas.openxmlformats.org/officeDocument/2006/relationships/tags" Target="../tags/tag329.xml"/><Relationship Id="rId76" Type="http://schemas.openxmlformats.org/officeDocument/2006/relationships/tags" Target="../tags/tag337.xml"/><Relationship Id="rId84" Type="http://schemas.openxmlformats.org/officeDocument/2006/relationships/slideMaster" Target="../slideMasters/slideMaster1.xml"/><Relationship Id="rId7" Type="http://schemas.openxmlformats.org/officeDocument/2006/relationships/tags" Target="../tags/tag268.xml"/><Relationship Id="rId71" Type="http://schemas.openxmlformats.org/officeDocument/2006/relationships/tags" Target="../tags/tag332.xml"/><Relationship Id="rId2" Type="http://schemas.openxmlformats.org/officeDocument/2006/relationships/tags" Target="../tags/tag263.xml"/><Relationship Id="rId16" Type="http://schemas.openxmlformats.org/officeDocument/2006/relationships/tags" Target="../tags/tag277.xml"/><Relationship Id="rId29" Type="http://schemas.openxmlformats.org/officeDocument/2006/relationships/tags" Target="../tags/tag290.xml"/><Relationship Id="rId11" Type="http://schemas.openxmlformats.org/officeDocument/2006/relationships/tags" Target="../tags/tag272.xml"/><Relationship Id="rId24" Type="http://schemas.openxmlformats.org/officeDocument/2006/relationships/tags" Target="../tags/tag285.xml"/><Relationship Id="rId32" Type="http://schemas.openxmlformats.org/officeDocument/2006/relationships/tags" Target="../tags/tag293.xml"/><Relationship Id="rId37" Type="http://schemas.openxmlformats.org/officeDocument/2006/relationships/tags" Target="../tags/tag298.xml"/><Relationship Id="rId40" Type="http://schemas.openxmlformats.org/officeDocument/2006/relationships/tags" Target="../tags/tag301.xml"/><Relationship Id="rId45" Type="http://schemas.openxmlformats.org/officeDocument/2006/relationships/tags" Target="../tags/tag306.xml"/><Relationship Id="rId53" Type="http://schemas.openxmlformats.org/officeDocument/2006/relationships/tags" Target="../tags/tag314.xml"/><Relationship Id="rId58" Type="http://schemas.openxmlformats.org/officeDocument/2006/relationships/tags" Target="../tags/tag319.xml"/><Relationship Id="rId66" Type="http://schemas.openxmlformats.org/officeDocument/2006/relationships/tags" Target="../tags/tag327.xml"/><Relationship Id="rId74" Type="http://schemas.openxmlformats.org/officeDocument/2006/relationships/tags" Target="../tags/tag335.xml"/><Relationship Id="rId79" Type="http://schemas.openxmlformats.org/officeDocument/2006/relationships/tags" Target="../tags/tag340.xml"/><Relationship Id="rId5" Type="http://schemas.openxmlformats.org/officeDocument/2006/relationships/tags" Target="../tags/tag266.xml"/><Relationship Id="rId61" Type="http://schemas.openxmlformats.org/officeDocument/2006/relationships/tags" Target="../tags/tag322.xml"/><Relationship Id="rId82" Type="http://schemas.openxmlformats.org/officeDocument/2006/relationships/tags" Target="../tags/tag343.xml"/><Relationship Id="rId10" Type="http://schemas.openxmlformats.org/officeDocument/2006/relationships/tags" Target="../tags/tag271.xml"/><Relationship Id="rId19" Type="http://schemas.openxmlformats.org/officeDocument/2006/relationships/tags" Target="../tags/tag280.xml"/><Relationship Id="rId31" Type="http://schemas.openxmlformats.org/officeDocument/2006/relationships/tags" Target="../tags/tag292.xml"/><Relationship Id="rId44" Type="http://schemas.openxmlformats.org/officeDocument/2006/relationships/tags" Target="../tags/tag305.xml"/><Relationship Id="rId52" Type="http://schemas.openxmlformats.org/officeDocument/2006/relationships/tags" Target="../tags/tag313.xml"/><Relationship Id="rId60" Type="http://schemas.openxmlformats.org/officeDocument/2006/relationships/tags" Target="../tags/tag321.xml"/><Relationship Id="rId65" Type="http://schemas.openxmlformats.org/officeDocument/2006/relationships/tags" Target="../tags/tag326.xml"/><Relationship Id="rId73" Type="http://schemas.openxmlformats.org/officeDocument/2006/relationships/tags" Target="../tags/tag334.xml"/><Relationship Id="rId78" Type="http://schemas.openxmlformats.org/officeDocument/2006/relationships/tags" Target="../tags/tag339.xml"/><Relationship Id="rId81" Type="http://schemas.openxmlformats.org/officeDocument/2006/relationships/tags" Target="../tags/tag342.xml"/><Relationship Id="rId4" Type="http://schemas.openxmlformats.org/officeDocument/2006/relationships/tags" Target="../tags/tag265.xml"/><Relationship Id="rId9" Type="http://schemas.openxmlformats.org/officeDocument/2006/relationships/tags" Target="../tags/tag270.xml"/><Relationship Id="rId14" Type="http://schemas.openxmlformats.org/officeDocument/2006/relationships/tags" Target="../tags/tag275.xml"/><Relationship Id="rId22" Type="http://schemas.openxmlformats.org/officeDocument/2006/relationships/tags" Target="../tags/tag283.xml"/><Relationship Id="rId27" Type="http://schemas.openxmlformats.org/officeDocument/2006/relationships/tags" Target="../tags/tag288.xml"/><Relationship Id="rId30" Type="http://schemas.openxmlformats.org/officeDocument/2006/relationships/tags" Target="../tags/tag291.xml"/><Relationship Id="rId35" Type="http://schemas.openxmlformats.org/officeDocument/2006/relationships/tags" Target="../tags/tag296.xml"/><Relationship Id="rId43" Type="http://schemas.openxmlformats.org/officeDocument/2006/relationships/tags" Target="../tags/tag304.xml"/><Relationship Id="rId48" Type="http://schemas.openxmlformats.org/officeDocument/2006/relationships/tags" Target="../tags/tag309.xml"/><Relationship Id="rId56" Type="http://schemas.openxmlformats.org/officeDocument/2006/relationships/tags" Target="../tags/tag317.xml"/><Relationship Id="rId64" Type="http://schemas.openxmlformats.org/officeDocument/2006/relationships/tags" Target="../tags/tag325.xml"/><Relationship Id="rId69" Type="http://schemas.openxmlformats.org/officeDocument/2006/relationships/tags" Target="../tags/tag330.xml"/><Relationship Id="rId77" Type="http://schemas.openxmlformats.org/officeDocument/2006/relationships/tags" Target="../tags/tag338.xml"/><Relationship Id="rId8" Type="http://schemas.openxmlformats.org/officeDocument/2006/relationships/tags" Target="../tags/tag269.xml"/><Relationship Id="rId51" Type="http://schemas.openxmlformats.org/officeDocument/2006/relationships/tags" Target="../tags/tag312.xml"/><Relationship Id="rId72" Type="http://schemas.openxmlformats.org/officeDocument/2006/relationships/tags" Target="../tags/tag333.xml"/><Relationship Id="rId80" Type="http://schemas.openxmlformats.org/officeDocument/2006/relationships/tags" Target="../tags/tag341.xml"/><Relationship Id="rId3" Type="http://schemas.openxmlformats.org/officeDocument/2006/relationships/tags" Target="../tags/tag264.xml"/><Relationship Id="rId12" Type="http://schemas.openxmlformats.org/officeDocument/2006/relationships/tags" Target="../tags/tag273.xml"/><Relationship Id="rId17" Type="http://schemas.openxmlformats.org/officeDocument/2006/relationships/tags" Target="../tags/tag278.xml"/><Relationship Id="rId25" Type="http://schemas.openxmlformats.org/officeDocument/2006/relationships/tags" Target="../tags/tag286.xml"/><Relationship Id="rId33" Type="http://schemas.openxmlformats.org/officeDocument/2006/relationships/tags" Target="../tags/tag294.xml"/><Relationship Id="rId38" Type="http://schemas.openxmlformats.org/officeDocument/2006/relationships/tags" Target="../tags/tag299.xml"/><Relationship Id="rId46" Type="http://schemas.openxmlformats.org/officeDocument/2006/relationships/tags" Target="../tags/tag307.xml"/><Relationship Id="rId59" Type="http://schemas.openxmlformats.org/officeDocument/2006/relationships/tags" Target="../tags/tag320.xml"/><Relationship Id="rId67" Type="http://schemas.openxmlformats.org/officeDocument/2006/relationships/tags" Target="../tags/tag328.xml"/><Relationship Id="rId20" Type="http://schemas.openxmlformats.org/officeDocument/2006/relationships/tags" Target="../tags/tag281.xml"/><Relationship Id="rId41" Type="http://schemas.openxmlformats.org/officeDocument/2006/relationships/tags" Target="../tags/tag302.xml"/><Relationship Id="rId54" Type="http://schemas.openxmlformats.org/officeDocument/2006/relationships/tags" Target="../tags/tag315.xml"/><Relationship Id="rId62" Type="http://schemas.openxmlformats.org/officeDocument/2006/relationships/tags" Target="../tags/tag323.xml"/><Relationship Id="rId70" Type="http://schemas.openxmlformats.org/officeDocument/2006/relationships/tags" Target="../tags/tag331.xml"/><Relationship Id="rId75" Type="http://schemas.openxmlformats.org/officeDocument/2006/relationships/tags" Target="../tags/tag336.xml"/><Relationship Id="rId83" Type="http://schemas.openxmlformats.org/officeDocument/2006/relationships/tags" Target="../tags/tag344.xml"/><Relationship Id="rId1" Type="http://schemas.openxmlformats.org/officeDocument/2006/relationships/tags" Target="../tags/tag262.xml"/><Relationship Id="rId6" Type="http://schemas.openxmlformats.org/officeDocument/2006/relationships/tags" Target="../tags/tag267.xml"/><Relationship Id="rId15" Type="http://schemas.openxmlformats.org/officeDocument/2006/relationships/tags" Target="../tags/tag276.xml"/><Relationship Id="rId23" Type="http://schemas.openxmlformats.org/officeDocument/2006/relationships/tags" Target="../tags/tag284.xml"/><Relationship Id="rId28" Type="http://schemas.openxmlformats.org/officeDocument/2006/relationships/tags" Target="../tags/tag289.xml"/><Relationship Id="rId36" Type="http://schemas.openxmlformats.org/officeDocument/2006/relationships/tags" Target="../tags/tag297.xml"/><Relationship Id="rId49" Type="http://schemas.openxmlformats.org/officeDocument/2006/relationships/tags" Target="../tags/tag310.xml"/><Relationship Id="rId57" Type="http://schemas.openxmlformats.org/officeDocument/2006/relationships/tags" Target="../tags/tag318.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tags" Target="../tags/tag125.xml"/><Relationship Id="rId3" Type="http://schemas.openxmlformats.org/officeDocument/2006/relationships/tags" Target="../tags/tag102.xml"/><Relationship Id="rId21" Type="http://schemas.openxmlformats.org/officeDocument/2006/relationships/tags" Target="../tags/tag120.xml"/><Relationship Id="rId34" Type="http://schemas.openxmlformats.org/officeDocument/2006/relationships/tags" Target="../tags/tag133.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tags" Target="../tags/tag124.xml"/><Relationship Id="rId33" Type="http://schemas.openxmlformats.org/officeDocument/2006/relationships/tags" Target="../tags/tag132.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29" Type="http://schemas.openxmlformats.org/officeDocument/2006/relationships/tags" Target="../tags/tag128.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tags" Target="../tags/tag123.xml"/><Relationship Id="rId32" Type="http://schemas.openxmlformats.org/officeDocument/2006/relationships/tags" Target="../tags/tag131.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tags" Target="../tags/tag122.xml"/><Relationship Id="rId28" Type="http://schemas.openxmlformats.org/officeDocument/2006/relationships/tags" Target="../tags/tag127.xml"/><Relationship Id="rId10" Type="http://schemas.openxmlformats.org/officeDocument/2006/relationships/tags" Target="../tags/tag109.xml"/><Relationship Id="rId19" Type="http://schemas.openxmlformats.org/officeDocument/2006/relationships/tags" Target="../tags/tag118.xml"/><Relationship Id="rId31" Type="http://schemas.openxmlformats.org/officeDocument/2006/relationships/tags" Target="../tags/tag130.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tags" Target="../tags/tag121.xml"/><Relationship Id="rId27" Type="http://schemas.openxmlformats.org/officeDocument/2006/relationships/tags" Target="../tags/tag126.xml"/><Relationship Id="rId30" Type="http://schemas.openxmlformats.org/officeDocument/2006/relationships/tags" Target="../tags/tag129.xml"/><Relationship Id="rId35"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3" Type="http://schemas.openxmlformats.org/officeDocument/2006/relationships/tags" Target="../tags/tag146.xml"/><Relationship Id="rId18" Type="http://schemas.openxmlformats.org/officeDocument/2006/relationships/tags" Target="../tags/tag151.xml"/><Relationship Id="rId26" Type="http://schemas.openxmlformats.org/officeDocument/2006/relationships/tags" Target="../tags/tag159.xml"/><Relationship Id="rId39" Type="http://schemas.openxmlformats.org/officeDocument/2006/relationships/tags" Target="../tags/tag172.xml"/><Relationship Id="rId21" Type="http://schemas.openxmlformats.org/officeDocument/2006/relationships/tags" Target="../tags/tag154.xml"/><Relationship Id="rId34" Type="http://schemas.openxmlformats.org/officeDocument/2006/relationships/tags" Target="../tags/tag167.xml"/><Relationship Id="rId42" Type="http://schemas.openxmlformats.org/officeDocument/2006/relationships/tags" Target="../tags/tag175.xml"/><Relationship Id="rId47" Type="http://schemas.openxmlformats.org/officeDocument/2006/relationships/tags" Target="../tags/tag180.xml"/><Relationship Id="rId50" Type="http://schemas.openxmlformats.org/officeDocument/2006/relationships/tags" Target="../tags/tag183.xml"/><Relationship Id="rId55" Type="http://schemas.openxmlformats.org/officeDocument/2006/relationships/tags" Target="../tags/tag188.xml"/><Relationship Id="rId63" Type="http://schemas.openxmlformats.org/officeDocument/2006/relationships/tags" Target="../tags/tag196.xml"/><Relationship Id="rId68" Type="http://schemas.openxmlformats.org/officeDocument/2006/relationships/tags" Target="../tags/tag201.xml"/><Relationship Id="rId76" Type="http://schemas.openxmlformats.org/officeDocument/2006/relationships/tags" Target="../tags/tag209.xml"/><Relationship Id="rId84" Type="http://schemas.openxmlformats.org/officeDocument/2006/relationships/tags" Target="../tags/tag217.xml"/><Relationship Id="rId89" Type="http://schemas.openxmlformats.org/officeDocument/2006/relationships/tags" Target="../tags/tag222.xml"/><Relationship Id="rId7" Type="http://schemas.openxmlformats.org/officeDocument/2006/relationships/tags" Target="../tags/tag140.xml"/><Relationship Id="rId71" Type="http://schemas.openxmlformats.org/officeDocument/2006/relationships/tags" Target="../tags/tag204.xml"/><Relationship Id="rId92" Type="http://schemas.openxmlformats.org/officeDocument/2006/relationships/tags" Target="../tags/tag225.xml"/><Relationship Id="rId2" Type="http://schemas.openxmlformats.org/officeDocument/2006/relationships/tags" Target="../tags/tag135.xml"/><Relationship Id="rId16" Type="http://schemas.openxmlformats.org/officeDocument/2006/relationships/tags" Target="../tags/tag149.xml"/><Relationship Id="rId29" Type="http://schemas.openxmlformats.org/officeDocument/2006/relationships/tags" Target="../tags/tag162.xml"/><Relationship Id="rId11" Type="http://schemas.openxmlformats.org/officeDocument/2006/relationships/tags" Target="../tags/tag144.xml"/><Relationship Id="rId24" Type="http://schemas.openxmlformats.org/officeDocument/2006/relationships/tags" Target="../tags/tag157.xml"/><Relationship Id="rId32" Type="http://schemas.openxmlformats.org/officeDocument/2006/relationships/tags" Target="../tags/tag165.xml"/><Relationship Id="rId37" Type="http://schemas.openxmlformats.org/officeDocument/2006/relationships/tags" Target="../tags/tag170.xml"/><Relationship Id="rId40" Type="http://schemas.openxmlformats.org/officeDocument/2006/relationships/tags" Target="../tags/tag173.xml"/><Relationship Id="rId45" Type="http://schemas.openxmlformats.org/officeDocument/2006/relationships/tags" Target="../tags/tag178.xml"/><Relationship Id="rId53" Type="http://schemas.openxmlformats.org/officeDocument/2006/relationships/tags" Target="../tags/tag186.xml"/><Relationship Id="rId58" Type="http://schemas.openxmlformats.org/officeDocument/2006/relationships/tags" Target="../tags/tag191.xml"/><Relationship Id="rId66" Type="http://schemas.openxmlformats.org/officeDocument/2006/relationships/tags" Target="../tags/tag199.xml"/><Relationship Id="rId74" Type="http://schemas.openxmlformats.org/officeDocument/2006/relationships/tags" Target="../tags/tag207.xml"/><Relationship Id="rId79" Type="http://schemas.openxmlformats.org/officeDocument/2006/relationships/tags" Target="../tags/tag212.xml"/><Relationship Id="rId87" Type="http://schemas.openxmlformats.org/officeDocument/2006/relationships/tags" Target="../tags/tag220.xml"/><Relationship Id="rId5" Type="http://schemas.openxmlformats.org/officeDocument/2006/relationships/tags" Target="../tags/tag138.xml"/><Relationship Id="rId61" Type="http://schemas.openxmlformats.org/officeDocument/2006/relationships/tags" Target="../tags/tag194.xml"/><Relationship Id="rId82" Type="http://schemas.openxmlformats.org/officeDocument/2006/relationships/tags" Target="../tags/tag215.xml"/><Relationship Id="rId90" Type="http://schemas.openxmlformats.org/officeDocument/2006/relationships/tags" Target="../tags/tag223.xml"/><Relationship Id="rId19" Type="http://schemas.openxmlformats.org/officeDocument/2006/relationships/tags" Target="../tags/tag152.xml"/><Relationship Id="rId14" Type="http://schemas.openxmlformats.org/officeDocument/2006/relationships/tags" Target="../tags/tag147.xml"/><Relationship Id="rId22" Type="http://schemas.openxmlformats.org/officeDocument/2006/relationships/tags" Target="../tags/tag155.xml"/><Relationship Id="rId27" Type="http://schemas.openxmlformats.org/officeDocument/2006/relationships/tags" Target="../tags/tag160.xml"/><Relationship Id="rId30" Type="http://schemas.openxmlformats.org/officeDocument/2006/relationships/tags" Target="../tags/tag163.xml"/><Relationship Id="rId35" Type="http://schemas.openxmlformats.org/officeDocument/2006/relationships/tags" Target="../tags/tag168.xml"/><Relationship Id="rId43" Type="http://schemas.openxmlformats.org/officeDocument/2006/relationships/tags" Target="../tags/tag176.xml"/><Relationship Id="rId48" Type="http://schemas.openxmlformats.org/officeDocument/2006/relationships/tags" Target="../tags/tag181.xml"/><Relationship Id="rId56" Type="http://schemas.openxmlformats.org/officeDocument/2006/relationships/tags" Target="../tags/tag189.xml"/><Relationship Id="rId64" Type="http://schemas.openxmlformats.org/officeDocument/2006/relationships/tags" Target="../tags/tag197.xml"/><Relationship Id="rId69" Type="http://schemas.openxmlformats.org/officeDocument/2006/relationships/tags" Target="../tags/tag202.xml"/><Relationship Id="rId77" Type="http://schemas.openxmlformats.org/officeDocument/2006/relationships/tags" Target="../tags/tag210.xml"/><Relationship Id="rId8" Type="http://schemas.openxmlformats.org/officeDocument/2006/relationships/tags" Target="../tags/tag141.xml"/><Relationship Id="rId51" Type="http://schemas.openxmlformats.org/officeDocument/2006/relationships/tags" Target="../tags/tag184.xml"/><Relationship Id="rId72" Type="http://schemas.openxmlformats.org/officeDocument/2006/relationships/tags" Target="../tags/tag205.xml"/><Relationship Id="rId80" Type="http://schemas.openxmlformats.org/officeDocument/2006/relationships/tags" Target="../tags/tag213.xml"/><Relationship Id="rId85" Type="http://schemas.openxmlformats.org/officeDocument/2006/relationships/tags" Target="../tags/tag218.xml"/><Relationship Id="rId93" Type="http://schemas.openxmlformats.org/officeDocument/2006/relationships/slideMaster" Target="../slideMasters/slideMaster1.xml"/><Relationship Id="rId3" Type="http://schemas.openxmlformats.org/officeDocument/2006/relationships/tags" Target="../tags/tag136.xml"/><Relationship Id="rId12" Type="http://schemas.openxmlformats.org/officeDocument/2006/relationships/tags" Target="../tags/tag145.xml"/><Relationship Id="rId17" Type="http://schemas.openxmlformats.org/officeDocument/2006/relationships/tags" Target="../tags/tag150.xml"/><Relationship Id="rId25" Type="http://schemas.openxmlformats.org/officeDocument/2006/relationships/tags" Target="../tags/tag158.xml"/><Relationship Id="rId33" Type="http://schemas.openxmlformats.org/officeDocument/2006/relationships/tags" Target="../tags/tag166.xml"/><Relationship Id="rId38" Type="http://schemas.openxmlformats.org/officeDocument/2006/relationships/tags" Target="../tags/tag171.xml"/><Relationship Id="rId46" Type="http://schemas.openxmlformats.org/officeDocument/2006/relationships/tags" Target="../tags/tag179.xml"/><Relationship Id="rId59" Type="http://schemas.openxmlformats.org/officeDocument/2006/relationships/tags" Target="../tags/tag192.xml"/><Relationship Id="rId67" Type="http://schemas.openxmlformats.org/officeDocument/2006/relationships/tags" Target="../tags/tag200.xml"/><Relationship Id="rId20" Type="http://schemas.openxmlformats.org/officeDocument/2006/relationships/tags" Target="../tags/tag153.xml"/><Relationship Id="rId41" Type="http://schemas.openxmlformats.org/officeDocument/2006/relationships/tags" Target="../tags/tag174.xml"/><Relationship Id="rId54" Type="http://schemas.openxmlformats.org/officeDocument/2006/relationships/tags" Target="../tags/tag187.xml"/><Relationship Id="rId62" Type="http://schemas.openxmlformats.org/officeDocument/2006/relationships/tags" Target="../tags/tag195.xml"/><Relationship Id="rId70" Type="http://schemas.openxmlformats.org/officeDocument/2006/relationships/tags" Target="../tags/tag203.xml"/><Relationship Id="rId75" Type="http://schemas.openxmlformats.org/officeDocument/2006/relationships/tags" Target="../tags/tag208.xml"/><Relationship Id="rId83" Type="http://schemas.openxmlformats.org/officeDocument/2006/relationships/tags" Target="../tags/tag216.xml"/><Relationship Id="rId88" Type="http://schemas.openxmlformats.org/officeDocument/2006/relationships/tags" Target="../tags/tag221.xml"/><Relationship Id="rId91" Type="http://schemas.openxmlformats.org/officeDocument/2006/relationships/tags" Target="../tags/tag224.xml"/><Relationship Id="rId1" Type="http://schemas.openxmlformats.org/officeDocument/2006/relationships/tags" Target="../tags/tag134.xml"/><Relationship Id="rId6" Type="http://schemas.openxmlformats.org/officeDocument/2006/relationships/tags" Target="../tags/tag139.xml"/><Relationship Id="rId15" Type="http://schemas.openxmlformats.org/officeDocument/2006/relationships/tags" Target="../tags/tag148.xml"/><Relationship Id="rId23" Type="http://schemas.openxmlformats.org/officeDocument/2006/relationships/tags" Target="../tags/tag156.xml"/><Relationship Id="rId28" Type="http://schemas.openxmlformats.org/officeDocument/2006/relationships/tags" Target="../tags/tag161.xml"/><Relationship Id="rId36" Type="http://schemas.openxmlformats.org/officeDocument/2006/relationships/tags" Target="../tags/tag169.xml"/><Relationship Id="rId49" Type="http://schemas.openxmlformats.org/officeDocument/2006/relationships/tags" Target="../tags/tag182.xml"/><Relationship Id="rId57" Type="http://schemas.openxmlformats.org/officeDocument/2006/relationships/tags" Target="../tags/tag190.xml"/><Relationship Id="rId10" Type="http://schemas.openxmlformats.org/officeDocument/2006/relationships/tags" Target="../tags/tag143.xml"/><Relationship Id="rId31" Type="http://schemas.openxmlformats.org/officeDocument/2006/relationships/tags" Target="../tags/tag164.xml"/><Relationship Id="rId44" Type="http://schemas.openxmlformats.org/officeDocument/2006/relationships/tags" Target="../tags/tag177.xml"/><Relationship Id="rId52" Type="http://schemas.openxmlformats.org/officeDocument/2006/relationships/tags" Target="../tags/tag185.xml"/><Relationship Id="rId60" Type="http://schemas.openxmlformats.org/officeDocument/2006/relationships/tags" Target="../tags/tag193.xml"/><Relationship Id="rId65" Type="http://schemas.openxmlformats.org/officeDocument/2006/relationships/tags" Target="../tags/tag198.xml"/><Relationship Id="rId73" Type="http://schemas.openxmlformats.org/officeDocument/2006/relationships/tags" Target="../tags/tag206.xml"/><Relationship Id="rId78" Type="http://schemas.openxmlformats.org/officeDocument/2006/relationships/tags" Target="../tags/tag211.xml"/><Relationship Id="rId81" Type="http://schemas.openxmlformats.org/officeDocument/2006/relationships/tags" Target="../tags/tag214.xml"/><Relationship Id="rId86" Type="http://schemas.openxmlformats.org/officeDocument/2006/relationships/tags" Target="../tags/tag219.xml"/><Relationship Id="rId4" Type="http://schemas.openxmlformats.org/officeDocument/2006/relationships/tags" Target="../tags/tag137.xml"/><Relationship Id="rId9" Type="http://schemas.openxmlformats.org/officeDocument/2006/relationships/tags" Target="../tags/tag142.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28.xml"/><Relationship Id="rId7" Type="http://schemas.openxmlformats.org/officeDocument/2006/relationships/slideMaster" Target="../slideMasters/slideMaster1.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39.xml"/><Relationship Id="rId3" Type="http://schemas.openxmlformats.org/officeDocument/2006/relationships/tags" Target="../tags/tag234.xml"/><Relationship Id="rId7" Type="http://schemas.openxmlformats.org/officeDocument/2006/relationships/tags" Target="../tags/tag238.xm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 Id="rId5" Type="http://schemas.openxmlformats.org/officeDocument/2006/relationships/slideMaster" Target="../slideMasters/slideMaster1.xml"/><Relationship Id="rId4" Type="http://schemas.openxmlformats.org/officeDocument/2006/relationships/tags" Target="../tags/tag24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tags" Target="../tags/tag244.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49.xml"/><Relationship Id="rId7" Type="http://schemas.openxmlformats.org/officeDocument/2006/relationships/slideMaster" Target="../slideMasters/slideMaster1.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slideMaster" Target="../slideMasters/slideMaster1.xml"/><Relationship Id="rId5" Type="http://schemas.openxmlformats.org/officeDocument/2006/relationships/tags" Target="../tags/tag257.xml"/><Relationship Id="rId4" Type="http://schemas.openxmlformats.org/officeDocument/2006/relationships/tags" Target="../tags/tag25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Freeform 10"/>
          <p:cNvSpPr/>
          <p:nvPr>
            <p:custDataLst>
              <p:tags r:id="rId1"/>
            </p:custDataLst>
          </p:nvPr>
        </p:nvSpPr>
        <p:spPr bwMode="auto">
          <a:xfrm>
            <a:off x="8909050" y="2859087"/>
            <a:ext cx="3282950" cy="3998913"/>
          </a:xfrm>
          <a:custGeom>
            <a:avLst/>
            <a:gdLst>
              <a:gd name="T0" fmla="*/ 1840 w 1840"/>
              <a:gd name="T1" fmla="*/ 392 h 2240"/>
              <a:gd name="T2" fmla="*/ 1208 w 1840"/>
              <a:gd name="T3" fmla="*/ 476 h 2240"/>
              <a:gd name="T4" fmla="*/ 1012 w 1840"/>
              <a:gd name="T5" fmla="*/ 916 h 2240"/>
              <a:gd name="T6" fmla="*/ 736 w 1840"/>
              <a:gd name="T7" fmla="*/ 2240 h 2240"/>
              <a:gd name="T8" fmla="*/ 1840 w 1840"/>
              <a:gd name="T9" fmla="*/ 2240 h 2240"/>
              <a:gd name="T10" fmla="*/ 1840 w 1840"/>
              <a:gd name="T11" fmla="*/ 392 h 2240"/>
            </a:gdLst>
            <a:ahLst/>
            <a:cxnLst>
              <a:cxn ang="0">
                <a:pos x="T0" y="T1"/>
              </a:cxn>
              <a:cxn ang="0">
                <a:pos x="T2" y="T3"/>
              </a:cxn>
              <a:cxn ang="0">
                <a:pos x="T4" y="T5"/>
              </a:cxn>
              <a:cxn ang="0">
                <a:pos x="T6" y="T7"/>
              </a:cxn>
              <a:cxn ang="0">
                <a:pos x="T8" y="T9"/>
              </a:cxn>
              <a:cxn ang="0">
                <a:pos x="T10" y="T11"/>
              </a:cxn>
            </a:cxnLst>
            <a:rect l="0" t="0" r="r" b="b"/>
            <a:pathLst>
              <a:path w="1840" h="2240">
                <a:moveTo>
                  <a:pt x="1840" y="392"/>
                </a:moveTo>
                <a:cubicBezTo>
                  <a:pt x="1840" y="392"/>
                  <a:pt x="996" y="0"/>
                  <a:pt x="1208" y="476"/>
                </a:cubicBezTo>
                <a:cubicBezTo>
                  <a:pt x="1208" y="476"/>
                  <a:pt x="1464" y="904"/>
                  <a:pt x="1012" y="916"/>
                </a:cubicBezTo>
                <a:cubicBezTo>
                  <a:pt x="1012" y="916"/>
                  <a:pt x="0" y="1208"/>
                  <a:pt x="736" y="2240"/>
                </a:cubicBezTo>
                <a:cubicBezTo>
                  <a:pt x="1840" y="2240"/>
                  <a:pt x="1840" y="2240"/>
                  <a:pt x="1840" y="2240"/>
                </a:cubicBezTo>
                <a:lnTo>
                  <a:pt x="1840" y="392"/>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8" name="Freeform 5"/>
          <p:cNvSpPr/>
          <p:nvPr>
            <p:custDataLst>
              <p:tags r:id="rId2"/>
            </p:custDataLst>
          </p:nvPr>
        </p:nvSpPr>
        <p:spPr bwMode="auto">
          <a:xfrm>
            <a:off x="0" y="0"/>
            <a:ext cx="1441450" cy="1277938"/>
          </a:xfrm>
          <a:custGeom>
            <a:avLst/>
            <a:gdLst>
              <a:gd name="T0" fmla="*/ 620 w 808"/>
              <a:gd name="T1" fmla="*/ 0 h 716"/>
              <a:gd name="T2" fmla="*/ 620 w 808"/>
              <a:gd name="T3" fmla="*/ 300 h 716"/>
              <a:gd name="T4" fmla="*/ 428 w 808"/>
              <a:gd name="T5" fmla="*/ 580 h 716"/>
              <a:gd name="T6" fmla="*/ 0 w 808"/>
              <a:gd name="T7" fmla="*/ 716 h 716"/>
              <a:gd name="T8" fmla="*/ 0 w 808"/>
              <a:gd name="T9" fmla="*/ 0 h 716"/>
              <a:gd name="T10" fmla="*/ 620 w 808"/>
              <a:gd name="T11" fmla="*/ 0 h 716"/>
            </a:gdLst>
            <a:ahLst/>
            <a:cxnLst>
              <a:cxn ang="0">
                <a:pos x="T0" y="T1"/>
              </a:cxn>
              <a:cxn ang="0">
                <a:pos x="T2" y="T3"/>
              </a:cxn>
              <a:cxn ang="0">
                <a:pos x="T4" y="T5"/>
              </a:cxn>
              <a:cxn ang="0">
                <a:pos x="T6" y="T7"/>
              </a:cxn>
              <a:cxn ang="0">
                <a:pos x="T8" y="T9"/>
              </a:cxn>
              <a:cxn ang="0">
                <a:pos x="T10" y="T11"/>
              </a:cxn>
            </a:cxnLst>
            <a:rect l="0" t="0" r="r" b="b"/>
            <a:pathLst>
              <a:path w="808" h="716">
                <a:moveTo>
                  <a:pt x="620" y="0"/>
                </a:moveTo>
                <a:cubicBezTo>
                  <a:pt x="620" y="0"/>
                  <a:pt x="432" y="84"/>
                  <a:pt x="620" y="300"/>
                </a:cubicBezTo>
                <a:cubicBezTo>
                  <a:pt x="808" y="516"/>
                  <a:pt x="588" y="640"/>
                  <a:pt x="428" y="580"/>
                </a:cubicBezTo>
                <a:cubicBezTo>
                  <a:pt x="268" y="520"/>
                  <a:pt x="60" y="524"/>
                  <a:pt x="0" y="716"/>
                </a:cubicBezTo>
                <a:cubicBezTo>
                  <a:pt x="0" y="0"/>
                  <a:pt x="0" y="0"/>
                  <a:pt x="0" y="0"/>
                </a:cubicBezTo>
                <a:lnTo>
                  <a:pt x="620" y="0"/>
                </a:ln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9" name="Freeform 6"/>
          <p:cNvSpPr/>
          <p:nvPr>
            <p:custDataLst>
              <p:tags r:id="rId3"/>
            </p:custDataLst>
          </p:nvPr>
        </p:nvSpPr>
        <p:spPr bwMode="auto">
          <a:xfrm>
            <a:off x="0" y="3995737"/>
            <a:ext cx="2433638" cy="2862263"/>
          </a:xfrm>
          <a:custGeom>
            <a:avLst/>
            <a:gdLst>
              <a:gd name="T0" fmla="*/ 0 w 1364"/>
              <a:gd name="T1" fmla="*/ 208 h 1604"/>
              <a:gd name="T2" fmla="*/ 1288 w 1364"/>
              <a:gd name="T3" fmla="*/ 1092 h 1604"/>
              <a:gd name="T4" fmla="*/ 1016 w 1364"/>
              <a:gd name="T5" fmla="*/ 1324 h 1604"/>
              <a:gd name="T6" fmla="*/ 920 w 1364"/>
              <a:gd name="T7" fmla="*/ 1296 h 1604"/>
              <a:gd name="T8" fmla="*/ 648 w 1364"/>
              <a:gd name="T9" fmla="*/ 1604 h 1604"/>
              <a:gd name="T10" fmla="*/ 0 w 1364"/>
              <a:gd name="T11" fmla="*/ 1604 h 1604"/>
              <a:gd name="T12" fmla="*/ 0 w 1364"/>
              <a:gd name="T13" fmla="*/ 208 h 1604"/>
            </a:gdLst>
            <a:ahLst/>
            <a:cxnLst>
              <a:cxn ang="0">
                <a:pos x="T0" y="T1"/>
              </a:cxn>
              <a:cxn ang="0">
                <a:pos x="T2" y="T3"/>
              </a:cxn>
              <a:cxn ang="0">
                <a:pos x="T4" y="T5"/>
              </a:cxn>
              <a:cxn ang="0">
                <a:pos x="T6" y="T7"/>
              </a:cxn>
              <a:cxn ang="0">
                <a:pos x="T8" y="T9"/>
              </a:cxn>
              <a:cxn ang="0">
                <a:pos x="T10" y="T11"/>
              </a:cxn>
              <a:cxn ang="0">
                <a:pos x="T12" y="T13"/>
              </a:cxn>
            </a:cxnLst>
            <a:rect l="0" t="0" r="r" b="b"/>
            <a:pathLst>
              <a:path w="1364" h="1604">
                <a:moveTo>
                  <a:pt x="0" y="208"/>
                </a:moveTo>
                <a:cubicBezTo>
                  <a:pt x="0" y="208"/>
                  <a:pt x="1040" y="0"/>
                  <a:pt x="1288" y="1092"/>
                </a:cubicBezTo>
                <a:cubicBezTo>
                  <a:pt x="1288" y="1092"/>
                  <a:pt x="1364" y="1388"/>
                  <a:pt x="1016" y="1324"/>
                </a:cubicBezTo>
                <a:cubicBezTo>
                  <a:pt x="920" y="1296"/>
                  <a:pt x="920" y="1296"/>
                  <a:pt x="920" y="1296"/>
                </a:cubicBezTo>
                <a:cubicBezTo>
                  <a:pt x="920" y="1296"/>
                  <a:pt x="716" y="1236"/>
                  <a:pt x="648" y="1604"/>
                </a:cubicBezTo>
                <a:cubicBezTo>
                  <a:pt x="0" y="1604"/>
                  <a:pt x="0" y="1604"/>
                  <a:pt x="0" y="1604"/>
                </a:cubicBezTo>
                <a:lnTo>
                  <a:pt x="0" y="20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0" name="Freeform 7"/>
          <p:cNvSpPr/>
          <p:nvPr>
            <p:custDataLst>
              <p:tags r:id="rId4"/>
            </p:custDataLst>
          </p:nvPr>
        </p:nvSpPr>
        <p:spPr bwMode="auto">
          <a:xfrm>
            <a:off x="479502" y="5089664"/>
            <a:ext cx="4076997" cy="1768336"/>
          </a:xfrm>
          <a:custGeom>
            <a:avLst/>
            <a:gdLst>
              <a:gd name="T0" fmla="*/ 0 w 1624"/>
              <a:gd name="T1" fmla="*/ 704 h 704"/>
              <a:gd name="T2" fmla="*/ 1204 w 1624"/>
              <a:gd name="T3" fmla="*/ 28 h 704"/>
              <a:gd name="T4" fmla="*/ 1452 w 1624"/>
              <a:gd name="T5" fmla="*/ 304 h 704"/>
              <a:gd name="T6" fmla="*/ 1376 w 1624"/>
              <a:gd name="T7" fmla="*/ 704 h 704"/>
              <a:gd name="T8" fmla="*/ 0 w 1624"/>
              <a:gd name="T9" fmla="*/ 704 h 704"/>
            </a:gdLst>
            <a:ahLst/>
            <a:cxnLst>
              <a:cxn ang="0">
                <a:pos x="T0" y="T1"/>
              </a:cxn>
              <a:cxn ang="0">
                <a:pos x="T2" y="T3"/>
              </a:cxn>
              <a:cxn ang="0">
                <a:pos x="T4" y="T5"/>
              </a:cxn>
              <a:cxn ang="0">
                <a:pos x="T6" y="T7"/>
              </a:cxn>
              <a:cxn ang="0">
                <a:pos x="T8" y="T9"/>
              </a:cxn>
            </a:cxnLst>
            <a:rect l="0" t="0" r="r" b="b"/>
            <a:pathLst>
              <a:path w="1624" h="704">
                <a:moveTo>
                  <a:pt x="0" y="704"/>
                </a:moveTo>
                <a:cubicBezTo>
                  <a:pt x="0" y="704"/>
                  <a:pt x="540" y="48"/>
                  <a:pt x="1204" y="28"/>
                </a:cubicBezTo>
                <a:cubicBezTo>
                  <a:pt x="1204" y="28"/>
                  <a:pt x="1624" y="0"/>
                  <a:pt x="1452" y="304"/>
                </a:cubicBezTo>
                <a:cubicBezTo>
                  <a:pt x="1452" y="304"/>
                  <a:pt x="1252" y="616"/>
                  <a:pt x="1376" y="704"/>
                </a:cubicBezTo>
                <a:lnTo>
                  <a:pt x="0" y="704"/>
                </a:lnTo>
                <a:close/>
              </a:path>
            </a:pathLst>
          </a:custGeom>
          <a:solidFill>
            <a:schemeClr val="accent1">
              <a:lumMod val="20000"/>
              <a:lumOff val="80000"/>
            </a:schemeClr>
          </a:solidFill>
          <a:ln>
            <a:noFill/>
          </a:ln>
        </p:spPr>
        <p:txBody>
          <a:bodyPr vert="horz" wrap="square" lIns="91440" tIns="45720" rIns="91440" bIns="45720" numCol="1" anchor="t" anchorCtr="0" compatLnSpc="1"/>
          <a:lstStyle/>
          <a:p>
            <a:endParaRPr lang="zh-CN" altLang="en-US"/>
          </a:p>
        </p:txBody>
      </p:sp>
      <p:sp>
        <p:nvSpPr>
          <p:cNvPr id="11" name="Freeform 8"/>
          <p:cNvSpPr/>
          <p:nvPr>
            <p:custDataLst>
              <p:tags r:id="rId5"/>
            </p:custDataLst>
          </p:nvPr>
        </p:nvSpPr>
        <p:spPr bwMode="auto">
          <a:xfrm>
            <a:off x="4865858" y="5074503"/>
            <a:ext cx="6305380" cy="1783497"/>
          </a:xfrm>
          <a:custGeom>
            <a:avLst/>
            <a:gdLst>
              <a:gd name="T0" fmla="*/ 0 w 2532"/>
              <a:gd name="T1" fmla="*/ 716 h 716"/>
              <a:gd name="T2" fmla="*/ 836 w 2532"/>
              <a:gd name="T3" fmla="*/ 488 h 716"/>
              <a:gd name="T4" fmla="*/ 1488 w 2532"/>
              <a:gd name="T5" fmla="*/ 328 h 716"/>
              <a:gd name="T6" fmla="*/ 2212 w 2532"/>
              <a:gd name="T7" fmla="*/ 308 h 716"/>
              <a:gd name="T8" fmla="*/ 2496 w 2532"/>
              <a:gd name="T9" fmla="*/ 716 h 716"/>
              <a:gd name="T10" fmla="*/ 0 w 2532"/>
              <a:gd name="T11" fmla="*/ 716 h 716"/>
            </a:gdLst>
            <a:ahLst/>
            <a:cxnLst>
              <a:cxn ang="0">
                <a:pos x="T0" y="T1"/>
              </a:cxn>
              <a:cxn ang="0">
                <a:pos x="T2" y="T3"/>
              </a:cxn>
              <a:cxn ang="0">
                <a:pos x="T4" y="T5"/>
              </a:cxn>
              <a:cxn ang="0">
                <a:pos x="T6" y="T7"/>
              </a:cxn>
              <a:cxn ang="0">
                <a:pos x="T8" y="T9"/>
              </a:cxn>
              <a:cxn ang="0">
                <a:pos x="T10" y="T11"/>
              </a:cxn>
            </a:cxnLst>
            <a:rect l="0" t="0" r="r" b="b"/>
            <a:pathLst>
              <a:path w="2532" h="716">
                <a:moveTo>
                  <a:pt x="0" y="716"/>
                </a:moveTo>
                <a:cubicBezTo>
                  <a:pt x="0" y="716"/>
                  <a:pt x="340" y="348"/>
                  <a:pt x="836" y="488"/>
                </a:cubicBezTo>
                <a:cubicBezTo>
                  <a:pt x="836" y="488"/>
                  <a:pt x="1212" y="656"/>
                  <a:pt x="1488" y="328"/>
                </a:cubicBezTo>
                <a:cubicBezTo>
                  <a:pt x="1764" y="0"/>
                  <a:pt x="1976" y="152"/>
                  <a:pt x="2212" y="308"/>
                </a:cubicBezTo>
                <a:cubicBezTo>
                  <a:pt x="2212" y="308"/>
                  <a:pt x="2532" y="572"/>
                  <a:pt x="2496" y="716"/>
                </a:cubicBezTo>
                <a:lnTo>
                  <a:pt x="0" y="716"/>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2" name="Freeform 9"/>
          <p:cNvSpPr/>
          <p:nvPr>
            <p:custDataLst>
              <p:tags r:id="rId6"/>
            </p:custDataLst>
          </p:nvPr>
        </p:nvSpPr>
        <p:spPr bwMode="auto">
          <a:xfrm>
            <a:off x="10150475" y="4402137"/>
            <a:ext cx="2041525" cy="2455863"/>
          </a:xfrm>
          <a:custGeom>
            <a:avLst/>
            <a:gdLst>
              <a:gd name="T0" fmla="*/ 1144 w 1144"/>
              <a:gd name="T1" fmla="*/ 0 h 1376"/>
              <a:gd name="T2" fmla="*/ 716 w 1144"/>
              <a:gd name="T3" fmla="*/ 684 h 1376"/>
              <a:gd name="T4" fmla="*/ 416 w 1144"/>
              <a:gd name="T5" fmla="*/ 1212 h 1376"/>
              <a:gd name="T6" fmla="*/ 0 w 1144"/>
              <a:gd name="T7" fmla="*/ 1376 h 1376"/>
              <a:gd name="T8" fmla="*/ 1144 w 1144"/>
              <a:gd name="T9" fmla="*/ 1376 h 1376"/>
              <a:gd name="T10" fmla="*/ 1144 w 1144"/>
              <a:gd name="T11" fmla="*/ 0 h 1376"/>
            </a:gdLst>
            <a:ahLst/>
            <a:cxnLst>
              <a:cxn ang="0">
                <a:pos x="T0" y="T1"/>
              </a:cxn>
              <a:cxn ang="0">
                <a:pos x="T2" y="T3"/>
              </a:cxn>
              <a:cxn ang="0">
                <a:pos x="T4" y="T5"/>
              </a:cxn>
              <a:cxn ang="0">
                <a:pos x="T6" y="T7"/>
              </a:cxn>
              <a:cxn ang="0">
                <a:pos x="T8" y="T9"/>
              </a:cxn>
              <a:cxn ang="0">
                <a:pos x="T10" y="T11"/>
              </a:cxn>
            </a:cxnLst>
            <a:rect l="0" t="0" r="r" b="b"/>
            <a:pathLst>
              <a:path w="1144" h="1376">
                <a:moveTo>
                  <a:pt x="1144" y="0"/>
                </a:moveTo>
                <a:cubicBezTo>
                  <a:pt x="1144" y="0"/>
                  <a:pt x="648" y="112"/>
                  <a:pt x="716" y="684"/>
                </a:cubicBezTo>
                <a:cubicBezTo>
                  <a:pt x="716" y="684"/>
                  <a:pt x="828" y="1080"/>
                  <a:pt x="416" y="1212"/>
                </a:cubicBezTo>
                <a:cubicBezTo>
                  <a:pt x="4" y="1344"/>
                  <a:pt x="0" y="1376"/>
                  <a:pt x="0" y="1376"/>
                </a:cubicBezTo>
                <a:cubicBezTo>
                  <a:pt x="1144" y="1376"/>
                  <a:pt x="1144" y="1376"/>
                  <a:pt x="1144" y="1376"/>
                </a:cubicBezTo>
                <a:lnTo>
                  <a:pt x="1144" y="0"/>
                </a:lnTo>
                <a:close/>
              </a:path>
            </a:pathLst>
          </a:custGeom>
          <a:solidFill>
            <a:schemeClr val="accent4">
              <a:lumMod val="75000"/>
            </a:schemeClr>
          </a:solidFill>
          <a:ln>
            <a:noFill/>
          </a:ln>
        </p:spPr>
        <p:txBody>
          <a:bodyPr vert="horz" wrap="square" lIns="91440" tIns="45720" rIns="91440" bIns="45720" numCol="1" anchor="t" anchorCtr="0" compatLnSpc="1"/>
          <a:lstStyle/>
          <a:p>
            <a:endParaRPr lang="zh-CN" altLang="en-US"/>
          </a:p>
        </p:txBody>
      </p:sp>
      <p:sp>
        <p:nvSpPr>
          <p:cNvPr id="13" name="Freeform 11"/>
          <p:cNvSpPr/>
          <p:nvPr>
            <p:custDataLst>
              <p:tags r:id="rId7"/>
            </p:custDataLst>
          </p:nvPr>
        </p:nvSpPr>
        <p:spPr bwMode="auto">
          <a:xfrm>
            <a:off x="10493375" y="0"/>
            <a:ext cx="1698625" cy="1543050"/>
          </a:xfrm>
          <a:custGeom>
            <a:avLst/>
            <a:gdLst>
              <a:gd name="T0" fmla="*/ 324 w 952"/>
              <a:gd name="T1" fmla="*/ 0 h 864"/>
              <a:gd name="T2" fmla="*/ 296 w 952"/>
              <a:gd name="T3" fmla="*/ 376 h 864"/>
              <a:gd name="T4" fmla="*/ 536 w 952"/>
              <a:gd name="T5" fmla="*/ 700 h 864"/>
              <a:gd name="T6" fmla="*/ 952 w 952"/>
              <a:gd name="T7" fmla="*/ 768 h 864"/>
              <a:gd name="T8" fmla="*/ 952 w 952"/>
              <a:gd name="T9" fmla="*/ 0 h 864"/>
              <a:gd name="T10" fmla="*/ 324 w 952"/>
              <a:gd name="T11" fmla="*/ 0 h 864"/>
            </a:gdLst>
            <a:ahLst/>
            <a:cxnLst>
              <a:cxn ang="0">
                <a:pos x="T0" y="T1"/>
              </a:cxn>
              <a:cxn ang="0">
                <a:pos x="T2" y="T3"/>
              </a:cxn>
              <a:cxn ang="0">
                <a:pos x="T4" y="T5"/>
              </a:cxn>
              <a:cxn ang="0">
                <a:pos x="T6" y="T7"/>
              </a:cxn>
              <a:cxn ang="0">
                <a:pos x="T8" y="T9"/>
              </a:cxn>
              <a:cxn ang="0">
                <a:pos x="T10" y="T11"/>
              </a:cxn>
            </a:cxnLst>
            <a:rect l="0" t="0" r="r" b="b"/>
            <a:pathLst>
              <a:path w="952" h="864">
                <a:moveTo>
                  <a:pt x="324" y="0"/>
                </a:moveTo>
                <a:cubicBezTo>
                  <a:pt x="324" y="0"/>
                  <a:pt x="488" y="152"/>
                  <a:pt x="296" y="376"/>
                </a:cubicBezTo>
                <a:cubicBezTo>
                  <a:pt x="296" y="376"/>
                  <a:pt x="0" y="864"/>
                  <a:pt x="536" y="700"/>
                </a:cubicBezTo>
                <a:cubicBezTo>
                  <a:pt x="536" y="700"/>
                  <a:pt x="796" y="616"/>
                  <a:pt x="952" y="768"/>
                </a:cubicBezTo>
                <a:cubicBezTo>
                  <a:pt x="952" y="0"/>
                  <a:pt x="952" y="0"/>
                  <a:pt x="952" y="0"/>
                </a:cubicBezTo>
                <a:lnTo>
                  <a:pt x="324" y="0"/>
                </a:ln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5" name="组合 4"/>
          <p:cNvGrpSpPr/>
          <p:nvPr>
            <p:custDataLst>
              <p:tags r:id="rId8"/>
            </p:custDataLst>
          </p:nvPr>
        </p:nvGrpSpPr>
        <p:grpSpPr>
          <a:xfrm>
            <a:off x="853588" y="-15913"/>
            <a:ext cx="1778716" cy="1425979"/>
            <a:chOff x="853588" y="-15913"/>
            <a:chExt cx="1778716" cy="1425979"/>
          </a:xfrm>
        </p:grpSpPr>
        <p:sp>
          <p:nvSpPr>
            <p:cNvPr id="15" name="任意多边形 122"/>
            <p:cNvSpPr/>
            <p:nvPr>
              <p:custDataLst>
                <p:tags r:id="rId77"/>
              </p:custDataLst>
            </p:nvPr>
          </p:nvSpPr>
          <p:spPr>
            <a:xfrm>
              <a:off x="853588" y="-15912"/>
              <a:ext cx="276388" cy="478719"/>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21"/>
            <p:cNvSpPr/>
            <p:nvPr>
              <p:custDataLst>
                <p:tags r:id="rId78"/>
              </p:custDataLst>
            </p:nvPr>
          </p:nvSpPr>
          <p:spPr>
            <a:xfrm>
              <a:off x="863589" y="-15912"/>
              <a:ext cx="390168" cy="675791"/>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20"/>
            <p:cNvSpPr/>
            <p:nvPr>
              <p:custDataLst>
                <p:tags r:id="rId79"/>
              </p:custDataLst>
            </p:nvPr>
          </p:nvSpPr>
          <p:spPr>
            <a:xfrm>
              <a:off x="900607" y="-15912"/>
              <a:ext cx="475056" cy="822820"/>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任意多边形 119"/>
            <p:cNvSpPr/>
            <p:nvPr>
              <p:custDataLst>
                <p:tags r:id="rId80"/>
              </p:custDataLst>
            </p:nvPr>
          </p:nvSpPr>
          <p:spPr>
            <a:xfrm>
              <a:off x="948457" y="-15912"/>
              <a:ext cx="550987" cy="945343"/>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任意多边形 118"/>
            <p:cNvSpPr/>
            <p:nvPr>
              <p:custDataLst>
                <p:tags r:id="rId81"/>
              </p:custDataLst>
            </p:nvPr>
          </p:nvSpPr>
          <p:spPr>
            <a:xfrm>
              <a:off x="1005021" y="-15912"/>
              <a:ext cx="618203" cy="1048172"/>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117"/>
            <p:cNvSpPr/>
            <p:nvPr>
              <p:custDataLst>
                <p:tags r:id="rId82"/>
              </p:custDataLst>
            </p:nvPr>
          </p:nvSpPr>
          <p:spPr>
            <a:xfrm>
              <a:off x="1072076" y="-15912"/>
              <a:ext cx="674930" cy="1135530"/>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任意多边形 116"/>
            <p:cNvSpPr/>
            <p:nvPr>
              <p:custDataLst>
                <p:tags r:id="rId83"/>
              </p:custDataLst>
            </p:nvPr>
          </p:nvSpPr>
          <p:spPr>
            <a:xfrm>
              <a:off x="1148012" y="-15912"/>
              <a:ext cx="722776" cy="1210228"/>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115"/>
            <p:cNvSpPr/>
            <p:nvPr>
              <p:custDataLst>
                <p:tags r:id="rId84"/>
              </p:custDataLst>
            </p:nvPr>
          </p:nvSpPr>
          <p:spPr>
            <a:xfrm>
              <a:off x="1229051" y="-15913"/>
              <a:ext cx="763644" cy="1272862"/>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任意多边形 114"/>
            <p:cNvSpPr/>
            <p:nvPr>
              <p:custDataLst>
                <p:tags r:id="rId85"/>
              </p:custDataLst>
            </p:nvPr>
          </p:nvSpPr>
          <p:spPr>
            <a:xfrm>
              <a:off x="1318746" y="-15912"/>
              <a:ext cx="797730" cy="1323741"/>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任意多边形 113"/>
            <p:cNvSpPr/>
            <p:nvPr>
              <p:custDataLst>
                <p:tags r:id="rId86"/>
              </p:custDataLst>
            </p:nvPr>
          </p:nvSpPr>
          <p:spPr>
            <a:xfrm>
              <a:off x="1414829" y="-15912"/>
              <a:ext cx="825427" cy="136355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任意多边形 112"/>
            <p:cNvSpPr/>
            <p:nvPr>
              <p:custDataLst>
                <p:tags r:id="rId87"/>
              </p:custDataLst>
            </p:nvPr>
          </p:nvSpPr>
          <p:spPr>
            <a:xfrm>
              <a:off x="1516599" y="-15912"/>
              <a:ext cx="847439" cy="1394408"/>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任意多边形 111"/>
            <p:cNvSpPr/>
            <p:nvPr>
              <p:custDataLst>
                <p:tags r:id="rId88"/>
              </p:custDataLst>
            </p:nvPr>
          </p:nvSpPr>
          <p:spPr>
            <a:xfrm>
              <a:off x="1627300" y="-7128"/>
              <a:ext cx="828336" cy="1408012"/>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任意多边形 110"/>
            <p:cNvSpPr/>
            <p:nvPr>
              <p:custDataLst>
                <p:tags r:id="rId89"/>
              </p:custDataLst>
            </p:nvPr>
          </p:nvSpPr>
          <p:spPr>
            <a:xfrm>
              <a:off x="1743904" y="89263"/>
              <a:ext cx="770928" cy="1320803"/>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任意多边形 109"/>
            <p:cNvSpPr/>
            <p:nvPr>
              <p:custDataLst>
                <p:tags r:id="rId90"/>
              </p:custDataLst>
            </p:nvPr>
          </p:nvSpPr>
          <p:spPr>
            <a:xfrm>
              <a:off x="1871661" y="203345"/>
              <a:ext cx="693966" cy="1199834"/>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任意多边形 108"/>
            <p:cNvSpPr/>
            <p:nvPr>
              <p:custDataLst>
                <p:tags r:id="rId91"/>
              </p:custDataLst>
            </p:nvPr>
          </p:nvSpPr>
          <p:spPr>
            <a:xfrm>
              <a:off x="2012411" y="339934"/>
              <a:ext cx="596897" cy="1033856"/>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107"/>
            <p:cNvSpPr/>
            <p:nvPr>
              <p:custDataLst>
                <p:tags r:id="rId92"/>
              </p:custDataLst>
            </p:nvPr>
          </p:nvSpPr>
          <p:spPr>
            <a:xfrm>
              <a:off x="2175089" y="514502"/>
              <a:ext cx="457215" cy="791919"/>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任意多边形 106"/>
            <p:cNvSpPr/>
            <p:nvPr>
              <p:custDataLst>
                <p:tags r:id="rId93"/>
              </p:custDataLst>
            </p:nvPr>
          </p:nvSpPr>
          <p:spPr>
            <a:xfrm>
              <a:off x="2398080" y="795159"/>
              <a:ext cx="194093" cy="336179"/>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5" name="组合 54"/>
          <p:cNvGrpSpPr/>
          <p:nvPr>
            <p:custDataLst>
              <p:tags r:id="rId9"/>
            </p:custDataLst>
          </p:nvPr>
        </p:nvGrpSpPr>
        <p:grpSpPr>
          <a:xfrm>
            <a:off x="2753955" y="5356596"/>
            <a:ext cx="1853474" cy="1512821"/>
            <a:chOff x="2753955" y="5356596"/>
            <a:chExt cx="1853474" cy="1512821"/>
          </a:xfrm>
        </p:grpSpPr>
        <p:sp>
          <p:nvSpPr>
            <p:cNvPr id="36" name="任意多边形 152"/>
            <p:cNvSpPr/>
            <p:nvPr>
              <p:custDataLst>
                <p:tags r:id="rId60"/>
              </p:custDataLst>
            </p:nvPr>
          </p:nvSpPr>
          <p:spPr>
            <a:xfrm>
              <a:off x="2852811" y="5356596"/>
              <a:ext cx="778025" cy="1338207"/>
            </a:xfrm>
            <a:custGeom>
              <a:avLst/>
              <a:gdLst>
                <a:gd name="connsiteX0" fmla="*/ 778025 w 778025"/>
                <a:gd name="connsiteY0" fmla="*/ 0 h 1338207"/>
                <a:gd name="connsiteX1" fmla="*/ 5411 w 778025"/>
                <a:gd name="connsiteY1" fmla="*/ 1338207 h 1338207"/>
                <a:gd name="connsiteX2" fmla="*/ 0 w 778025"/>
                <a:gd name="connsiteY2" fmla="*/ 1270818 h 1338207"/>
                <a:gd name="connsiteX3" fmla="*/ 716960 w 778025"/>
                <a:gd name="connsiteY3" fmla="*/ 29008 h 1338207"/>
                <a:gd name="connsiteX4" fmla="*/ 778025 w 778025"/>
                <a:gd name="connsiteY4" fmla="*/ 0 h 1338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025" h="1338207">
                  <a:moveTo>
                    <a:pt x="778025" y="0"/>
                  </a:moveTo>
                  <a:cubicBezTo>
                    <a:pt x="778025" y="0"/>
                    <a:pt x="778025" y="0"/>
                    <a:pt x="5411" y="1338207"/>
                  </a:cubicBezTo>
                  <a:cubicBezTo>
                    <a:pt x="1824" y="1317234"/>
                    <a:pt x="566" y="1293826"/>
                    <a:pt x="0" y="1270818"/>
                  </a:cubicBezTo>
                  <a:cubicBezTo>
                    <a:pt x="0" y="1270818"/>
                    <a:pt x="0" y="1270818"/>
                    <a:pt x="716960" y="29008"/>
                  </a:cubicBezTo>
                  <a:cubicBezTo>
                    <a:pt x="737168" y="17994"/>
                    <a:pt x="758069" y="7379"/>
                    <a:pt x="77802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任意多边形 151"/>
            <p:cNvSpPr/>
            <p:nvPr>
              <p:custDataLst>
                <p:tags r:id="rId61"/>
              </p:custDataLst>
            </p:nvPr>
          </p:nvSpPr>
          <p:spPr>
            <a:xfrm>
              <a:off x="2911753" y="5361148"/>
              <a:ext cx="845438" cy="1440807"/>
            </a:xfrm>
            <a:custGeom>
              <a:avLst/>
              <a:gdLst>
                <a:gd name="connsiteX0" fmla="*/ 845438 w 845438"/>
                <a:gd name="connsiteY0" fmla="*/ 0 h 1440807"/>
                <a:gd name="connsiteX1" fmla="*/ 13588 w 845438"/>
                <a:gd name="connsiteY1" fmla="*/ 1440807 h 1440807"/>
                <a:gd name="connsiteX2" fmla="*/ 0 w 845438"/>
                <a:gd name="connsiteY2" fmla="*/ 1387583 h 1440807"/>
                <a:gd name="connsiteX3" fmla="*/ 792550 w 845438"/>
                <a:gd name="connsiteY3" fmla="*/ 14845 h 1440807"/>
                <a:gd name="connsiteX4" fmla="*/ 845438 w 845438"/>
                <a:gd name="connsiteY4" fmla="*/ 0 h 144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438" h="1440807">
                  <a:moveTo>
                    <a:pt x="845438" y="0"/>
                  </a:moveTo>
                  <a:cubicBezTo>
                    <a:pt x="845438" y="0"/>
                    <a:pt x="845438" y="0"/>
                    <a:pt x="13588" y="1440807"/>
                  </a:cubicBezTo>
                  <a:cubicBezTo>
                    <a:pt x="8240" y="1424484"/>
                    <a:pt x="3710" y="1406742"/>
                    <a:pt x="0" y="1387583"/>
                  </a:cubicBezTo>
                  <a:cubicBezTo>
                    <a:pt x="0" y="1387583"/>
                    <a:pt x="0" y="1387583"/>
                    <a:pt x="792550" y="14845"/>
                  </a:cubicBezTo>
                  <a:cubicBezTo>
                    <a:pt x="810998" y="8479"/>
                    <a:pt x="828628" y="3530"/>
                    <a:pt x="845438"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150"/>
            <p:cNvSpPr/>
            <p:nvPr>
              <p:custDataLst>
                <p:tags r:id="rId62"/>
              </p:custDataLst>
            </p:nvPr>
          </p:nvSpPr>
          <p:spPr>
            <a:xfrm>
              <a:off x="2802949" y="5372565"/>
              <a:ext cx="689682" cy="1194565"/>
            </a:xfrm>
            <a:custGeom>
              <a:avLst/>
              <a:gdLst>
                <a:gd name="connsiteX0" fmla="*/ 689682 w 689682"/>
                <a:gd name="connsiteY0" fmla="*/ 0 h 1194565"/>
                <a:gd name="connsiteX1" fmla="*/ 0 w 689682"/>
                <a:gd name="connsiteY1" fmla="*/ 1194565 h 1194565"/>
                <a:gd name="connsiteX2" fmla="*/ 4351 w 689682"/>
                <a:gd name="connsiteY2" fmla="*/ 1110269 h 1194565"/>
                <a:gd name="connsiteX3" fmla="*/ 618855 w 689682"/>
                <a:gd name="connsiteY3" fmla="*/ 45917 h 1194565"/>
                <a:gd name="connsiteX4" fmla="*/ 689682 w 689682"/>
                <a:gd name="connsiteY4" fmla="*/ 0 h 1194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682" h="1194565">
                  <a:moveTo>
                    <a:pt x="689682" y="0"/>
                  </a:moveTo>
                  <a:cubicBezTo>
                    <a:pt x="689682" y="0"/>
                    <a:pt x="689682" y="0"/>
                    <a:pt x="0" y="1194565"/>
                  </a:cubicBezTo>
                  <a:cubicBezTo>
                    <a:pt x="485" y="1166538"/>
                    <a:pt x="1663" y="1138911"/>
                    <a:pt x="4351" y="1110269"/>
                  </a:cubicBezTo>
                  <a:cubicBezTo>
                    <a:pt x="4351" y="1110269"/>
                    <a:pt x="4351" y="1110269"/>
                    <a:pt x="618855" y="45917"/>
                  </a:cubicBezTo>
                  <a:cubicBezTo>
                    <a:pt x="642316" y="29268"/>
                    <a:pt x="665653" y="14434"/>
                    <a:pt x="68968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任意多边形 149"/>
            <p:cNvSpPr/>
            <p:nvPr>
              <p:custDataLst>
                <p:tags r:id="rId63"/>
              </p:custDataLst>
            </p:nvPr>
          </p:nvSpPr>
          <p:spPr>
            <a:xfrm>
              <a:off x="2981626" y="5381822"/>
              <a:ext cx="892612" cy="1487595"/>
            </a:xfrm>
            <a:custGeom>
              <a:avLst/>
              <a:gdLst>
                <a:gd name="connsiteX0" fmla="*/ 892612 w 892612"/>
                <a:gd name="connsiteY0" fmla="*/ 0 h 1487595"/>
                <a:gd name="connsiteX1" fmla="*/ 99407 w 892612"/>
                <a:gd name="connsiteY1" fmla="*/ 1373872 h 1487595"/>
                <a:gd name="connsiteX2" fmla="*/ 33749 w 892612"/>
                <a:gd name="connsiteY2" fmla="*/ 1487595 h 1487595"/>
                <a:gd name="connsiteX3" fmla="*/ 8806 w 892612"/>
                <a:gd name="connsiteY3" fmla="*/ 1487595 h 1487595"/>
                <a:gd name="connsiteX4" fmla="*/ 0 w 892612"/>
                <a:gd name="connsiteY4" fmla="*/ 1469290 h 1487595"/>
                <a:gd name="connsiteX5" fmla="*/ 846279 w 892612"/>
                <a:gd name="connsiteY5" fmla="*/ 3492 h 1487595"/>
                <a:gd name="connsiteX6" fmla="*/ 892612 w 892612"/>
                <a:gd name="connsiteY6" fmla="*/ 0 h 148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612" h="1487595">
                  <a:moveTo>
                    <a:pt x="892612" y="0"/>
                  </a:moveTo>
                  <a:cubicBezTo>
                    <a:pt x="892612" y="0"/>
                    <a:pt x="892612" y="0"/>
                    <a:pt x="99407" y="1373872"/>
                  </a:cubicBezTo>
                  <a:lnTo>
                    <a:pt x="33749" y="1487595"/>
                  </a:lnTo>
                  <a:lnTo>
                    <a:pt x="8806" y="1487595"/>
                  </a:lnTo>
                  <a:lnTo>
                    <a:pt x="0" y="1469290"/>
                  </a:lnTo>
                  <a:cubicBezTo>
                    <a:pt x="0" y="1469290"/>
                    <a:pt x="0" y="1469290"/>
                    <a:pt x="846279" y="3492"/>
                  </a:cubicBezTo>
                  <a:cubicBezTo>
                    <a:pt x="862269" y="1383"/>
                    <a:pt x="877440" y="691"/>
                    <a:pt x="89261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任意多边形 148"/>
            <p:cNvSpPr/>
            <p:nvPr>
              <p:custDataLst>
                <p:tags r:id="rId64"/>
              </p:custDataLst>
            </p:nvPr>
          </p:nvSpPr>
          <p:spPr>
            <a:xfrm>
              <a:off x="3100041" y="5410660"/>
              <a:ext cx="883628" cy="1458756"/>
            </a:xfrm>
            <a:custGeom>
              <a:avLst/>
              <a:gdLst>
                <a:gd name="connsiteX0" fmla="*/ 842213 w 883628"/>
                <a:gd name="connsiteY0" fmla="*/ 0 h 1458756"/>
                <a:gd name="connsiteX1" fmla="*/ 883628 w 883628"/>
                <a:gd name="connsiteY1" fmla="*/ 5026 h 1458756"/>
                <a:gd name="connsiteX2" fmla="*/ 67343 w 883628"/>
                <a:gd name="connsiteY2" fmla="*/ 1418874 h 1458756"/>
                <a:gd name="connsiteX3" fmla="*/ 44317 w 883628"/>
                <a:gd name="connsiteY3" fmla="*/ 1458756 h 1458756"/>
                <a:gd name="connsiteX4" fmla="*/ 0 w 883628"/>
                <a:gd name="connsiteY4" fmla="*/ 1458756 h 1458756"/>
                <a:gd name="connsiteX5" fmla="*/ 7196 w 883628"/>
                <a:gd name="connsiteY5" fmla="*/ 1446291 h 1458756"/>
                <a:gd name="connsiteX6" fmla="*/ 842213 w 883628"/>
                <a:gd name="connsiteY6" fmla="*/ 0 h 145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628" h="1458756">
                  <a:moveTo>
                    <a:pt x="842213" y="0"/>
                  </a:moveTo>
                  <a:cubicBezTo>
                    <a:pt x="856563" y="731"/>
                    <a:pt x="870096" y="2879"/>
                    <a:pt x="883628" y="5026"/>
                  </a:cubicBezTo>
                  <a:cubicBezTo>
                    <a:pt x="883628" y="5026"/>
                    <a:pt x="883628" y="5026"/>
                    <a:pt x="67343" y="1418874"/>
                  </a:cubicBezTo>
                  <a:lnTo>
                    <a:pt x="44317" y="1458756"/>
                  </a:lnTo>
                  <a:lnTo>
                    <a:pt x="0" y="1458756"/>
                  </a:lnTo>
                  <a:lnTo>
                    <a:pt x="7196" y="1446291"/>
                  </a:lnTo>
                  <a:cubicBezTo>
                    <a:pt x="84672" y="1312099"/>
                    <a:pt x="291274" y="954254"/>
                    <a:pt x="842213"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任意多边形 147"/>
            <p:cNvSpPr/>
            <p:nvPr>
              <p:custDataLst>
                <p:tags r:id="rId65"/>
              </p:custDataLst>
            </p:nvPr>
          </p:nvSpPr>
          <p:spPr>
            <a:xfrm>
              <a:off x="2764377" y="5415763"/>
              <a:ext cx="576287" cy="998158"/>
            </a:xfrm>
            <a:custGeom>
              <a:avLst/>
              <a:gdLst>
                <a:gd name="connsiteX0" fmla="*/ 576287 w 576287"/>
                <a:gd name="connsiteY0" fmla="*/ 0 h 998158"/>
                <a:gd name="connsiteX1" fmla="*/ 0 w 576287"/>
                <a:gd name="connsiteY1" fmla="*/ 998158 h 998158"/>
                <a:gd name="connsiteX2" fmla="*/ 22426 w 576287"/>
                <a:gd name="connsiteY2" fmla="*/ 882555 h 998158"/>
                <a:gd name="connsiteX3" fmla="*/ 487385 w 576287"/>
                <a:gd name="connsiteY3" fmla="*/ 77223 h 998158"/>
                <a:gd name="connsiteX4" fmla="*/ 576287 w 576287"/>
                <a:gd name="connsiteY4" fmla="*/ 0 h 99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6287" h="998158">
                  <a:moveTo>
                    <a:pt x="576287" y="0"/>
                  </a:moveTo>
                  <a:cubicBezTo>
                    <a:pt x="576287" y="0"/>
                    <a:pt x="576287" y="0"/>
                    <a:pt x="0" y="998158"/>
                  </a:cubicBezTo>
                  <a:cubicBezTo>
                    <a:pt x="4726" y="961188"/>
                    <a:pt x="12474" y="922181"/>
                    <a:pt x="22426" y="882555"/>
                  </a:cubicBezTo>
                  <a:cubicBezTo>
                    <a:pt x="22426" y="882555"/>
                    <a:pt x="22426" y="882555"/>
                    <a:pt x="487385" y="77223"/>
                  </a:cubicBezTo>
                  <a:cubicBezTo>
                    <a:pt x="516725" y="48792"/>
                    <a:pt x="546632" y="22578"/>
                    <a:pt x="576287"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任意多边形 146"/>
            <p:cNvSpPr/>
            <p:nvPr>
              <p:custDataLst>
                <p:tags r:id="rId66"/>
              </p:custDataLst>
            </p:nvPr>
          </p:nvSpPr>
          <p:spPr>
            <a:xfrm>
              <a:off x="3227072" y="5446910"/>
              <a:ext cx="857794" cy="1422506"/>
            </a:xfrm>
            <a:custGeom>
              <a:avLst/>
              <a:gdLst>
                <a:gd name="connsiteX0" fmla="*/ 821284 w 857794"/>
                <a:gd name="connsiteY0" fmla="*/ 0 h 1422506"/>
                <a:gd name="connsiteX1" fmla="*/ 857794 w 857794"/>
                <a:gd name="connsiteY1" fmla="*/ 13522 h 1422506"/>
                <a:gd name="connsiteX2" fmla="*/ 108221 w 857794"/>
                <a:gd name="connsiteY2" fmla="*/ 1311821 h 1422506"/>
                <a:gd name="connsiteX3" fmla="*/ 44317 w 857794"/>
                <a:gd name="connsiteY3" fmla="*/ 1422506 h 1422506"/>
                <a:gd name="connsiteX4" fmla="*/ 0 w 857794"/>
                <a:gd name="connsiteY4" fmla="*/ 1422506 h 1422506"/>
                <a:gd name="connsiteX5" fmla="*/ 31019 w 857794"/>
                <a:gd name="connsiteY5" fmla="*/ 1368778 h 1422506"/>
                <a:gd name="connsiteX6" fmla="*/ 821284 w 857794"/>
                <a:gd name="connsiteY6" fmla="*/ 0 h 142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794" h="1422506">
                  <a:moveTo>
                    <a:pt x="821284" y="0"/>
                  </a:moveTo>
                  <a:cubicBezTo>
                    <a:pt x="833999" y="3563"/>
                    <a:pt x="845897" y="8543"/>
                    <a:pt x="857794" y="13522"/>
                  </a:cubicBezTo>
                  <a:cubicBezTo>
                    <a:pt x="857794" y="13522"/>
                    <a:pt x="857794" y="13522"/>
                    <a:pt x="108221" y="1311821"/>
                  </a:cubicBezTo>
                  <a:lnTo>
                    <a:pt x="44317" y="1422506"/>
                  </a:lnTo>
                  <a:lnTo>
                    <a:pt x="0" y="1422506"/>
                  </a:lnTo>
                  <a:lnTo>
                    <a:pt x="31019" y="1368778"/>
                  </a:lnTo>
                  <a:cubicBezTo>
                    <a:pt x="143914" y="1173238"/>
                    <a:pt x="369704" y="782159"/>
                    <a:pt x="82128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任意多边形 145"/>
            <p:cNvSpPr/>
            <p:nvPr>
              <p:custDataLst>
                <p:tags r:id="rId67"/>
              </p:custDataLst>
            </p:nvPr>
          </p:nvSpPr>
          <p:spPr>
            <a:xfrm>
              <a:off x="3356055" y="5497094"/>
              <a:ext cx="823913" cy="1372323"/>
            </a:xfrm>
            <a:custGeom>
              <a:avLst/>
              <a:gdLst>
                <a:gd name="connsiteX0" fmla="*/ 792311 w 823913"/>
                <a:gd name="connsiteY0" fmla="*/ 0 h 1372323"/>
                <a:gd name="connsiteX1" fmla="*/ 793696 w 823913"/>
                <a:gd name="connsiteY1" fmla="*/ 800 h 1372323"/>
                <a:gd name="connsiteX2" fmla="*/ 823913 w 823913"/>
                <a:gd name="connsiteY2" fmla="*/ 22024 h 1372323"/>
                <a:gd name="connsiteX3" fmla="*/ 77036 w 823913"/>
                <a:gd name="connsiteY3" fmla="*/ 1315653 h 1372323"/>
                <a:gd name="connsiteX4" fmla="*/ 44317 w 823913"/>
                <a:gd name="connsiteY4" fmla="*/ 1372323 h 1372323"/>
                <a:gd name="connsiteX5" fmla="*/ 0 w 823913"/>
                <a:gd name="connsiteY5" fmla="*/ 1372323 h 1372323"/>
                <a:gd name="connsiteX6" fmla="*/ 44515 w 823913"/>
                <a:gd name="connsiteY6" fmla="*/ 1295221 h 1372323"/>
                <a:gd name="connsiteX7" fmla="*/ 792311 w 823913"/>
                <a:gd name="connsiteY7" fmla="*/ 0 h 137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3913" h="1372323">
                  <a:moveTo>
                    <a:pt x="792311" y="0"/>
                  </a:moveTo>
                  <a:cubicBezTo>
                    <a:pt x="793004" y="400"/>
                    <a:pt x="793004" y="400"/>
                    <a:pt x="793696" y="800"/>
                  </a:cubicBezTo>
                  <a:cubicBezTo>
                    <a:pt x="804083" y="6797"/>
                    <a:pt x="814344" y="14611"/>
                    <a:pt x="823913" y="22024"/>
                  </a:cubicBezTo>
                  <a:cubicBezTo>
                    <a:pt x="823913" y="22024"/>
                    <a:pt x="823913" y="22024"/>
                    <a:pt x="77036" y="1315653"/>
                  </a:cubicBezTo>
                  <a:lnTo>
                    <a:pt x="44317" y="1372323"/>
                  </a:lnTo>
                  <a:lnTo>
                    <a:pt x="0" y="1372323"/>
                  </a:lnTo>
                  <a:lnTo>
                    <a:pt x="44515" y="1295221"/>
                  </a:lnTo>
                  <a:cubicBezTo>
                    <a:pt x="170443" y="1077107"/>
                    <a:pt x="394316" y="689348"/>
                    <a:pt x="79231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任意多边形 144"/>
            <p:cNvSpPr/>
            <p:nvPr>
              <p:custDataLst>
                <p:tags r:id="rId68"/>
              </p:custDataLst>
            </p:nvPr>
          </p:nvSpPr>
          <p:spPr>
            <a:xfrm>
              <a:off x="2753955" y="5509416"/>
              <a:ext cx="403655" cy="699151"/>
            </a:xfrm>
            <a:custGeom>
              <a:avLst/>
              <a:gdLst>
                <a:gd name="connsiteX0" fmla="*/ 403655 w 403655"/>
                <a:gd name="connsiteY0" fmla="*/ 0 h 699151"/>
                <a:gd name="connsiteX1" fmla="*/ 0 w 403655"/>
                <a:gd name="connsiteY1" fmla="*/ 699151 h 699151"/>
                <a:gd name="connsiteX2" fmla="*/ 82792 w 403655"/>
                <a:gd name="connsiteY2" fmla="*/ 478990 h 699151"/>
                <a:gd name="connsiteX3" fmla="*/ 254386 w 403655"/>
                <a:gd name="connsiteY3" fmla="*/ 181780 h 699151"/>
                <a:gd name="connsiteX4" fmla="*/ 403655 w 403655"/>
                <a:gd name="connsiteY4" fmla="*/ 0 h 6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655" h="699151">
                  <a:moveTo>
                    <a:pt x="403655" y="0"/>
                  </a:moveTo>
                  <a:cubicBezTo>
                    <a:pt x="403655" y="0"/>
                    <a:pt x="403655" y="0"/>
                    <a:pt x="0" y="699151"/>
                  </a:cubicBezTo>
                  <a:cubicBezTo>
                    <a:pt x="20719" y="628083"/>
                    <a:pt x="48861" y="553752"/>
                    <a:pt x="82792" y="478990"/>
                  </a:cubicBezTo>
                  <a:cubicBezTo>
                    <a:pt x="82792" y="478990"/>
                    <a:pt x="82792" y="478990"/>
                    <a:pt x="254386" y="181780"/>
                  </a:cubicBezTo>
                  <a:cubicBezTo>
                    <a:pt x="302167" y="115014"/>
                    <a:pt x="352467" y="53477"/>
                    <a:pt x="40365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任意多边形 143"/>
            <p:cNvSpPr/>
            <p:nvPr>
              <p:custDataLst>
                <p:tags r:id="rId69"/>
              </p:custDataLst>
            </p:nvPr>
          </p:nvSpPr>
          <p:spPr>
            <a:xfrm>
              <a:off x="3485039" y="5558808"/>
              <a:ext cx="783375" cy="1310608"/>
            </a:xfrm>
            <a:custGeom>
              <a:avLst/>
              <a:gdLst>
                <a:gd name="connsiteX0" fmla="*/ 756680 w 783375"/>
                <a:gd name="connsiteY0" fmla="*/ 0 h 1310608"/>
                <a:gd name="connsiteX1" fmla="*/ 783375 w 783375"/>
                <a:gd name="connsiteY1" fmla="*/ 30523 h 1310608"/>
                <a:gd name="connsiteX2" fmla="*/ 50163 w 783375"/>
                <a:gd name="connsiteY2" fmla="*/ 1300484 h 1310608"/>
                <a:gd name="connsiteX3" fmla="*/ 44318 w 783375"/>
                <a:gd name="connsiteY3" fmla="*/ 1310608 h 1310608"/>
                <a:gd name="connsiteX4" fmla="*/ 0 w 783375"/>
                <a:gd name="connsiteY4" fmla="*/ 1310608 h 1310608"/>
                <a:gd name="connsiteX5" fmla="*/ 14449 w 783375"/>
                <a:gd name="connsiteY5" fmla="*/ 1285582 h 1310608"/>
                <a:gd name="connsiteX6" fmla="*/ 756680 w 783375"/>
                <a:gd name="connsiteY6" fmla="*/ 0 h 131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375" h="1310608">
                  <a:moveTo>
                    <a:pt x="756680" y="0"/>
                  </a:moveTo>
                  <a:cubicBezTo>
                    <a:pt x="766124" y="9230"/>
                    <a:pt x="775567" y="18460"/>
                    <a:pt x="783375" y="30523"/>
                  </a:cubicBezTo>
                  <a:cubicBezTo>
                    <a:pt x="783375" y="30523"/>
                    <a:pt x="783375" y="30523"/>
                    <a:pt x="50163" y="1300484"/>
                  </a:cubicBezTo>
                  <a:lnTo>
                    <a:pt x="44318" y="1310608"/>
                  </a:lnTo>
                  <a:lnTo>
                    <a:pt x="0" y="1310608"/>
                  </a:lnTo>
                  <a:lnTo>
                    <a:pt x="14449" y="1285582"/>
                  </a:lnTo>
                  <a:cubicBezTo>
                    <a:pt x="139440" y="1069091"/>
                    <a:pt x="361647" y="684218"/>
                    <a:pt x="756680"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任意多边形 142"/>
            <p:cNvSpPr/>
            <p:nvPr>
              <p:custDataLst>
                <p:tags r:id="rId70"/>
              </p:custDataLst>
            </p:nvPr>
          </p:nvSpPr>
          <p:spPr>
            <a:xfrm>
              <a:off x="3614023" y="5630782"/>
              <a:ext cx="736081" cy="1238634"/>
            </a:xfrm>
            <a:custGeom>
              <a:avLst/>
              <a:gdLst>
                <a:gd name="connsiteX0" fmla="*/ 715126 w 736081"/>
                <a:gd name="connsiteY0" fmla="*/ 0 h 1238634"/>
                <a:gd name="connsiteX1" fmla="*/ 736081 w 736081"/>
                <a:gd name="connsiteY1" fmla="*/ 40464 h 1238634"/>
                <a:gd name="connsiteX2" fmla="*/ 96173 w 736081"/>
                <a:gd name="connsiteY2" fmla="*/ 1148817 h 1238634"/>
                <a:gd name="connsiteX3" fmla="*/ 44317 w 736081"/>
                <a:gd name="connsiteY3" fmla="*/ 1238634 h 1238634"/>
                <a:gd name="connsiteX4" fmla="*/ 0 w 736081"/>
                <a:gd name="connsiteY4" fmla="*/ 1238634 h 1238634"/>
                <a:gd name="connsiteX5" fmla="*/ 46707 w 736081"/>
                <a:gd name="connsiteY5" fmla="*/ 1157736 h 1238634"/>
                <a:gd name="connsiteX6" fmla="*/ 715126 w 736081"/>
                <a:gd name="connsiteY6" fmla="*/ 0 h 123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6081" h="1238634">
                  <a:moveTo>
                    <a:pt x="715126" y="0"/>
                  </a:moveTo>
                  <a:cubicBezTo>
                    <a:pt x="722930" y="12070"/>
                    <a:pt x="729915" y="25558"/>
                    <a:pt x="736081" y="40464"/>
                  </a:cubicBezTo>
                  <a:cubicBezTo>
                    <a:pt x="736081" y="40464"/>
                    <a:pt x="736081" y="40464"/>
                    <a:pt x="96173" y="1148817"/>
                  </a:cubicBezTo>
                  <a:lnTo>
                    <a:pt x="44317" y="1238634"/>
                  </a:lnTo>
                  <a:lnTo>
                    <a:pt x="0" y="1238634"/>
                  </a:lnTo>
                  <a:lnTo>
                    <a:pt x="46707" y="1157736"/>
                  </a:lnTo>
                  <a:cubicBezTo>
                    <a:pt x="176245" y="933368"/>
                    <a:pt x="383507" y="574381"/>
                    <a:pt x="715126"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任意多边形 141"/>
            <p:cNvSpPr/>
            <p:nvPr>
              <p:custDataLst>
                <p:tags r:id="rId71"/>
              </p:custDataLst>
            </p:nvPr>
          </p:nvSpPr>
          <p:spPr>
            <a:xfrm>
              <a:off x="3743006" y="5718881"/>
              <a:ext cx="680330" cy="1150536"/>
            </a:xfrm>
            <a:custGeom>
              <a:avLst/>
              <a:gdLst>
                <a:gd name="connsiteX0" fmla="*/ 664262 w 680330"/>
                <a:gd name="connsiteY0" fmla="*/ 0 h 1150536"/>
                <a:gd name="connsiteX1" fmla="*/ 680330 w 680330"/>
                <a:gd name="connsiteY1" fmla="*/ 48930 h 1150536"/>
                <a:gd name="connsiteX2" fmla="*/ 75412 w 680330"/>
                <a:gd name="connsiteY2" fmla="*/ 1096678 h 1150536"/>
                <a:gd name="connsiteX3" fmla="*/ 44317 w 680330"/>
                <a:gd name="connsiteY3" fmla="*/ 1150536 h 1150536"/>
                <a:gd name="connsiteX4" fmla="*/ 0 w 680330"/>
                <a:gd name="connsiteY4" fmla="*/ 1150536 h 1150536"/>
                <a:gd name="connsiteX5" fmla="*/ 23987 w 680330"/>
                <a:gd name="connsiteY5" fmla="*/ 1108989 h 1150536"/>
                <a:gd name="connsiteX6" fmla="*/ 664262 w 680330"/>
                <a:gd name="connsiteY6" fmla="*/ 0 h 1150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330" h="1150536">
                  <a:moveTo>
                    <a:pt x="664262" y="0"/>
                  </a:moveTo>
                  <a:cubicBezTo>
                    <a:pt x="670436" y="14894"/>
                    <a:pt x="675792" y="31204"/>
                    <a:pt x="680330" y="48930"/>
                  </a:cubicBezTo>
                  <a:cubicBezTo>
                    <a:pt x="680330" y="48930"/>
                    <a:pt x="680330" y="48930"/>
                    <a:pt x="75412" y="1096678"/>
                  </a:cubicBezTo>
                  <a:lnTo>
                    <a:pt x="44317" y="1150536"/>
                  </a:lnTo>
                  <a:lnTo>
                    <a:pt x="0" y="1150536"/>
                  </a:lnTo>
                  <a:lnTo>
                    <a:pt x="23987" y="1108989"/>
                  </a:lnTo>
                  <a:cubicBezTo>
                    <a:pt x="148072" y="894069"/>
                    <a:pt x="346606" y="550196"/>
                    <a:pt x="66426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任意多边形 140"/>
            <p:cNvSpPr/>
            <p:nvPr>
              <p:custDataLst>
                <p:tags r:id="rId72"/>
              </p:custDataLst>
            </p:nvPr>
          </p:nvSpPr>
          <p:spPr>
            <a:xfrm>
              <a:off x="3870035" y="5819324"/>
              <a:ext cx="614984" cy="1050093"/>
            </a:xfrm>
            <a:custGeom>
              <a:avLst/>
              <a:gdLst>
                <a:gd name="connsiteX0" fmla="*/ 606271 w 614984"/>
                <a:gd name="connsiteY0" fmla="*/ 0 h 1050093"/>
                <a:gd name="connsiteX1" fmla="*/ 614984 w 614984"/>
                <a:gd name="connsiteY1" fmla="*/ 61668 h 1050093"/>
                <a:gd name="connsiteX2" fmla="*/ 115513 w 614984"/>
                <a:gd name="connsiteY2" fmla="*/ 926777 h 1050093"/>
                <a:gd name="connsiteX3" fmla="*/ 44317 w 614984"/>
                <a:gd name="connsiteY3" fmla="*/ 1050093 h 1050093"/>
                <a:gd name="connsiteX4" fmla="*/ 0 w 614984"/>
                <a:gd name="connsiteY4" fmla="*/ 1050093 h 1050093"/>
                <a:gd name="connsiteX5" fmla="*/ 5653 w 614984"/>
                <a:gd name="connsiteY5" fmla="*/ 1040301 h 1050093"/>
                <a:gd name="connsiteX6" fmla="*/ 606271 w 614984"/>
                <a:gd name="connsiteY6" fmla="*/ 0 h 105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984" h="1050093">
                  <a:moveTo>
                    <a:pt x="606271" y="0"/>
                  </a:moveTo>
                  <a:cubicBezTo>
                    <a:pt x="610685" y="19540"/>
                    <a:pt x="613590" y="40096"/>
                    <a:pt x="614984" y="61668"/>
                  </a:cubicBezTo>
                  <a:cubicBezTo>
                    <a:pt x="614984" y="61668"/>
                    <a:pt x="614984" y="61668"/>
                    <a:pt x="115513" y="926777"/>
                  </a:cubicBezTo>
                  <a:lnTo>
                    <a:pt x="44317" y="1050093"/>
                  </a:lnTo>
                  <a:lnTo>
                    <a:pt x="0" y="1050093"/>
                  </a:lnTo>
                  <a:lnTo>
                    <a:pt x="5653" y="1040301"/>
                  </a:lnTo>
                  <a:cubicBezTo>
                    <a:pt x="122052" y="838692"/>
                    <a:pt x="308290" y="516118"/>
                    <a:pt x="60627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任意多边形 139"/>
            <p:cNvSpPr/>
            <p:nvPr>
              <p:custDataLst>
                <p:tags r:id="rId73"/>
              </p:custDataLst>
            </p:nvPr>
          </p:nvSpPr>
          <p:spPr>
            <a:xfrm>
              <a:off x="3999017" y="5938200"/>
              <a:ext cx="538932" cy="931217"/>
            </a:xfrm>
            <a:custGeom>
              <a:avLst/>
              <a:gdLst>
                <a:gd name="connsiteX0" fmla="*/ 537639 w 538932"/>
                <a:gd name="connsiteY0" fmla="*/ 0 h 931217"/>
                <a:gd name="connsiteX1" fmla="*/ 537322 w 538932"/>
                <a:gd name="connsiteY1" fmla="*/ 77309 h 931217"/>
                <a:gd name="connsiteX2" fmla="*/ 98704 w 538932"/>
                <a:gd name="connsiteY2" fmla="*/ 837017 h 931217"/>
                <a:gd name="connsiteX3" fmla="*/ 44318 w 538932"/>
                <a:gd name="connsiteY3" fmla="*/ 931217 h 931217"/>
                <a:gd name="connsiteX4" fmla="*/ 0 w 538932"/>
                <a:gd name="connsiteY4" fmla="*/ 931217 h 931217"/>
                <a:gd name="connsiteX5" fmla="*/ 50362 w 538932"/>
                <a:gd name="connsiteY5" fmla="*/ 843989 h 931217"/>
                <a:gd name="connsiteX6" fmla="*/ 537639 w 538932"/>
                <a:gd name="connsiteY6" fmla="*/ 0 h 93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932" h="931217">
                  <a:moveTo>
                    <a:pt x="537639" y="0"/>
                  </a:moveTo>
                  <a:cubicBezTo>
                    <a:pt x="539590" y="23807"/>
                    <a:pt x="539211" y="50049"/>
                    <a:pt x="537322" y="77309"/>
                  </a:cubicBezTo>
                  <a:cubicBezTo>
                    <a:pt x="537322" y="77309"/>
                    <a:pt x="537322" y="77309"/>
                    <a:pt x="98704" y="837017"/>
                  </a:cubicBezTo>
                  <a:lnTo>
                    <a:pt x="44318" y="931217"/>
                  </a:lnTo>
                  <a:lnTo>
                    <a:pt x="0" y="931217"/>
                  </a:lnTo>
                  <a:lnTo>
                    <a:pt x="50362" y="843989"/>
                  </a:lnTo>
                  <a:cubicBezTo>
                    <a:pt x="156981" y="659318"/>
                    <a:pt x="312064" y="390707"/>
                    <a:pt x="537639"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任意多边形 138"/>
            <p:cNvSpPr/>
            <p:nvPr>
              <p:custDataLst>
                <p:tags r:id="rId74"/>
              </p:custDataLst>
            </p:nvPr>
          </p:nvSpPr>
          <p:spPr>
            <a:xfrm>
              <a:off x="4128002" y="6080530"/>
              <a:ext cx="455464" cy="788887"/>
            </a:xfrm>
            <a:custGeom>
              <a:avLst/>
              <a:gdLst>
                <a:gd name="connsiteX0" fmla="*/ 455464 w 455464"/>
                <a:gd name="connsiteY0" fmla="*/ 0 h 788887"/>
                <a:gd name="connsiteX1" fmla="*/ 440416 w 455464"/>
                <a:gd name="connsiteY1" fmla="*/ 102823 h 788887"/>
                <a:gd name="connsiteX2" fmla="*/ 88431 w 455464"/>
                <a:gd name="connsiteY2" fmla="*/ 712479 h 788887"/>
                <a:gd name="connsiteX3" fmla="*/ 44317 w 455464"/>
                <a:gd name="connsiteY3" fmla="*/ 788887 h 788887"/>
                <a:gd name="connsiteX4" fmla="*/ 0 w 455464"/>
                <a:gd name="connsiteY4" fmla="*/ 788887 h 788887"/>
                <a:gd name="connsiteX5" fmla="*/ 35594 w 455464"/>
                <a:gd name="connsiteY5" fmla="*/ 727235 h 788887"/>
                <a:gd name="connsiteX6" fmla="*/ 455464 w 455464"/>
                <a:gd name="connsiteY6" fmla="*/ 0 h 78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64" h="788887">
                  <a:moveTo>
                    <a:pt x="455464" y="0"/>
                  </a:moveTo>
                  <a:cubicBezTo>
                    <a:pt x="451686" y="33729"/>
                    <a:pt x="447216" y="67059"/>
                    <a:pt x="440416" y="102823"/>
                  </a:cubicBezTo>
                  <a:cubicBezTo>
                    <a:pt x="440416" y="102823"/>
                    <a:pt x="440416" y="102823"/>
                    <a:pt x="88431" y="712479"/>
                  </a:cubicBezTo>
                  <a:lnTo>
                    <a:pt x="44317" y="788887"/>
                  </a:lnTo>
                  <a:lnTo>
                    <a:pt x="0" y="788887"/>
                  </a:lnTo>
                  <a:lnTo>
                    <a:pt x="35594" y="727235"/>
                  </a:lnTo>
                  <a:cubicBezTo>
                    <a:pt x="127465" y="568111"/>
                    <a:pt x="261094" y="336658"/>
                    <a:pt x="45546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任意多边形 137"/>
            <p:cNvSpPr/>
            <p:nvPr>
              <p:custDataLst>
                <p:tags r:id="rId75"/>
              </p:custDataLst>
            </p:nvPr>
          </p:nvSpPr>
          <p:spPr>
            <a:xfrm>
              <a:off x="4256988" y="6262435"/>
              <a:ext cx="350441" cy="606982"/>
            </a:xfrm>
            <a:custGeom>
              <a:avLst/>
              <a:gdLst>
                <a:gd name="connsiteX0" fmla="*/ 350441 w 350441"/>
                <a:gd name="connsiteY0" fmla="*/ 0 h 606982"/>
                <a:gd name="connsiteX1" fmla="*/ 302636 w 350441"/>
                <a:gd name="connsiteY1" fmla="*/ 159559 h 606982"/>
                <a:gd name="connsiteX2" fmla="*/ 92049 w 350441"/>
                <a:gd name="connsiteY2" fmla="*/ 524307 h 606982"/>
                <a:gd name="connsiteX3" fmla="*/ 44317 w 350441"/>
                <a:gd name="connsiteY3" fmla="*/ 606982 h 606982"/>
                <a:gd name="connsiteX4" fmla="*/ 0 w 350441"/>
                <a:gd name="connsiteY4" fmla="*/ 606982 h 606982"/>
                <a:gd name="connsiteX5" fmla="*/ 28827 w 350441"/>
                <a:gd name="connsiteY5" fmla="*/ 557052 h 606982"/>
                <a:gd name="connsiteX6" fmla="*/ 350441 w 350441"/>
                <a:gd name="connsiteY6" fmla="*/ 0 h 60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41" h="606982">
                  <a:moveTo>
                    <a:pt x="350441" y="0"/>
                  </a:moveTo>
                  <a:cubicBezTo>
                    <a:pt x="338221" y="51550"/>
                    <a:pt x="322286" y="104737"/>
                    <a:pt x="302636" y="159559"/>
                  </a:cubicBezTo>
                  <a:cubicBezTo>
                    <a:pt x="302636" y="159559"/>
                    <a:pt x="302636" y="159559"/>
                    <a:pt x="92049" y="524307"/>
                  </a:cubicBezTo>
                  <a:lnTo>
                    <a:pt x="44317" y="606982"/>
                  </a:lnTo>
                  <a:lnTo>
                    <a:pt x="0" y="606982"/>
                  </a:lnTo>
                  <a:lnTo>
                    <a:pt x="28827" y="557052"/>
                  </a:lnTo>
                  <a:cubicBezTo>
                    <a:pt x="99198" y="435165"/>
                    <a:pt x="201556" y="257876"/>
                    <a:pt x="35044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任意多边形 136"/>
            <p:cNvSpPr/>
            <p:nvPr>
              <p:custDataLst>
                <p:tags r:id="rId76"/>
              </p:custDataLst>
            </p:nvPr>
          </p:nvSpPr>
          <p:spPr>
            <a:xfrm>
              <a:off x="4384017" y="6554888"/>
              <a:ext cx="181594" cy="314529"/>
            </a:xfrm>
            <a:custGeom>
              <a:avLst/>
              <a:gdLst>
                <a:gd name="connsiteX0" fmla="*/ 181594 w 181594"/>
                <a:gd name="connsiteY0" fmla="*/ 0 h 314529"/>
                <a:gd name="connsiteX1" fmla="*/ 100989 w 181594"/>
                <a:gd name="connsiteY1" fmla="*/ 187001 h 314529"/>
                <a:gd name="connsiteX2" fmla="*/ 44195 w 181594"/>
                <a:gd name="connsiteY2" fmla="*/ 273100 h 314529"/>
                <a:gd name="connsiteX3" fmla="*/ 9396 w 181594"/>
                <a:gd name="connsiteY3" fmla="*/ 314529 h 314529"/>
                <a:gd name="connsiteX4" fmla="*/ 0 w 181594"/>
                <a:gd name="connsiteY4" fmla="*/ 314529 h 314529"/>
                <a:gd name="connsiteX5" fmla="*/ 181594 w 181594"/>
                <a:gd name="connsiteY5" fmla="*/ 0 h 31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594" h="314529">
                  <a:moveTo>
                    <a:pt x="181594" y="0"/>
                  </a:moveTo>
                  <a:cubicBezTo>
                    <a:pt x="162164" y="64117"/>
                    <a:pt x="136056" y="126263"/>
                    <a:pt x="100989" y="187001"/>
                  </a:cubicBezTo>
                  <a:cubicBezTo>
                    <a:pt x="83455" y="217370"/>
                    <a:pt x="64497" y="245976"/>
                    <a:pt x="44195" y="273100"/>
                  </a:cubicBezTo>
                  <a:lnTo>
                    <a:pt x="9396" y="314529"/>
                  </a:lnTo>
                  <a:lnTo>
                    <a:pt x="0" y="314529"/>
                  </a:lnTo>
                  <a:lnTo>
                    <a:pt x="181594" y="0"/>
                  </a:ln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0" name="矩形 59"/>
          <p:cNvSpPr/>
          <p:nvPr>
            <p:custDataLst>
              <p:tags r:id="rId10"/>
            </p:custDataLst>
          </p:nvPr>
        </p:nvSpPr>
        <p:spPr>
          <a:xfrm>
            <a:off x="3691255" y="3792855"/>
            <a:ext cx="4671695" cy="510540"/>
          </a:xfrm>
          <a:prstGeom prst="rect">
            <a:avLst/>
          </a:prstGeom>
          <a:noFill/>
          <a:ln w="6350">
            <a:gradFill>
              <a:gsLst>
                <a:gs pos="0">
                  <a:schemeClr val="accent5"/>
                </a:gs>
                <a:gs pos="100000">
                  <a:schemeClr val="accent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4" name="组合 53"/>
          <p:cNvGrpSpPr/>
          <p:nvPr>
            <p:custDataLst>
              <p:tags r:id="rId11"/>
            </p:custDataLst>
          </p:nvPr>
        </p:nvGrpSpPr>
        <p:grpSpPr>
          <a:xfrm>
            <a:off x="9044119" y="-15877"/>
            <a:ext cx="2624337" cy="2103905"/>
            <a:chOff x="9044119" y="-15877"/>
            <a:chExt cx="2624337" cy="2103905"/>
          </a:xfrm>
        </p:grpSpPr>
        <p:sp>
          <p:nvSpPr>
            <p:cNvPr id="63" name="任意多边形 122"/>
            <p:cNvSpPr/>
            <p:nvPr>
              <p:custDataLst>
                <p:tags r:id="rId43"/>
              </p:custDataLst>
            </p:nvPr>
          </p:nvSpPr>
          <p:spPr>
            <a:xfrm>
              <a:off x="9044119" y="-15876"/>
              <a:ext cx="407785" cy="706307"/>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任意多边形 121"/>
            <p:cNvSpPr/>
            <p:nvPr>
              <p:custDataLst>
                <p:tags r:id="rId44"/>
              </p:custDataLst>
            </p:nvPr>
          </p:nvSpPr>
          <p:spPr>
            <a:xfrm>
              <a:off x="9058874" y="-15876"/>
              <a:ext cx="575657" cy="997070"/>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5" name="任意多边形 120"/>
            <p:cNvSpPr/>
            <p:nvPr>
              <p:custDataLst>
                <p:tags r:id="rId45"/>
              </p:custDataLst>
            </p:nvPr>
          </p:nvSpPr>
          <p:spPr>
            <a:xfrm>
              <a:off x="9113492" y="-15876"/>
              <a:ext cx="700903" cy="1213998"/>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任意多边形 119"/>
            <p:cNvSpPr/>
            <p:nvPr>
              <p:custDataLst>
                <p:tags r:id="rId46"/>
              </p:custDataLst>
            </p:nvPr>
          </p:nvSpPr>
          <p:spPr>
            <a:xfrm>
              <a:off x="9184090" y="-15876"/>
              <a:ext cx="812932" cy="1394769"/>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任意多边形 118"/>
            <p:cNvSpPr/>
            <p:nvPr>
              <p:custDataLst>
                <p:tags r:id="rId47"/>
              </p:custDataLst>
            </p:nvPr>
          </p:nvSpPr>
          <p:spPr>
            <a:xfrm>
              <a:off x="9267546" y="-15876"/>
              <a:ext cx="912104" cy="154648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任意多边形 117"/>
            <p:cNvSpPr/>
            <p:nvPr>
              <p:custDataLst>
                <p:tags r:id="rId48"/>
              </p:custDataLst>
            </p:nvPr>
          </p:nvSpPr>
          <p:spPr>
            <a:xfrm>
              <a:off x="9366478" y="-15876"/>
              <a:ext cx="995799" cy="167537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任意多边形 116"/>
            <p:cNvSpPr/>
            <p:nvPr>
              <p:custDataLst>
                <p:tags r:id="rId49"/>
              </p:custDataLst>
            </p:nvPr>
          </p:nvSpPr>
          <p:spPr>
            <a:xfrm>
              <a:off x="9478515" y="-15876"/>
              <a:ext cx="1066392" cy="1785584"/>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任意多边形 115"/>
            <p:cNvSpPr/>
            <p:nvPr>
              <p:custDataLst>
                <p:tags r:id="rId50"/>
              </p:custDataLst>
            </p:nvPr>
          </p:nvSpPr>
          <p:spPr>
            <a:xfrm>
              <a:off x="9598080" y="-15877"/>
              <a:ext cx="1126689" cy="1877994"/>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任意多边形 114"/>
            <p:cNvSpPr/>
            <p:nvPr>
              <p:custDataLst>
                <p:tags r:id="rId51"/>
              </p:custDataLst>
            </p:nvPr>
          </p:nvSpPr>
          <p:spPr>
            <a:xfrm>
              <a:off x="9730418" y="-15876"/>
              <a:ext cx="1176980" cy="1953062"/>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任意多边形 113"/>
            <p:cNvSpPr/>
            <p:nvPr>
              <p:custDataLst>
                <p:tags r:id="rId52"/>
              </p:custDataLst>
            </p:nvPr>
          </p:nvSpPr>
          <p:spPr>
            <a:xfrm>
              <a:off x="9872180" y="-15876"/>
              <a:ext cx="1217844" cy="201180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任意多边形 112"/>
            <p:cNvSpPr/>
            <p:nvPr>
              <p:custDataLst>
                <p:tags r:id="rId53"/>
              </p:custDataLst>
            </p:nvPr>
          </p:nvSpPr>
          <p:spPr>
            <a:xfrm>
              <a:off x="10022332" y="-15876"/>
              <a:ext cx="1250320" cy="2057325"/>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111"/>
            <p:cNvSpPr/>
            <p:nvPr>
              <p:custDataLst>
                <p:tags r:id="rId54"/>
              </p:custDataLst>
            </p:nvPr>
          </p:nvSpPr>
          <p:spPr>
            <a:xfrm>
              <a:off x="10185663" y="-2916"/>
              <a:ext cx="1222136" cy="2077396"/>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任意多边形 110"/>
            <p:cNvSpPr/>
            <p:nvPr>
              <p:custDataLst>
                <p:tags r:id="rId55"/>
              </p:custDataLst>
            </p:nvPr>
          </p:nvSpPr>
          <p:spPr>
            <a:xfrm>
              <a:off x="10357701" y="139301"/>
              <a:ext cx="1137436" cy="1948727"/>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任意多边形 109"/>
            <p:cNvSpPr/>
            <p:nvPr>
              <p:custDataLst>
                <p:tags r:id="rId56"/>
              </p:custDataLst>
            </p:nvPr>
          </p:nvSpPr>
          <p:spPr>
            <a:xfrm>
              <a:off x="10546195" y="307619"/>
              <a:ext cx="1023884" cy="1770248"/>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任意多边形 108"/>
            <p:cNvSpPr/>
            <p:nvPr>
              <p:custDataLst>
                <p:tags r:id="rId57"/>
              </p:custDataLst>
            </p:nvPr>
          </p:nvSpPr>
          <p:spPr>
            <a:xfrm>
              <a:off x="10753860" y="509144"/>
              <a:ext cx="880668" cy="1525362"/>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任意多边形 107"/>
            <p:cNvSpPr/>
            <p:nvPr>
              <p:custDataLst>
                <p:tags r:id="rId58"/>
              </p:custDataLst>
            </p:nvPr>
          </p:nvSpPr>
          <p:spPr>
            <a:xfrm>
              <a:off x="10993875" y="766703"/>
              <a:ext cx="674581" cy="1168406"/>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任意多边形 106"/>
            <p:cNvSpPr/>
            <p:nvPr>
              <p:custDataLst>
                <p:tags r:id="rId59"/>
              </p:custDataLst>
            </p:nvPr>
          </p:nvSpPr>
          <p:spPr>
            <a:xfrm>
              <a:off x="11322880" y="1180787"/>
              <a:ext cx="286367" cy="496002"/>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3" name="组合 52"/>
          <p:cNvGrpSpPr/>
          <p:nvPr>
            <p:custDataLst>
              <p:tags r:id="rId12"/>
            </p:custDataLst>
          </p:nvPr>
        </p:nvGrpSpPr>
        <p:grpSpPr>
          <a:xfrm>
            <a:off x="3948556" y="-15912"/>
            <a:ext cx="842959" cy="675792"/>
            <a:chOff x="3948556" y="-15912"/>
            <a:chExt cx="842959" cy="675792"/>
          </a:xfrm>
        </p:grpSpPr>
        <p:sp>
          <p:nvSpPr>
            <p:cNvPr id="81" name="任意多边形 122"/>
            <p:cNvSpPr/>
            <p:nvPr>
              <p:custDataLst>
                <p:tags r:id="rId26"/>
              </p:custDataLst>
            </p:nvPr>
          </p:nvSpPr>
          <p:spPr>
            <a:xfrm>
              <a:off x="3948556" y="-15912"/>
              <a:ext cx="130984" cy="226872"/>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任意多边形 121"/>
            <p:cNvSpPr/>
            <p:nvPr>
              <p:custDataLst>
                <p:tags r:id="rId27"/>
              </p:custDataLst>
            </p:nvPr>
          </p:nvSpPr>
          <p:spPr>
            <a:xfrm>
              <a:off x="3953295" y="-15912"/>
              <a:ext cx="184906" cy="320267"/>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3" name="任意多边形 120"/>
            <p:cNvSpPr/>
            <p:nvPr>
              <p:custDataLst>
                <p:tags r:id="rId28"/>
              </p:custDataLst>
            </p:nvPr>
          </p:nvSpPr>
          <p:spPr>
            <a:xfrm>
              <a:off x="3970839" y="-15912"/>
              <a:ext cx="225136" cy="389946"/>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任意多边形 119"/>
            <p:cNvSpPr/>
            <p:nvPr>
              <p:custDataLst>
                <p:tags r:id="rId29"/>
              </p:custDataLst>
            </p:nvPr>
          </p:nvSpPr>
          <p:spPr>
            <a:xfrm>
              <a:off x="3993516" y="-15912"/>
              <a:ext cx="261121" cy="448012"/>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任意多边形 118"/>
            <p:cNvSpPr/>
            <p:nvPr>
              <p:custDataLst>
                <p:tags r:id="rId30"/>
              </p:custDataLst>
            </p:nvPr>
          </p:nvSpPr>
          <p:spPr>
            <a:xfrm>
              <a:off x="4020322" y="-15912"/>
              <a:ext cx="292975" cy="49674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任意多边形 117"/>
            <p:cNvSpPr/>
            <p:nvPr>
              <p:custDataLst>
                <p:tags r:id="rId31"/>
              </p:custDataLst>
            </p:nvPr>
          </p:nvSpPr>
          <p:spPr>
            <a:xfrm>
              <a:off x="4052100" y="-15912"/>
              <a:ext cx="319859" cy="53814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7" name="任意多边形 116"/>
            <p:cNvSpPr/>
            <p:nvPr>
              <p:custDataLst>
                <p:tags r:id="rId32"/>
              </p:custDataLst>
            </p:nvPr>
          </p:nvSpPr>
          <p:spPr>
            <a:xfrm>
              <a:off x="4088088" y="-15912"/>
              <a:ext cx="342534" cy="573545"/>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8" name="任意多边形 115"/>
            <p:cNvSpPr/>
            <p:nvPr>
              <p:custDataLst>
                <p:tags r:id="rId33"/>
              </p:custDataLst>
            </p:nvPr>
          </p:nvSpPr>
          <p:spPr>
            <a:xfrm>
              <a:off x="4126493" y="-15912"/>
              <a:ext cx="361902" cy="603227"/>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9" name="任意多边形 114"/>
            <p:cNvSpPr/>
            <p:nvPr>
              <p:custDataLst>
                <p:tags r:id="rId34"/>
              </p:custDataLst>
            </p:nvPr>
          </p:nvSpPr>
          <p:spPr>
            <a:xfrm>
              <a:off x="4169001" y="-15912"/>
              <a:ext cx="378056" cy="627340"/>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任意多边形 113"/>
            <p:cNvSpPr/>
            <p:nvPr>
              <p:custDataLst>
                <p:tags r:id="rId35"/>
              </p:custDataLst>
            </p:nvPr>
          </p:nvSpPr>
          <p:spPr>
            <a:xfrm>
              <a:off x="4214536" y="-15912"/>
              <a:ext cx="391182" cy="646209"/>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任意多边形 112"/>
            <p:cNvSpPr/>
            <p:nvPr>
              <p:custDataLst>
                <p:tags r:id="rId36"/>
              </p:custDataLst>
            </p:nvPr>
          </p:nvSpPr>
          <p:spPr>
            <a:xfrm>
              <a:off x="4262766" y="-15912"/>
              <a:ext cx="401613" cy="660830"/>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任意多边形 111"/>
            <p:cNvSpPr/>
            <p:nvPr>
              <p:custDataLst>
                <p:tags r:id="rId37"/>
              </p:custDataLst>
            </p:nvPr>
          </p:nvSpPr>
          <p:spPr>
            <a:xfrm>
              <a:off x="4315229" y="-11749"/>
              <a:ext cx="392560" cy="667277"/>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任意多边形 110"/>
            <p:cNvSpPr/>
            <p:nvPr>
              <p:custDataLst>
                <p:tags r:id="rId38"/>
              </p:custDataLst>
            </p:nvPr>
          </p:nvSpPr>
          <p:spPr>
            <a:xfrm>
              <a:off x="4370490" y="33932"/>
              <a:ext cx="365354" cy="625948"/>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任意多边形 109"/>
            <p:cNvSpPr/>
            <p:nvPr>
              <p:custDataLst>
                <p:tags r:id="rId39"/>
              </p:custDataLst>
            </p:nvPr>
          </p:nvSpPr>
          <p:spPr>
            <a:xfrm>
              <a:off x="4431035" y="87998"/>
              <a:ext cx="328880" cy="568619"/>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任意多边形 108"/>
            <p:cNvSpPr/>
            <p:nvPr>
              <p:custDataLst>
                <p:tags r:id="rId40"/>
              </p:custDataLst>
            </p:nvPr>
          </p:nvSpPr>
          <p:spPr>
            <a:xfrm>
              <a:off x="4497739" y="152729"/>
              <a:ext cx="282878" cy="489959"/>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任意多边形 107"/>
            <p:cNvSpPr/>
            <p:nvPr>
              <p:custDataLst>
                <p:tags r:id="rId41"/>
              </p:custDataLst>
            </p:nvPr>
          </p:nvSpPr>
          <p:spPr>
            <a:xfrm>
              <a:off x="4574834" y="235459"/>
              <a:ext cx="216681" cy="375302"/>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任意多边形 106"/>
            <p:cNvSpPr/>
            <p:nvPr>
              <p:custDataLst>
                <p:tags r:id="rId42"/>
              </p:custDataLst>
            </p:nvPr>
          </p:nvSpPr>
          <p:spPr>
            <a:xfrm>
              <a:off x="4680513" y="368466"/>
              <a:ext cx="91984" cy="159320"/>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98" name="组合 97"/>
          <p:cNvGrpSpPr/>
          <p:nvPr>
            <p:custDataLst>
              <p:tags r:id="rId13"/>
            </p:custDataLst>
          </p:nvPr>
        </p:nvGrpSpPr>
        <p:grpSpPr>
          <a:xfrm flipV="1">
            <a:off x="4846073" y="1206906"/>
            <a:ext cx="2499854" cy="423321"/>
            <a:chOff x="4846073" y="4928576"/>
            <a:chExt cx="2499854" cy="423321"/>
          </a:xfrm>
          <a:solidFill>
            <a:srgbClr val="B8CD32"/>
          </a:solidFill>
        </p:grpSpPr>
        <p:cxnSp>
          <p:nvCxnSpPr>
            <p:cNvPr id="99" name="直接连接符 98"/>
            <p:cNvCxnSpPr/>
            <p:nvPr>
              <p:custDataLst>
                <p:tags r:id="rId23"/>
              </p:custDataLst>
            </p:nvPr>
          </p:nvCxnSpPr>
          <p:spPr>
            <a:xfrm flipV="1">
              <a:off x="7345927" y="4928576"/>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custDataLst>
                <p:tags r:id="rId24"/>
              </p:custDataLst>
            </p:nvPr>
          </p:nvCxnSpPr>
          <p:spPr>
            <a:xfrm rot="10800000">
              <a:off x="4846074" y="5258793"/>
              <a:ext cx="2499853" cy="0"/>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custDataLst>
                <p:tags r:id="rId25"/>
              </p:custDataLst>
            </p:nvPr>
          </p:nvCxnSpPr>
          <p:spPr>
            <a:xfrm flipV="1">
              <a:off x="4846073" y="4928576"/>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custDataLst>
              <p:tags r:id="rId14"/>
            </p:custDataLst>
          </p:nvPr>
        </p:nvGrpSpPr>
        <p:grpSpPr>
          <a:xfrm>
            <a:off x="4846073" y="5229700"/>
            <a:ext cx="2499854" cy="644021"/>
            <a:chOff x="4846073" y="4936838"/>
            <a:chExt cx="2499854" cy="644021"/>
          </a:xfrm>
        </p:grpSpPr>
        <p:cxnSp>
          <p:nvCxnSpPr>
            <p:cNvPr id="102" name="直接连接符 101"/>
            <p:cNvCxnSpPr/>
            <p:nvPr>
              <p:custDataLst>
                <p:tags r:id="rId20"/>
              </p:custDataLst>
            </p:nvPr>
          </p:nvCxnSpPr>
          <p:spPr>
            <a:xfrm flipV="1">
              <a:off x="7345927" y="4936838"/>
              <a:ext cx="0" cy="644021"/>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custDataLst>
                <p:tags r:id="rId21"/>
              </p:custDataLst>
            </p:nvPr>
          </p:nvCxnSpPr>
          <p:spPr>
            <a:xfrm rot="10800000">
              <a:off x="4846074" y="5487382"/>
              <a:ext cx="2499853" cy="0"/>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custDataLst>
                <p:tags r:id="rId22"/>
              </p:custDataLst>
            </p:nvPr>
          </p:nvCxnSpPr>
          <p:spPr>
            <a:xfrm flipV="1">
              <a:off x="4846073" y="4936838"/>
              <a:ext cx="0" cy="644021"/>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ctrTitle" hasCustomPrompt="1"/>
            <p:custDataLst>
              <p:tags r:id="rId15"/>
            </p:custDataLst>
          </p:nvPr>
        </p:nvSpPr>
        <p:spPr>
          <a:xfrm>
            <a:off x="2331537" y="2195875"/>
            <a:ext cx="7528927" cy="1515717"/>
          </a:xfrm>
        </p:spPr>
        <p:txBody>
          <a:bodyPr lIns="90000" tIns="46800" rIns="90000" bIns="46800" anchor="ctr">
            <a:normAutofit/>
          </a:bodyPr>
          <a:lstStyle>
            <a:lvl1pPr algn="ctr">
              <a:defRPr sz="7200" spc="600">
                <a:gradFill>
                  <a:gsLst>
                    <a:gs pos="0">
                      <a:schemeClr val="accent5"/>
                    </a:gs>
                    <a:gs pos="100000">
                      <a:schemeClr val="accent2"/>
                    </a:gs>
                  </a:gsLst>
                  <a:lin ang="0" scaled="0"/>
                </a:gradFill>
              </a:defRPr>
            </a:lvl1pPr>
          </a:lstStyle>
          <a:p>
            <a:r>
              <a:rPr lang="zh-CN" altLang="en-US" dirty="0"/>
              <a:t>编辑标题</a:t>
            </a:r>
          </a:p>
        </p:txBody>
      </p:sp>
      <p:sp>
        <p:nvSpPr>
          <p:cNvPr id="3" name="副标题 2"/>
          <p:cNvSpPr>
            <a:spLocks noGrp="1"/>
          </p:cNvSpPr>
          <p:nvPr>
            <p:ph type="subTitle" idx="1"/>
            <p:custDataLst>
              <p:tags r:id="rId16"/>
            </p:custDataLst>
          </p:nvPr>
        </p:nvSpPr>
        <p:spPr>
          <a:xfrm>
            <a:off x="3691255" y="3806825"/>
            <a:ext cx="4671695" cy="482600"/>
          </a:xfrm>
        </p:spPr>
        <p:txBody>
          <a:bodyPr lIns="90000" tIns="46800" rIns="90000" bIns="46800" anchor="ctr">
            <a:normAutofit/>
          </a:bodyPr>
          <a:lstStyle>
            <a:lvl1pPr marL="0" indent="0" algn="dist">
              <a:buNone/>
              <a:defRPr sz="2000" spc="0" baseline="0">
                <a:gradFill>
                  <a:gsLst>
                    <a:gs pos="0">
                      <a:schemeClr val="accent5"/>
                    </a:gs>
                    <a:gs pos="100000">
                      <a:schemeClr val="accent2"/>
                    </a:gs>
                  </a:gsLst>
                  <a:lin ang="0" scaled="0"/>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dirty="0"/>
          </a:p>
        </p:txBody>
      </p:sp>
      <p:sp>
        <p:nvSpPr>
          <p:cNvPr id="16" name="日期占位符 15"/>
          <p:cNvSpPr>
            <a:spLocks noGrp="1"/>
          </p:cNvSpPr>
          <p:nvPr>
            <p:ph type="dt" sz="half" idx="10"/>
            <p:custDataLst>
              <p:tags r:id="rId17"/>
            </p:custDataLst>
          </p:nvPr>
        </p:nvSpPr>
        <p:spPr/>
        <p:txBody>
          <a:bodyPr/>
          <a:lstStyle>
            <a:lvl1pPr>
              <a:defRPr>
                <a:solidFill>
                  <a:schemeClr val="bg1">
                    <a:lumMod val="50000"/>
                  </a:schemeClr>
                </a:solidFill>
              </a:defRPr>
            </a:lvl1pPr>
          </a:lstStyle>
          <a:p>
            <a:fld id="{760FBDFE-C587-4B4C-A407-44438C67B59E}" type="datetimeFigureOut">
              <a:rPr lang="zh-CN" altLang="en-US" smtClean="0"/>
              <a:pPr/>
              <a:t>2019/2/22</a:t>
            </a:fld>
            <a:endParaRPr lang="zh-CN" altLang="en-US"/>
          </a:p>
        </p:txBody>
      </p:sp>
      <p:sp>
        <p:nvSpPr>
          <p:cNvPr id="17" name="页脚占位符 16"/>
          <p:cNvSpPr>
            <a:spLocks noGrp="1"/>
          </p:cNvSpPr>
          <p:nvPr>
            <p:ph type="ftr" sz="quarter" idx="11"/>
            <p:custDataLst>
              <p:tags r:id="rId18"/>
            </p:custDataLst>
          </p:nvPr>
        </p:nvSpPr>
        <p:spPr/>
        <p:txBody>
          <a:bodyPr/>
          <a:lstStyle>
            <a:lvl1pPr>
              <a:defRPr>
                <a:solidFill>
                  <a:schemeClr val="bg1">
                    <a:lumMod val="50000"/>
                  </a:schemeClr>
                </a:solidFill>
              </a:defRPr>
            </a:lvl1pPr>
          </a:lstStyle>
          <a:p>
            <a:endParaRPr lang="zh-CN" altLang="en-US" dirty="0"/>
          </a:p>
        </p:txBody>
      </p:sp>
      <p:sp>
        <p:nvSpPr>
          <p:cNvPr id="18" name="灯片编号占位符 17"/>
          <p:cNvSpPr>
            <a:spLocks noGrp="1"/>
          </p:cNvSpPr>
          <p:nvPr>
            <p:ph type="sldNum" sz="quarter" idx="12"/>
            <p:custDataLst>
              <p:tags r:id="rId19"/>
            </p:custDataLst>
          </p:nvPr>
        </p:nvSpPr>
        <p:spPr/>
        <p:txBody>
          <a:bodyPr/>
          <a:lstStyle>
            <a:lvl1pPr>
              <a:defRPr>
                <a:solidFill>
                  <a:schemeClr val="bg1">
                    <a:lumMod val="50000"/>
                  </a:schemeClr>
                </a:solidFill>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2019/2/22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23888" y="980082"/>
            <a:ext cx="10944225" cy="48978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Freeform 10"/>
          <p:cNvSpPr/>
          <p:nvPr>
            <p:custDataLst>
              <p:tags r:id="rId1"/>
            </p:custDataLst>
          </p:nvPr>
        </p:nvSpPr>
        <p:spPr bwMode="auto">
          <a:xfrm flipH="1">
            <a:off x="0" y="2859087"/>
            <a:ext cx="3282950" cy="3998913"/>
          </a:xfrm>
          <a:custGeom>
            <a:avLst/>
            <a:gdLst>
              <a:gd name="T0" fmla="*/ 1840 w 1840"/>
              <a:gd name="T1" fmla="*/ 392 h 2240"/>
              <a:gd name="T2" fmla="*/ 1208 w 1840"/>
              <a:gd name="T3" fmla="*/ 476 h 2240"/>
              <a:gd name="T4" fmla="*/ 1012 w 1840"/>
              <a:gd name="T5" fmla="*/ 916 h 2240"/>
              <a:gd name="T6" fmla="*/ 736 w 1840"/>
              <a:gd name="T7" fmla="*/ 2240 h 2240"/>
              <a:gd name="T8" fmla="*/ 1840 w 1840"/>
              <a:gd name="T9" fmla="*/ 2240 h 2240"/>
              <a:gd name="T10" fmla="*/ 1840 w 1840"/>
              <a:gd name="T11" fmla="*/ 392 h 2240"/>
            </a:gdLst>
            <a:ahLst/>
            <a:cxnLst>
              <a:cxn ang="0">
                <a:pos x="T0" y="T1"/>
              </a:cxn>
              <a:cxn ang="0">
                <a:pos x="T2" y="T3"/>
              </a:cxn>
              <a:cxn ang="0">
                <a:pos x="T4" y="T5"/>
              </a:cxn>
              <a:cxn ang="0">
                <a:pos x="T6" y="T7"/>
              </a:cxn>
              <a:cxn ang="0">
                <a:pos x="T8" y="T9"/>
              </a:cxn>
              <a:cxn ang="0">
                <a:pos x="T10" y="T11"/>
              </a:cxn>
            </a:cxnLst>
            <a:rect l="0" t="0" r="r" b="b"/>
            <a:pathLst>
              <a:path w="1840" h="2240">
                <a:moveTo>
                  <a:pt x="1840" y="392"/>
                </a:moveTo>
                <a:cubicBezTo>
                  <a:pt x="1840" y="392"/>
                  <a:pt x="996" y="0"/>
                  <a:pt x="1208" y="476"/>
                </a:cubicBezTo>
                <a:cubicBezTo>
                  <a:pt x="1208" y="476"/>
                  <a:pt x="1464" y="904"/>
                  <a:pt x="1012" y="916"/>
                </a:cubicBezTo>
                <a:cubicBezTo>
                  <a:pt x="1012" y="916"/>
                  <a:pt x="0" y="1208"/>
                  <a:pt x="736" y="2240"/>
                </a:cubicBezTo>
                <a:cubicBezTo>
                  <a:pt x="1840" y="2240"/>
                  <a:pt x="1840" y="2240"/>
                  <a:pt x="1840" y="2240"/>
                </a:cubicBezTo>
                <a:lnTo>
                  <a:pt x="1840" y="392"/>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 name="Freeform 5"/>
          <p:cNvSpPr/>
          <p:nvPr>
            <p:custDataLst>
              <p:tags r:id="rId2"/>
            </p:custDataLst>
          </p:nvPr>
        </p:nvSpPr>
        <p:spPr bwMode="auto">
          <a:xfrm>
            <a:off x="0" y="0"/>
            <a:ext cx="1441450" cy="1277938"/>
          </a:xfrm>
          <a:custGeom>
            <a:avLst/>
            <a:gdLst>
              <a:gd name="T0" fmla="*/ 620 w 808"/>
              <a:gd name="T1" fmla="*/ 0 h 716"/>
              <a:gd name="T2" fmla="*/ 620 w 808"/>
              <a:gd name="T3" fmla="*/ 300 h 716"/>
              <a:gd name="T4" fmla="*/ 428 w 808"/>
              <a:gd name="T5" fmla="*/ 580 h 716"/>
              <a:gd name="T6" fmla="*/ 0 w 808"/>
              <a:gd name="T7" fmla="*/ 716 h 716"/>
              <a:gd name="T8" fmla="*/ 0 w 808"/>
              <a:gd name="T9" fmla="*/ 0 h 716"/>
              <a:gd name="T10" fmla="*/ 620 w 808"/>
              <a:gd name="T11" fmla="*/ 0 h 716"/>
            </a:gdLst>
            <a:ahLst/>
            <a:cxnLst>
              <a:cxn ang="0">
                <a:pos x="T0" y="T1"/>
              </a:cxn>
              <a:cxn ang="0">
                <a:pos x="T2" y="T3"/>
              </a:cxn>
              <a:cxn ang="0">
                <a:pos x="T4" y="T5"/>
              </a:cxn>
              <a:cxn ang="0">
                <a:pos x="T6" y="T7"/>
              </a:cxn>
              <a:cxn ang="0">
                <a:pos x="T8" y="T9"/>
              </a:cxn>
              <a:cxn ang="0">
                <a:pos x="T10" y="T11"/>
              </a:cxn>
            </a:cxnLst>
            <a:rect l="0" t="0" r="r" b="b"/>
            <a:pathLst>
              <a:path w="808" h="716">
                <a:moveTo>
                  <a:pt x="620" y="0"/>
                </a:moveTo>
                <a:cubicBezTo>
                  <a:pt x="620" y="0"/>
                  <a:pt x="432" y="84"/>
                  <a:pt x="620" y="300"/>
                </a:cubicBezTo>
                <a:cubicBezTo>
                  <a:pt x="808" y="516"/>
                  <a:pt x="588" y="640"/>
                  <a:pt x="428" y="580"/>
                </a:cubicBezTo>
                <a:cubicBezTo>
                  <a:pt x="268" y="520"/>
                  <a:pt x="60" y="524"/>
                  <a:pt x="0" y="716"/>
                </a:cubicBezTo>
                <a:cubicBezTo>
                  <a:pt x="0" y="0"/>
                  <a:pt x="0" y="0"/>
                  <a:pt x="0" y="0"/>
                </a:cubicBezTo>
                <a:lnTo>
                  <a:pt x="620" y="0"/>
                </a:lnTo>
                <a:close/>
              </a:path>
            </a:pathLst>
          </a:custGeom>
          <a:solidFill>
            <a:schemeClr val="accent6"/>
          </a:solidFill>
          <a:ln>
            <a:noFill/>
          </a:ln>
        </p:spPr>
        <p:txBody>
          <a:bodyPr vert="horz" wrap="square" lIns="91440" tIns="45720" rIns="91440" bIns="45720" numCol="1" anchor="t" anchorCtr="0" compatLnSpc="1"/>
          <a:lstStyle/>
          <a:p>
            <a:endParaRPr lang="zh-CN" altLang="en-US"/>
          </a:p>
        </p:txBody>
      </p:sp>
      <p:sp>
        <p:nvSpPr>
          <p:cNvPr id="8" name="Freeform 6"/>
          <p:cNvSpPr/>
          <p:nvPr>
            <p:custDataLst>
              <p:tags r:id="rId3"/>
            </p:custDataLst>
          </p:nvPr>
        </p:nvSpPr>
        <p:spPr bwMode="auto">
          <a:xfrm flipH="1">
            <a:off x="9758362" y="3995737"/>
            <a:ext cx="2433638" cy="2862263"/>
          </a:xfrm>
          <a:custGeom>
            <a:avLst/>
            <a:gdLst>
              <a:gd name="T0" fmla="*/ 0 w 1364"/>
              <a:gd name="T1" fmla="*/ 208 h 1604"/>
              <a:gd name="T2" fmla="*/ 1288 w 1364"/>
              <a:gd name="T3" fmla="*/ 1092 h 1604"/>
              <a:gd name="T4" fmla="*/ 1016 w 1364"/>
              <a:gd name="T5" fmla="*/ 1324 h 1604"/>
              <a:gd name="T6" fmla="*/ 920 w 1364"/>
              <a:gd name="T7" fmla="*/ 1296 h 1604"/>
              <a:gd name="T8" fmla="*/ 648 w 1364"/>
              <a:gd name="T9" fmla="*/ 1604 h 1604"/>
              <a:gd name="T10" fmla="*/ 0 w 1364"/>
              <a:gd name="T11" fmla="*/ 1604 h 1604"/>
              <a:gd name="T12" fmla="*/ 0 w 1364"/>
              <a:gd name="T13" fmla="*/ 208 h 1604"/>
            </a:gdLst>
            <a:ahLst/>
            <a:cxnLst>
              <a:cxn ang="0">
                <a:pos x="T0" y="T1"/>
              </a:cxn>
              <a:cxn ang="0">
                <a:pos x="T2" y="T3"/>
              </a:cxn>
              <a:cxn ang="0">
                <a:pos x="T4" y="T5"/>
              </a:cxn>
              <a:cxn ang="0">
                <a:pos x="T6" y="T7"/>
              </a:cxn>
              <a:cxn ang="0">
                <a:pos x="T8" y="T9"/>
              </a:cxn>
              <a:cxn ang="0">
                <a:pos x="T10" y="T11"/>
              </a:cxn>
              <a:cxn ang="0">
                <a:pos x="T12" y="T13"/>
              </a:cxn>
            </a:cxnLst>
            <a:rect l="0" t="0" r="r" b="b"/>
            <a:pathLst>
              <a:path w="1364" h="1604">
                <a:moveTo>
                  <a:pt x="0" y="208"/>
                </a:moveTo>
                <a:cubicBezTo>
                  <a:pt x="0" y="208"/>
                  <a:pt x="1040" y="0"/>
                  <a:pt x="1288" y="1092"/>
                </a:cubicBezTo>
                <a:cubicBezTo>
                  <a:pt x="1288" y="1092"/>
                  <a:pt x="1364" y="1388"/>
                  <a:pt x="1016" y="1324"/>
                </a:cubicBezTo>
                <a:cubicBezTo>
                  <a:pt x="920" y="1296"/>
                  <a:pt x="920" y="1296"/>
                  <a:pt x="920" y="1296"/>
                </a:cubicBezTo>
                <a:cubicBezTo>
                  <a:pt x="920" y="1296"/>
                  <a:pt x="716" y="1236"/>
                  <a:pt x="648" y="1604"/>
                </a:cubicBezTo>
                <a:cubicBezTo>
                  <a:pt x="0" y="1604"/>
                  <a:pt x="0" y="1604"/>
                  <a:pt x="0" y="1604"/>
                </a:cubicBezTo>
                <a:lnTo>
                  <a:pt x="0" y="20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9" name="Freeform 7"/>
          <p:cNvSpPr/>
          <p:nvPr>
            <p:custDataLst>
              <p:tags r:id="rId4"/>
            </p:custDataLst>
          </p:nvPr>
        </p:nvSpPr>
        <p:spPr bwMode="auto">
          <a:xfrm>
            <a:off x="0" y="5089664"/>
            <a:ext cx="4076997" cy="1768336"/>
          </a:xfrm>
          <a:custGeom>
            <a:avLst/>
            <a:gdLst>
              <a:gd name="T0" fmla="*/ 0 w 1624"/>
              <a:gd name="T1" fmla="*/ 704 h 704"/>
              <a:gd name="T2" fmla="*/ 1204 w 1624"/>
              <a:gd name="T3" fmla="*/ 28 h 704"/>
              <a:gd name="T4" fmla="*/ 1452 w 1624"/>
              <a:gd name="T5" fmla="*/ 304 h 704"/>
              <a:gd name="T6" fmla="*/ 1376 w 1624"/>
              <a:gd name="T7" fmla="*/ 704 h 704"/>
              <a:gd name="T8" fmla="*/ 0 w 1624"/>
              <a:gd name="T9" fmla="*/ 704 h 704"/>
            </a:gdLst>
            <a:ahLst/>
            <a:cxnLst>
              <a:cxn ang="0">
                <a:pos x="T0" y="T1"/>
              </a:cxn>
              <a:cxn ang="0">
                <a:pos x="T2" y="T3"/>
              </a:cxn>
              <a:cxn ang="0">
                <a:pos x="T4" y="T5"/>
              </a:cxn>
              <a:cxn ang="0">
                <a:pos x="T6" y="T7"/>
              </a:cxn>
              <a:cxn ang="0">
                <a:pos x="T8" y="T9"/>
              </a:cxn>
            </a:cxnLst>
            <a:rect l="0" t="0" r="r" b="b"/>
            <a:pathLst>
              <a:path w="1624" h="704">
                <a:moveTo>
                  <a:pt x="0" y="704"/>
                </a:moveTo>
                <a:cubicBezTo>
                  <a:pt x="0" y="704"/>
                  <a:pt x="540" y="48"/>
                  <a:pt x="1204" y="28"/>
                </a:cubicBezTo>
                <a:cubicBezTo>
                  <a:pt x="1204" y="28"/>
                  <a:pt x="1624" y="0"/>
                  <a:pt x="1452" y="304"/>
                </a:cubicBezTo>
                <a:cubicBezTo>
                  <a:pt x="1452" y="304"/>
                  <a:pt x="1252" y="616"/>
                  <a:pt x="1376" y="704"/>
                </a:cubicBezTo>
                <a:lnTo>
                  <a:pt x="0" y="704"/>
                </a:lnTo>
                <a:close/>
              </a:path>
            </a:pathLst>
          </a:custGeom>
          <a:solidFill>
            <a:schemeClr val="accent1">
              <a:lumMod val="20000"/>
              <a:lumOff val="80000"/>
            </a:schemeClr>
          </a:solidFill>
          <a:ln>
            <a:noFill/>
          </a:ln>
        </p:spPr>
        <p:txBody>
          <a:bodyPr vert="horz" wrap="square" lIns="91440" tIns="45720" rIns="91440" bIns="45720" numCol="1" anchor="t" anchorCtr="0" compatLnSpc="1"/>
          <a:lstStyle/>
          <a:p>
            <a:endParaRPr lang="zh-CN" altLang="en-US"/>
          </a:p>
        </p:txBody>
      </p:sp>
      <p:sp>
        <p:nvSpPr>
          <p:cNvPr id="10" name="Freeform 8"/>
          <p:cNvSpPr/>
          <p:nvPr>
            <p:custDataLst>
              <p:tags r:id="rId5"/>
            </p:custDataLst>
          </p:nvPr>
        </p:nvSpPr>
        <p:spPr bwMode="auto">
          <a:xfrm>
            <a:off x="4865858" y="5074503"/>
            <a:ext cx="6305380" cy="1783497"/>
          </a:xfrm>
          <a:custGeom>
            <a:avLst/>
            <a:gdLst>
              <a:gd name="T0" fmla="*/ 0 w 2532"/>
              <a:gd name="T1" fmla="*/ 716 h 716"/>
              <a:gd name="T2" fmla="*/ 836 w 2532"/>
              <a:gd name="T3" fmla="*/ 488 h 716"/>
              <a:gd name="T4" fmla="*/ 1488 w 2532"/>
              <a:gd name="T5" fmla="*/ 328 h 716"/>
              <a:gd name="T6" fmla="*/ 2212 w 2532"/>
              <a:gd name="T7" fmla="*/ 308 h 716"/>
              <a:gd name="T8" fmla="*/ 2496 w 2532"/>
              <a:gd name="T9" fmla="*/ 716 h 716"/>
              <a:gd name="T10" fmla="*/ 0 w 2532"/>
              <a:gd name="T11" fmla="*/ 716 h 716"/>
            </a:gdLst>
            <a:ahLst/>
            <a:cxnLst>
              <a:cxn ang="0">
                <a:pos x="T0" y="T1"/>
              </a:cxn>
              <a:cxn ang="0">
                <a:pos x="T2" y="T3"/>
              </a:cxn>
              <a:cxn ang="0">
                <a:pos x="T4" y="T5"/>
              </a:cxn>
              <a:cxn ang="0">
                <a:pos x="T6" y="T7"/>
              </a:cxn>
              <a:cxn ang="0">
                <a:pos x="T8" y="T9"/>
              </a:cxn>
              <a:cxn ang="0">
                <a:pos x="T10" y="T11"/>
              </a:cxn>
            </a:cxnLst>
            <a:rect l="0" t="0" r="r" b="b"/>
            <a:pathLst>
              <a:path w="2532" h="716">
                <a:moveTo>
                  <a:pt x="0" y="716"/>
                </a:moveTo>
                <a:cubicBezTo>
                  <a:pt x="0" y="716"/>
                  <a:pt x="340" y="348"/>
                  <a:pt x="836" y="488"/>
                </a:cubicBezTo>
                <a:cubicBezTo>
                  <a:pt x="836" y="488"/>
                  <a:pt x="1212" y="656"/>
                  <a:pt x="1488" y="328"/>
                </a:cubicBezTo>
                <a:cubicBezTo>
                  <a:pt x="1764" y="0"/>
                  <a:pt x="1976" y="152"/>
                  <a:pt x="2212" y="308"/>
                </a:cubicBezTo>
                <a:cubicBezTo>
                  <a:pt x="2212" y="308"/>
                  <a:pt x="2532" y="572"/>
                  <a:pt x="2496" y="716"/>
                </a:cubicBezTo>
                <a:lnTo>
                  <a:pt x="0" y="716"/>
                </a:ln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1" name="Freeform 9"/>
          <p:cNvSpPr/>
          <p:nvPr>
            <p:custDataLst>
              <p:tags r:id="rId6"/>
            </p:custDataLst>
          </p:nvPr>
        </p:nvSpPr>
        <p:spPr bwMode="auto">
          <a:xfrm>
            <a:off x="10150475" y="4402137"/>
            <a:ext cx="2041525" cy="2455863"/>
          </a:xfrm>
          <a:custGeom>
            <a:avLst/>
            <a:gdLst>
              <a:gd name="T0" fmla="*/ 1144 w 1144"/>
              <a:gd name="T1" fmla="*/ 0 h 1376"/>
              <a:gd name="T2" fmla="*/ 716 w 1144"/>
              <a:gd name="T3" fmla="*/ 684 h 1376"/>
              <a:gd name="T4" fmla="*/ 416 w 1144"/>
              <a:gd name="T5" fmla="*/ 1212 h 1376"/>
              <a:gd name="T6" fmla="*/ 0 w 1144"/>
              <a:gd name="T7" fmla="*/ 1376 h 1376"/>
              <a:gd name="T8" fmla="*/ 1144 w 1144"/>
              <a:gd name="T9" fmla="*/ 1376 h 1376"/>
              <a:gd name="T10" fmla="*/ 1144 w 1144"/>
              <a:gd name="T11" fmla="*/ 0 h 1376"/>
            </a:gdLst>
            <a:ahLst/>
            <a:cxnLst>
              <a:cxn ang="0">
                <a:pos x="T0" y="T1"/>
              </a:cxn>
              <a:cxn ang="0">
                <a:pos x="T2" y="T3"/>
              </a:cxn>
              <a:cxn ang="0">
                <a:pos x="T4" y="T5"/>
              </a:cxn>
              <a:cxn ang="0">
                <a:pos x="T6" y="T7"/>
              </a:cxn>
              <a:cxn ang="0">
                <a:pos x="T8" y="T9"/>
              </a:cxn>
              <a:cxn ang="0">
                <a:pos x="T10" y="T11"/>
              </a:cxn>
            </a:cxnLst>
            <a:rect l="0" t="0" r="r" b="b"/>
            <a:pathLst>
              <a:path w="1144" h="1376">
                <a:moveTo>
                  <a:pt x="1144" y="0"/>
                </a:moveTo>
                <a:cubicBezTo>
                  <a:pt x="1144" y="0"/>
                  <a:pt x="648" y="112"/>
                  <a:pt x="716" y="684"/>
                </a:cubicBezTo>
                <a:cubicBezTo>
                  <a:pt x="716" y="684"/>
                  <a:pt x="828" y="1080"/>
                  <a:pt x="416" y="1212"/>
                </a:cubicBezTo>
                <a:cubicBezTo>
                  <a:pt x="4" y="1344"/>
                  <a:pt x="0" y="1376"/>
                  <a:pt x="0" y="1376"/>
                </a:cubicBezTo>
                <a:cubicBezTo>
                  <a:pt x="1144" y="1376"/>
                  <a:pt x="1144" y="1376"/>
                  <a:pt x="1144" y="1376"/>
                </a:cubicBezTo>
                <a:lnTo>
                  <a:pt x="1144" y="0"/>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zh-CN" altLang="en-US"/>
          </a:p>
        </p:txBody>
      </p:sp>
      <p:sp>
        <p:nvSpPr>
          <p:cNvPr id="12" name="Freeform 11"/>
          <p:cNvSpPr/>
          <p:nvPr>
            <p:custDataLst>
              <p:tags r:id="rId7"/>
            </p:custDataLst>
          </p:nvPr>
        </p:nvSpPr>
        <p:spPr bwMode="auto">
          <a:xfrm>
            <a:off x="10493375" y="0"/>
            <a:ext cx="1698625" cy="1543050"/>
          </a:xfrm>
          <a:custGeom>
            <a:avLst/>
            <a:gdLst>
              <a:gd name="T0" fmla="*/ 324 w 952"/>
              <a:gd name="T1" fmla="*/ 0 h 864"/>
              <a:gd name="T2" fmla="*/ 296 w 952"/>
              <a:gd name="T3" fmla="*/ 376 h 864"/>
              <a:gd name="T4" fmla="*/ 536 w 952"/>
              <a:gd name="T5" fmla="*/ 700 h 864"/>
              <a:gd name="T6" fmla="*/ 952 w 952"/>
              <a:gd name="T7" fmla="*/ 768 h 864"/>
              <a:gd name="T8" fmla="*/ 952 w 952"/>
              <a:gd name="T9" fmla="*/ 0 h 864"/>
              <a:gd name="T10" fmla="*/ 324 w 952"/>
              <a:gd name="T11" fmla="*/ 0 h 864"/>
            </a:gdLst>
            <a:ahLst/>
            <a:cxnLst>
              <a:cxn ang="0">
                <a:pos x="T0" y="T1"/>
              </a:cxn>
              <a:cxn ang="0">
                <a:pos x="T2" y="T3"/>
              </a:cxn>
              <a:cxn ang="0">
                <a:pos x="T4" y="T5"/>
              </a:cxn>
              <a:cxn ang="0">
                <a:pos x="T6" y="T7"/>
              </a:cxn>
              <a:cxn ang="0">
                <a:pos x="T8" y="T9"/>
              </a:cxn>
              <a:cxn ang="0">
                <a:pos x="T10" y="T11"/>
              </a:cxn>
            </a:cxnLst>
            <a:rect l="0" t="0" r="r" b="b"/>
            <a:pathLst>
              <a:path w="952" h="864">
                <a:moveTo>
                  <a:pt x="324" y="0"/>
                </a:moveTo>
                <a:cubicBezTo>
                  <a:pt x="324" y="0"/>
                  <a:pt x="488" y="152"/>
                  <a:pt x="296" y="376"/>
                </a:cubicBezTo>
                <a:cubicBezTo>
                  <a:pt x="296" y="376"/>
                  <a:pt x="0" y="864"/>
                  <a:pt x="536" y="700"/>
                </a:cubicBezTo>
                <a:cubicBezTo>
                  <a:pt x="536" y="700"/>
                  <a:pt x="796" y="616"/>
                  <a:pt x="952" y="768"/>
                </a:cubicBezTo>
                <a:cubicBezTo>
                  <a:pt x="952" y="0"/>
                  <a:pt x="952" y="0"/>
                  <a:pt x="952" y="0"/>
                </a:cubicBezTo>
                <a:lnTo>
                  <a:pt x="324" y="0"/>
                </a:lnTo>
                <a:close/>
              </a:path>
            </a:pathLst>
          </a:custGeom>
          <a:solidFill>
            <a:schemeClr val="accent4">
              <a:lumMod val="60000"/>
              <a:lumOff val="40000"/>
            </a:schemeClr>
          </a:solidFill>
          <a:ln>
            <a:noFill/>
          </a:ln>
        </p:spPr>
        <p:txBody>
          <a:bodyPr vert="horz" wrap="square" lIns="91440" tIns="45720" rIns="91440" bIns="45720" numCol="1" anchor="t" anchorCtr="0" compatLnSpc="1"/>
          <a:lstStyle/>
          <a:p>
            <a:endParaRPr lang="zh-CN" altLang="en-US"/>
          </a:p>
        </p:txBody>
      </p:sp>
      <p:grpSp>
        <p:nvGrpSpPr>
          <p:cNvPr id="13" name="组合 12"/>
          <p:cNvGrpSpPr/>
          <p:nvPr>
            <p:custDataLst>
              <p:tags r:id="rId8"/>
            </p:custDataLst>
          </p:nvPr>
        </p:nvGrpSpPr>
        <p:grpSpPr>
          <a:xfrm>
            <a:off x="853588" y="-15913"/>
            <a:ext cx="1778716" cy="1425979"/>
            <a:chOff x="853588" y="-15913"/>
            <a:chExt cx="1778716" cy="1425979"/>
          </a:xfrm>
          <a:solidFill>
            <a:schemeClr val="accent4"/>
          </a:solidFill>
        </p:grpSpPr>
        <p:sp>
          <p:nvSpPr>
            <p:cNvPr id="14" name="任意多边形 122"/>
            <p:cNvSpPr/>
            <p:nvPr>
              <p:custDataLst>
                <p:tags r:id="rId67"/>
              </p:custDataLst>
            </p:nvPr>
          </p:nvSpPr>
          <p:spPr>
            <a:xfrm>
              <a:off x="853588" y="-15912"/>
              <a:ext cx="276388" cy="478719"/>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任意多边形 121"/>
            <p:cNvSpPr/>
            <p:nvPr>
              <p:custDataLst>
                <p:tags r:id="rId68"/>
              </p:custDataLst>
            </p:nvPr>
          </p:nvSpPr>
          <p:spPr>
            <a:xfrm>
              <a:off x="863589" y="-15912"/>
              <a:ext cx="390168" cy="675791"/>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任意多边形 120"/>
            <p:cNvSpPr/>
            <p:nvPr>
              <p:custDataLst>
                <p:tags r:id="rId69"/>
              </p:custDataLst>
            </p:nvPr>
          </p:nvSpPr>
          <p:spPr>
            <a:xfrm>
              <a:off x="900607" y="-15912"/>
              <a:ext cx="475056" cy="822820"/>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119"/>
            <p:cNvSpPr/>
            <p:nvPr>
              <p:custDataLst>
                <p:tags r:id="rId70"/>
              </p:custDataLst>
            </p:nvPr>
          </p:nvSpPr>
          <p:spPr>
            <a:xfrm>
              <a:off x="948457" y="-15912"/>
              <a:ext cx="550987" cy="945343"/>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任意多边形 118"/>
            <p:cNvSpPr/>
            <p:nvPr>
              <p:custDataLst>
                <p:tags r:id="rId71"/>
              </p:custDataLst>
            </p:nvPr>
          </p:nvSpPr>
          <p:spPr>
            <a:xfrm>
              <a:off x="1005021" y="-15912"/>
              <a:ext cx="618203" cy="1048172"/>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17"/>
            <p:cNvSpPr/>
            <p:nvPr>
              <p:custDataLst>
                <p:tags r:id="rId72"/>
              </p:custDataLst>
            </p:nvPr>
          </p:nvSpPr>
          <p:spPr>
            <a:xfrm>
              <a:off x="1072076" y="-15912"/>
              <a:ext cx="674930" cy="1135530"/>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16"/>
            <p:cNvSpPr/>
            <p:nvPr>
              <p:custDataLst>
                <p:tags r:id="rId73"/>
              </p:custDataLst>
            </p:nvPr>
          </p:nvSpPr>
          <p:spPr>
            <a:xfrm>
              <a:off x="1148012" y="-15912"/>
              <a:ext cx="722776" cy="1210228"/>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任意多边形 115"/>
            <p:cNvSpPr/>
            <p:nvPr>
              <p:custDataLst>
                <p:tags r:id="rId74"/>
              </p:custDataLst>
            </p:nvPr>
          </p:nvSpPr>
          <p:spPr>
            <a:xfrm>
              <a:off x="1229051" y="-15913"/>
              <a:ext cx="763644" cy="1272862"/>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任意多边形 114"/>
            <p:cNvSpPr/>
            <p:nvPr>
              <p:custDataLst>
                <p:tags r:id="rId75"/>
              </p:custDataLst>
            </p:nvPr>
          </p:nvSpPr>
          <p:spPr>
            <a:xfrm>
              <a:off x="1318746" y="-15912"/>
              <a:ext cx="797730" cy="1323741"/>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113"/>
            <p:cNvSpPr/>
            <p:nvPr>
              <p:custDataLst>
                <p:tags r:id="rId76"/>
              </p:custDataLst>
            </p:nvPr>
          </p:nvSpPr>
          <p:spPr>
            <a:xfrm>
              <a:off x="1414829" y="-15912"/>
              <a:ext cx="825427" cy="136355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任意多边形 112"/>
            <p:cNvSpPr/>
            <p:nvPr>
              <p:custDataLst>
                <p:tags r:id="rId77"/>
              </p:custDataLst>
            </p:nvPr>
          </p:nvSpPr>
          <p:spPr>
            <a:xfrm>
              <a:off x="1516599" y="-15912"/>
              <a:ext cx="847439" cy="1394408"/>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111"/>
            <p:cNvSpPr/>
            <p:nvPr>
              <p:custDataLst>
                <p:tags r:id="rId78"/>
              </p:custDataLst>
            </p:nvPr>
          </p:nvSpPr>
          <p:spPr>
            <a:xfrm>
              <a:off x="1627300" y="-7128"/>
              <a:ext cx="828336" cy="1408012"/>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任意多边形 110"/>
            <p:cNvSpPr/>
            <p:nvPr>
              <p:custDataLst>
                <p:tags r:id="rId79"/>
              </p:custDataLst>
            </p:nvPr>
          </p:nvSpPr>
          <p:spPr>
            <a:xfrm>
              <a:off x="1743904" y="89263"/>
              <a:ext cx="770928" cy="1320803"/>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任意多边形 109"/>
            <p:cNvSpPr/>
            <p:nvPr>
              <p:custDataLst>
                <p:tags r:id="rId80"/>
              </p:custDataLst>
            </p:nvPr>
          </p:nvSpPr>
          <p:spPr>
            <a:xfrm>
              <a:off x="1871661" y="203345"/>
              <a:ext cx="693966" cy="1199834"/>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任意多边形 108"/>
            <p:cNvSpPr/>
            <p:nvPr>
              <p:custDataLst>
                <p:tags r:id="rId81"/>
              </p:custDataLst>
            </p:nvPr>
          </p:nvSpPr>
          <p:spPr>
            <a:xfrm>
              <a:off x="2012411" y="339934"/>
              <a:ext cx="596897" cy="1033856"/>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任意多边形 107"/>
            <p:cNvSpPr/>
            <p:nvPr>
              <p:custDataLst>
                <p:tags r:id="rId82"/>
              </p:custDataLst>
            </p:nvPr>
          </p:nvSpPr>
          <p:spPr>
            <a:xfrm>
              <a:off x="2175089" y="514502"/>
              <a:ext cx="457215" cy="791919"/>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任意多边形 106"/>
            <p:cNvSpPr/>
            <p:nvPr>
              <p:custDataLst>
                <p:tags r:id="rId83"/>
              </p:custDataLst>
            </p:nvPr>
          </p:nvSpPr>
          <p:spPr>
            <a:xfrm>
              <a:off x="2398080" y="795159"/>
              <a:ext cx="194093" cy="336179"/>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1" name="组合 30"/>
          <p:cNvGrpSpPr/>
          <p:nvPr>
            <p:custDataLst>
              <p:tags r:id="rId9"/>
            </p:custDataLst>
          </p:nvPr>
        </p:nvGrpSpPr>
        <p:grpSpPr>
          <a:xfrm>
            <a:off x="2753955" y="5356596"/>
            <a:ext cx="1853474" cy="1512821"/>
            <a:chOff x="2753955" y="5356596"/>
            <a:chExt cx="1853474" cy="1512821"/>
          </a:xfrm>
        </p:grpSpPr>
        <p:sp>
          <p:nvSpPr>
            <p:cNvPr id="32" name="任意多边形 152"/>
            <p:cNvSpPr/>
            <p:nvPr>
              <p:custDataLst>
                <p:tags r:id="rId50"/>
              </p:custDataLst>
            </p:nvPr>
          </p:nvSpPr>
          <p:spPr>
            <a:xfrm>
              <a:off x="2852811" y="5356596"/>
              <a:ext cx="778025" cy="1338207"/>
            </a:xfrm>
            <a:custGeom>
              <a:avLst/>
              <a:gdLst>
                <a:gd name="connsiteX0" fmla="*/ 778025 w 778025"/>
                <a:gd name="connsiteY0" fmla="*/ 0 h 1338207"/>
                <a:gd name="connsiteX1" fmla="*/ 5411 w 778025"/>
                <a:gd name="connsiteY1" fmla="*/ 1338207 h 1338207"/>
                <a:gd name="connsiteX2" fmla="*/ 0 w 778025"/>
                <a:gd name="connsiteY2" fmla="*/ 1270818 h 1338207"/>
                <a:gd name="connsiteX3" fmla="*/ 716960 w 778025"/>
                <a:gd name="connsiteY3" fmla="*/ 29008 h 1338207"/>
                <a:gd name="connsiteX4" fmla="*/ 778025 w 778025"/>
                <a:gd name="connsiteY4" fmla="*/ 0 h 1338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025" h="1338207">
                  <a:moveTo>
                    <a:pt x="778025" y="0"/>
                  </a:moveTo>
                  <a:cubicBezTo>
                    <a:pt x="778025" y="0"/>
                    <a:pt x="778025" y="0"/>
                    <a:pt x="5411" y="1338207"/>
                  </a:cubicBezTo>
                  <a:cubicBezTo>
                    <a:pt x="1824" y="1317234"/>
                    <a:pt x="566" y="1293826"/>
                    <a:pt x="0" y="1270818"/>
                  </a:cubicBezTo>
                  <a:cubicBezTo>
                    <a:pt x="0" y="1270818"/>
                    <a:pt x="0" y="1270818"/>
                    <a:pt x="716960" y="29008"/>
                  </a:cubicBezTo>
                  <a:cubicBezTo>
                    <a:pt x="737168" y="17994"/>
                    <a:pt x="758069" y="7379"/>
                    <a:pt x="77802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151"/>
            <p:cNvSpPr/>
            <p:nvPr>
              <p:custDataLst>
                <p:tags r:id="rId51"/>
              </p:custDataLst>
            </p:nvPr>
          </p:nvSpPr>
          <p:spPr>
            <a:xfrm>
              <a:off x="2911753" y="5361148"/>
              <a:ext cx="845438" cy="1440807"/>
            </a:xfrm>
            <a:custGeom>
              <a:avLst/>
              <a:gdLst>
                <a:gd name="connsiteX0" fmla="*/ 845438 w 845438"/>
                <a:gd name="connsiteY0" fmla="*/ 0 h 1440807"/>
                <a:gd name="connsiteX1" fmla="*/ 13588 w 845438"/>
                <a:gd name="connsiteY1" fmla="*/ 1440807 h 1440807"/>
                <a:gd name="connsiteX2" fmla="*/ 0 w 845438"/>
                <a:gd name="connsiteY2" fmla="*/ 1387583 h 1440807"/>
                <a:gd name="connsiteX3" fmla="*/ 792550 w 845438"/>
                <a:gd name="connsiteY3" fmla="*/ 14845 h 1440807"/>
                <a:gd name="connsiteX4" fmla="*/ 845438 w 845438"/>
                <a:gd name="connsiteY4" fmla="*/ 0 h 144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438" h="1440807">
                  <a:moveTo>
                    <a:pt x="845438" y="0"/>
                  </a:moveTo>
                  <a:cubicBezTo>
                    <a:pt x="845438" y="0"/>
                    <a:pt x="845438" y="0"/>
                    <a:pt x="13588" y="1440807"/>
                  </a:cubicBezTo>
                  <a:cubicBezTo>
                    <a:pt x="8240" y="1424484"/>
                    <a:pt x="3710" y="1406742"/>
                    <a:pt x="0" y="1387583"/>
                  </a:cubicBezTo>
                  <a:cubicBezTo>
                    <a:pt x="0" y="1387583"/>
                    <a:pt x="0" y="1387583"/>
                    <a:pt x="792550" y="14845"/>
                  </a:cubicBezTo>
                  <a:cubicBezTo>
                    <a:pt x="810998" y="8479"/>
                    <a:pt x="828628" y="3530"/>
                    <a:pt x="845438"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任意多边形 150"/>
            <p:cNvSpPr/>
            <p:nvPr>
              <p:custDataLst>
                <p:tags r:id="rId52"/>
              </p:custDataLst>
            </p:nvPr>
          </p:nvSpPr>
          <p:spPr>
            <a:xfrm>
              <a:off x="2802949" y="5372565"/>
              <a:ext cx="689682" cy="1194565"/>
            </a:xfrm>
            <a:custGeom>
              <a:avLst/>
              <a:gdLst>
                <a:gd name="connsiteX0" fmla="*/ 689682 w 689682"/>
                <a:gd name="connsiteY0" fmla="*/ 0 h 1194565"/>
                <a:gd name="connsiteX1" fmla="*/ 0 w 689682"/>
                <a:gd name="connsiteY1" fmla="*/ 1194565 h 1194565"/>
                <a:gd name="connsiteX2" fmla="*/ 4351 w 689682"/>
                <a:gd name="connsiteY2" fmla="*/ 1110269 h 1194565"/>
                <a:gd name="connsiteX3" fmla="*/ 618855 w 689682"/>
                <a:gd name="connsiteY3" fmla="*/ 45917 h 1194565"/>
                <a:gd name="connsiteX4" fmla="*/ 689682 w 689682"/>
                <a:gd name="connsiteY4" fmla="*/ 0 h 1194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682" h="1194565">
                  <a:moveTo>
                    <a:pt x="689682" y="0"/>
                  </a:moveTo>
                  <a:cubicBezTo>
                    <a:pt x="689682" y="0"/>
                    <a:pt x="689682" y="0"/>
                    <a:pt x="0" y="1194565"/>
                  </a:cubicBezTo>
                  <a:cubicBezTo>
                    <a:pt x="485" y="1166538"/>
                    <a:pt x="1663" y="1138911"/>
                    <a:pt x="4351" y="1110269"/>
                  </a:cubicBezTo>
                  <a:cubicBezTo>
                    <a:pt x="4351" y="1110269"/>
                    <a:pt x="4351" y="1110269"/>
                    <a:pt x="618855" y="45917"/>
                  </a:cubicBezTo>
                  <a:cubicBezTo>
                    <a:pt x="642316" y="29268"/>
                    <a:pt x="665653" y="14434"/>
                    <a:pt x="68968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任意多边形 149"/>
            <p:cNvSpPr/>
            <p:nvPr>
              <p:custDataLst>
                <p:tags r:id="rId53"/>
              </p:custDataLst>
            </p:nvPr>
          </p:nvSpPr>
          <p:spPr>
            <a:xfrm>
              <a:off x="2981626" y="5381822"/>
              <a:ext cx="892612" cy="1487595"/>
            </a:xfrm>
            <a:custGeom>
              <a:avLst/>
              <a:gdLst>
                <a:gd name="connsiteX0" fmla="*/ 892612 w 892612"/>
                <a:gd name="connsiteY0" fmla="*/ 0 h 1487595"/>
                <a:gd name="connsiteX1" fmla="*/ 99407 w 892612"/>
                <a:gd name="connsiteY1" fmla="*/ 1373872 h 1487595"/>
                <a:gd name="connsiteX2" fmla="*/ 33749 w 892612"/>
                <a:gd name="connsiteY2" fmla="*/ 1487595 h 1487595"/>
                <a:gd name="connsiteX3" fmla="*/ 8806 w 892612"/>
                <a:gd name="connsiteY3" fmla="*/ 1487595 h 1487595"/>
                <a:gd name="connsiteX4" fmla="*/ 0 w 892612"/>
                <a:gd name="connsiteY4" fmla="*/ 1469290 h 1487595"/>
                <a:gd name="connsiteX5" fmla="*/ 846279 w 892612"/>
                <a:gd name="connsiteY5" fmla="*/ 3492 h 1487595"/>
                <a:gd name="connsiteX6" fmla="*/ 892612 w 892612"/>
                <a:gd name="connsiteY6" fmla="*/ 0 h 148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612" h="1487595">
                  <a:moveTo>
                    <a:pt x="892612" y="0"/>
                  </a:moveTo>
                  <a:cubicBezTo>
                    <a:pt x="892612" y="0"/>
                    <a:pt x="892612" y="0"/>
                    <a:pt x="99407" y="1373872"/>
                  </a:cubicBezTo>
                  <a:lnTo>
                    <a:pt x="33749" y="1487595"/>
                  </a:lnTo>
                  <a:lnTo>
                    <a:pt x="8806" y="1487595"/>
                  </a:lnTo>
                  <a:lnTo>
                    <a:pt x="0" y="1469290"/>
                  </a:lnTo>
                  <a:cubicBezTo>
                    <a:pt x="0" y="1469290"/>
                    <a:pt x="0" y="1469290"/>
                    <a:pt x="846279" y="3492"/>
                  </a:cubicBezTo>
                  <a:cubicBezTo>
                    <a:pt x="862269" y="1383"/>
                    <a:pt x="877440" y="691"/>
                    <a:pt x="89261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任意多边形 148"/>
            <p:cNvSpPr/>
            <p:nvPr>
              <p:custDataLst>
                <p:tags r:id="rId54"/>
              </p:custDataLst>
            </p:nvPr>
          </p:nvSpPr>
          <p:spPr>
            <a:xfrm>
              <a:off x="3100041" y="5410660"/>
              <a:ext cx="883628" cy="1458756"/>
            </a:xfrm>
            <a:custGeom>
              <a:avLst/>
              <a:gdLst>
                <a:gd name="connsiteX0" fmla="*/ 842213 w 883628"/>
                <a:gd name="connsiteY0" fmla="*/ 0 h 1458756"/>
                <a:gd name="connsiteX1" fmla="*/ 883628 w 883628"/>
                <a:gd name="connsiteY1" fmla="*/ 5026 h 1458756"/>
                <a:gd name="connsiteX2" fmla="*/ 67343 w 883628"/>
                <a:gd name="connsiteY2" fmla="*/ 1418874 h 1458756"/>
                <a:gd name="connsiteX3" fmla="*/ 44317 w 883628"/>
                <a:gd name="connsiteY3" fmla="*/ 1458756 h 1458756"/>
                <a:gd name="connsiteX4" fmla="*/ 0 w 883628"/>
                <a:gd name="connsiteY4" fmla="*/ 1458756 h 1458756"/>
                <a:gd name="connsiteX5" fmla="*/ 7196 w 883628"/>
                <a:gd name="connsiteY5" fmla="*/ 1446291 h 1458756"/>
                <a:gd name="connsiteX6" fmla="*/ 842213 w 883628"/>
                <a:gd name="connsiteY6" fmla="*/ 0 h 145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628" h="1458756">
                  <a:moveTo>
                    <a:pt x="842213" y="0"/>
                  </a:moveTo>
                  <a:cubicBezTo>
                    <a:pt x="856563" y="731"/>
                    <a:pt x="870096" y="2879"/>
                    <a:pt x="883628" y="5026"/>
                  </a:cubicBezTo>
                  <a:cubicBezTo>
                    <a:pt x="883628" y="5026"/>
                    <a:pt x="883628" y="5026"/>
                    <a:pt x="67343" y="1418874"/>
                  </a:cubicBezTo>
                  <a:lnTo>
                    <a:pt x="44317" y="1458756"/>
                  </a:lnTo>
                  <a:lnTo>
                    <a:pt x="0" y="1458756"/>
                  </a:lnTo>
                  <a:lnTo>
                    <a:pt x="7196" y="1446291"/>
                  </a:lnTo>
                  <a:cubicBezTo>
                    <a:pt x="84672" y="1312099"/>
                    <a:pt x="291274" y="954254"/>
                    <a:pt x="842213"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任意多边形 147"/>
            <p:cNvSpPr/>
            <p:nvPr>
              <p:custDataLst>
                <p:tags r:id="rId55"/>
              </p:custDataLst>
            </p:nvPr>
          </p:nvSpPr>
          <p:spPr>
            <a:xfrm>
              <a:off x="2764377" y="5415763"/>
              <a:ext cx="576287" cy="998158"/>
            </a:xfrm>
            <a:custGeom>
              <a:avLst/>
              <a:gdLst>
                <a:gd name="connsiteX0" fmla="*/ 576287 w 576287"/>
                <a:gd name="connsiteY0" fmla="*/ 0 h 998158"/>
                <a:gd name="connsiteX1" fmla="*/ 0 w 576287"/>
                <a:gd name="connsiteY1" fmla="*/ 998158 h 998158"/>
                <a:gd name="connsiteX2" fmla="*/ 22426 w 576287"/>
                <a:gd name="connsiteY2" fmla="*/ 882555 h 998158"/>
                <a:gd name="connsiteX3" fmla="*/ 487385 w 576287"/>
                <a:gd name="connsiteY3" fmla="*/ 77223 h 998158"/>
                <a:gd name="connsiteX4" fmla="*/ 576287 w 576287"/>
                <a:gd name="connsiteY4" fmla="*/ 0 h 99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6287" h="998158">
                  <a:moveTo>
                    <a:pt x="576287" y="0"/>
                  </a:moveTo>
                  <a:cubicBezTo>
                    <a:pt x="576287" y="0"/>
                    <a:pt x="576287" y="0"/>
                    <a:pt x="0" y="998158"/>
                  </a:cubicBezTo>
                  <a:cubicBezTo>
                    <a:pt x="4726" y="961188"/>
                    <a:pt x="12474" y="922181"/>
                    <a:pt x="22426" y="882555"/>
                  </a:cubicBezTo>
                  <a:cubicBezTo>
                    <a:pt x="22426" y="882555"/>
                    <a:pt x="22426" y="882555"/>
                    <a:pt x="487385" y="77223"/>
                  </a:cubicBezTo>
                  <a:cubicBezTo>
                    <a:pt x="516725" y="48792"/>
                    <a:pt x="546632" y="22578"/>
                    <a:pt x="576287"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146"/>
            <p:cNvSpPr/>
            <p:nvPr>
              <p:custDataLst>
                <p:tags r:id="rId56"/>
              </p:custDataLst>
            </p:nvPr>
          </p:nvSpPr>
          <p:spPr>
            <a:xfrm>
              <a:off x="3227072" y="5446910"/>
              <a:ext cx="857794" cy="1422506"/>
            </a:xfrm>
            <a:custGeom>
              <a:avLst/>
              <a:gdLst>
                <a:gd name="connsiteX0" fmla="*/ 821284 w 857794"/>
                <a:gd name="connsiteY0" fmla="*/ 0 h 1422506"/>
                <a:gd name="connsiteX1" fmla="*/ 857794 w 857794"/>
                <a:gd name="connsiteY1" fmla="*/ 13522 h 1422506"/>
                <a:gd name="connsiteX2" fmla="*/ 108221 w 857794"/>
                <a:gd name="connsiteY2" fmla="*/ 1311821 h 1422506"/>
                <a:gd name="connsiteX3" fmla="*/ 44317 w 857794"/>
                <a:gd name="connsiteY3" fmla="*/ 1422506 h 1422506"/>
                <a:gd name="connsiteX4" fmla="*/ 0 w 857794"/>
                <a:gd name="connsiteY4" fmla="*/ 1422506 h 1422506"/>
                <a:gd name="connsiteX5" fmla="*/ 31019 w 857794"/>
                <a:gd name="connsiteY5" fmla="*/ 1368778 h 1422506"/>
                <a:gd name="connsiteX6" fmla="*/ 821284 w 857794"/>
                <a:gd name="connsiteY6" fmla="*/ 0 h 142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794" h="1422506">
                  <a:moveTo>
                    <a:pt x="821284" y="0"/>
                  </a:moveTo>
                  <a:cubicBezTo>
                    <a:pt x="833999" y="3563"/>
                    <a:pt x="845897" y="8543"/>
                    <a:pt x="857794" y="13522"/>
                  </a:cubicBezTo>
                  <a:cubicBezTo>
                    <a:pt x="857794" y="13522"/>
                    <a:pt x="857794" y="13522"/>
                    <a:pt x="108221" y="1311821"/>
                  </a:cubicBezTo>
                  <a:lnTo>
                    <a:pt x="44317" y="1422506"/>
                  </a:lnTo>
                  <a:lnTo>
                    <a:pt x="0" y="1422506"/>
                  </a:lnTo>
                  <a:lnTo>
                    <a:pt x="31019" y="1368778"/>
                  </a:lnTo>
                  <a:cubicBezTo>
                    <a:pt x="143914" y="1173238"/>
                    <a:pt x="369704" y="782159"/>
                    <a:pt x="82128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任意多边形 145"/>
            <p:cNvSpPr/>
            <p:nvPr>
              <p:custDataLst>
                <p:tags r:id="rId57"/>
              </p:custDataLst>
            </p:nvPr>
          </p:nvSpPr>
          <p:spPr>
            <a:xfrm>
              <a:off x="3356055" y="5497094"/>
              <a:ext cx="823913" cy="1372323"/>
            </a:xfrm>
            <a:custGeom>
              <a:avLst/>
              <a:gdLst>
                <a:gd name="connsiteX0" fmla="*/ 792311 w 823913"/>
                <a:gd name="connsiteY0" fmla="*/ 0 h 1372323"/>
                <a:gd name="connsiteX1" fmla="*/ 793696 w 823913"/>
                <a:gd name="connsiteY1" fmla="*/ 800 h 1372323"/>
                <a:gd name="connsiteX2" fmla="*/ 823913 w 823913"/>
                <a:gd name="connsiteY2" fmla="*/ 22024 h 1372323"/>
                <a:gd name="connsiteX3" fmla="*/ 77036 w 823913"/>
                <a:gd name="connsiteY3" fmla="*/ 1315653 h 1372323"/>
                <a:gd name="connsiteX4" fmla="*/ 44317 w 823913"/>
                <a:gd name="connsiteY4" fmla="*/ 1372323 h 1372323"/>
                <a:gd name="connsiteX5" fmla="*/ 0 w 823913"/>
                <a:gd name="connsiteY5" fmla="*/ 1372323 h 1372323"/>
                <a:gd name="connsiteX6" fmla="*/ 44515 w 823913"/>
                <a:gd name="connsiteY6" fmla="*/ 1295221 h 1372323"/>
                <a:gd name="connsiteX7" fmla="*/ 792311 w 823913"/>
                <a:gd name="connsiteY7" fmla="*/ 0 h 137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3913" h="1372323">
                  <a:moveTo>
                    <a:pt x="792311" y="0"/>
                  </a:moveTo>
                  <a:cubicBezTo>
                    <a:pt x="793004" y="400"/>
                    <a:pt x="793004" y="400"/>
                    <a:pt x="793696" y="800"/>
                  </a:cubicBezTo>
                  <a:cubicBezTo>
                    <a:pt x="804083" y="6797"/>
                    <a:pt x="814344" y="14611"/>
                    <a:pt x="823913" y="22024"/>
                  </a:cubicBezTo>
                  <a:cubicBezTo>
                    <a:pt x="823913" y="22024"/>
                    <a:pt x="823913" y="22024"/>
                    <a:pt x="77036" y="1315653"/>
                  </a:cubicBezTo>
                  <a:lnTo>
                    <a:pt x="44317" y="1372323"/>
                  </a:lnTo>
                  <a:lnTo>
                    <a:pt x="0" y="1372323"/>
                  </a:lnTo>
                  <a:lnTo>
                    <a:pt x="44515" y="1295221"/>
                  </a:lnTo>
                  <a:cubicBezTo>
                    <a:pt x="170443" y="1077107"/>
                    <a:pt x="394316" y="689348"/>
                    <a:pt x="79231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任意多边形 144"/>
            <p:cNvSpPr/>
            <p:nvPr>
              <p:custDataLst>
                <p:tags r:id="rId58"/>
              </p:custDataLst>
            </p:nvPr>
          </p:nvSpPr>
          <p:spPr>
            <a:xfrm>
              <a:off x="2753955" y="5509416"/>
              <a:ext cx="403655" cy="699151"/>
            </a:xfrm>
            <a:custGeom>
              <a:avLst/>
              <a:gdLst>
                <a:gd name="connsiteX0" fmla="*/ 403655 w 403655"/>
                <a:gd name="connsiteY0" fmla="*/ 0 h 699151"/>
                <a:gd name="connsiteX1" fmla="*/ 0 w 403655"/>
                <a:gd name="connsiteY1" fmla="*/ 699151 h 699151"/>
                <a:gd name="connsiteX2" fmla="*/ 82792 w 403655"/>
                <a:gd name="connsiteY2" fmla="*/ 478990 h 699151"/>
                <a:gd name="connsiteX3" fmla="*/ 254386 w 403655"/>
                <a:gd name="connsiteY3" fmla="*/ 181780 h 699151"/>
                <a:gd name="connsiteX4" fmla="*/ 403655 w 403655"/>
                <a:gd name="connsiteY4" fmla="*/ 0 h 6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655" h="699151">
                  <a:moveTo>
                    <a:pt x="403655" y="0"/>
                  </a:moveTo>
                  <a:cubicBezTo>
                    <a:pt x="403655" y="0"/>
                    <a:pt x="403655" y="0"/>
                    <a:pt x="0" y="699151"/>
                  </a:cubicBezTo>
                  <a:cubicBezTo>
                    <a:pt x="20719" y="628083"/>
                    <a:pt x="48861" y="553752"/>
                    <a:pt x="82792" y="478990"/>
                  </a:cubicBezTo>
                  <a:cubicBezTo>
                    <a:pt x="82792" y="478990"/>
                    <a:pt x="82792" y="478990"/>
                    <a:pt x="254386" y="181780"/>
                  </a:cubicBezTo>
                  <a:cubicBezTo>
                    <a:pt x="302167" y="115014"/>
                    <a:pt x="352467" y="53477"/>
                    <a:pt x="40365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任意多边形 143"/>
            <p:cNvSpPr/>
            <p:nvPr>
              <p:custDataLst>
                <p:tags r:id="rId59"/>
              </p:custDataLst>
            </p:nvPr>
          </p:nvSpPr>
          <p:spPr>
            <a:xfrm>
              <a:off x="3485039" y="5558808"/>
              <a:ext cx="783375" cy="1310608"/>
            </a:xfrm>
            <a:custGeom>
              <a:avLst/>
              <a:gdLst>
                <a:gd name="connsiteX0" fmla="*/ 756680 w 783375"/>
                <a:gd name="connsiteY0" fmla="*/ 0 h 1310608"/>
                <a:gd name="connsiteX1" fmla="*/ 783375 w 783375"/>
                <a:gd name="connsiteY1" fmla="*/ 30523 h 1310608"/>
                <a:gd name="connsiteX2" fmla="*/ 50163 w 783375"/>
                <a:gd name="connsiteY2" fmla="*/ 1300484 h 1310608"/>
                <a:gd name="connsiteX3" fmla="*/ 44318 w 783375"/>
                <a:gd name="connsiteY3" fmla="*/ 1310608 h 1310608"/>
                <a:gd name="connsiteX4" fmla="*/ 0 w 783375"/>
                <a:gd name="connsiteY4" fmla="*/ 1310608 h 1310608"/>
                <a:gd name="connsiteX5" fmla="*/ 14449 w 783375"/>
                <a:gd name="connsiteY5" fmla="*/ 1285582 h 1310608"/>
                <a:gd name="connsiteX6" fmla="*/ 756680 w 783375"/>
                <a:gd name="connsiteY6" fmla="*/ 0 h 131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375" h="1310608">
                  <a:moveTo>
                    <a:pt x="756680" y="0"/>
                  </a:moveTo>
                  <a:cubicBezTo>
                    <a:pt x="766124" y="9230"/>
                    <a:pt x="775567" y="18460"/>
                    <a:pt x="783375" y="30523"/>
                  </a:cubicBezTo>
                  <a:cubicBezTo>
                    <a:pt x="783375" y="30523"/>
                    <a:pt x="783375" y="30523"/>
                    <a:pt x="50163" y="1300484"/>
                  </a:cubicBezTo>
                  <a:lnTo>
                    <a:pt x="44318" y="1310608"/>
                  </a:lnTo>
                  <a:lnTo>
                    <a:pt x="0" y="1310608"/>
                  </a:lnTo>
                  <a:lnTo>
                    <a:pt x="14449" y="1285582"/>
                  </a:lnTo>
                  <a:cubicBezTo>
                    <a:pt x="139440" y="1069091"/>
                    <a:pt x="361647" y="684218"/>
                    <a:pt x="756680"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任意多边形 142"/>
            <p:cNvSpPr/>
            <p:nvPr>
              <p:custDataLst>
                <p:tags r:id="rId60"/>
              </p:custDataLst>
            </p:nvPr>
          </p:nvSpPr>
          <p:spPr>
            <a:xfrm>
              <a:off x="3614023" y="5630782"/>
              <a:ext cx="736081" cy="1238634"/>
            </a:xfrm>
            <a:custGeom>
              <a:avLst/>
              <a:gdLst>
                <a:gd name="connsiteX0" fmla="*/ 715126 w 736081"/>
                <a:gd name="connsiteY0" fmla="*/ 0 h 1238634"/>
                <a:gd name="connsiteX1" fmla="*/ 736081 w 736081"/>
                <a:gd name="connsiteY1" fmla="*/ 40464 h 1238634"/>
                <a:gd name="connsiteX2" fmla="*/ 96173 w 736081"/>
                <a:gd name="connsiteY2" fmla="*/ 1148817 h 1238634"/>
                <a:gd name="connsiteX3" fmla="*/ 44317 w 736081"/>
                <a:gd name="connsiteY3" fmla="*/ 1238634 h 1238634"/>
                <a:gd name="connsiteX4" fmla="*/ 0 w 736081"/>
                <a:gd name="connsiteY4" fmla="*/ 1238634 h 1238634"/>
                <a:gd name="connsiteX5" fmla="*/ 46707 w 736081"/>
                <a:gd name="connsiteY5" fmla="*/ 1157736 h 1238634"/>
                <a:gd name="connsiteX6" fmla="*/ 715126 w 736081"/>
                <a:gd name="connsiteY6" fmla="*/ 0 h 123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6081" h="1238634">
                  <a:moveTo>
                    <a:pt x="715126" y="0"/>
                  </a:moveTo>
                  <a:cubicBezTo>
                    <a:pt x="722930" y="12070"/>
                    <a:pt x="729915" y="25558"/>
                    <a:pt x="736081" y="40464"/>
                  </a:cubicBezTo>
                  <a:cubicBezTo>
                    <a:pt x="736081" y="40464"/>
                    <a:pt x="736081" y="40464"/>
                    <a:pt x="96173" y="1148817"/>
                  </a:cubicBezTo>
                  <a:lnTo>
                    <a:pt x="44317" y="1238634"/>
                  </a:lnTo>
                  <a:lnTo>
                    <a:pt x="0" y="1238634"/>
                  </a:lnTo>
                  <a:lnTo>
                    <a:pt x="46707" y="1157736"/>
                  </a:lnTo>
                  <a:cubicBezTo>
                    <a:pt x="176245" y="933368"/>
                    <a:pt x="383507" y="574381"/>
                    <a:pt x="715126"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任意多边形 141"/>
            <p:cNvSpPr/>
            <p:nvPr>
              <p:custDataLst>
                <p:tags r:id="rId61"/>
              </p:custDataLst>
            </p:nvPr>
          </p:nvSpPr>
          <p:spPr>
            <a:xfrm>
              <a:off x="3743006" y="5718881"/>
              <a:ext cx="680330" cy="1150536"/>
            </a:xfrm>
            <a:custGeom>
              <a:avLst/>
              <a:gdLst>
                <a:gd name="connsiteX0" fmla="*/ 664262 w 680330"/>
                <a:gd name="connsiteY0" fmla="*/ 0 h 1150536"/>
                <a:gd name="connsiteX1" fmla="*/ 680330 w 680330"/>
                <a:gd name="connsiteY1" fmla="*/ 48930 h 1150536"/>
                <a:gd name="connsiteX2" fmla="*/ 75412 w 680330"/>
                <a:gd name="connsiteY2" fmla="*/ 1096678 h 1150536"/>
                <a:gd name="connsiteX3" fmla="*/ 44317 w 680330"/>
                <a:gd name="connsiteY3" fmla="*/ 1150536 h 1150536"/>
                <a:gd name="connsiteX4" fmla="*/ 0 w 680330"/>
                <a:gd name="connsiteY4" fmla="*/ 1150536 h 1150536"/>
                <a:gd name="connsiteX5" fmla="*/ 23987 w 680330"/>
                <a:gd name="connsiteY5" fmla="*/ 1108989 h 1150536"/>
                <a:gd name="connsiteX6" fmla="*/ 664262 w 680330"/>
                <a:gd name="connsiteY6" fmla="*/ 0 h 1150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330" h="1150536">
                  <a:moveTo>
                    <a:pt x="664262" y="0"/>
                  </a:moveTo>
                  <a:cubicBezTo>
                    <a:pt x="670436" y="14894"/>
                    <a:pt x="675792" y="31204"/>
                    <a:pt x="680330" y="48930"/>
                  </a:cubicBezTo>
                  <a:cubicBezTo>
                    <a:pt x="680330" y="48930"/>
                    <a:pt x="680330" y="48930"/>
                    <a:pt x="75412" y="1096678"/>
                  </a:cubicBezTo>
                  <a:lnTo>
                    <a:pt x="44317" y="1150536"/>
                  </a:lnTo>
                  <a:lnTo>
                    <a:pt x="0" y="1150536"/>
                  </a:lnTo>
                  <a:lnTo>
                    <a:pt x="23987" y="1108989"/>
                  </a:lnTo>
                  <a:cubicBezTo>
                    <a:pt x="148072" y="894069"/>
                    <a:pt x="346606" y="550196"/>
                    <a:pt x="66426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任意多边形 140"/>
            <p:cNvSpPr/>
            <p:nvPr>
              <p:custDataLst>
                <p:tags r:id="rId62"/>
              </p:custDataLst>
            </p:nvPr>
          </p:nvSpPr>
          <p:spPr>
            <a:xfrm>
              <a:off x="3870035" y="5819324"/>
              <a:ext cx="614984" cy="1050093"/>
            </a:xfrm>
            <a:custGeom>
              <a:avLst/>
              <a:gdLst>
                <a:gd name="connsiteX0" fmla="*/ 606271 w 614984"/>
                <a:gd name="connsiteY0" fmla="*/ 0 h 1050093"/>
                <a:gd name="connsiteX1" fmla="*/ 614984 w 614984"/>
                <a:gd name="connsiteY1" fmla="*/ 61668 h 1050093"/>
                <a:gd name="connsiteX2" fmla="*/ 115513 w 614984"/>
                <a:gd name="connsiteY2" fmla="*/ 926777 h 1050093"/>
                <a:gd name="connsiteX3" fmla="*/ 44317 w 614984"/>
                <a:gd name="connsiteY3" fmla="*/ 1050093 h 1050093"/>
                <a:gd name="connsiteX4" fmla="*/ 0 w 614984"/>
                <a:gd name="connsiteY4" fmla="*/ 1050093 h 1050093"/>
                <a:gd name="connsiteX5" fmla="*/ 5653 w 614984"/>
                <a:gd name="connsiteY5" fmla="*/ 1040301 h 1050093"/>
                <a:gd name="connsiteX6" fmla="*/ 606271 w 614984"/>
                <a:gd name="connsiteY6" fmla="*/ 0 h 105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984" h="1050093">
                  <a:moveTo>
                    <a:pt x="606271" y="0"/>
                  </a:moveTo>
                  <a:cubicBezTo>
                    <a:pt x="610685" y="19540"/>
                    <a:pt x="613590" y="40096"/>
                    <a:pt x="614984" y="61668"/>
                  </a:cubicBezTo>
                  <a:cubicBezTo>
                    <a:pt x="614984" y="61668"/>
                    <a:pt x="614984" y="61668"/>
                    <a:pt x="115513" y="926777"/>
                  </a:cubicBezTo>
                  <a:lnTo>
                    <a:pt x="44317" y="1050093"/>
                  </a:lnTo>
                  <a:lnTo>
                    <a:pt x="0" y="1050093"/>
                  </a:lnTo>
                  <a:lnTo>
                    <a:pt x="5653" y="1040301"/>
                  </a:lnTo>
                  <a:cubicBezTo>
                    <a:pt x="122052" y="838692"/>
                    <a:pt x="308290" y="516118"/>
                    <a:pt x="60627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任意多边形 139"/>
            <p:cNvSpPr/>
            <p:nvPr>
              <p:custDataLst>
                <p:tags r:id="rId63"/>
              </p:custDataLst>
            </p:nvPr>
          </p:nvSpPr>
          <p:spPr>
            <a:xfrm>
              <a:off x="3999017" y="5938200"/>
              <a:ext cx="538932" cy="931217"/>
            </a:xfrm>
            <a:custGeom>
              <a:avLst/>
              <a:gdLst>
                <a:gd name="connsiteX0" fmla="*/ 537639 w 538932"/>
                <a:gd name="connsiteY0" fmla="*/ 0 h 931217"/>
                <a:gd name="connsiteX1" fmla="*/ 537322 w 538932"/>
                <a:gd name="connsiteY1" fmla="*/ 77309 h 931217"/>
                <a:gd name="connsiteX2" fmla="*/ 98704 w 538932"/>
                <a:gd name="connsiteY2" fmla="*/ 837017 h 931217"/>
                <a:gd name="connsiteX3" fmla="*/ 44318 w 538932"/>
                <a:gd name="connsiteY3" fmla="*/ 931217 h 931217"/>
                <a:gd name="connsiteX4" fmla="*/ 0 w 538932"/>
                <a:gd name="connsiteY4" fmla="*/ 931217 h 931217"/>
                <a:gd name="connsiteX5" fmla="*/ 50362 w 538932"/>
                <a:gd name="connsiteY5" fmla="*/ 843989 h 931217"/>
                <a:gd name="connsiteX6" fmla="*/ 537639 w 538932"/>
                <a:gd name="connsiteY6" fmla="*/ 0 h 93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932" h="931217">
                  <a:moveTo>
                    <a:pt x="537639" y="0"/>
                  </a:moveTo>
                  <a:cubicBezTo>
                    <a:pt x="539590" y="23807"/>
                    <a:pt x="539211" y="50049"/>
                    <a:pt x="537322" y="77309"/>
                  </a:cubicBezTo>
                  <a:cubicBezTo>
                    <a:pt x="537322" y="77309"/>
                    <a:pt x="537322" y="77309"/>
                    <a:pt x="98704" y="837017"/>
                  </a:cubicBezTo>
                  <a:lnTo>
                    <a:pt x="44318" y="931217"/>
                  </a:lnTo>
                  <a:lnTo>
                    <a:pt x="0" y="931217"/>
                  </a:lnTo>
                  <a:lnTo>
                    <a:pt x="50362" y="843989"/>
                  </a:lnTo>
                  <a:cubicBezTo>
                    <a:pt x="156981" y="659318"/>
                    <a:pt x="312064" y="390707"/>
                    <a:pt x="537639"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任意多边形 138"/>
            <p:cNvSpPr/>
            <p:nvPr>
              <p:custDataLst>
                <p:tags r:id="rId64"/>
              </p:custDataLst>
            </p:nvPr>
          </p:nvSpPr>
          <p:spPr>
            <a:xfrm>
              <a:off x="4128002" y="6080530"/>
              <a:ext cx="455464" cy="788887"/>
            </a:xfrm>
            <a:custGeom>
              <a:avLst/>
              <a:gdLst>
                <a:gd name="connsiteX0" fmla="*/ 455464 w 455464"/>
                <a:gd name="connsiteY0" fmla="*/ 0 h 788887"/>
                <a:gd name="connsiteX1" fmla="*/ 440416 w 455464"/>
                <a:gd name="connsiteY1" fmla="*/ 102823 h 788887"/>
                <a:gd name="connsiteX2" fmla="*/ 88431 w 455464"/>
                <a:gd name="connsiteY2" fmla="*/ 712479 h 788887"/>
                <a:gd name="connsiteX3" fmla="*/ 44317 w 455464"/>
                <a:gd name="connsiteY3" fmla="*/ 788887 h 788887"/>
                <a:gd name="connsiteX4" fmla="*/ 0 w 455464"/>
                <a:gd name="connsiteY4" fmla="*/ 788887 h 788887"/>
                <a:gd name="connsiteX5" fmla="*/ 35594 w 455464"/>
                <a:gd name="connsiteY5" fmla="*/ 727235 h 788887"/>
                <a:gd name="connsiteX6" fmla="*/ 455464 w 455464"/>
                <a:gd name="connsiteY6" fmla="*/ 0 h 78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64" h="788887">
                  <a:moveTo>
                    <a:pt x="455464" y="0"/>
                  </a:moveTo>
                  <a:cubicBezTo>
                    <a:pt x="451686" y="33729"/>
                    <a:pt x="447216" y="67059"/>
                    <a:pt x="440416" y="102823"/>
                  </a:cubicBezTo>
                  <a:cubicBezTo>
                    <a:pt x="440416" y="102823"/>
                    <a:pt x="440416" y="102823"/>
                    <a:pt x="88431" y="712479"/>
                  </a:cubicBezTo>
                  <a:lnTo>
                    <a:pt x="44317" y="788887"/>
                  </a:lnTo>
                  <a:lnTo>
                    <a:pt x="0" y="788887"/>
                  </a:lnTo>
                  <a:lnTo>
                    <a:pt x="35594" y="727235"/>
                  </a:lnTo>
                  <a:cubicBezTo>
                    <a:pt x="127465" y="568111"/>
                    <a:pt x="261094" y="336658"/>
                    <a:pt x="45546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任意多边形 137"/>
            <p:cNvSpPr/>
            <p:nvPr>
              <p:custDataLst>
                <p:tags r:id="rId65"/>
              </p:custDataLst>
            </p:nvPr>
          </p:nvSpPr>
          <p:spPr>
            <a:xfrm>
              <a:off x="4256988" y="6262435"/>
              <a:ext cx="350441" cy="606982"/>
            </a:xfrm>
            <a:custGeom>
              <a:avLst/>
              <a:gdLst>
                <a:gd name="connsiteX0" fmla="*/ 350441 w 350441"/>
                <a:gd name="connsiteY0" fmla="*/ 0 h 606982"/>
                <a:gd name="connsiteX1" fmla="*/ 302636 w 350441"/>
                <a:gd name="connsiteY1" fmla="*/ 159559 h 606982"/>
                <a:gd name="connsiteX2" fmla="*/ 92049 w 350441"/>
                <a:gd name="connsiteY2" fmla="*/ 524307 h 606982"/>
                <a:gd name="connsiteX3" fmla="*/ 44317 w 350441"/>
                <a:gd name="connsiteY3" fmla="*/ 606982 h 606982"/>
                <a:gd name="connsiteX4" fmla="*/ 0 w 350441"/>
                <a:gd name="connsiteY4" fmla="*/ 606982 h 606982"/>
                <a:gd name="connsiteX5" fmla="*/ 28827 w 350441"/>
                <a:gd name="connsiteY5" fmla="*/ 557052 h 606982"/>
                <a:gd name="connsiteX6" fmla="*/ 350441 w 350441"/>
                <a:gd name="connsiteY6" fmla="*/ 0 h 60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41" h="606982">
                  <a:moveTo>
                    <a:pt x="350441" y="0"/>
                  </a:moveTo>
                  <a:cubicBezTo>
                    <a:pt x="338221" y="51550"/>
                    <a:pt x="322286" y="104737"/>
                    <a:pt x="302636" y="159559"/>
                  </a:cubicBezTo>
                  <a:cubicBezTo>
                    <a:pt x="302636" y="159559"/>
                    <a:pt x="302636" y="159559"/>
                    <a:pt x="92049" y="524307"/>
                  </a:cubicBezTo>
                  <a:lnTo>
                    <a:pt x="44317" y="606982"/>
                  </a:lnTo>
                  <a:lnTo>
                    <a:pt x="0" y="606982"/>
                  </a:lnTo>
                  <a:lnTo>
                    <a:pt x="28827" y="557052"/>
                  </a:lnTo>
                  <a:cubicBezTo>
                    <a:pt x="99198" y="435165"/>
                    <a:pt x="201556" y="257876"/>
                    <a:pt x="35044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任意多边形 136"/>
            <p:cNvSpPr/>
            <p:nvPr>
              <p:custDataLst>
                <p:tags r:id="rId66"/>
              </p:custDataLst>
            </p:nvPr>
          </p:nvSpPr>
          <p:spPr>
            <a:xfrm>
              <a:off x="4384017" y="6554888"/>
              <a:ext cx="181594" cy="314529"/>
            </a:xfrm>
            <a:custGeom>
              <a:avLst/>
              <a:gdLst>
                <a:gd name="connsiteX0" fmla="*/ 181594 w 181594"/>
                <a:gd name="connsiteY0" fmla="*/ 0 h 314529"/>
                <a:gd name="connsiteX1" fmla="*/ 100989 w 181594"/>
                <a:gd name="connsiteY1" fmla="*/ 187001 h 314529"/>
                <a:gd name="connsiteX2" fmla="*/ 44195 w 181594"/>
                <a:gd name="connsiteY2" fmla="*/ 273100 h 314529"/>
                <a:gd name="connsiteX3" fmla="*/ 9396 w 181594"/>
                <a:gd name="connsiteY3" fmla="*/ 314529 h 314529"/>
                <a:gd name="connsiteX4" fmla="*/ 0 w 181594"/>
                <a:gd name="connsiteY4" fmla="*/ 314529 h 314529"/>
                <a:gd name="connsiteX5" fmla="*/ 181594 w 181594"/>
                <a:gd name="connsiteY5" fmla="*/ 0 h 31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594" h="314529">
                  <a:moveTo>
                    <a:pt x="181594" y="0"/>
                  </a:moveTo>
                  <a:cubicBezTo>
                    <a:pt x="162164" y="64117"/>
                    <a:pt x="136056" y="126263"/>
                    <a:pt x="100989" y="187001"/>
                  </a:cubicBezTo>
                  <a:cubicBezTo>
                    <a:pt x="83455" y="217370"/>
                    <a:pt x="64497" y="245976"/>
                    <a:pt x="44195" y="273100"/>
                  </a:cubicBezTo>
                  <a:lnTo>
                    <a:pt x="9396" y="314529"/>
                  </a:lnTo>
                  <a:lnTo>
                    <a:pt x="0" y="314529"/>
                  </a:lnTo>
                  <a:lnTo>
                    <a:pt x="181594" y="0"/>
                  </a:ln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9" name="组合 48"/>
          <p:cNvGrpSpPr/>
          <p:nvPr>
            <p:custDataLst>
              <p:tags r:id="rId10"/>
            </p:custDataLst>
          </p:nvPr>
        </p:nvGrpSpPr>
        <p:grpSpPr>
          <a:xfrm>
            <a:off x="9044119" y="-15877"/>
            <a:ext cx="2624337" cy="2103905"/>
            <a:chOff x="9044119" y="-15877"/>
            <a:chExt cx="2624337" cy="2103905"/>
          </a:xfrm>
        </p:grpSpPr>
        <p:sp>
          <p:nvSpPr>
            <p:cNvPr id="50" name="任意多边形 122"/>
            <p:cNvSpPr/>
            <p:nvPr>
              <p:custDataLst>
                <p:tags r:id="rId33"/>
              </p:custDataLst>
            </p:nvPr>
          </p:nvSpPr>
          <p:spPr>
            <a:xfrm>
              <a:off x="9044119" y="-15876"/>
              <a:ext cx="407785" cy="706307"/>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任意多边形 121"/>
            <p:cNvSpPr/>
            <p:nvPr>
              <p:custDataLst>
                <p:tags r:id="rId34"/>
              </p:custDataLst>
            </p:nvPr>
          </p:nvSpPr>
          <p:spPr>
            <a:xfrm>
              <a:off x="9058874" y="-15876"/>
              <a:ext cx="575657" cy="997070"/>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任意多边形 120"/>
            <p:cNvSpPr/>
            <p:nvPr>
              <p:custDataLst>
                <p:tags r:id="rId35"/>
              </p:custDataLst>
            </p:nvPr>
          </p:nvSpPr>
          <p:spPr>
            <a:xfrm>
              <a:off x="9113492" y="-15876"/>
              <a:ext cx="700903" cy="1213998"/>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任意多边形 119"/>
            <p:cNvSpPr/>
            <p:nvPr>
              <p:custDataLst>
                <p:tags r:id="rId36"/>
              </p:custDataLst>
            </p:nvPr>
          </p:nvSpPr>
          <p:spPr>
            <a:xfrm>
              <a:off x="9184090" y="-15876"/>
              <a:ext cx="812932" cy="1394769"/>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任意多边形 118"/>
            <p:cNvSpPr/>
            <p:nvPr>
              <p:custDataLst>
                <p:tags r:id="rId37"/>
              </p:custDataLst>
            </p:nvPr>
          </p:nvSpPr>
          <p:spPr>
            <a:xfrm>
              <a:off x="9267546" y="-15876"/>
              <a:ext cx="912104" cy="154648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任意多边形 117"/>
            <p:cNvSpPr/>
            <p:nvPr>
              <p:custDataLst>
                <p:tags r:id="rId38"/>
              </p:custDataLst>
            </p:nvPr>
          </p:nvSpPr>
          <p:spPr>
            <a:xfrm>
              <a:off x="9366478" y="-15876"/>
              <a:ext cx="995799" cy="167537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任意多边形 116"/>
            <p:cNvSpPr/>
            <p:nvPr>
              <p:custDataLst>
                <p:tags r:id="rId39"/>
              </p:custDataLst>
            </p:nvPr>
          </p:nvSpPr>
          <p:spPr>
            <a:xfrm>
              <a:off x="9478515" y="-15876"/>
              <a:ext cx="1066392" cy="1785584"/>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任意多边形 115"/>
            <p:cNvSpPr/>
            <p:nvPr>
              <p:custDataLst>
                <p:tags r:id="rId40"/>
              </p:custDataLst>
            </p:nvPr>
          </p:nvSpPr>
          <p:spPr>
            <a:xfrm>
              <a:off x="9598080" y="-15877"/>
              <a:ext cx="1126689" cy="1877994"/>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任意多边形 114"/>
            <p:cNvSpPr/>
            <p:nvPr>
              <p:custDataLst>
                <p:tags r:id="rId41"/>
              </p:custDataLst>
            </p:nvPr>
          </p:nvSpPr>
          <p:spPr>
            <a:xfrm>
              <a:off x="9730418" y="-15876"/>
              <a:ext cx="1176980" cy="1953062"/>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任意多边形 113"/>
            <p:cNvSpPr/>
            <p:nvPr>
              <p:custDataLst>
                <p:tags r:id="rId42"/>
              </p:custDataLst>
            </p:nvPr>
          </p:nvSpPr>
          <p:spPr>
            <a:xfrm>
              <a:off x="9872180" y="-15876"/>
              <a:ext cx="1217844" cy="201180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任意多边形 112"/>
            <p:cNvSpPr/>
            <p:nvPr>
              <p:custDataLst>
                <p:tags r:id="rId43"/>
              </p:custDataLst>
            </p:nvPr>
          </p:nvSpPr>
          <p:spPr>
            <a:xfrm>
              <a:off x="10022332" y="-15876"/>
              <a:ext cx="1250320" cy="2057325"/>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任意多边形 111"/>
            <p:cNvSpPr/>
            <p:nvPr>
              <p:custDataLst>
                <p:tags r:id="rId44"/>
              </p:custDataLst>
            </p:nvPr>
          </p:nvSpPr>
          <p:spPr>
            <a:xfrm>
              <a:off x="10185663" y="-2916"/>
              <a:ext cx="1222136" cy="2077396"/>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任意多边形 110"/>
            <p:cNvSpPr/>
            <p:nvPr>
              <p:custDataLst>
                <p:tags r:id="rId45"/>
              </p:custDataLst>
            </p:nvPr>
          </p:nvSpPr>
          <p:spPr>
            <a:xfrm>
              <a:off x="10357701" y="139301"/>
              <a:ext cx="1137436" cy="1948727"/>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任意多边形 109"/>
            <p:cNvSpPr/>
            <p:nvPr>
              <p:custDataLst>
                <p:tags r:id="rId46"/>
              </p:custDataLst>
            </p:nvPr>
          </p:nvSpPr>
          <p:spPr>
            <a:xfrm>
              <a:off x="10546195" y="307619"/>
              <a:ext cx="1023884" cy="1770248"/>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任意多边形 108"/>
            <p:cNvSpPr/>
            <p:nvPr>
              <p:custDataLst>
                <p:tags r:id="rId47"/>
              </p:custDataLst>
            </p:nvPr>
          </p:nvSpPr>
          <p:spPr>
            <a:xfrm>
              <a:off x="10753860" y="509144"/>
              <a:ext cx="880668" cy="1525362"/>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5" name="任意多边形 107"/>
            <p:cNvSpPr/>
            <p:nvPr>
              <p:custDataLst>
                <p:tags r:id="rId48"/>
              </p:custDataLst>
            </p:nvPr>
          </p:nvSpPr>
          <p:spPr>
            <a:xfrm>
              <a:off x="10993875" y="766703"/>
              <a:ext cx="674581" cy="1168406"/>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任意多边形 106"/>
            <p:cNvSpPr/>
            <p:nvPr>
              <p:custDataLst>
                <p:tags r:id="rId49"/>
              </p:custDataLst>
            </p:nvPr>
          </p:nvSpPr>
          <p:spPr>
            <a:xfrm>
              <a:off x="11322880" y="1180787"/>
              <a:ext cx="286367" cy="496002"/>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7" name="组合 66"/>
          <p:cNvGrpSpPr/>
          <p:nvPr>
            <p:custDataLst>
              <p:tags r:id="rId11"/>
            </p:custDataLst>
          </p:nvPr>
        </p:nvGrpSpPr>
        <p:grpSpPr>
          <a:xfrm>
            <a:off x="3948556" y="-15912"/>
            <a:ext cx="842959" cy="675792"/>
            <a:chOff x="3948556" y="-15912"/>
            <a:chExt cx="842959" cy="675792"/>
          </a:xfrm>
        </p:grpSpPr>
        <p:sp>
          <p:nvSpPr>
            <p:cNvPr id="68" name="任意多边形 122"/>
            <p:cNvSpPr/>
            <p:nvPr>
              <p:custDataLst>
                <p:tags r:id="rId16"/>
              </p:custDataLst>
            </p:nvPr>
          </p:nvSpPr>
          <p:spPr>
            <a:xfrm>
              <a:off x="3948556" y="-15912"/>
              <a:ext cx="130984" cy="226872"/>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任意多边形 121"/>
            <p:cNvSpPr/>
            <p:nvPr>
              <p:custDataLst>
                <p:tags r:id="rId17"/>
              </p:custDataLst>
            </p:nvPr>
          </p:nvSpPr>
          <p:spPr>
            <a:xfrm>
              <a:off x="3953295" y="-15912"/>
              <a:ext cx="184906" cy="320267"/>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任意多边形 120"/>
            <p:cNvSpPr/>
            <p:nvPr>
              <p:custDataLst>
                <p:tags r:id="rId18"/>
              </p:custDataLst>
            </p:nvPr>
          </p:nvSpPr>
          <p:spPr>
            <a:xfrm>
              <a:off x="3970839" y="-15912"/>
              <a:ext cx="225136" cy="389946"/>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任意多边形 119"/>
            <p:cNvSpPr/>
            <p:nvPr>
              <p:custDataLst>
                <p:tags r:id="rId19"/>
              </p:custDataLst>
            </p:nvPr>
          </p:nvSpPr>
          <p:spPr>
            <a:xfrm>
              <a:off x="3993516" y="-15912"/>
              <a:ext cx="261121" cy="448012"/>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任意多边形 118"/>
            <p:cNvSpPr/>
            <p:nvPr>
              <p:custDataLst>
                <p:tags r:id="rId20"/>
              </p:custDataLst>
            </p:nvPr>
          </p:nvSpPr>
          <p:spPr>
            <a:xfrm>
              <a:off x="4020322" y="-15912"/>
              <a:ext cx="292975" cy="49674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任意多边形 117"/>
            <p:cNvSpPr/>
            <p:nvPr>
              <p:custDataLst>
                <p:tags r:id="rId21"/>
              </p:custDataLst>
            </p:nvPr>
          </p:nvSpPr>
          <p:spPr>
            <a:xfrm>
              <a:off x="4052100" y="-15912"/>
              <a:ext cx="319859" cy="53814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116"/>
            <p:cNvSpPr/>
            <p:nvPr>
              <p:custDataLst>
                <p:tags r:id="rId22"/>
              </p:custDataLst>
            </p:nvPr>
          </p:nvSpPr>
          <p:spPr>
            <a:xfrm>
              <a:off x="4088088" y="-15912"/>
              <a:ext cx="342534" cy="573545"/>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任意多边形 115"/>
            <p:cNvSpPr/>
            <p:nvPr>
              <p:custDataLst>
                <p:tags r:id="rId23"/>
              </p:custDataLst>
            </p:nvPr>
          </p:nvSpPr>
          <p:spPr>
            <a:xfrm>
              <a:off x="4126493" y="-15912"/>
              <a:ext cx="361902" cy="603227"/>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任意多边形 114"/>
            <p:cNvSpPr/>
            <p:nvPr>
              <p:custDataLst>
                <p:tags r:id="rId24"/>
              </p:custDataLst>
            </p:nvPr>
          </p:nvSpPr>
          <p:spPr>
            <a:xfrm>
              <a:off x="4169001" y="-15912"/>
              <a:ext cx="378056" cy="627340"/>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任意多边形 113"/>
            <p:cNvSpPr/>
            <p:nvPr>
              <p:custDataLst>
                <p:tags r:id="rId25"/>
              </p:custDataLst>
            </p:nvPr>
          </p:nvSpPr>
          <p:spPr>
            <a:xfrm>
              <a:off x="4214536" y="-15912"/>
              <a:ext cx="391182" cy="646209"/>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任意多边形 112"/>
            <p:cNvSpPr/>
            <p:nvPr>
              <p:custDataLst>
                <p:tags r:id="rId26"/>
              </p:custDataLst>
            </p:nvPr>
          </p:nvSpPr>
          <p:spPr>
            <a:xfrm>
              <a:off x="4262766" y="-15912"/>
              <a:ext cx="401613" cy="660830"/>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任意多边形 111"/>
            <p:cNvSpPr/>
            <p:nvPr>
              <p:custDataLst>
                <p:tags r:id="rId27"/>
              </p:custDataLst>
            </p:nvPr>
          </p:nvSpPr>
          <p:spPr>
            <a:xfrm>
              <a:off x="4315229" y="-11749"/>
              <a:ext cx="392560" cy="667277"/>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任意多边形 110"/>
            <p:cNvSpPr/>
            <p:nvPr>
              <p:custDataLst>
                <p:tags r:id="rId28"/>
              </p:custDataLst>
            </p:nvPr>
          </p:nvSpPr>
          <p:spPr>
            <a:xfrm>
              <a:off x="4370490" y="33932"/>
              <a:ext cx="365354" cy="625948"/>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任意多边形 109"/>
            <p:cNvSpPr/>
            <p:nvPr>
              <p:custDataLst>
                <p:tags r:id="rId29"/>
              </p:custDataLst>
            </p:nvPr>
          </p:nvSpPr>
          <p:spPr>
            <a:xfrm>
              <a:off x="4431035" y="87998"/>
              <a:ext cx="328880" cy="568619"/>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任意多边形 108"/>
            <p:cNvSpPr/>
            <p:nvPr>
              <p:custDataLst>
                <p:tags r:id="rId30"/>
              </p:custDataLst>
            </p:nvPr>
          </p:nvSpPr>
          <p:spPr>
            <a:xfrm>
              <a:off x="4497739" y="152729"/>
              <a:ext cx="282878" cy="489959"/>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3" name="任意多边形 107"/>
            <p:cNvSpPr/>
            <p:nvPr>
              <p:custDataLst>
                <p:tags r:id="rId31"/>
              </p:custDataLst>
            </p:nvPr>
          </p:nvSpPr>
          <p:spPr>
            <a:xfrm>
              <a:off x="4574834" y="235459"/>
              <a:ext cx="216681" cy="375302"/>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任意多边形 106"/>
            <p:cNvSpPr/>
            <p:nvPr>
              <p:custDataLst>
                <p:tags r:id="rId32"/>
              </p:custDataLst>
            </p:nvPr>
          </p:nvSpPr>
          <p:spPr>
            <a:xfrm>
              <a:off x="4680513" y="368466"/>
              <a:ext cx="91984" cy="159320"/>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hasCustomPrompt="1"/>
            <p:custDataLst>
              <p:tags r:id="rId12"/>
            </p:custDataLst>
          </p:nvPr>
        </p:nvSpPr>
        <p:spPr>
          <a:xfrm>
            <a:off x="2693212" y="2052491"/>
            <a:ext cx="6805576" cy="2016125"/>
          </a:xfrm>
        </p:spPr>
        <p:txBody>
          <a:bodyPr anchor="ctr">
            <a:normAutofit/>
          </a:bodyPr>
          <a:lstStyle>
            <a:lvl1pPr algn="ctr">
              <a:defRPr sz="9600" spc="0" baseline="0">
                <a:gradFill>
                  <a:gsLst>
                    <a:gs pos="0">
                      <a:schemeClr val="accent5"/>
                    </a:gs>
                    <a:gs pos="100000">
                      <a:schemeClr val="accent2"/>
                    </a:gs>
                  </a:gsLst>
                  <a:lin ang="0" scaled="0"/>
                </a:gradFill>
              </a:defRPr>
            </a:lvl1pPr>
          </a:lstStyle>
          <a:p>
            <a:r>
              <a:rPr lang="zh-CN" altLang="en-US" dirty="0"/>
              <a:t>编辑标题</a:t>
            </a:r>
          </a:p>
        </p:txBody>
      </p:sp>
      <p:sp>
        <p:nvSpPr>
          <p:cNvPr id="3" name="日期占位符 2"/>
          <p:cNvSpPr>
            <a:spLocks noGrp="1"/>
          </p:cNvSpPr>
          <p:nvPr>
            <p:ph type="dt" sz="half" idx="10"/>
            <p:custDataLst>
              <p:tags r:id="rId13"/>
            </p:custDataLst>
          </p:nvPr>
        </p:nvSpPr>
        <p:spPr/>
        <p:txBody>
          <a:bodyPr/>
          <a:lstStyle>
            <a:lvl1pPr>
              <a:defRPr>
                <a:solidFill>
                  <a:schemeClr val="bg1">
                    <a:lumMod val="50000"/>
                  </a:schemeClr>
                </a:solidFill>
              </a:defRPr>
            </a:lvl1pPr>
          </a:lstStyle>
          <a:p>
            <a:fld id="{760FBDFE-C587-4B4C-A407-44438C67B59E}" type="datetimeFigureOut">
              <a:rPr lang="zh-CN" altLang="en-US" smtClean="0"/>
              <a:pPr/>
              <a:t>2019/2/22</a:t>
            </a:fld>
            <a:endParaRPr lang="zh-CN" altLang="en-US"/>
          </a:p>
        </p:txBody>
      </p:sp>
      <p:sp>
        <p:nvSpPr>
          <p:cNvPr id="4" name="页脚占位符 3"/>
          <p:cNvSpPr>
            <a:spLocks noGrp="1"/>
          </p:cNvSpPr>
          <p:nvPr>
            <p:ph type="ftr" sz="quarter" idx="11"/>
            <p:custDataLst>
              <p:tags r:id="rId14"/>
            </p:custDataLst>
          </p:nvPr>
        </p:nvSpPr>
        <p:spPr/>
        <p:txBody>
          <a:bodyPr/>
          <a:lstStyle>
            <a:lvl1pPr>
              <a:defRPr>
                <a:solidFill>
                  <a:schemeClr val="bg1">
                    <a:lumMod val="50000"/>
                  </a:schemeClr>
                </a:solidFill>
              </a:defRPr>
            </a:lvl1pPr>
          </a:lstStyle>
          <a:p>
            <a:endParaRPr lang="zh-CN" altLang="en-US"/>
          </a:p>
        </p:txBody>
      </p:sp>
      <p:sp>
        <p:nvSpPr>
          <p:cNvPr id="5" name="灯片编号占位符 4"/>
          <p:cNvSpPr>
            <a:spLocks noGrp="1"/>
          </p:cNvSpPr>
          <p:nvPr>
            <p:ph type="sldNum" sz="quarter" idx="12"/>
            <p:custDataLst>
              <p:tags r:id="rId15"/>
            </p:custDataLst>
          </p:nvPr>
        </p:nvSpPr>
        <p:spPr/>
        <p:txBody>
          <a:bodyPr/>
          <a:lstStyle>
            <a:lvl1pPr>
              <a:defRPr>
                <a:solidFill>
                  <a:schemeClr val="bg1">
                    <a:lumMod val="50000"/>
                  </a:schemeClr>
                </a:solidFill>
              </a:defRPr>
            </a:lvl1pPr>
          </a:lstStyle>
          <a:p>
            <a:fld id="{49AE70B2-8BF9-45C0-BB95-33D1B9D3A85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Freeform 10"/>
          <p:cNvSpPr/>
          <p:nvPr>
            <p:custDataLst>
              <p:tags r:id="rId1"/>
            </p:custDataLst>
          </p:nvPr>
        </p:nvSpPr>
        <p:spPr bwMode="auto">
          <a:xfrm rot="10800000">
            <a:off x="0" y="0"/>
            <a:ext cx="1143000" cy="1392271"/>
          </a:xfrm>
          <a:custGeom>
            <a:avLst/>
            <a:gdLst>
              <a:gd name="T0" fmla="*/ 1840 w 1840"/>
              <a:gd name="T1" fmla="*/ 392 h 2240"/>
              <a:gd name="T2" fmla="*/ 1208 w 1840"/>
              <a:gd name="T3" fmla="*/ 476 h 2240"/>
              <a:gd name="T4" fmla="*/ 1012 w 1840"/>
              <a:gd name="T5" fmla="*/ 916 h 2240"/>
              <a:gd name="T6" fmla="*/ 736 w 1840"/>
              <a:gd name="T7" fmla="*/ 2240 h 2240"/>
              <a:gd name="T8" fmla="*/ 1840 w 1840"/>
              <a:gd name="T9" fmla="*/ 2240 h 2240"/>
              <a:gd name="T10" fmla="*/ 1840 w 1840"/>
              <a:gd name="T11" fmla="*/ 392 h 2240"/>
            </a:gdLst>
            <a:ahLst/>
            <a:cxnLst>
              <a:cxn ang="0">
                <a:pos x="T0" y="T1"/>
              </a:cxn>
              <a:cxn ang="0">
                <a:pos x="T2" y="T3"/>
              </a:cxn>
              <a:cxn ang="0">
                <a:pos x="T4" y="T5"/>
              </a:cxn>
              <a:cxn ang="0">
                <a:pos x="T6" y="T7"/>
              </a:cxn>
              <a:cxn ang="0">
                <a:pos x="T8" y="T9"/>
              </a:cxn>
              <a:cxn ang="0">
                <a:pos x="T10" y="T11"/>
              </a:cxn>
            </a:cxnLst>
            <a:rect l="0" t="0" r="r" b="b"/>
            <a:pathLst>
              <a:path w="1840" h="2240">
                <a:moveTo>
                  <a:pt x="1840" y="392"/>
                </a:moveTo>
                <a:cubicBezTo>
                  <a:pt x="1840" y="392"/>
                  <a:pt x="996" y="0"/>
                  <a:pt x="1208" y="476"/>
                </a:cubicBezTo>
                <a:cubicBezTo>
                  <a:pt x="1208" y="476"/>
                  <a:pt x="1464" y="904"/>
                  <a:pt x="1012" y="916"/>
                </a:cubicBezTo>
                <a:cubicBezTo>
                  <a:pt x="1012" y="916"/>
                  <a:pt x="0" y="1208"/>
                  <a:pt x="736" y="2240"/>
                </a:cubicBezTo>
                <a:cubicBezTo>
                  <a:pt x="1840" y="2240"/>
                  <a:pt x="1840" y="2240"/>
                  <a:pt x="1840" y="2240"/>
                </a:cubicBezTo>
                <a:lnTo>
                  <a:pt x="1840" y="392"/>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8" name="Freeform 5"/>
          <p:cNvSpPr/>
          <p:nvPr>
            <p:custDataLst>
              <p:tags r:id="rId2"/>
            </p:custDataLst>
          </p:nvPr>
        </p:nvSpPr>
        <p:spPr bwMode="auto">
          <a:xfrm rot="10800000">
            <a:off x="11217902" y="5994400"/>
            <a:ext cx="974098" cy="863600"/>
          </a:xfrm>
          <a:custGeom>
            <a:avLst/>
            <a:gdLst>
              <a:gd name="T0" fmla="*/ 620 w 808"/>
              <a:gd name="T1" fmla="*/ 0 h 716"/>
              <a:gd name="T2" fmla="*/ 620 w 808"/>
              <a:gd name="T3" fmla="*/ 300 h 716"/>
              <a:gd name="T4" fmla="*/ 428 w 808"/>
              <a:gd name="T5" fmla="*/ 580 h 716"/>
              <a:gd name="T6" fmla="*/ 0 w 808"/>
              <a:gd name="T7" fmla="*/ 716 h 716"/>
              <a:gd name="T8" fmla="*/ 0 w 808"/>
              <a:gd name="T9" fmla="*/ 0 h 716"/>
              <a:gd name="T10" fmla="*/ 620 w 808"/>
              <a:gd name="T11" fmla="*/ 0 h 716"/>
            </a:gdLst>
            <a:ahLst/>
            <a:cxnLst>
              <a:cxn ang="0">
                <a:pos x="T0" y="T1"/>
              </a:cxn>
              <a:cxn ang="0">
                <a:pos x="T2" y="T3"/>
              </a:cxn>
              <a:cxn ang="0">
                <a:pos x="T4" y="T5"/>
              </a:cxn>
              <a:cxn ang="0">
                <a:pos x="T6" y="T7"/>
              </a:cxn>
              <a:cxn ang="0">
                <a:pos x="T8" y="T9"/>
              </a:cxn>
              <a:cxn ang="0">
                <a:pos x="T10" y="T11"/>
              </a:cxn>
            </a:cxnLst>
            <a:rect l="0" t="0" r="r" b="b"/>
            <a:pathLst>
              <a:path w="808" h="716">
                <a:moveTo>
                  <a:pt x="620" y="0"/>
                </a:moveTo>
                <a:cubicBezTo>
                  <a:pt x="620" y="0"/>
                  <a:pt x="432" y="84"/>
                  <a:pt x="620" y="300"/>
                </a:cubicBezTo>
                <a:cubicBezTo>
                  <a:pt x="808" y="516"/>
                  <a:pt x="588" y="640"/>
                  <a:pt x="428" y="580"/>
                </a:cubicBezTo>
                <a:cubicBezTo>
                  <a:pt x="268" y="520"/>
                  <a:pt x="60" y="524"/>
                  <a:pt x="0" y="716"/>
                </a:cubicBezTo>
                <a:cubicBezTo>
                  <a:pt x="0" y="0"/>
                  <a:pt x="0" y="0"/>
                  <a:pt x="0" y="0"/>
                </a:cubicBezTo>
                <a:lnTo>
                  <a:pt x="620" y="0"/>
                </a:ln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9" name="Freeform 6"/>
          <p:cNvSpPr/>
          <p:nvPr>
            <p:custDataLst>
              <p:tags r:id="rId3"/>
            </p:custDataLst>
          </p:nvPr>
        </p:nvSpPr>
        <p:spPr bwMode="auto">
          <a:xfrm>
            <a:off x="0" y="5821680"/>
            <a:ext cx="881131" cy="1036320"/>
          </a:xfrm>
          <a:custGeom>
            <a:avLst/>
            <a:gdLst>
              <a:gd name="T0" fmla="*/ 0 w 1364"/>
              <a:gd name="T1" fmla="*/ 208 h 1604"/>
              <a:gd name="T2" fmla="*/ 1288 w 1364"/>
              <a:gd name="T3" fmla="*/ 1092 h 1604"/>
              <a:gd name="T4" fmla="*/ 1016 w 1364"/>
              <a:gd name="T5" fmla="*/ 1324 h 1604"/>
              <a:gd name="T6" fmla="*/ 920 w 1364"/>
              <a:gd name="T7" fmla="*/ 1296 h 1604"/>
              <a:gd name="T8" fmla="*/ 648 w 1364"/>
              <a:gd name="T9" fmla="*/ 1604 h 1604"/>
              <a:gd name="T10" fmla="*/ 0 w 1364"/>
              <a:gd name="T11" fmla="*/ 1604 h 1604"/>
              <a:gd name="T12" fmla="*/ 0 w 1364"/>
              <a:gd name="T13" fmla="*/ 208 h 1604"/>
            </a:gdLst>
            <a:ahLst/>
            <a:cxnLst>
              <a:cxn ang="0">
                <a:pos x="T0" y="T1"/>
              </a:cxn>
              <a:cxn ang="0">
                <a:pos x="T2" y="T3"/>
              </a:cxn>
              <a:cxn ang="0">
                <a:pos x="T4" y="T5"/>
              </a:cxn>
              <a:cxn ang="0">
                <a:pos x="T6" y="T7"/>
              </a:cxn>
              <a:cxn ang="0">
                <a:pos x="T8" y="T9"/>
              </a:cxn>
              <a:cxn ang="0">
                <a:pos x="T10" y="T11"/>
              </a:cxn>
              <a:cxn ang="0">
                <a:pos x="T12" y="T13"/>
              </a:cxn>
            </a:cxnLst>
            <a:rect l="0" t="0" r="r" b="b"/>
            <a:pathLst>
              <a:path w="1364" h="1604">
                <a:moveTo>
                  <a:pt x="0" y="208"/>
                </a:moveTo>
                <a:cubicBezTo>
                  <a:pt x="0" y="208"/>
                  <a:pt x="1040" y="0"/>
                  <a:pt x="1288" y="1092"/>
                </a:cubicBezTo>
                <a:cubicBezTo>
                  <a:pt x="1288" y="1092"/>
                  <a:pt x="1364" y="1388"/>
                  <a:pt x="1016" y="1324"/>
                </a:cubicBezTo>
                <a:cubicBezTo>
                  <a:pt x="920" y="1296"/>
                  <a:pt x="920" y="1296"/>
                  <a:pt x="920" y="1296"/>
                </a:cubicBezTo>
                <a:cubicBezTo>
                  <a:pt x="920" y="1296"/>
                  <a:pt x="716" y="1236"/>
                  <a:pt x="648" y="1604"/>
                </a:cubicBezTo>
                <a:cubicBezTo>
                  <a:pt x="0" y="1604"/>
                  <a:pt x="0" y="1604"/>
                  <a:pt x="0" y="1604"/>
                </a:cubicBezTo>
                <a:lnTo>
                  <a:pt x="0" y="20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grpSp>
        <p:nvGrpSpPr>
          <p:cNvPr id="10" name="组合 9"/>
          <p:cNvGrpSpPr/>
          <p:nvPr>
            <p:custDataLst>
              <p:tags r:id="rId4"/>
            </p:custDataLst>
          </p:nvPr>
        </p:nvGrpSpPr>
        <p:grpSpPr>
          <a:xfrm>
            <a:off x="11298538" y="0"/>
            <a:ext cx="893461" cy="716280"/>
            <a:chOff x="9044119" y="-15877"/>
            <a:chExt cx="2624337" cy="2103905"/>
          </a:xfrm>
        </p:grpSpPr>
        <p:sp>
          <p:nvSpPr>
            <p:cNvPr id="11" name="任意多边形 122"/>
            <p:cNvSpPr/>
            <p:nvPr>
              <p:custDataLst>
                <p:tags r:id="rId18"/>
              </p:custDataLst>
            </p:nvPr>
          </p:nvSpPr>
          <p:spPr>
            <a:xfrm>
              <a:off x="9044119" y="-15876"/>
              <a:ext cx="407785" cy="706307"/>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任意多边形 121"/>
            <p:cNvSpPr/>
            <p:nvPr>
              <p:custDataLst>
                <p:tags r:id="rId19"/>
              </p:custDataLst>
            </p:nvPr>
          </p:nvSpPr>
          <p:spPr>
            <a:xfrm>
              <a:off x="9058874" y="-15876"/>
              <a:ext cx="575657" cy="997070"/>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任意多边形 120"/>
            <p:cNvSpPr/>
            <p:nvPr>
              <p:custDataLst>
                <p:tags r:id="rId20"/>
              </p:custDataLst>
            </p:nvPr>
          </p:nvSpPr>
          <p:spPr>
            <a:xfrm>
              <a:off x="9113492" y="-15876"/>
              <a:ext cx="700903" cy="1213998"/>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任意多边形 119"/>
            <p:cNvSpPr/>
            <p:nvPr>
              <p:custDataLst>
                <p:tags r:id="rId21"/>
              </p:custDataLst>
            </p:nvPr>
          </p:nvSpPr>
          <p:spPr>
            <a:xfrm>
              <a:off x="9184090" y="-15876"/>
              <a:ext cx="812932" cy="1394769"/>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任意多边形 118"/>
            <p:cNvSpPr/>
            <p:nvPr>
              <p:custDataLst>
                <p:tags r:id="rId22"/>
              </p:custDataLst>
            </p:nvPr>
          </p:nvSpPr>
          <p:spPr>
            <a:xfrm>
              <a:off x="9267546" y="-15876"/>
              <a:ext cx="912104" cy="154648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任意多边形 117"/>
            <p:cNvSpPr/>
            <p:nvPr>
              <p:custDataLst>
                <p:tags r:id="rId23"/>
              </p:custDataLst>
            </p:nvPr>
          </p:nvSpPr>
          <p:spPr>
            <a:xfrm>
              <a:off x="9366478" y="-15876"/>
              <a:ext cx="995799" cy="167537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116"/>
            <p:cNvSpPr/>
            <p:nvPr>
              <p:custDataLst>
                <p:tags r:id="rId24"/>
              </p:custDataLst>
            </p:nvPr>
          </p:nvSpPr>
          <p:spPr>
            <a:xfrm>
              <a:off x="9478515" y="-15876"/>
              <a:ext cx="1066392" cy="1785584"/>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任意多边形 115"/>
            <p:cNvSpPr/>
            <p:nvPr>
              <p:custDataLst>
                <p:tags r:id="rId25"/>
              </p:custDataLst>
            </p:nvPr>
          </p:nvSpPr>
          <p:spPr>
            <a:xfrm>
              <a:off x="9598080" y="-15877"/>
              <a:ext cx="1126689" cy="1877994"/>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14"/>
            <p:cNvSpPr/>
            <p:nvPr>
              <p:custDataLst>
                <p:tags r:id="rId26"/>
              </p:custDataLst>
            </p:nvPr>
          </p:nvSpPr>
          <p:spPr>
            <a:xfrm>
              <a:off x="9730418" y="-15876"/>
              <a:ext cx="1176980" cy="1953062"/>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13"/>
            <p:cNvSpPr/>
            <p:nvPr>
              <p:custDataLst>
                <p:tags r:id="rId27"/>
              </p:custDataLst>
            </p:nvPr>
          </p:nvSpPr>
          <p:spPr>
            <a:xfrm>
              <a:off x="9872180" y="-15876"/>
              <a:ext cx="1217844" cy="201180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任意多边形 112"/>
            <p:cNvSpPr/>
            <p:nvPr>
              <p:custDataLst>
                <p:tags r:id="rId28"/>
              </p:custDataLst>
            </p:nvPr>
          </p:nvSpPr>
          <p:spPr>
            <a:xfrm>
              <a:off x="10022332" y="-15876"/>
              <a:ext cx="1250320" cy="2057325"/>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任意多边形 111"/>
            <p:cNvSpPr/>
            <p:nvPr>
              <p:custDataLst>
                <p:tags r:id="rId29"/>
              </p:custDataLst>
            </p:nvPr>
          </p:nvSpPr>
          <p:spPr>
            <a:xfrm>
              <a:off x="10185663" y="-2916"/>
              <a:ext cx="1222136" cy="2077396"/>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110"/>
            <p:cNvSpPr/>
            <p:nvPr>
              <p:custDataLst>
                <p:tags r:id="rId30"/>
              </p:custDataLst>
            </p:nvPr>
          </p:nvSpPr>
          <p:spPr>
            <a:xfrm>
              <a:off x="10357701" y="139301"/>
              <a:ext cx="1137436" cy="1948727"/>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任意多边形 109"/>
            <p:cNvSpPr/>
            <p:nvPr>
              <p:custDataLst>
                <p:tags r:id="rId31"/>
              </p:custDataLst>
            </p:nvPr>
          </p:nvSpPr>
          <p:spPr>
            <a:xfrm>
              <a:off x="10546195" y="307619"/>
              <a:ext cx="1023884" cy="1770248"/>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108"/>
            <p:cNvSpPr/>
            <p:nvPr>
              <p:custDataLst>
                <p:tags r:id="rId32"/>
              </p:custDataLst>
            </p:nvPr>
          </p:nvSpPr>
          <p:spPr>
            <a:xfrm>
              <a:off x="10753860" y="509144"/>
              <a:ext cx="880668" cy="1525362"/>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任意多边形 107"/>
            <p:cNvSpPr/>
            <p:nvPr>
              <p:custDataLst>
                <p:tags r:id="rId33"/>
              </p:custDataLst>
            </p:nvPr>
          </p:nvSpPr>
          <p:spPr>
            <a:xfrm>
              <a:off x="10993875" y="766703"/>
              <a:ext cx="674581" cy="1168406"/>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任意多边形 106"/>
            <p:cNvSpPr/>
            <p:nvPr>
              <p:custDataLst>
                <p:tags r:id="rId34"/>
              </p:custDataLst>
            </p:nvPr>
          </p:nvSpPr>
          <p:spPr>
            <a:xfrm>
              <a:off x="11322880" y="1180787"/>
              <a:ext cx="286367" cy="496002"/>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pPr/>
              <a:t>2019/2/22</a:t>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pPr/>
              <a:t>‹#›</a:t>
            </a:fld>
            <a:endParaRPr lang="zh-CN" altLang="en-US"/>
          </a:p>
        </p:txBody>
      </p:sp>
      <p:grpSp>
        <p:nvGrpSpPr>
          <p:cNvPr id="28" name="组合 27"/>
          <p:cNvGrpSpPr/>
          <p:nvPr>
            <p:custDataLst>
              <p:tags r:id="rId8"/>
            </p:custDataLst>
          </p:nvPr>
        </p:nvGrpSpPr>
        <p:grpSpPr>
          <a:xfrm rot="15253305" flipV="1">
            <a:off x="-67126" y="926797"/>
            <a:ext cx="794286" cy="328536"/>
            <a:chOff x="4739901" y="4919245"/>
            <a:chExt cx="2499854" cy="426211"/>
          </a:xfrm>
          <a:solidFill>
            <a:srgbClr val="B8CD32"/>
          </a:solidFill>
        </p:grpSpPr>
        <p:cxnSp>
          <p:nvCxnSpPr>
            <p:cNvPr id="29" name="直接连接符 28"/>
            <p:cNvCxnSpPr/>
            <p:nvPr>
              <p:custDataLst>
                <p:tags r:id="rId15"/>
              </p:custDataLst>
            </p:nvPr>
          </p:nvCxnSpPr>
          <p:spPr>
            <a:xfrm flipV="1">
              <a:off x="7183009" y="4919245"/>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16"/>
              </p:custDataLst>
            </p:nvPr>
          </p:nvCxnSpPr>
          <p:spPr>
            <a:xfrm rot="10800000">
              <a:off x="4739901" y="5222215"/>
              <a:ext cx="2499854" cy="0"/>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custDataLst>
                <p:tags r:id="rId17"/>
              </p:custDataLst>
            </p:nvPr>
          </p:nvCxnSpPr>
          <p:spPr>
            <a:xfrm flipV="1">
              <a:off x="4900271" y="4922135"/>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custDataLst>
              <p:tags r:id="rId9"/>
            </p:custDataLst>
          </p:nvPr>
        </p:nvGrpSpPr>
        <p:grpSpPr>
          <a:xfrm rot="6590921" flipV="1">
            <a:off x="11439861" y="5989771"/>
            <a:ext cx="794286" cy="328536"/>
            <a:chOff x="4739901" y="4919245"/>
            <a:chExt cx="2499854" cy="426211"/>
          </a:xfrm>
          <a:solidFill>
            <a:srgbClr val="B8CD32"/>
          </a:solidFill>
        </p:grpSpPr>
        <p:cxnSp>
          <p:nvCxnSpPr>
            <p:cNvPr id="33" name="直接连接符 32"/>
            <p:cNvCxnSpPr/>
            <p:nvPr>
              <p:custDataLst>
                <p:tags r:id="rId12"/>
              </p:custDataLst>
            </p:nvPr>
          </p:nvCxnSpPr>
          <p:spPr>
            <a:xfrm flipV="1">
              <a:off x="7183009" y="4919245"/>
              <a:ext cx="0" cy="423321"/>
            </a:xfrm>
            <a:prstGeom prst="line">
              <a:avLst/>
            </a:prstGeom>
            <a:grpFill/>
            <a:ln w="1905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custDataLst>
                <p:tags r:id="rId13"/>
              </p:custDataLst>
            </p:nvPr>
          </p:nvCxnSpPr>
          <p:spPr>
            <a:xfrm rot="10800000">
              <a:off x="4739901" y="5222215"/>
              <a:ext cx="2499854" cy="0"/>
            </a:xfrm>
            <a:prstGeom prst="line">
              <a:avLst/>
            </a:prstGeom>
            <a:grpFill/>
            <a:ln w="1905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custDataLst>
                <p:tags r:id="rId14"/>
              </p:custDataLst>
            </p:nvPr>
          </p:nvCxnSpPr>
          <p:spPr>
            <a:xfrm flipV="1">
              <a:off x="4900271" y="4922135"/>
              <a:ext cx="0" cy="423321"/>
            </a:xfrm>
            <a:prstGeom prst="line">
              <a:avLst/>
            </a:prstGeom>
            <a:grpFill/>
            <a:ln w="1905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custDataLst>
              <p:tags r:id="rId10"/>
            </p:custDataLst>
          </p:nvPr>
        </p:nvSpPr>
        <p:spPr>
          <a:xfrm>
            <a:off x="623888" y="406800"/>
            <a:ext cx="10944225" cy="863601"/>
          </a:xfrm>
        </p:spPr>
        <p:txBody>
          <a:bodyPr>
            <a:normAutofit/>
          </a:bodyPr>
          <a:lstStyle>
            <a:lvl1pPr>
              <a:defRPr sz="2800" baseline="0"/>
            </a:lvl1pPr>
          </a:lstStyle>
          <a:p>
            <a:r>
              <a:rPr lang="zh-CN" altLang="en-US"/>
              <a:t>单击此处编辑母版标题样式</a:t>
            </a:r>
            <a:endParaRPr lang="zh-CN" altLang="en-US" dirty="0"/>
          </a:p>
        </p:txBody>
      </p:sp>
      <p:sp>
        <p:nvSpPr>
          <p:cNvPr id="3" name="内容占位符 2"/>
          <p:cNvSpPr>
            <a:spLocks noGrp="1"/>
          </p:cNvSpPr>
          <p:nvPr>
            <p:ph idx="1"/>
            <p:custDataLst>
              <p:tags r:id="rId11"/>
            </p:custDataLst>
          </p:nvPr>
        </p:nvSpPr>
        <p:spPr>
          <a:xfrm>
            <a:off x="623888" y="1412875"/>
            <a:ext cx="10944224" cy="4895850"/>
          </a:xfrm>
        </p:spPr>
        <p:txBody>
          <a:bodyPr/>
          <a:lstStyle>
            <a:lvl1pPr>
              <a:defRPr baseline="0"/>
            </a:lvl1pPr>
            <a:lvl2pPr>
              <a:defRPr baseline="0"/>
            </a:lvl2pPr>
            <a:lvl3pPr>
              <a:defRPr baseline="0"/>
            </a:lvl3pPr>
            <a:lvl4pPr>
              <a:defRPr baseline="0"/>
            </a:lvl4pPr>
            <a:lvl5pPr>
              <a:defRPr baseline="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Freeform 10"/>
          <p:cNvSpPr/>
          <p:nvPr>
            <p:custDataLst>
              <p:tags r:id="rId1"/>
            </p:custDataLst>
          </p:nvPr>
        </p:nvSpPr>
        <p:spPr bwMode="auto">
          <a:xfrm>
            <a:off x="8909050" y="2859087"/>
            <a:ext cx="3282950" cy="3998913"/>
          </a:xfrm>
          <a:custGeom>
            <a:avLst/>
            <a:gdLst>
              <a:gd name="T0" fmla="*/ 1840 w 1840"/>
              <a:gd name="T1" fmla="*/ 392 h 2240"/>
              <a:gd name="T2" fmla="*/ 1208 w 1840"/>
              <a:gd name="T3" fmla="*/ 476 h 2240"/>
              <a:gd name="T4" fmla="*/ 1012 w 1840"/>
              <a:gd name="T5" fmla="*/ 916 h 2240"/>
              <a:gd name="T6" fmla="*/ 736 w 1840"/>
              <a:gd name="T7" fmla="*/ 2240 h 2240"/>
              <a:gd name="T8" fmla="*/ 1840 w 1840"/>
              <a:gd name="T9" fmla="*/ 2240 h 2240"/>
              <a:gd name="T10" fmla="*/ 1840 w 1840"/>
              <a:gd name="T11" fmla="*/ 392 h 2240"/>
            </a:gdLst>
            <a:ahLst/>
            <a:cxnLst>
              <a:cxn ang="0">
                <a:pos x="T0" y="T1"/>
              </a:cxn>
              <a:cxn ang="0">
                <a:pos x="T2" y="T3"/>
              </a:cxn>
              <a:cxn ang="0">
                <a:pos x="T4" y="T5"/>
              </a:cxn>
              <a:cxn ang="0">
                <a:pos x="T6" y="T7"/>
              </a:cxn>
              <a:cxn ang="0">
                <a:pos x="T8" y="T9"/>
              </a:cxn>
              <a:cxn ang="0">
                <a:pos x="T10" y="T11"/>
              </a:cxn>
            </a:cxnLst>
            <a:rect l="0" t="0" r="r" b="b"/>
            <a:pathLst>
              <a:path w="1840" h="2240">
                <a:moveTo>
                  <a:pt x="1840" y="392"/>
                </a:moveTo>
                <a:cubicBezTo>
                  <a:pt x="1840" y="392"/>
                  <a:pt x="996" y="0"/>
                  <a:pt x="1208" y="476"/>
                </a:cubicBezTo>
                <a:cubicBezTo>
                  <a:pt x="1208" y="476"/>
                  <a:pt x="1464" y="904"/>
                  <a:pt x="1012" y="916"/>
                </a:cubicBezTo>
                <a:cubicBezTo>
                  <a:pt x="1012" y="916"/>
                  <a:pt x="0" y="1208"/>
                  <a:pt x="736" y="2240"/>
                </a:cubicBezTo>
                <a:cubicBezTo>
                  <a:pt x="1840" y="2240"/>
                  <a:pt x="1840" y="2240"/>
                  <a:pt x="1840" y="2240"/>
                </a:cubicBezTo>
                <a:lnTo>
                  <a:pt x="1840" y="392"/>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8" name="Freeform 5"/>
          <p:cNvSpPr/>
          <p:nvPr>
            <p:custDataLst>
              <p:tags r:id="rId2"/>
            </p:custDataLst>
          </p:nvPr>
        </p:nvSpPr>
        <p:spPr bwMode="auto">
          <a:xfrm>
            <a:off x="0" y="0"/>
            <a:ext cx="1441450" cy="1277938"/>
          </a:xfrm>
          <a:custGeom>
            <a:avLst/>
            <a:gdLst>
              <a:gd name="T0" fmla="*/ 620 w 808"/>
              <a:gd name="T1" fmla="*/ 0 h 716"/>
              <a:gd name="T2" fmla="*/ 620 w 808"/>
              <a:gd name="T3" fmla="*/ 300 h 716"/>
              <a:gd name="T4" fmla="*/ 428 w 808"/>
              <a:gd name="T5" fmla="*/ 580 h 716"/>
              <a:gd name="T6" fmla="*/ 0 w 808"/>
              <a:gd name="T7" fmla="*/ 716 h 716"/>
              <a:gd name="T8" fmla="*/ 0 w 808"/>
              <a:gd name="T9" fmla="*/ 0 h 716"/>
              <a:gd name="T10" fmla="*/ 620 w 808"/>
              <a:gd name="T11" fmla="*/ 0 h 716"/>
            </a:gdLst>
            <a:ahLst/>
            <a:cxnLst>
              <a:cxn ang="0">
                <a:pos x="T0" y="T1"/>
              </a:cxn>
              <a:cxn ang="0">
                <a:pos x="T2" y="T3"/>
              </a:cxn>
              <a:cxn ang="0">
                <a:pos x="T4" y="T5"/>
              </a:cxn>
              <a:cxn ang="0">
                <a:pos x="T6" y="T7"/>
              </a:cxn>
              <a:cxn ang="0">
                <a:pos x="T8" y="T9"/>
              </a:cxn>
              <a:cxn ang="0">
                <a:pos x="T10" y="T11"/>
              </a:cxn>
            </a:cxnLst>
            <a:rect l="0" t="0" r="r" b="b"/>
            <a:pathLst>
              <a:path w="808" h="716">
                <a:moveTo>
                  <a:pt x="620" y="0"/>
                </a:moveTo>
                <a:cubicBezTo>
                  <a:pt x="620" y="0"/>
                  <a:pt x="432" y="84"/>
                  <a:pt x="620" y="300"/>
                </a:cubicBezTo>
                <a:cubicBezTo>
                  <a:pt x="808" y="516"/>
                  <a:pt x="588" y="640"/>
                  <a:pt x="428" y="580"/>
                </a:cubicBezTo>
                <a:cubicBezTo>
                  <a:pt x="268" y="520"/>
                  <a:pt x="60" y="524"/>
                  <a:pt x="0" y="716"/>
                </a:cubicBezTo>
                <a:cubicBezTo>
                  <a:pt x="0" y="0"/>
                  <a:pt x="0" y="0"/>
                  <a:pt x="0" y="0"/>
                </a:cubicBezTo>
                <a:lnTo>
                  <a:pt x="620" y="0"/>
                </a:ln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9" name="Freeform 6"/>
          <p:cNvSpPr/>
          <p:nvPr>
            <p:custDataLst>
              <p:tags r:id="rId3"/>
            </p:custDataLst>
          </p:nvPr>
        </p:nvSpPr>
        <p:spPr bwMode="auto">
          <a:xfrm>
            <a:off x="0" y="3995737"/>
            <a:ext cx="2433638" cy="2862263"/>
          </a:xfrm>
          <a:custGeom>
            <a:avLst/>
            <a:gdLst>
              <a:gd name="T0" fmla="*/ 0 w 1364"/>
              <a:gd name="T1" fmla="*/ 208 h 1604"/>
              <a:gd name="T2" fmla="*/ 1288 w 1364"/>
              <a:gd name="T3" fmla="*/ 1092 h 1604"/>
              <a:gd name="T4" fmla="*/ 1016 w 1364"/>
              <a:gd name="T5" fmla="*/ 1324 h 1604"/>
              <a:gd name="T6" fmla="*/ 920 w 1364"/>
              <a:gd name="T7" fmla="*/ 1296 h 1604"/>
              <a:gd name="T8" fmla="*/ 648 w 1364"/>
              <a:gd name="T9" fmla="*/ 1604 h 1604"/>
              <a:gd name="T10" fmla="*/ 0 w 1364"/>
              <a:gd name="T11" fmla="*/ 1604 h 1604"/>
              <a:gd name="T12" fmla="*/ 0 w 1364"/>
              <a:gd name="T13" fmla="*/ 208 h 1604"/>
            </a:gdLst>
            <a:ahLst/>
            <a:cxnLst>
              <a:cxn ang="0">
                <a:pos x="T0" y="T1"/>
              </a:cxn>
              <a:cxn ang="0">
                <a:pos x="T2" y="T3"/>
              </a:cxn>
              <a:cxn ang="0">
                <a:pos x="T4" y="T5"/>
              </a:cxn>
              <a:cxn ang="0">
                <a:pos x="T6" y="T7"/>
              </a:cxn>
              <a:cxn ang="0">
                <a:pos x="T8" y="T9"/>
              </a:cxn>
              <a:cxn ang="0">
                <a:pos x="T10" y="T11"/>
              </a:cxn>
              <a:cxn ang="0">
                <a:pos x="T12" y="T13"/>
              </a:cxn>
            </a:cxnLst>
            <a:rect l="0" t="0" r="r" b="b"/>
            <a:pathLst>
              <a:path w="1364" h="1604">
                <a:moveTo>
                  <a:pt x="0" y="208"/>
                </a:moveTo>
                <a:cubicBezTo>
                  <a:pt x="0" y="208"/>
                  <a:pt x="1040" y="0"/>
                  <a:pt x="1288" y="1092"/>
                </a:cubicBezTo>
                <a:cubicBezTo>
                  <a:pt x="1288" y="1092"/>
                  <a:pt x="1364" y="1388"/>
                  <a:pt x="1016" y="1324"/>
                </a:cubicBezTo>
                <a:cubicBezTo>
                  <a:pt x="920" y="1296"/>
                  <a:pt x="920" y="1296"/>
                  <a:pt x="920" y="1296"/>
                </a:cubicBezTo>
                <a:cubicBezTo>
                  <a:pt x="920" y="1296"/>
                  <a:pt x="716" y="1236"/>
                  <a:pt x="648" y="1604"/>
                </a:cubicBezTo>
                <a:cubicBezTo>
                  <a:pt x="0" y="1604"/>
                  <a:pt x="0" y="1604"/>
                  <a:pt x="0" y="1604"/>
                </a:cubicBezTo>
                <a:lnTo>
                  <a:pt x="0" y="20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0" name="Freeform 7"/>
          <p:cNvSpPr/>
          <p:nvPr>
            <p:custDataLst>
              <p:tags r:id="rId4"/>
            </p:custDataLst>
          </p:nvPr>
        </p:nvSpPr>
        <p:spPr bwMode="auto">
          <a:xfrm>
            <a:off x="479502" y="5089664"/>
            <a:ext cx="4076997" cy="1768336"/>
          </a:xfrm>
          <a:custGeom>
            <a:avLst/>
            <a:gdLst>
              <a:gd name="T0" fmla="*/ 0 w 1624"/>
              <a:gd name="T1" fmla="*/ 704 h 704"/>
              <a:gd name="T2" fmla="*/ 1204 w 1624"/>
              <a:gd name="T3" fmla="*/ 28 h 704"/>
              <a:gd name="T4" fmla="*/ 1452 w 1624"/>
              <a:gd name="T5" fmla="*/ 304 h 704"/>
              <a:gd name="T6" fmla="*/ 1376 w 1624"/>
              <a:gd name="T7" fmla="*/ 704 h 704"/>
              <a:gd name="T8" fmla="*/ 0 w 1624"/>
              <a:gd name="T9" fmla="*/ 704 h 704"/>
            </a:gdLst>
            <a:ahLst/>
            <a:cxnLst>
              <a:cxn ang="0">
                <a:pos x="T0" y="T1"/>
              </a:cxn>
              <a:cxn ang="0">
                <a:pos x="T2" y="T3"/>
              </a:cxn>
              <a:cxn ang="0">
                <a:pos x="T4" y="T5"/>
              </a:cxn>
              <a:cxn ang="0">
                <a:pos x="T6" y="T7"/>
              </a:cxn>
              <a:cxn ang="0">
                <a:pos x="T8" y="T9"/>
              </a:cxn>
            </a:cxnLst>
            <a:rect l="0" t="0" r="r" b="b"/>
            <a:pathLst>
              <a:path w="1624" h="704">
                <a:moveTo>
                  <a:pt x="0" y="704"/>
                </a:moveTo>
                <a:cubicBezTo>
                  <a:pt x="0" y="704"/>
                  <a:pt x="540" y="48"/>
                  <a:pt x="1204" y="28"/>
                </a:cubicBezTo>
                <a:cubicBezTo>
                  <a:pt x="1204" y="28"/>
                  <a:pt x="1624" y="0"/>
                  <a:pt x="1452" y="304"/>
                </a:cubicBezTo>
                <a:cubicBezTo>
                  <a:pt x="1452" y="304"/>
                  <a:pt x="1252" y="616"/>
                  <a:pt x="1376" y="704"/>
                </a:cubicBezTo>
                <a:lnTo>
                  <a:pt x="0" y="704"/>
                </a:lnTo>
                <a:close/>
              </a:path>
            </a:pathLst>
          </a:custGeom>
          <a:solidFill>
            <a:schemeClr val="accent1">
              <a:lumMod val="20000"/>
              <a:lumOff val="80000"/>
            </a:schemeClr>
          </a:solidFill>
          <a:ln>
            <a:noFill/>
          </a:ln>
        </p:spPr>
        <p:txBody>
          <a:bodyPr vert="horz" wrap="square" lIns="91440" tIns="45720" rIns="91440" bIns="45720" numCol="1" anchor="t" anchorCtr="0" compatLnSpc="1"/>
          <a:lstStyle/>
          <a:p>
            <a:endParaRPr lang="zh-CN" altLang="en-US"/>
          </a:p>
        </p:txBody>
      </p:sp>
      <p:sp>
        <p:nvSpPr>
          <p:cNvPr id="11" name="Freeform 8"/>
          <p:cNvSpPr/>
          <p:nvPr>
            <p:custDataLst>
              <p:tags r:id="rId5"/>
            </p:custDataLst>
          </p:nvPr>
        </p:nvSpPr>
        <p:spPr bwMode="auto">
          <a:xfrm>
            <a:off x="4865858" y="5074503"/>
            <a:ext cx="6305380" cy="1783497"/>
          </a:xfrm>
          <a:custGeom>
            <a:avLst/>
            <a:gdLst>
              <a:gd name="T0" fmla="*/ 0 w 2532"/>
              <a:gd name="T1" fmla="*/ 716 h 716"/>
              <a:gd name="T2" fmla="*/ 836 w 2532"/>
              <a:gd name="T3" fmla="*/ 488 h 716"/>
              <a:gd name="T4" fmla="*/ 1488 w 2532"/>
              <a:gd name="T5" fmla="*/ 328 h 716"/>
              <a:gd name="T6" fmla="*/ 2212 w 2532"/>
              <a:gd name="T7" fmla="*/ 308 h 716"/>
              <a:gd name="T8" fmla="*/ 2496 w 2532"/>
              <a:gd name="T9" fmla="*/ 716 h 716"/>
              <a:gd name="T10" fmla="*/ 0 w 2532"/>
              <a:gd name="T11" fmla="*/ 716 h 716"/>
            </a:gdLst>
            <a:ahLst/>
            <a:cxnLst>
              <a:cxn ang="0">
                <a:pos x="T0" y="T1"/>
              </a:cxn>
              <a:cxn ang="0">
                <a:pos x="T2" y="T3"/>
              </a:cxn>
              <a:cxn ang="0">
                <a:pos x="T4" y="T5"/>
              </a:cxn>
              <a:cxn ang="0">
                <a:pos x="T6" y="T7"/>
              </a:cxn>
              <a:cxn ang="0">
                <a:pos x="T8" y="T9"/>
              </a:cxn>
              <a:cxn ang="0">
                <a:pos x="T10" y="T11"/>
              </a:cxn>
            </a:cxnLst>
            <a:rect l="0" t="0" r="r" b="b"/>
            <a:pathLst>
              <a:path w="2532" h="716">
                <a:moveTo>
                  <a:pt x="0" y="716"/>
                </a:moveTo>
                <a:cubicBezTo>
                  <a:pt x="0" y="716"/>
                  <a:pt x="340" y="348"/>
                  <a:pt x="836" y="488"/>
                </a:cubicBezTo>
                <a:cubicBezTo>
                  <a:pt x="836" y="488"/>
                  <a:pt x="1212" y="656"/>
                  <a:pt x="1488" y="328"/>
                </a:cubicBezTo>
                <a:cubicBezTo>
                  <a:pt x="1764" y="0"/>
                  <a:pt x="1976" y="152"/>
                  <a:pt x="2212" y="308"/>
                </a:cubicBezTo>
                <a:cubicBezTo>
                  <a:pt x="2212" y="308"/>
                  <a:pt x="2532" y="572"/>
                  <a:pt x="2496" y="716"/>
                </a:cubicBezTo>
                <a:lnTo>
                  <a:pt x="0" y="716"/>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2" name="Freeform 9"/>
          <p:cNvSpPr/>
          <p:nvPr>
            <p:custDataLst>
              <p:tags r:id="rId6"/>
            </p:custDataLst>
          </p:nvPr>
        </p:nvSpPr>
        <p:spPr bwMode="auto">
          <a:xfrm>
            <a:off x="10150475" y="4402137"/>
            <a:ext cx="2041525" cy="2455863"/>
          </a:xfrm>
          <a:custGeom>
            <a:avLst/>
            <a:gdLst>
              <a:gd name="T0" fmla="*/ 1144 w 1144"/>
              <a:gd name="T1" fmla="*/ 0 h 1376"/>
              <a:gd name="T2" fmla="*/ 716 w 1144"/>
              <a:gd name="T3" fmla="*/ 684 h 1376"/>
              <a:gd name="T4" fmla="*/ 416 w 1144"/>
              <a:gd name="T5" fmla="*/ 1212 h 1376"/>
              <a:gd name="T6" fmla="*/ 0 w 1144"/>
              <a:gd name="T7" fmla="*/ 1376 h 1376"/>
              <a:gd name="T8" fmla="*/ 1144 w 1144"/>
              <a:gd name="T9" fmla="*/ 1376 h 1376"/>
              <a:gd name="T10" fmla="*/ 1144 w 1144"/>
              <a:gd name="T11" fmla="*/ 0 h 1376"/>
            </a:gdLst>
            <a:ahLst/>
            <a:cxnLst>
              <a:cxn ang="0">
                <a:pos x="T0" y="T1"/>
              </a:cxn>
              <a:cxn ang="0">
                <a:pos x="T2" y="T3"/>
              </a:cxn>
              <a:cxn ang="0">
                <a:pos x="T4" y="T5"/>
              </a:cxn>
              <a:cxn ang="0">
                <a:pos x="T6" y="T7"/>
              </a:cxn>
              <a:cxn ang="0">
                <a:pos x="T8" y="T9"/>
              </a:cxn>
              <a:cxn ang="0">
                <a:pos x="T10" y="T11"/>
              </a:cxn>
            </a:cxnLst>
            <a:rect l="0" t="0" r="r" b="b"/>
            <a:pathLst>
              <a:path w="1144" h="1376">
                <a:moveTo>
                  <a:pt x="1144" y="0"/>
                </a:moveTo>
                <a:cubicBezTo>
                  <a:pt x="1144" y="0"/>
                  <a:pt x="648" y="112"/>
                  <a:pt x="716" y="684"/>
                </a:cubicBezTo>
                <a:cubicBezTo>
                  <a:pt x="716" y="684"/>
                  <a:pt x="828" y="1080"/>
                  <a:pt x="416" y="1212"/>
                </a:cubicBezTo>
                <a:cubicBezTo>
                  <a:pt x="4" y="1344"/>
                  <a:pt x="0" y="1376"/>
                  <a:pt x="0" y="1376"/>
                </a:cubicBezTo>
                <a:cubicBezTo>
                  <a:pt x="1144" y="1376"/>
                  <a:pt x="1144" y="1376"/>
                  <a:pt x="1144" y="1376"/>
                </a:cubicBezTo>
                <a:lnTo>
                  <a:pt x="1144" y="0"/>
                </a:lnTo>
                <a:close/>
              </a:path>
            </a:pathLst>
          </a:custGeom>
          <a:solidFill>
            <a:schemeClr val="accent4">
              <a:lumMod val="75000"/>
            </a:schemeClr>
          </a:solidFill>
          <a:ln>
            <a:noFill/>
          </a:ln>
        </p:spPr>
        <p:txBody>
          <a:bodyPr vert="horz" wrap="square" lIns="91440" tIns="45720" rIns="91440" bIns="45720" numCol="1" anchor="t" anchorCtr="0" compatLnSpc="1"/>
          <a:lstStyle/>
          <a:p>
            <a:endParaRPr lang="zh-CN" altLang="en-US"/>
          </a:p>
        </p:txBody>
      </p:sp>
      <p:sp>
        <p:nvSpPr>
          <p:cNvPr id="13" name="Freeform 11"/>
          <p:cNvSpPr/>
          <p:nvPr>
            <p:custDataLst>
              <p:tags r:id="rId7"/>
            </p:custDataLst>
          </p:nvPr>
        </p:nvSpPr>
        <p:spPr bwMode="auto">
          <a:xfrm>
            <a:off x="10493375" y="0"/>
            <a:ext cx="1698625" cy="1543050"/>
          </a:xfrm>
          <a:custGeom>
            <a:avLst/>
            <a:gdLst>
              <a:gd name="T0" fmla="*/ 324 w 952"/>
              <a:gd name="T1" fmla="*/ 0 h 864"/>
              <a:gd name="T2" fmla="*/ 296 w 952"/>
              <a:gd name="T3" fmla="*/ 376 h 864"/>
              <a:gd name="T4" fmla="*/ 536 w 952"/>
              <a:gd name="T5" fmla="*/ 700 h 864"/>
              <a:gd name="T6" fmla="*/ 952 w 952"/>
              <a:gd name="T7" fmla="*/ 768 h 864"/>
              <a:gd name="T8" fmla="*/ 952 w 952"/>
              <a:gd name="T9" fmla="*/ 0 h 864"/>
              <a:gd name="T10" fmla="*/ 324 w 952"/>
              <a:gd name="T11" fmla="*/ 0 h 864"/>
            </a:gdLst>
            <a:ahLst/>
            <a:cxnLst>
              <a:cxn ang="0">
                <a:pos x="T0" y="T1"/>
              </a:cxn>
              <a:cxn ang="0">
                <a:pos x="T2" y="T3"/>
              </a:cxn>
              <a:cxn ang="0">
                <a:pos x="T4" y="T5"/>
              </a:cxn>
              <a:cxn ang="0">
                <a:pos x="T6" y="T7"/>
              </a:cxn>
              <a:cxn ang="0">
                <a:pos x="T8" y="T9"/>
              </a:cxn>
              <a:cxn ang="0">
                <a:pos x="T10" y="T11"/>
              </a:cxn>
            </a:cxnLst>
            <a:rect l="0" t="0" r="r" b="b"/>
            <a:pathLst>
              <a:path w="952" h="864">
                <a:moveTo>
                  <a:pt x="324" y="0"/>
                </a:moveTo>
                <a:cubicBezTo>
                  <a:pt x="324" y="0"/>
                  <a:pt x="488" y="152"/>
                  <a:pt x="296" y="376"/>
                </a:cubicBezTo>
                <a:cubicBezTo>
                  <a:pt x="296" y="376"/>
                  <a:pt x="0" y="864"/>
                  <a:pt x="536" y="700"/>
                </a:cubicBezTo>
                <a:cubicBezTo>
                  <a:pt x="536" y="700"/>
                  <a:pt x="796" y="616"/>
                  <a:pt x="952" y="768"/>
                </a:cubicBezTo>
                <a:cubicBezTo>
                  <a:pt x="952" y="0"/>
                  <a:pt x="952" y="0"/>
                  <a:pt x="952" y="0"/>
                </a:cubicBezTo>
                <a:lnTo>
                  <a:pt x="324" y="0"/>
                </a:ln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14" name="组合 13"/>
          <p:cNvGrpSpPr/>
          <p:nvPr>
            <p:custDataLst>
              <p:tags r:id="rId8"/>
            </p:custDataLst>
          </p:nvPr>
        </p:nvGrpSpPr>
        <p:grpSpPr>
          <a:xfrm>
            <a:off x="853588" y="-5639"/>
            <a:ext cx="1778716" cy="1425979"/>
            <a:chOff x="853588" y="-15913"/>
            <a:chExt cx="1778716" cy="1425979"/>
          </a:xfrm>
        </p:grpSpPr>
        <p:sp>
          <p:nvSpPr>
            <p:cNvPr id="15" name="任意多边形 122"/>
            <p:cNvSpPr/>
            <p:nvPr>
              <p:custDataLst>
                <p:tags r:id="rId76"/>
              </p:custDataLst>
            </p:nvPr>
          </p:nvSpPr>
          <p:spPr>
            <a:xfrm>
              <a:off x="853588" y="-15912"/>
              <a:ext cx="276388" cy="478719"/>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任意多边形 121"/>
            <p:cNvSpPr/>
            <p:nvPr>
              <p:custDataLst>
                <p:tags r:id="rId77"/>
              </p:custDataLst>
            </p:nvPr>
          </p:nvSpPr>
          <p:spPr>
            <a:xfrm>
              <a:off x="863589" y="-15912"/>
              <a:ext cx="390168" cy="675791"/>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120"/>
            <p:cNvSpPr/>
            <p:nvPr>
              <p:custDataLst>
                <p:tags r:id="rId78"/>
              </p:custDataLst>
            </p:nvPr>
          </p:nvSpPr>
          <p:spPr>
            <a:xfrm>
              <a:off x="900607" y="-15912"/>
              <a:ext cx="475056" cy="822820"/>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任意多边形 119"/>
            <p:cNvSpPr/>
            <p:nvPr>
              <p:custDataLst>
                <p:tags r:id="rId79"/>
              </p:custDataLst>
            </p:nvPr>
          </p:nvSpPr>
          <p:spPr>
            <a:xfrm>
              <a:off x="948457" y="-15912"/>
              <a:ext cx="550987" cy="945343"/>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18"/>
            <p:cNvSpPr/>
            <p:nvPr>
              <p:custDataLst>
                <p:tags r:id="rId80"/>
              </p:custDataLst>
            </p:nvPr>
          </p:nvSpPr>
          <p:spPr>
            <a:xfrm>
              <a:off x="1005021" y="-15912"/>
              <a:ext cx="618203" cy="1048172"/>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17"/>
            <p:cNvSpPr/>
            <p:nvPr>
              <p:custDataLst>
                <p:tags r:id="rId81"/>
              </p:custDataLst>
            </p:nvPr>
          </p:nvSpPr>
          <p:spPr>
            <a:xfrm>
              <a:off x="1072076" y="-15912"/>
              <a:ext cx="674930" cy="1135530"/>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任意多边形 116"/>
            <p:cNvSpPr/>
            <p:nvPr>
              <p:custDataLst>
                <p:tags r:id="rId82"/>
              </p:custDataLst>
            </p:nvPr>
          </p:nvSpPr>
          <p:spPr>
            <a:xfrm>
              <a:off x="1148012" y="-15912"/>
              <a:ext cx="722776" cy="1210228"/>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任意多边形 115"/>
            <p:cNvSpPr/>
            <p:nvPr>
              <p:custDataLst>
                <p:tags r:id="rId83"/>
              </p:custDataLst>
            </p:nvPr>
          </p:nvSpPr>
          <p:spPr>
            <a:xfrm>
              <a:off x="1229051" y="-15913"/>
              <a:ext cx="763644" cy="1272862"/>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114"/>
            <p:cNvSpPr/>
            <p:nvPr>
              <p:custDataLst>
                <p:tags r:id="rId84"/>
              </p:custDataLst>
            </p:nvPr>
          </p:nvSpPr>
          <p:spPr>
            <a:xfrm>
              <a:off x="1318746" y="-15912"/>
              <a:ext cx="797730" cy="1323741"/>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任意多边形 113"/>
            <p:cNvSpPr/>
            <p:nvPr>
              <p:custDataLst>
                <p:tags r:id="rId85"/>
              </p:custDataLst>
            </p:nvPr>
          </p:nvSpPr>
          <p:spPr>
            <a:xfrm>
              <a:off x="1414829" y="-15912"/>
              <a:ext cx="825427" cy="136355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112"/>
            <p:cNvSpPr/>
            <p:nvPr>
              <p:custDataLst>
                <p:tags r:id="rId86"/>
              </p:custDataLst>
            </p:nvPr>
          </p:nvSpPr>
          <p:spPr>
            <a:xfrm>
              <a:off x="1516599" y="-15912"/>
              <a:ext cx="847439" cy="1394408"/>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任意多边形 111"/>
            <p:cNvSpPr/>
            <p:nvPr>
              <p:custDataLst>
                <p:tags r:id="rId87"/>
              </p:custDataLst>
            </p:nvPr>
          </p:nvSpPr>
          <p:spPr>
            <a:xfrm>
              <a:off x="1627300" y="-7128"/>
              <a:ext cx="828336" cy="1408012"/>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任意多边形 110"/>
            <p:cNvSpPr/>
            <p:nvPr>
              <p:custDataLst>
                <p:tags r:id="rId88"/>
              </p:custDataLst>
            </p:nvPr>
          </p:nvSpPr>
          <p:spPr>
            <a:xfrm>
              <a:off x="1743904" y="89263"/>
              <a:ext cx="770928" cy="1320803"/>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任意多边形 109"/>
            <p:cNvSpPr/>
            <p:nvPr>
              <p:custDataLst>
                <p:tags r:id="rId89"/>
              </p:custDataLst>
            </p:nvPr>
          </p:nvSpPr>
          <p:spPr>
            <a:xfrm>
              <a:off x="1871661" y="203345"/>
              <a:ext cx="693966" cy="1199834"/>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任意多边形 108"/>
            <p:cNvSpPr/>
            <p:nvPr>
              <p:custDataLst>
                <p:tags r:id="rId90"/>
              </p:custDataLst>
            </p:nvPr>
          </p:nvSpPr>
          <p:spPr>
            <a:xfrm>
              <a:off x="2012411" y="339934"/>
              <a:ext cx="596897" cy="1033856"/>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任意多边形 107"/>
            <p:cNvSpPr/>
            <p:nvPr>
              <p:custDataLst>
                <p:tags r:id="rId91"/>
              </p:custDataLst>
            </p:nvPr>
          </p:nvSpPr>
          <p:spPr>
            <a:xfrm>
              <a:off x="2175089" y="514502"/>
              <a:ext cx="457215" cy="791919"/>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任意多边形 106"/>
            <p:cNvSpPr/>
            <p:nvPr>
              <p:custDataLst>
                <p:tags r:id="rId92"/>
              </p:custDataLst>
            </p:nvPr>
          </p:nvSpPr>
          <p:spPr>
            <a:xfrm>
              <a:off x="2398080" y="795159"/>
              <a:ext cx="194093" cy="336179"/>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2" name="组合 31"/>
          <p:cNvGrpSpPr/>
          <p:nvPr>
            <p:custDataLst>
              <p:tags r:id="rId9"/>
            </p:custDataLst>
          </p:nvPr>
        </p:nvGrpSpPr>
        <p:grpSpPr>
          <a:xfrm>
            <a:off x="2753955" y="5356596"/>
            <a:ext cx="1853474" cy="1512821"/>
            <a:chOff x="2753955" y="5356596"/>
            <a:chExt cx="1853474" cy="1512821"/>
          </a:xfrm>
        </p:grpSpPr>
        <p:sp>
          <p:nvSpPr>
            <p:cNvPr id="33" name="任意多边形 152"/>
            <p:cNvSpPr/>
            <p:nvPr>
              <p:custDataLst>
                <p:tags r:id="rId59"/>
              </p:custDataLst>
            </p:nvPr>
          </p:nvSpPr>
          <p:spPr>
            <a:xfrm>
              <a:off x="2852811" y="5356596"/>
              <a:ext cx="778025" cy="1338207"/>
            </a:xfrm>
            <a:custGeom>
              <a:avLst/>
              <a:gdLst>
                <a:gd name="connsiteX0" fmla="*/ 778025 w 778025"/>
                <a:gd name="connsiteY0" fmla="*/ 0 h 1338207"/>
                <a:gd name="connsiteX1" fmla="*/ 5411 w 778025"/>
                <a:gd name="connsiteY1" fmla="*/ 1338207 h 1338207"/>
                <a:gd name="connsiteX2" fmla="*/ 0 w 778025"/>
                <a:gd name="connsiteY2" fmla="*/ 1270818 h 1338207"/>
                <a:gd name="connsiteX3" fmla="*/ 716960 w 778025"/>
                <a:gd name="connsiteY3" fmla="*/ 29008 h 1338207"/>
                <a:gd name="connsiteX4" fmla="*/ 778025 w 778025"/>
                <a:gd name="connsiteY4" fmla="*/ 0 h 1338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025" h="1338207">
                  <a:moveTo>
                    <a:pt x="778025" y="0"/>
                  </a:moveTo>
                  <a:cubicBezTo>
                    <a:pt x="778025" y="0"/>
                    <a:pt x="778025" y="0"/>
                    <a:pt x="5411" y="1338207"/>
                  </a:cubicBezTo>
                  <a:cubicBezTo>
                    <a:pt x="1824" y="1317234"/>
                    <a:pt x="566" y="1293826"/>
                    <a:pt x="0" y="1270818"/>
                  </a:cubicBezTo>
                  <a:cubicBezTo>
                    <a:pt x="0" y="1270818"/>
                    <a:pt x="0" y="1270818"/>
                    <a:pt x="716960" y="29008"/>
                  </a:cubicBezTo>
                  <a:cubicBezTo>
                    <a:pt x="737168" y="17994"/>
                    <a:pt x="758069" y="7379"/>
                    <a:pt x="77802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任意多边形 151"/>
            <p:cNvSpPr/>
            <p:nvPr>
              <p:custDataLst>
                <p:tags r:id="rId60"/>
              </p:custDataLst>
            </p:nvPr>
          </p:nvSpPr>
          <p:spPr>
            <a:xfrm>
              <a:off x="2911753" y="5361148"/>
              <a:ext cx="845438" cy="1440807"/>
            </a:xfrm>
            <a:custGeom>
              <a:avLst/>
              <a:gdLst>
                <a:gd name="connsiteX0" fmla="*/ 845438 w 845438"/>
                <a:gd name="connsiteY0" fmla="*/ 0 h 1440807"/>
                <a:gd name="connsiteX1" fmla="*/ 13588 w 845438"/>
                <a:gd name="connsiteY1" fmla="*/ 1440807 h 1440807"/>
                <a:gd name="connsiteX2" fmla="*/ 0 w 845438"/>
                <a:gd name="connsiteY2" fmla="*/ 1387583 h 1440807"/>
                <a:gd name="connsiteX3" fmla="*/ 792550 w 845438"/>
                <a:gd name="connsiteY3" fmla="*/ 14845 h 1440807"/>
                <a:gd name="connsiteX4" fmla="*/ 845438 w 845438"/>
                <a:gd name="connsiteY4" fmla="*/ 0 h 144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438" h="1440807">
                  <a:moveTo>
                    <a:pt x="845438" y="0"/>
                  </a:moveTo>
                  <a:cubicBezTo>
                    <a:pt x="845438" y="0"/>
                    <a:pt x="845438" y="0"/>
                    <a:pt x="13588" y="1440807"/>
                  </a:cubicBezTo>
                  <a:cubicBezTo>
                    <a:pt x="8240" y="1424484"/>
                    <a:pt x="3710" y="1406742"/>
                    <a:pt x="0" y="1387583"/>
                  </a:cubicBezTo>
                  <a:cubicBezTo>
                    <a:pt x="0" y="1387583"/>
                    <a:pt x="0" y="1387583"/>
                    <a:pt x="792550" y="14845"/>
                  </a:cubicBezTo>
                  <a:cubicBezTo>
                    <a:pt x="810998" y="8479"/>
                    <a:pt x="828628" y="3530"/>
                    <a:pt x="845438"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任意多边形 150"/>
            <p:cNvSpPr/>
            <p:nvPr>
              <p:custDataLst>
                <p:tags r:id="rId61"/>
              </p:custDataLst>
            </p:nvPr>
          </p:nvSpPr>
          <p:spPr>
            <a:xfrm>
              <a:off x="2802949" y="5372565"/>
              <a:ext cx="689682" cy="1194565"/>
            </a:xfrm>
            <a:custGeom>
              <a:avLst/>
              <a:gdLst>
                <a:gd name="connsiteX0" fmla="*/ 689682 w 689682"/>
                <a:gd name="connsiteY0" fmla="*/ 0 h 1194565"/>
                <a:gd name="connsiteX1" fmla="*/ 0 w 689682"/>
                <a:gd name="connsiteY1" fmla="*/ 1194565 h 1194565"/>
                <a:gd name="connsiteX2" fmla="*/ 4351 w 689682"/>
                <a:gd name="connsiteY2" fmla="*/ 1110269 h 1194565"/>
                <a:gd name="connsiteX3" fmla="*/ 618855 w 689682"/>
                <a:gd name="connsiteY3" fmla="*/ 45917 h 1194565"/>
                <a:gd name="connsiteX4" fmla="*/ 689682 w 689682"/>
                <a:gd name="connsiteY4" fmla="*/ 0 h 11945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9682" h="1194565">
                  <a:moveTo>
                    <a:pt x="689682" y="0"/>
                  </a:moveTo>
                  <a:cubicBezTo>
                    <a:pt x="689682" y="0"/>
                    <a:pt x="689682" y="0"/>
                    <a:pt x="0" y="1194565"/>
                  </a:cubicBezTo>
                  <a:cubicBezTo>
                    <a:pt x="485" y="1166538"/>
                    <a:pt x="1663" y="1138911"/>
                    <a:pt x="4351" y="1110269"/>
                  </a:cubicBezTo>
                  <a:cubicBezTo>
                    <a:pt x="4351" y="1110269"/>
                    <a:pt x="4351" y="1110269"/>
                    <a:pt x="618855" y="45917"/>
                  </a:cubicBezTo>
                  <a:cubicBezTo>
                    <a:pt x="642316" y="29268"/>
                    <a:pt x="665653" y="14434"/>
                    <a:pt x="68968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任意多边形 149"/>
            <p:cNvSpPr/>
            <p:nvPr>
              <p:custDataLst>
                <p:tags r:id="rId62"/>
              </p:custDataLst>
            </p:nvPr>
          </p:nvSpPr>
          <p:spPr>
            <a:xfrm>
              <a:off x="2981626" y="5381822"/>
              <a:ext cx="892612" cy="1487595"/>
            </a:xfrm>
            <a:custGeom>
              <a:avLst/>
              <a:gdLst>
                <a:gd name="connsiteX0" fmla="*/ 892612 w 892612"/>
                <a:gd name="connsiteY0" fmla="*/ 0 h 1487595"/>
                <a:gd name="connsiteX1" fmla="*/ 99407 w 892612"/>
                <a:gd name="connsiteY1" fmla="*/ 1373872 h 1487595"/>
                <a:gd name="connsiteX2" fmla="*/ 33749 w 892612"/>
                <a:gd name="connsiteY2" fmla="*/ 1487595 h 1487595"/>
                <a:gd name="connsiteX3" fmla="*/ 8806 w 892612"/>
                <a:gd name="connsiteY3" fmla="*/ 1487595 h 1487595"/>
                <a:gd name="connsiteX4" fmla="*/ 0 w 892612"/>
                <a:gd name="connsiteY4" fmla="*/ 1469290 h 1487595"/>
                <a:gd name="connsiteX5" fmla="*/ 846279 w 892612"/>
                <a:gd name="connsiteY5" fmla="*/ 3492 h 1487595"/>
                <a:gd name="connsiteX6" fmla="*/ 892612 w 892612"/>
                <a:gd name="connsiteY6" fmla="*/ 0 h 148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612" h="1487595">
                  <a:moveTo>
                    <a:pt x="892612" y="0"/>
                  </a:moveTo>
                  <a:cubicBezTo>
                    <a:pt x="892612" y="0"/>
                    <a:pt x="892612" y="0"/>
                    <a:pt x="99407" y="1373872"/>
                  </a:cubicBezTo>
                  <a:lnTo>
                    <a:pt x="33749" y="1487595"/>
                  </a:lnTo>
                  <a:lnTo>
                    <a:pt x="8806" y="1487595"/>
                  </a:lnTo>
                  <a:lnTo>
                    <a:pt x="0" y="1469290"/>
                  </a:lnTo>
                  <a:cubicBezTo>
                    <a:pt x="0" y="1469290"/>
                    <a:pt x="0" y="1469290"/>
                    <a:pt x="846279" y="3492"/>
                  </a:cubicBezTo>
                  <a:cubicBezTo>
                    <a:pt x="862269" y="1383"/>
                    <a:pt x="877440" y="691"/>
                    <a:pt x="89261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任意多边形 148"/>
            <p:cNvSpPr/>
            <p:nvPr>
              <p:custDataLst>
                <p:tags r:id="rId63"/>
              </p:custDataLst>
            </p:nvPr>
          </p:nvSpPr>
          <p:spPr>
            <a:xfrm>
              <a:off x="3100041" y="5410660"/>
              <a:ext cx="883628" cy="1458756"/>
            </a:xfrm>
            <a:custGeom>
              <a:avLst/>
              <a:gdLst>
                <a:gd name="connsiteX0" fmla="*/ 842213 w 883628"/>
                <a:gd name="connsiteY0" fmla="*/ 0 h 1458756"/>
                <a:gd name="connsiteX1" fmla="*/ 883628 w 883628"/>
                <a:gd name="connsiteY1" fmla="*/ 5026 h 1458756"/>
                <a:gd name="connsiteX2" fmla="*/ 67343 w 883628"/>
                <a:gd name="connsiteY2" fmla="*/ 1418874 h 1458756"/>
                <a:gd name="connsiteX3" fmla="*/ 44317 w 883628"/>
                <a:gd name="connsiteY3" fmla="*/ 1458756 h 1458756"/>
                <a:gd name="connsiteX4" fmla="*/ 0 w 883628"/>
                <a:gd name="connsiteY4" fmla="*/ 1458756 h 1458756"/>
                <a:gd name="connsiteX5" fmla="*/ 7196 w 883628"/>
                <a:gd name="connsiteY5" fmla="*/ 1446291 h 1458756"/>
                <a:gd name="connsiteX6" fmla="*/ 842213 w 883628"/>
                <a:gd name="connsiteY6" fmla="*/ 0 h 145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628" h="1458756">
                  <a:moveTo>
                    <a:pt x="842213" y="0"/>
                  </a:moveTo>
                  <a:cubicBezTo>
                    <a:pt x="856563" y="731"/>
                    <a:pt x="870096" y="2879"/>
                    <a:pt x="883628" y="5026"/>
                  </a:cubicBezTo>
                  <a:cubicBezTo>
                    <a:pt x="883628" y="5026"/>
                    <a:pt x="883628" y="5026"/>
                    <a:pt x="67343" y="1418874"/>
                  </a:cubicBezTo>
                  <a:lnTo>
                    <a:pt x="44317" y="1458756"/>
                  </a:lnTo>
                  <a:lnTo>
                    <a:pt x="0" y="1458756"/>
                  </a:lnTo>
                  <a:lnTo>
                    <a:pt x="7196" y="1446291"/>
                  </a:lnTo>
                  <a:cubicBezTo>
                    <a:pt x="84672" y="1312099"/>
                    <a:pt x="291274" y="954254"/>
                    <a:pt x="842213"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147"/>
            <p:cNvSpPr/>
            <p:nvPr>
              <p:custDataLst>
                <p:tags r:id="rId64"/>
              </p:custDataLst>
            </p:nvPr>
          </p:nvSpPr>
          <p:spPr>
            <a:xfrm>
              <a:off x="2764377" y="5415763"/>
              <a:ext cx="576287" cy="998158"/>
            </a:xfrm>
            <a:custGeom>
              <a:avLst/>
              <a:gdLst>
                <a:gd name="connsiteX0" fmla="*/ 576287 w 576287"/>
                <a:gd name="connsiteY0" fmla="*/ 0 h 998158"/>
                <a:gd name="connsiteX1" fmla="*/ 0 w 576287"/>
                <a:gd name="connsiteY1" fmla="*/ 998158 h 998158"/>
                <a:gd name="connsiteX2" fmla="*/ 22426 w 576287"/>
                <a:gd name="connsiteY2" fmla="*/ 882555 h 998158"/>
                <a:gd name="connsiteX3" fmla="*/ 487385 w 576287"/>
                <a:gd name="connsiteY3" fmla="*/ 77223 h 998158"/>
                <a:gd name="connsiteX4" fmla="*/ 576287 w 576287"/>
                <a:gd name="connsiteY4" fmla="*/ 0 h 998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6287" h="998158">
                  <a:moveTo>
                    <a:pt x="576287" y="0"/>
                  </a:moveTo>
                  <a:cubicBezTo>
                    <a:pt x="576287" y="0"/>
                    <a:pt x="576287" y="0"/>
                    <a:pt x="0" y="998158"/>
                  </a:cubicBezTo>
                  <a:cubicBezTo>
                    <a:pt x="4726" y="961188"/>
                    <a:pt x="12474" y="922181"/>
                    <a:pt x="22426" y="882555"/>
                  </a:cubicBezTo>
                  <a:cubicBezTo>
                    <a:pt x="22426" y="882555"/>
                    <a:pt x="22426" y="882555"/>
                    <a:pt x="487385" y="77223"/>
                  </a:cubicBezTo>
                  <a:cubicBezTo>
                    <a:pt x="516725" y="48792"/>
                    <a:pt x="546632" y="22578"/>
                    <a:pt x="576287"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任意多边形 146"/>
            <p:cNvSpPr/>
            <p:nvPr>
              <p:custDataLst>
                <p:tags r:id="rId65"/>
              </p:custDataLst>
            </p:nvPr>
          </p:nvSpPr>
          <p:spPr>
            <a:xfrm>
              <a:off x="3227072" y="5446910"/>
              <a:ext cx="857794" cy="1422506"/>
            </a:xfrm>
            <a:custGeom>
              <a:avLst/>
              <a:gdLst>
                <a:gd name="connsiteX0" fmla="*/ 821284 w 857794"/>
                <a:gd name="connsiteY0" fmla="*/ 0 h 1422506"/>
                <a:gd name="connsiteX1" fmla="*/ 857794 w 857794"/>
                <a:gd name="connsiteY1" fmla="*/ 13522 h 1422506"/>
                <a:gd name="connsiteX2" fmla="*/ 108221 w 857794"/>
                <a:gd name="connsiteY2" fmla="*/ 1311821 h 1422506"/>
                <a:gd name="connsiteX3" fmla="*/ 44317 w 857794"/>
                <a:gd name="connsiteY3" fmla="*/ 1422506 h 1422506"/>
                <a:gd name="connsiteX4" fmla="*/ 0 w 857794"/>
                <a:gd name="connsiteY4" fmla="*/ 1422506 h 1422506"/>
                <a:gd name="connsiteX5" fmla="*/ 31019 w 857794"/>
                <a:gd name="connsiteY5" fmla="*/ 1368778 h 1422506"/>
                <a:gd name="connsiteX6" fmla="*/ 821284 w 857794"/>
                <a:gd name="connsiteY6" fmla="*/ 0 h 142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794" h="1422506">
                  <a:moveTo>
                    <a:pt x="821284" y="0"/>
                  </a:moveTo>
                  <a:cubicBezTo>
                    <a:pt x="833999" y="3563"/>
                    <a:pt x="845897" y="8543"/>
                    <a:pt x="857794" y="13522"/>
                  </a:cubicBezTo>
                  <a:cubicBezTo>
                    <a:pt x="857794" y="13522"/>
                    <a:pt x="857794" y="13522"/>
                    <a:pt x="108221" y="1311821"/>
                  </a:cubicBezTo>
                  <a:lnTo>
                    <a:pt x="44317" y="1422506"/>
                  </a:lnTo>
                  <a:lnTo>
                    <a:pt x="0" y="1422506"/>
                  </a:lnTo>
                  <a:lnTo>
                    <a:pt x="31019" y="1368778"/>
                  </a:lnTo>
                  <a:cubicBezTo>
                    <a:pt x="143914" y="1173238"/>
                    <a:pt x="369704" y="782159"/>
                    <a:pt x="82128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任意多边形 145"/>
            <p:cNvSpPr/>
            <p:nvPr>
              <p:custDataLst>
                <p:tags r:id="rId66"/>
              </p:custDataLst>
            </p:nvPr>
          </p:nvSpPr>
          <p:spPr>
            <a:xfrm>
              <a:off x="3356055" y="5497094"/>
              <a:ext cx="823913" cy="1372323"/>
            </a:xfrm>
            <a:custGeom>
              <a:avLst/>
              <a:gdLst>
                <a:gd name="connsiteX0" fmla="*/ 792311 w 823913"/>
                <a:gd name="connsiteY0" fmla="*/ 0 h 1372323"/>
                <a:gd name="connsiteX1" fmla="*/ 793696 w 823913"/>
                <a:gd name="connsiteY1" fmla="*/ 800 h 1372323"/>
                <a:gd name="connsiteX2" fmla="*/ 823913 w 823913"/>
                <a:gd name="connsiteY2" fmla="*/ 22024 h 1372323"/>
                <a:gd name="connsiteX3" fmla="*/ 77036 w 823913"/>
                <a:gd name="connsiteY3" fmla="*/ 1315653 h 1372323"/>
                <a:gd name="connsiteX4" fmla="*/ 44317 w 823913"/>
                <a:gd name="connsiteY4" fmla="*/ 1372323 h 1372323"/>
                <a:gd name="connsiteX5" fmla="*/ 0 w 823913"/>
                <a:gd name="connsiteY5" fmla="*/ 1372323 h 1372323"/>
                <a:gd name="connsiteX6" fmla="*/ 44515 w 823913"/>
                <a:gd name="connsiteY6" fmla="*/ 1295221 h 1372323"/>
                <a:gd name="connsiteX7" fmla="*/ 792311 w 823913"/>
                <a:gd name="connsiteY7" fmla="*/ 0 h 137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3913" h="1372323">
                  <a:moveTo>
                    <a:pt x="792311" y="0"/>
                  </a:moveTo>
                  <a:cubicBezTo>
                    <a:pt x="793004" y="400"/>
                    <a:pt x="793004" y="400"/>
                    <a:pt x="793696" y="800"/>
                  </a:cubicBezTo>
                  <a:cubicBezTo>
                    <a:pt x="804083" y="6797"/>
                    <a:pt x="814344" y="14611"/>
                    <a:pt x="823913" y="22024"/>
                  </a:cubicBezTo>
                  <a:cubicBezTo>
                    <a:pt x="823913" y="22024"/>
                    <a:pt x="823913" y="22024"/>
                    <a:pt x="77036" y="1315653"/>
                  </a:cubicBezTo>
                  <a:lnTo>
                    <a:pt x="44317" y="1372323"/>
                  </a:lnTo>
                  <a:lnTo>
                    <a:pt x="0" y="1372323"/>
                  </a:lnTo>
                  <a:lnTo>
                    <a:pt x="44515" y="1295221"/>
                  </a:lnTo>
                  <a:cubicBezTo>
                    <a:pt x="170443" y="1077107"/>
                    <a:pt x="394316" y="689348"/>
                    <a:pt x="79231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任意多边形 144"/>
            <p:cNvSpPr/>
            <p:nvPr>
              <p:custDataLst>
                <p:tags r:id="rId67"/>
              </p:custDataLst>
            </p:nvPr>
          </p:nvSpPr>
          <p:spPr>
            <a:xfrm>
              <a:off x="2753955" y="5509416"/>
              <a:ext cx="403655" cy="699151"/>
            </a:xfrm>
            <a:custGeom>
              <a:avLst/>
              <a:gdLst>
                <a:gd name="connsiteX0" fmla="*/ 403655 w 403655"/>
                <a:gd name="connsiteY0" fmla="*/ 0 h 699151"/>
                <a:gd name="connsiteX1" fmla="*/ 0 w 403655"/>
                <a:gd name="connsiteY1" fmla="*/ 699151 h 699151"/>
                <a:gd name="connsiteX2" fmla="*/ 82792 w 403655"/>
                <a:gd name="connsiteY2" fmla="*/ 478990 h 699151"/>
                <a:gd name="connsiteX3" fmla="*/ 254386 w 403655"/>
                <a:gd name="connsiteY3" fmla="*/ 181780 h 699151"/>
                <a:gd name="connsiteX4" fmla="*/ 403655 w 403655"/>
                <a:gd name="connsiteY4" fmla="*/ 0 h 6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655" h="699151">
                  <a:moveTo>
                    <a:pt x="403655" y="0"/>
                  </a:moveTo>
                  <a:cubicBezTo>
                    <a:pt x="403655" y="0"/>
                    <a:pt x="403655" y="0"/>
                    <a:pt x="0" y="699151"/>
                  </a:cubicBezTo>
                  <a:cubicBezTo>
                    <a:pt x="20719" y="628083"/>
                    <a:pt x="48861" y="553752"/>
                    <a:pt x="82792" y="478990"/>
                  </a:cubicBezTo>
                  <a:cubicBezTo>
                    <a:pt x="82792" y="478990"/>
                    <a:pt x="82792" y="478990"/>
                    <a:pt x="254386" y="181780"/>
                  </a:cubicBezTo>
                  <a:cubicBezTo>
                    <a:pt x="302167" y="115014"/>
                    <a:pt x="352467" y="53477"/>
                    <a:pt x="403655"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任意多边形 143"/>
            <p:cNvSpPr/>
            <p:nvPr>
              <p:custDataLst>
                <p:tags r:id="rId68"/>
              </p:custDataLst>
            </p:nvPr>
          </p:nvSpPr>
          <p:spPr>
            <a:xfrm>
              <a:off x="3485039" y="5558808"/>
              <a:ext cx="783375" cy="1310608"/>
            </a:xfrm>
            <a:custGeom>
              <a:avLst/>
              <a:gdLst>
                <a:gd name="connsiteX0" fmla="*/ 756680 w 783375"/>
                <a:gd name="connsiteY0" fmla="*/ 0 h 1310608"/>
                <a:gd name="connsiteX1" fmla="*/ 783375 w 783375"/>
                <a:gd name="connsiteY1" fmla="*/ 30523 h 1310608"/>
                <a:gd name="connsiteX2" fmla="*/ 50163 w 783375"/>
                <a:gd name="connsiteY2" fmla="*/ 1300484 h 1310608"/>
                <a:gd name="connsiteX3" fmla="*/ 44318 w 783375"/>
                <a:gd name="connsiteY3" fmla="*/ 1310608 h 1310608"/>
                <a:gd name="connsiteX4" fmla="*/ 0 w 783375"/>
                <a:gd name="connsiteY4" fmla="*/ 1310608 h 1310608"/>
                <a:gd name="connsiteX5" fmla="*/ 14449 w 783375"/>
                <a:gd name="connsiteY5" fmla="*/ 1285582 h 1310608"/>
                <a:gd name="connsiteX6" fmla="*/ 756680 w 783375"/>
                <a:gd name="connsiteY6" fmla="*/ 0 h 131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3375" h="1310608">
                  <a:moveTo>
                    <a:pt x="756680" y="0"/>
                  </a:moveTo>
                  <a:cubicBezTo>
                    <a:pt x="766124" y="9230"/>
                    <a:pt x="775567" y="18460"/>
                    <a:pt x="783375" y="30523"/>
                  </a:cubicBezTo>
                  <a:cubicBezTo>
                    <a:pt x="783375" y="30523"/>
                    <a:pt x="783375" y="30523"/>
                    <a:pt x="50163" y="1300484"/>
                  </a:cubicBezTo>
                  <a:lnTo>
                    <a:pt x="44318" y="1310608"/>
                  </a:lnTo>
                  <a:lnTo>
                    <a:pt x="0" y="1310608"/>
                  </a:lnTo>
                  <a:lnTo>
                    <a:pt x="14449" y="1285582"/>
                  </a:lnTo>
                  <a:cubicBezTo>
                    <a:pt x="139440" y="1069091"/>
                    <a:pt x="361647" y="684218"/>
                    <a:pt x="756680"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任意多边形 142"/>
            <p:cNvSpPr/>
            <p:nvPr>
              <p:custDataLst>
                <p:tags r:id="rId69"/>
              </p:custDataLst>
            </p:nvPr>
          </p:nvSpPr>
          <p:spPr>
            <a:xfrm>
              <a:off x="3614023" y="5630782"/>
              <a:ext cx="736081" cy="1238634"/>
            </a:xfrm>
            <a:custGeom>
              <a:avLst/>
              <a:gdLst>
                <a:gd name="connsiteX0" fmla="*/ 715126 w 736081"/>
                <a:gd name="connsiteY0" fmla="*/ 0 h 1238634"/>
                <a:gd name="connsiteX1" fmla="*/ 736081 w 736081"/>
                <a:gd name="connsiteY1" fmla="*/ 40464 h 1238634"/>
                <a:gd name="connsiteX2" fmla="*/ 96173 w 736081"/>
                <a:gd name="connsiteY2" fmla="*/ 1148817 h 1238634"/>
                <a:gd name="connsiteX3" fmla="*/ 44317 w 736081"/>
                <a:gd name="connsiteY3" fmla="*/ 1238634 h 1238634"/>
                <a:gd name="connsiteX4" fmla="*/ 0 w 736081"/>
                <a:gd name="connsiteY4" fmla="*/ 1238634 h 1238634"/>
                <a:gd name="connsiteX5" fmla="*/ 46707 w 736081"/>
                <a:gd name="connsiteY5" fmla="*/ 1157736 h 1238634"/>
                <a:gd name="connsiteX6" fmla="*/ 715126 w 736081"/>
                <a:gd name="connsiteY6" fmla="*/ 0 h 123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6081" h="1238634">
                  <a:moveTo>
                    <a:pt x="715126" y="0"/>
                  </a:moveTo>
                  <a:cubicBezTo>
                    <a:pt x="722930" y="12070"/>
                    <a:pt x="729915" y="25558"/>
                    <a:pt x="736081" y="40464"/>
                  </a:cubicBezTo>
                  <a:cubicBezTo>
                    <a:pt x="736081" y="40464"/>
                    <a:pt x="736081" y="40464"/>
                    <a:pt x="96173" y="1148817"/>
                  </a:cubicBezTo>
                  <a:lnTo>
                    <a:pt x="44317" y="1238634"/>
                  </a:lnTo>
                  <a:lnTo>
                    <a:pt x="0" y="1238634"/>
                  </a:lnTo>
                  <a:lnTo>
                    <a:pt x="46707" y="1157736"/>
                  </a:lnTo>
                  <a:cubicBezTo>
                    <a:pt x="176245" y="933368"/>
                    <a:pt x="383507" y="574381"/>
                    <a:pt x="715126"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任意多边形 141"/>
            <p:cNvSpPr/>
            <p:nvPr>
              <p:custDataLst>
                <p:tags r:id="rId70"/>
              </p:custDataLst>
            </p:nvPr>
          </p:nvSpPr>
          <p:spPr>
            <a:xfrm>
              <a:off x="3743006" y="5718881"/>
              <a:ext cx="680330" cy="1150536"/>
            </a:xfrm>
            <a:custGeom>
              <a:avLst/>
              <a:gdLst>
                <a:gd name="connsiteX0" fmla="*/ 664262 w 680330"/>
                <a:gd name="connsiteY0" fmla="*/ 0 h 1150536"/>
                <a:gd name="connsiteX1" fmla="*/ 680330 w 680330"/>
                <a:gd name="connsiteY1" fmla="*/ 48930 h 1150536"/>
                <a:gd name="connsiteX2" fmla="*/ 75412 w 680330"/>
                <a:gd name="connsiteY2" fmla="*/ 1096678 h 1150536"/>
                <a:gd name="connsiteX3" fmla="*/ 44317 w 680330"/>
                <a:gd name="connsiteY3" fmla="*/ 1150536 h 1150536"/>
                <a:gd name="connsiteX4" fmla="*/ 0 w 680330"/>
                <a:gd name="connsiteY4" fmla="*/ 1150536 h 1150536"/>
                <a:gd name="connsiteX5" fmla="*/ 23987 w 680330"/>
                <a:gd name="connsiteY5" fmla="*/ 1108989 h 1150536"/>
                <a:gd name="connsiteX6" fmla="*/ 664262 w 680330"/>
                <a:gd name="connsiteY6" fmla="*/ 0 h 1150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330" h="1150536">
                  <a:moveTo>
                    <a:pt x="664262" y="0"/>
                  </a:moveTo>
                  <a:cubicBezTo>
                    <a:pt x="670436" y="14894"/>
                    <a:pt x="675792" y="31204"/>
                    <a:pt x="680330" y="48930"/>
                  </a:cubicBezTo>
                  <a:cubicBezTo>
                    <a:pt x="680330" y="48930"/>
                    <a:pt x="680330" y="48930"/>
                    <a:pt x="75412" y="1096678"/>
                  </a:cubicBezTo>
                  <a:lnTo>
                    <a:pt x="44317" y="1150536"/>
                  </a:lnTo>
                  <a:lnTo>
                    <a:pt x="0" y="1150536"/>
                  </a:lnTo>
                  <a:lnTo>
                    <a:pt x="23987" y="1108989"/>
                  </a:lnTo>
                  <a:cubicBezTo>
                    <a:pt x="148072" y="894069"/>
                    <a:pt x="346606" y="550196"/>
                    <a:pt x="664262"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任意多边形 140"/>
            <p:cNvSpPr/>
            <p:nvPr>
              <p:custDataLst>
                <p:tags r:id="rId71"/>
              </p:custDataLst>
            </p:nvPr>
          </p:nvSpPr>
          <p:spPr>
            <a:xfrm>
              <a:off x="3870035" y="5819324"/>
              <a:ext cx="614984" cy="1050093"/>
            </a:xfrm>
            <a:custGeom>
              <a:avLst/>
              <a:gdLst>
                <a:gd name="connsiteX0" fmla="*/ 606271 w 614984"/>
                <a:gd name="connsiteY0" fmla="*/ 0 h 1050093"/>
                <a:gd name="connsiteX1" fmla="*/ 614984 w 614984"/>
                <a:gd name="connsiteY1" fmla="*/ 61668 h 1050093"/>
                <a:gd name="connsiteX2" fmla="*/ 115513 w 614984"/>
                <a:gd name="connsiteY2" fmla="*/ 926777 h 1050093"/>
                <a:gd name="connsiteX3" fmla="*/ 44317 w 614984"/>
                <a:gd name="connsiteY3" fmla="*/ 1050093 h 1050093"/>
                <a:gd name="connsiteX4" fmla="*/ 0 w 614984"/>
                <a:gd name="connsiteY4" fmla="*/ 1050093 h 1050093"/>
                <a:gd name="connsiteX5" fmla="*/ 5653 w 614984"/>
                <a:gd name="connsiteY5" fmla="*/ 1040301 h 1050093"/>
                <a:gd name="connsiteX6" fmla="*/ 606271 w 614984"/>
                <a:gd name="connsiteY6" fmla="*/ 0 h 105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4984" h="1050093">
                  <a:moveTo>
                    <a:pt x="606271" y="0"/>
                  </a:moveTo>
                  <a:cubicBezTo>
                    <a:pt x="610685" y="19540"/>
                    <a:pt x="613590" y="40096"/>
                    <a:pt x="614984" y="61668"/>
                  </a:cubicBezTo>
                  <a:cubicBezTo>
                    <a:pt x="614984" y="61668"/>
                    <a:pt x="614984" y="61668"/>
                    <a:pt x="115513" y="926777"/>
                  </a:cubicBezTo>
                  <a:lnTo>
                    <a:pt x="44317" y="1050093"/>
                  </a:lnTo>
                  <a:lnTo>
                    <a:pt x="0" y="1050093"/>
                  </a:lnTo>
                  <a:lnTo>
                    <a:pt x="5653" y="1040301"/>
                  </a:lnTo>
                  <a:cubicBezTo>
                    <a:pt x="122052" y="838692"/>
                    <a:pt x="308290" y="516118"/>
                    <a:pt x="60627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任意多边形 139"/>
            <p:cNvSpPr/>
            <p:nvPr>
              <p:custDataLst>
                <p:tags r:id="rId72"/>
              </p:custDataLst>
            </p:nvPr>
          </p:nvSpPr>
          <p:spPr>
            <a:xfrm>
              <a:off x="3999017" y="5938200"/>
              <a:ext cx="538932" cy="931217"/>
            </a:xfrm>
            <a:custGeom>
              <a:avLst/>
              <a:gdLst>
                <a:gd name="connsiteX0" fmla="*/ 537639 w 538932"/>
                <a:gd name="connsiteY0" fmla="*/ 0 h 931217"/>
                <a:gd name="connsiteX1" fmla="*/ 537322 w 538932"/>
                <a:gd name="connsiteY1" fmla="*/ 77309 h 931217"/>
                <a:gd name="connsiteX2" fmla="*/ 98704 w 538932"/>
                <a:gd name="connsiteY2" fmla="*/ 837017 h 931217"/>
                <a:gd name="connsiteX3" fmla="*/ 44318 w 538932"/>
                <a:gd name="connsiteY3" fmla="*/ 931217 h 931217"/>
                <a:gd name="connsiteX4" fmla="*/ 0 w 538932"/>
                <a:gd name="connsiteY4" fmla="*/ 931217 h 931217"/>
                <a:gd name="connsiteX5" fmla="*/ 50362 w 538932"/>
                <a:gd name="connsiteY5" fmla="*/ 843989 h 931217"/>
                <a:gd name="connsiteX6" fmla="*/ 537639 w 538932"/>
                <a:gd name="connsiteY6" fmla="*/ 0 h 93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932" h="931217">
                  <a:moveTo>
                    <a:pt x="537639" y="0"/>
                  </a:moveTo>
                  <a:cubicBezTo>
                    <a:pt x="539590" y="23807"/>
                    <a:pt x="539211" y="50049"/>
                    <a:pt x="537322" y="77309"/>
                  </a:cubicBezTo>
                  <a:cubicBezTo>
                    <a:pt x="537322" y="77309"/>
                    <a:pt x="537322" y="77309"/>
                    <a:pt x="98704" y="837017"/>
                  </a:cubicBezTo>
                  <a:lnTo>
                    <a:pt x="44318" y="931217"/>
                  </a:lnTo>
                  <a:lnTo>
                    <a:pt x="0" y="931217"/>
                  </a:lnTo>
                  <a:lnTo>
                    <a:pt x="50362" y="843989"/>
                  </a:lnTo>
                  <a:cubicBezTo>
                    <a:pt x="156981" y="659318"/>
                    <a:pt x="312064" y="390707"/>
                    <a:pt x="537639"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任意多边形 138"/>
            <p:cNvSpPr/>
            <p:nvPr>
              <p:custDataLst>
                <p:tags r:id="rId73"/>
              </p:custDataLst>
            </p:nvPr>
          </p:nvSpPr>
          <p:spPr>
            <a:xfrm>
              <a:off x="4128002" y="6080530"/>
              <a:ext cx="455464" cy="788887"/>
            </a:xfrm>
            <a:custGeom>
              <a:avLst/>
              <a:gdLst>
                <a:gd name="connsiteX0" fmla="*/ 455464 w 455464"/>
                <a:gd name="connsiteY0" fmla="*/ 0 h 788887"/>
                <a:gd name="connsiteX1" fmla="*/ 440416 w 455464"/>
                <a:gd name="connsiteY1" fmla="*/ 102823 h 788887"/>
                <a:gd name="connsiteX2" fmla="*/ 88431 w 455464"/>
                <a:gd name="connsiteY2" fmla="*/ 712479 h 788887"/>
                <a:gd name="connsiteX3" fmla="*/ 44317 w 455464"/>
                <a:gd name="connsiteY3" fmla="*/ 788887 h 788887"/>
                <a:gd name="connsiteX4" fmla="*/ 0 w 455464"/>
                <a:gd name="connsiteY4" fmla="*/ 788887 h 788887"/>
                <a:gd name="connsiteX5" fmla="*/ 35594 w 455464"/>
                <a:gd name="connsiteY5" fmla="*/ 727235 h 788887"/>
                <a:gd name="connsiteX6" fmla="*/ 455464 w 455464"/>
                <a:gd name="connsiteY6" fmla="*/ 0 h 78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64" h="788887">
                  <a:moveTo>
                    <a:pt x="455464" y="0"/>
                  </a:moveTo>
                  <a:cubicBezTo>
                    <a:pt x="451686" y="33729"/>
                    <a:pt x="447216" y="67059"/>
                    <a:pt x="440416" y="102823"/>
                  </a:cubicBezTo>
                  <a:cubicBezTo>
                    <a:pt x="440416" y="102823"/>
                    <a:pt x="440416" y="102823"/>
                    <a:pt x="88431" y="712479"/>
                  </a:cubicBezTo>
                  <a:lnTo>
                    <a:pt x="44317" y="788887"/>
                  </a:lnTo>
                  <a:lnTo>
                    <a:pt x="0" y="788887"/>
                  </a:lnTo>
                  <a:lnTo>
                    <a:pt x="35594" y="727235"/>
                  </a:lnTo>
                  <a:cubicBezTo>
                    <a:pt x="127465" y="568111"/>
                    <a:pt x="261094" y="336658"/>
                    <a:pt x="455464"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任意多边形 137"/>
            <p:cNvSpPr/>
            <p:nvPr>
              <p:custDataLst>
                <p:tags r:id="rId74"/>
              </p:custDataLst>
            </p:nvPr>
          </p:nvSpPr>
          <p:spPr>
            <a:xfrm>
              <a:off x="4256988" y="6262435"/>
              <a:ext cx="350441" cy="606982"/>
            </a:xfrm>
            <a:custGeom>
              <a:avLst/>
              <a:gdLst>
                <a:gd name="connsiteX0" fmla="*/ 350441 w 350441"/>
                <a:gd name="connsiteY0" fmla="*/ 0 h 606982"/>
                <a:gd name="connsiteX1" fmla="*/ 302636 w 350441"/>
                <a:gd name="connsiteY1" fmla="*/ 159559 h 606982"/>
                <a:gd name="connsiteX2" fmla="*/ 92049 w 350441"/>
                <a:gd name="connsiteY2" fmla="*/ 524307 h 606982"/>
                <a:gd name="connsiteX3" fmla="*/ 44317 w 350441"/>
                <a:gd name="connsiteY3" fmla="*/ 606982 h 606982"/>
                <a:gd name="connsiteX4" fmla="*/ 0 w 350441"/>
                <a:gd name="connsiteY4" fmla="*/ 606982 h 606982"/>
                <a:gd name="connsiteX5" fmla="*/ 28827 w 350441"/>
                <a:gd name="connsiteY5" fmla="*/ 557052 h 606982"/>
                <a:gd name="connsiteX6" fmla="*/ 350441 w 350441"/>
                <a:gd name="connsiteY6" fmla="*/ 0 h 60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41" h="606982">
                  <a:moveTo>
                    <a:pt x="350441" y="0"/>
                  </a:moveTo>
                  <a:cubicBezTo>
                    <a:pt x="338221" y="51550"/>
                    <a:pt x="322286" y="104737"/>
                    <a:pt x="302636" y="159559"/>
                  </a:cubicBezTo>
                  <a:cubicBezTo>
                    <a:pt x="302636" y="159559"/>
                    <a:pt x="302636" y="159559"/>
                    <a:pt x="92049" y="524307"/>
                  </a:cubicBezTo>
                  <a:lnTo>
                    <a:pt x="44317" y="606982"/>
                  </a:lnTo>
                  <a:lnTo>
                    <a:pt x="0" y="606982"/>
                  </a:lnTo>
                  <a:lnTo>
                    <a:pt x="28827" y="557052"/>
                  </a:lnTo>
                  <a:cubicBezTo>
                    <a:pt x="99198" y="435165"/>
                    <a:pt x="201556" y="257876"/>
                    <a:pt x="350441" y="0"/>
                  </a:cubicBez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任意多边形 136"/>
            <p:cNvSpPr/>
            <p:nvPr>
              <p:custDataLst>
                <p:tags r:id="rId75"/>
              </p:custDataLst>
            </p:nvPr>
          </p:nvSpPr>
          <p:spPr>
            <a:xfrm>
              <a:off x="4384017" y="6554888"/>
              <a:ext cx="181594" cy="314529"/>
            </a:xfrm>
            <a:custGeom>
              <a:avLst/>
              <a:gdLst>
                <a:gd name="connsiteX0" fmla="*/ 181594 w 181594"/>
                <a:gd name="connsiteY0" fmla="*/ 0 h 314529"/>
                <a:gd name="connsiteX1" fmla="*/ 100989 w 181594"/>
                <a:gd name="connsiteY1" fmla="*/ 187001 h 314529"/>
                <a:gd name="connsiteX2" fmla="*/ 44195 w 181594"/>
                <a:gd name="connsiteY2" fmla="*/ 273100 h 314529"/>
                <a:gd name="connsiteX3" fmla="*/ 9396 w 181594"/>
                <a:gd name="connsiteY3" fmla="*/ 314529 h 314529"/>
                <a:gd name="connsiteX4" fmla="*/ 0 w 181594"/>
                <a:gd name="connsiteY4" fmla="*/ 314529 h 314529"/>
                <a:gd name="connsiteX5" fmla="*/ 181594 w 181594"/>
                <a:gd name="connsiteY5" fmla="*/ 0 h 31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594" h="314529">
                  <a:moveTo>
                    <a:pt x="181594" y="0"/>
                  </a:moveTo>
                  <a:cubicBezTo>
                    <a:pt x="162164" y="64117"/>
                    <a:pt x="136056" y="126263"/>
                    <a:pt x="100989" y="187001"/>
                  </a:cubicBezTo>
                  <a:cubicBezTo>
                    <a:pt x="83455" y="217370"/>
                    <a:pt x="64497" y="245976"/>
                    <a:pt x="44195" y="273100"/>
                  </a:cubicBezTo>
                  <a:lnTo>
                    <a:pt x="9396" y="314529"/>
                  </a:lnTo>
                  <a:lnTo>
                    <a:pt x="0" y="314529"/>
                  </a:lnTo>
                  <a:lnTo>
                    <a:pt x="181594" y="0"/>
                  </a:lnTo>
                  <a:close/>
                </a:path>
              </a:pathLst>
            </a:custGeom>
            <a:solidFill>
              <a:schemeClr val="accent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1" name="组合 50"/>
          <p:cNvGrpSpPr/>
          <p:nvPr>
            <p:custDataLst>
              <p:tags r:id="rId10"/>
            </p:custDataLst>
          </p:nvPr>
        </p:nvGrpSpPr>
        <p:grpSpPr>
          <a:xfrm>
            <a:off x="9044119" y="-5603"/>
            <a:ext cx="2624337" cy="2103905"/>
            <a:chOff x="9044119" y="-15877"/>
            <a:chExt cx="2624337" cy="2103905"/>
          </a:xfrm>
        </p:grpSpPr>
        <p:sp>
          <p:nvSpPr>
            <p:cNvPr id="52" name="任意多边形 122"/>
            <p:cNvSpPr/>
            <p:nvPr>
              <p:custDataLst>
                <p:tags r:id="rId42"/>
              </p:custDataLst>
            </p:nvPr>
          </p:nvSpPr>
          <p:spPr>
            <a:xfrm>
              <a:off x="9044119" y="-15876"/>
              <a:ext cx="407785" cy="706307"/>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任意多边形 121"/>
            <p:cNvSpPr/>
            <p:nvPr>
              <p:custDataLst>
                <p:tags r:id="rId43"/>
              </p:custDataLst>
            </p:nvPr>
          </p:nvSpPr>
          <p:spPr>
            <a:xfrm>
              <a:off x="9058874" y="-15876"/>
              <a:ext cx="575657" cy="997070"/>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任意多边形 120"/>
            <p:cNvSpPr/>
            <p:nvPr>
              <p:custDataLst>
                <p:tags r:id="rId44"/>
              </p:custDataLst>
            </p:nvPr>
          </p:nvSpPr>
          <p:spPr>
            <a:xfrm>
              <a:off x="9113492" y="-15876"/>
              <a:ext cx="700903" cy="1213998"/>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任意多边形 119"/>
            <p:cNvSpPr/>
            <p:nvPr>
              <p:custDataLst>
                <p:tags r:id="rId45"/>
              </p:custDataLst>
            </p:nvPr>
          </p:nvSpPr>
          <p:spPr>
            <a:xfrm>
              <a:off x="9184090" y="-15876"/>
              <a:ext cx="812932" cy="1394769"/>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任意多边形 118"/>
            <p:cNvSpPr/>
            <p:nvPr>
              <p:custDataLst>
                <p:tags r:id="rId46"/>
              </p:custDataLst>
            </p:nvPr>
          </p:nvSpPr>
          <p:spPr>
            <a:xfrm>
              <a:off x="9267546" y="-15876"/>
              <a:ext cx="912104" cy="154648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任意多边形 117"/>
            <p:cNvSpPr/>
            <p:nvPr>
              <p:custDataLst>
                <p:tags r:id="rId47"/>
              </p:custDataLst>
            </p:nvPr>
          </p:nvSpPr>
          <p:spPr>
            <a:xfrm>
              <a:off x="9366478" y="-15876"/>
              <a:ext cx="995799" cy="167537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任意多边形 116"/>
            <p:cNvSpPr/>
            <p:nvPr>
              <p:custDataLst>
                <p:tags r:id="rId48"/>
              </p:custDataLst>
            </p:nvPr>
          </p:nvSpPr>
          <p:spPr>
            <a:xfrm>
              <a:off x="9478515" y="-15876"/>
              <a:ext cx="1066392" cy="1785584"/>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任意多边形 115"/>
            <p:cNvSpPr/>
            <p:nvPr>
              <p:custDataLst>
                <p:tags r:id="rId49"/>
              </p:custDataLst>
            </p:nvPr>
          </p:nvSpPr>
          <p:spPr>
            <a:xfrm>
              <a:off x="9598080" y="-15877"/>
              <a:ext cx="1126689" cy="1877994"/>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任意多边形 114"/>
            <p:cNvSpPr/>
            <p:nvPr>
              <p:custDataLst>
                <p:tags r:id="rId50"/>
              </p:custDataLst>
            </p:nvPr>
          </p:nvSpPr>
          <p:spPr>
            <a:xfrm>
              <a:off x="9730418" y="-15876"/>
              <a:ext cx="1176980" cy="1953062"/>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任意多边形 113"/>
            <p:cNvSpPr/>
            <p:nvPr>
              <p:custDataLst>
                <p:tags r:id="rId51"/>
              </p:custDataLst>
            </p:nvPr>
          </p:nvSpPr>
          <p:spPr>
            <a:xfrm>
              <a:off x="9872180" y="-15876"/>
              <a:ext cx="1217844" cy="2011807"/>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任意多边形 112"/>
            <p:cNvSpPr/>
            <p:nvPr>
              <p:custDataLst>
                <p:tags r:id="rId52"/>
              </p:custDataLst>
            </p:nvPr>
          </p:nvSpPr>
          <p:spPr>
            <a:xfrm>
              <a:off x="10022332" y="-15876"/>
              <a:ext cx="1250320" cy="2057325"/>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任意多边形 111"/>
            <p:cNvSpPr/>
            <p:nvPr>
              <p:custDataLst>
                <p:tags r:id="rId53"/>
              </p:custDataLst>
            </p:nvPr>
          </p:nvSpPr>
          <p:spPr>
            <a:xfrm>
              <a:off x="10185663" y="-2916"/>
              <a:ext cx="1222136" cy="2077396"/>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任意多边形 110"/>
            <p:cNvSpPr/>
            <p:nvPr>
              <p:custDataLst>
                <p:tags r:id="rId54"/>
              </p:custDataLst>
            </p:nvPr>
          </p:nvSpPr>
          <p:spPr>
            <a:xfrm>
              <a:off x="10357701" y="139301"/>
              <a:ext cx="1137436" cy="1948727"/>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5" name="任意多边形 109"/>
            <p:cNvSpPr/>
            <p:nvPr>
              <p:custDataLst>
                <p:tags r:id="rId55"/>
              </p:custDataLst>
            </p:nvPr>
          </p:nvSpPr>
          <p:spPr>
            <a:xfrm>
              <a:off x="10546195" y="307619"/>
              <a:ext cx="1023884" cy="1770248"/>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任意多边形 108"/>
            <p:cNvSpPr/>
            <p:nvPr>
              <p:custDataLst>
                <p:tags r:id="rId56"/>
              </p:custDataLst>
            </p:nvPr>
          </p:nvSpPr>
          <p:spPr>
            <a:xfrm>
              <a:off x="10753860" y="509144"/>
              <a:ext cx="880668" cy="1525362"/>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任意多边形 107"/>
            <p:cNvSpPr/>
            <p:nvPr>
              <p:custDataLst>
                <p:tags r:id="rId57"/>
              </p:custDataLst>
            </p:nvPr>
          </p:nvSpPr>
          <p:spPr>
            <a:xfrm>
              <a:off x="10993875" y="766703"/>
              <a:ext cx="674581" cy="1168406"/>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任意多边形 106"/>
            <p:cNvSpPr/>
            <p:nvPr>
              <p:custDataLst>
                <p:tags r:id="rId58"/>
              </p:custDataLst>
            </p:nvPr>
          </p:nvSpPr>
          <p:spPr>
            <a:xfrm>
              <a:off x="11322880" y="1180787"/>
              <a:ext cx="286367" cy="496002"/>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9" name="组合 68"/>
          <p:cNvGrpSpPr/>
          <p:nvPr>
            <p:custDataLst>
              <p:tags r:id="rId11"/>
            </p:custDataLst>
          </p:nvPr>
        </p:nvGrpSpPr>
        <p:grpSpPr>
          <a:xfrm>
            <a:off x="3948556" y="-5638"/>
            <a:ext cx="842959" cy="675792"/>
            <a:chOff x="3948556" y="-15912"/>
            <a:chExt cx="842959" cy="675792"/>
          </a:xfrm>
        </p:grpSpPr>
        <p:sp>
          <p:nvSpPr>
            <p:cNvPr id="70" name="任意多边形 122"/>
            <p:cNvSpPr/>
            <p:nvPr>
              <p:custDataLst>
                <p:tags r:id="rId25"/>
              </p:custDataLst>
            </p:nvPr>
          </p:nvSpPr>
          <p:spPr>
            <a:xfrm>
              <a:off x="3948556" y="-15912"/>
              <a:ext cx="130984" cy="226872"/>
            </a:xfrm>
            <a:custGeom>
              <a:avLst/>
              <a:gdLst>
                <a:gd name="connsiteX0" fmla="*/ 255661 w 302156"/>
                <a:gd name="connsiteY0" fmla="*/ 0 h 523351"/>
                <a:gd name="connsiteX1" fmla="*/ 302156 w 302156"/>
                <a:gd name="connsiteY1" fmla="*/ 0 h 523351"/>
                <a:gd name="connsiteX2" fmla="*/ 285876 w 302156"/>
                <a:gd name="connsiteY2" fmla="*/ 28198 h 523351"/>
                <a:gd name="connsiteX3" fmla="*/ 0 w 302156"/>
                <a:gd name="connsiteY3" fmla="*/ 523351 h 523351"/>
                <a:gd name="connsiteX4" fmla="*/ 86860 w 302156"/>
                <a:gd name="connsiteY4" fmla="*/ 292372 h 523351"/>
                <a:gd name="connsiteX5" fmla="*/ 207463 w 302156"/>
                <a:gd name="connsiteY5" fmla="*/ 83480 h 523351"/>
                <a:gd name="connsiteX6" fmla="*/ 255661 w 302156"/>
                <a:gd name="connsiteY6" fmla="*/ 0 h 52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56" h="523351">
                  <a:moveTo>
                    <a:pt x="255661" y="0"/>
                  </a:moveTo>
                  <a:lnTo>
                    <a:pt x="302156" y="0"/>
                  </a:lnTo>
                  <a:lnTo>
                    <a:pt x="285876" y="28198"/>
                  </a:lnTo>
                  <a:cubicBezTo>
                    <a:pt x="223325" y="136541"/>
                    <a:pt x="132341" y="294130"/>
                    <a:pt x="0" y="523351"/>
                  </a:cubicBezTo>
                  <a:cubicBezTo>
                    <a:pt x="21737" y="448790"/>
                    <a:pt x="51262" y="370808"/>
                    <a:pt x="86860" y="292372"/>
                  </a:cubicBezTo>
                  <a:cubicBezTo>
                    <a:pt x="86860" y="292372"/>
                    <a:pt x="86860" y="292372"/>
                    <a:pt x="207463" y="83480"/>
                  </a:cubicBezTo>
                  <a:lnTo>
                    <a:pt x="2556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任意多边形 121"/>
            <p:cNvSpPr/>
            <p:nvPr>
              <p:custDataLst>
                <p:tags r:id="rId26"/>
              </p:custDataLst>
            </p:nvPr>
          </p:nvSpPr>
          <p:spPr>
            <a:xfrm>
              <a:off x="3953295" y="-15912"/>
              <a:ext cx="184906" cy="320267"/>
            </a:xfrm>
            <a:custGeom>
              <a:avLst/>
              <a:gdLst>
                <a:gd name="connsiteX0" fmla="*/ 380051 w 426544"/>
                <a:gd name="connsiteY0" fmla="*/ 0 h 738797"/>
                <a:gd name="connsiteX1" fmla="*/ 426544 w 426544"/>
                <a:gd name="connsiteY1" fmla="*/ 0 h 738797"/>
                <a:gd name="connsiteX2" fmla="*/ 408138 w 426544"/>
                <a:gd name="connsiteY2" fmla="*/ 31881 h 738797"/>
                <a:gd name="connsiteX3" fmla="*/ 0 w 426544"/>
                <a:gd name="connsiteY3" fmla="*/ 738797 h 738797"/>
                <a:gd name="connsiteX4" fmla="*/ 23528 w 426544"/>
                <a:gd name="connsiteY4" fmla="*/ 617513 h 738797"/>
                <a:gd name="connsiteX5" fmla="*/ 350321 w 426544"/>
                <a:gd name="connsiteY5" fmla="*/ 51493 h 738797"/>
                <a:gd name="connsiteX6" fmla="*/ 380051 w 426544"/>
                <a:gd name="connsiteY6" fmla="*/ 0 h 73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44" h="738797">
                  <a:moveTo>
                    <a:pt x="380051" y="0"/>
                  </a:moveTo>
                  <a:lnTo>
                    <a:pt x="426544" y="0"/>
                  </a:lnTo>
                  <a:lnTo>
                    <a:pt x="408138" y="31881"/>
                  </a:lnTo>
                  <a:cubicBezTo>
                    <a:pt x="318835" y="186559"/>
                    <a:pt x="188939" y="411545"/>
                    <a:pt x="0" y="738797"/>
                  </a:cubicBezTo>
                  <a:cubicBezTo>
                    <a:pt x="4959" y="700009"/>
                    <a:pt x="13087" y="659086"/>
                    <a:pt x="23528" y="617513"/>
                  </a:cubicBezTo>
                  <a:cubicBezTo>
                    <a:pt x="23528" y="617513"/>
                    <a:pt x="23528" y="617513"/>
                    <a:pt x="350321" y="51493"/>
                  </a:cubicBezTo>
                  <a:lnTo>
                    <a:pt x="38005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任意多边形 120"/>
            <p:cNvSpPr/>
            <p:nvPr>
              <p:custDataLst>
                <p:tags r:id="rId27"/>
              </p:custDataLst>
            </p:nvPr>
          </p:nvSpPr>
          <p:spPr>
            <a:xfrm>
              <a:off x="3970839" y="-15912"/>
              <a:ext cx="225136" cy="389946"/>
            </a:xfrm>
            <a:custGeom>
              <a:avLst/>
              <a:gdLst>
                <a:gd name="connsiteX0" fmla="*/ 472852 w 519347"/>
                <a:gd name="connsiteY0" fmla="*/ 0 h 899534"/>
                <a:gd name="connsiteX1" fmla="*/ 519347 w 519347"/>
                <a:gd name="connsiteY1" fmla="*/ 0 h 899534"/>
                <a:gd name="connsiteX2" fmla="*/ 488447 w 519347"/>
                <a:gd name="connsiteY2" fmla="*/ 53520 h 899534"/>
                <a:gd name="connsiteX3" fmla="*/ 0 w 519347"/>
                <a:gd name="connsiteY3" fmla="*/ 899534 h 899534"/>
                <a:gd name="connsiteX4" fmla="*/ 4566 w 519347"/>
                <a:gd name="connsiteY4" fmla="*/ 811095 h 899534"/>
                <a:gd name="connsiteX5" fmla="*/ 436464 w 519347"/>
                <a:gd name="connsiteY5" fmla="*/ 63025 h 899534"/>
                <a:gd name="connsiteX6" fmla="*/ 472852 w 519347"/>
                <a:gd name="connsiteY6" fmla="*/ 0 h 89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9347" h="899534">
                  <a:moveTo>
                    <a:pt x="472852" y="0"/>
                  </a:moveTo>
                  <a:lnTo>
                    <a:pt x="519347" y="0"/>
                  </a:lnTo>
                  <a:lnTo>
                    <a:pt x="488447" y="53520"/>
                  </a:lnTo>
                  <a:cubicBezTo>
                    <a:pt x="381572" y="238633"/>
                    <a:pt x="226117" y="507889"/>
                    <a:pt x="0" y="899534"/>
                  </a:cubicBezTo>
                  <a:cubicBezTo>
                    <a:pt x="510" y="870130"/>
                    <a:pt x="1746" y="841145"/>
                    <a:pt x="4566" y="811095"/>
                  </a:cubicBezTo>
                  <a:cubicBezTo>
                    <a:pt x="4566" y="811095"/>
                    <a:pt x="4566" y="811095"/>
                    <a:pt x="436464" y="63025"/>
                  </a:cubicBezTo>
                  <a:lnTo>
                    <a:pt x="4728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任意多边形 119"/>
            <p:cNvSpPr/>
            <p:nvPr>
              <p:custDataLst>
                <p:tags r:id="rId28"/>
              </p:custDataLst>
            </p:nvPr>
          </p:nvSpPr>
          <p:spPr>
            <a:xfrm>
              <a:off x="3993516" y="-15912"/>
              <a:ext cx="261121" cy="448012"/>
            </a:xfrm>
            <a:custGeom>
              <a:avLst/>
              <a:gdLst>
                <a:gd name="connsiteX0" fmla="*/ 555861 w 602357"/>
                <a:gd name="connsiteY0" fmla="*/ 0 h 1033480"/>
                <a:gd name="connsiteX1" fmla="*/ 602357 w 602357"/>
                <a:gd name="connsiteY1" fmla="*/ 0 h 1033480"/>
                <a:gd name="connsiteX2" fmla="*/ 552857 w 602357"/>
                <a:gd name="connsiteY2" fmla="*/ 85735 h 1033480"/>
                <a:gd name="connsiteX3" fmla="*/ 5677 w 602357"/>
                <a:gd name="connsiteY3" fmla="*/ 1033480 h 1033480"/>
                <a:gd name="connsiteX4" fmla="*/ 0 w 602357"/>
                <a:gd name="connsiteY4" fmla="*/ 962780 h 1033480"/>
                <a:gd name="connsiteX5" fmla="*/ 503909 w 602357"/>
                <a:gd name="connsiteY5" fmla="*/ 89985 h 1033480"/>
                <a:gd name="connsiteX6" fmla="*/ 555861 w 602357"/>
                <a:gd name="connsiteY6" fmla="*/ 0 h 10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357" h="1033480">
                  <a:moveTo>
                    <a:pt x="555861" y="0"/>
                  </a:moveTo>
                  <a:lnTo>
                    <a:pt x="602357" y="0"/>
                  </a:lnTo>
                  <a:lnTo>
                    <a:pt x="552857" y="85735"/>
                  </a:lnTo>
                  <a:cubicBezTo>
                    <a:pt x="433131" y="293108"/>
                    <a:pt x="258983" y="594741"/>
                    <a:pt x="5677" y="1033480"/>
                  </a:cubicBezTo>
                  <a:cubicBezTo>
                    <a:pt x="1914" y="1011477"/>
                    <a:pt x="594" y="986919"/>
                    <a:pt x="0" y="962780"/>
                  </a:cubicBezTo>
                  <a:cubicBezTo>
                    <a:pt x="0" y="962780"/>
                    <a:pt x="0" y="962780"/>
                    <a:pt x="503909" y="89985"/>
                  </a:cubicBezTo>
                  <a:lnTo>
                    <a:pt x="555861"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118"/>
            <p:cNvSpPr/>
            <p:nvPr>
              <p:custDataLst>
                <p:tags r:id="rId29"/>
              </p:custDataLst>
            </p:nvPr>
          </p:nvSpPr>
          <p:spPr>
            <a:xfrm>
              <a:off x="4020322" y="-15912"/>
              <a:ext cx="292975" cy="496744"/>
            </a:xfrm>
            <a:custGeom>
              <a:avLst/>
              <a:gdLst>
                <a:gd name="connsiteX0" fmla="*/ 629345 w 675840"/>
                <a:gd name="connsiteY0" fmla="*/ 0 h 1145896"/>
                <a:gd name="connsiteX1" fmla="*/ 675840 w 675840"/>
                <a:gd name="connsiteY1" fmla="*/ 0 h 1145896"/>
                <a:gd name="connsiteX2" fmla="*/ 673914 w 675840"/>
                <a:gd name="connsiteY2" fmla="*/ 3335 h 1145896"/>
                <a:gd name="connsiteX3" fmla="*/ 14256 w 675840"/>
                <a:gd name="connsiteY3" fmla="*/ 1145896 h 1145896"/>
                <a:gd name="connsiteX4" fmla="*/ 0 w 675840"/>
                <a:gd name="connsiteY4" fmla="*/ 1090056 h 1145896"/>
                <a:gd name="connsiteX5" fmla="*/ 618876 w 675840"/>
                <a:gd name="connsiteY5" fmla="*/ 18132 h 1145896"/>
                <a:gd name="connsiteX6" fmla="*/ 629345 w 675840"/>
                <a:gd name="connsiteY6" fmla="*/ 0 h 114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840" h="1145896">
                  <a:moveTo>
                    <a:pt x="629345" y="0"/>
                  </a:moveTo>
                  <a:lnTo>
                    <a:pt x="675840" y="0"/>
                  </a:lnTo>
                  <a:lnTo>
                    <a:pt x="673914" y="3335"/>
                  </a:lnTo>
                  <a:cubicBezTo>
                    <a:pt x="546073" y="224762"/>
                    <a:pt x="341528" y="579044"/>
                    <a:pt x="14256" y="1145896"/>
                  </a:cubicBezTo>
                  <a:cubicBezTo>
                    <a:pt x="8645" y="1128771"/>
                    <a:pt x="3893" y="1110157"/>
                    <a:pt x="0" y="1090056"/>
                  </a:cubicBezTo>
                  <a:cubicBezTo>
                    <a:pt x="0" y="1090056"/>
                    <a:pt x="0" y="1090056"/>
                    <a:pt x="618876" y="18132"/>
                  </a:cubicBezTo>
                  <a:lnTo>
                    <a:pt x="629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任意多边形 117"/>
            <p:cNvSpPr/>
            <p:nvPr>
              <p:custDataLst>
                <p:tags r:id="rId30"/>
              </p:custDataLst>
            </p:nvPr>
          </p:nvSpPr>
          <p:spPr>
            <a:xfrm>
              <a:off x="4052100" y="-15912"/>
              <a:ext cx="319859" cy="538144"/>
            </a:xfrm>
            <a:custGeom>
              <a:avLst/>
              <a:gdLst>
                <a:gd name="connsiteX0" fmla="*/ 691359 w 737856"/>
                <a:gd name="connsiteY0" fmla="*/ 0 h 1241399"/>
                <a:gd name="connsiteX1" fmla="*/ 737856 w 737856"/>
                <a:gd name="connsiteY1" fmla="*/ 0 h 1241399"/>
                <a:gd name="connsiteX2" fmla="*/ 713003 w 737856"/>
                <a:gd name="connsiteY2" fmla="*/ 43046 h 1241399"/>
                <a:gd name="connsiteX3" fmla="*/ 21133 w 737856"/>
                <a:gd name="connsiteY3" fmla="*/ 1241399 h 1241399"/>
                <a:gd name="connsiteX4" fmla="*/ 0 w 737856"/>
                <a:gd name="connsiteY4" fmla="*/ 1197470 h 1241399"/>
                <a:gd name="connsiteX5" fmla="*/ 660831 w 737856"/>
                <a:gd name="connsiteY5" fmla="*/ 52877 h 1241399"/>
                <a:gd name="connsiteX6" fmla="*/ 691359 w 737856"/>
                <a:gd name="connsiteY6" fmla="*/ 0 h 124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56" h="1241399">
                  <a:moveTo>
                    <a:pt x="691359" y="0"/>
                  </a:moveTo>
                  <a:lnTo>
                    <a:pt x="737856" y="0"/>
                  </a:lnTo>
                  <a:lnTo>
                    <a:pt x="713003" y="43046"/>
                  </a:lnTo>
                  <a:cubicBezTo>
                    <a:pt x="578920" y="275285"/>
                    <a:pt x="364386" y="646867"/>
                    <a:pt x="21133" y="1241399"/>
                  </a:cubicBezTo>
                  <a:cubicBezTo>
                    <a:pt x="13803" y="1227252"/>
                    <a:pt x="6472" y="1213104"/>
                    <a:pt x="0" y="1197470"/>
                  </a:cubicBezTo>
                  <a:cubicBezTo>
                    <a:pt x="0" y="1197470"/>
                    <a:pt x="0" y="1197470"/>
                    <a:pt x="660831" y="52877"/>
                  </a:cubicBezTo>
                  <a:lnTo>
                    <a:pt x="69135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任意多边形 116"/>
            <p:cNvSpPr/>
            <p:nvPr>
              <p:custDataLst>
                <p:tags r:id="rId31"/>
              </p:custDataLst>
            </p:nvPr>
          </p:nvSpPr>
          <p:spPr>
            <a:xfrm>
              <a:off x="4088088" y="-15912"/>
              <a:ext cx="342534" cy="573545"/>
            </a:xfrm>
            <a:custGeom>
              <a:avLst/>
              <a:gdLst>
                <a:gd name="connsiteX0" fmla="*/ 743667 w 790163"/>
                <a:gd name="connsiteY0" fmla="*/ 0 h 1323061"/>
                <a:gd name="connsiteX1" fmla="*/ 790163 w 790163"/>
                <a:gd name="connsiteY1" fmla="*/ 0 h 1323061"/>
                <a:gd name="connsiteX2" fmla="*/ 738294 w 790163"/>
                <a:gd name="connsiteY2" fmla="*/ 89838 h 1323061"/>
                <a:gd name="connsiteX3" fmla="*/ 26293 w 790163"/>
                <a:gd name="connsiteY3" fmla="*/ 1323061 h 1323061"/>
                <a:gd name="connsiteX4" fmla="*/ 0 w 790163"/>
                <a:gd name="connsiteY4" fmla="*/ 1288068 h 1323061"/>
                <a:gd name="connsiteX5" fmla="*/ 688336 w 790163"/>
                <a:gd name="connsiteY5" fmla="*/ 95836 h 1323061"/>
                <a:gd name="connsiteX6" fmla="*/ 743667 w 790163"/>
                <a:gd name="connsiteY6" fmla="*/ 0 h 13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63" h="1323061">
                  <a:moveTo>
                    <a:pt x="743667" y="0"/>
                  </a:moveTo>
                  <a:lnTo>
                    <a:pt x="790163" y="0"/>
                  </a:lnTo>
                  <a:lnTo>
                    <a:pt x="738294" y="89838"/>
                  </a:lnTo>
                  <a:cubicBezTo>
                    <a:pt x="600310" y="328835"/>
                    <a:pt x="379534" y="711229"/>
                    <a:pt x="26293" y="1323061"/>
                  </a:cubicBezTo>
                  <a:cubicBezTo>
                    <a:pt x="17243" y="1311892"/>
                    <a:pt x="8193" y="1300723"/>
                    <a:pt x="0" y="1288068"/>
                  </a:cubicBezTo>
                  <a:cubicBezTo>
                    <a:pt x="0" y="1288068"/>
                    <a:pt x="0" y="1288068"/>
                    <a:pt x="688336" y="95836"/>
                  </a:cubicBezTo>
                  <a:lnTo>
                    <a:pt x="743667"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任意多边形 115"/>
            <p:cNvSpPr/>
            <p:nvPr>
              <p:custDataLst>
                <p:tags r:id="rId32"/>
              </p:custDataLst>
            </p:nvPr>
          </p:nvSpPr>
          <p:spPr>
            <a:xfrm>
              <a:off x="4126493" y="-15912"/>
              <a:ext cx="361902" cy="603227"/>
            </a:xfrm>
            <a:custGeom>
              <a:avLst/>
              <a:gdLst>
                <a:gd name="connsiteX0" fmla="*/ 788345 w 834841"/>
                <a:gd name="connsiteY0" fmla="*/ 0 h 1391534"/>
                <a:gd name="connsiteX1" fmla="*/ 834841 w 834841"/>
                <a:gd name="connsiteY1" fmla="*/ 0 h 1391534"/>
                <a:gd name="connsiteX2" fmla="*/ 815980 w 834841"/>
                <a:gd name="connsiteY2" fmla="*/ 32668 h 1391534"/>
                <a:gd name="connsiteX3" fmla="*/ 31438 w 834841"/>
                <a:gd name="connsiteY3" fmla="*/ 1391534 h 1391534"/>
                <a:gd name="connsiteX4" fmla="*/ 0 w 834841"/>
                <a:gd name="connsiteY4" fmla="*/ 1365455 h 1391534"/>
                <a:gd name="connsiteX5" fmla="*/ 780748 w 834841"/>
                <a:gd name="connsiteY5" fmla="*/ 13159 h 1391534"/>
                <a:gd name="connsiteX6" fmla="*/ 788345 w 834841"/>
                <a:gd name="connsiteY6" fmla="*/ 0 h 13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4841" h="1391534">
                  <a:moveTo>
                    <a:pt x="788345" y="0"/>
                  </a:moveTo>
                  <a:lnTo>
                    <a:pt x="834841" y="0"/>
                  </a:lnTo>
                  <a:lnTo>
                    <a:pt x="815980" y="32668"/>
                  </a:lnTo>
                  <a:cubicBezTo>
                    <a:pt x="683864" y="261500"/>
                    <a:pt x="448991" y="668312"/>
                    <a:pt x="31438" y="1391534"/>
                  </a:cubicBezTo>
                  <a:cubicBezTo>
                    <a:pt x="20672" y="1383337"/>
                    <a:pt x="9907" y="1375139"/>
                    <a:pt x="0" y="1365455"/>
                  </a:cubicBezTo>
                  <a:cubicBezTo>
                    <a:pt x="0" y="1365455"/>
                    <a:pt x="0" y="1365455"/>
                    <a:pt x="780748" y="13159"/>
                  </a:cubicBezTo>
                  <a:lnTo>
                    <a:pt x="788345"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任意多边形 114"/>
            <p:cNvSpPr/>
            <p:nvPr>
              <p:custDataLst>
                <p:tags r:id="rId33"/>
              </p:custDataLst>
            </p:nvPr>
          </p:nvSpPr>
          <p:spPr>
            <a:xfrm>
              <a:off x="4169001" y="-15912"/>
              <a:ext cx="378056" cy="627340"/>
            </a:xfrm>
            <a:custGeom>
              <a:avLst/>
              <a:gdLst>
                <a:gd name="connsiteX0" fmla="*/ 825609 w 872105"/>
                <a:gd name="connsiteY0" fmla="*/ 0 h 1447157"/>
                <a:gd name="connsiteX1" fmla="*/ 872105 w 872105"/>
                <a:gd name="connsiteY1" fmla="*/ 0 h 1447157"/>
                <a:gd name="connsiteX2" fmla="*/ 868689 w 872105"/>
                <a:gd name="connsiteY2" fmla="*/ 5916 h 1447157"/>
                <a:gd name="connsiteX3" fmla="*/ 36588 w 872105"/>
                <a:gd name="connsiteY3" fmla="*/ 1447157 h 1447157"/>
                <a:gd name="connsiteX4" fmla="*/ 1453 w 872105"/>
                <a:gd name="connsiteY4" fmla="*/ 1430836 h 1447157"/>
                <a:gd name="connsiteX5" fmla="*/ 0 w 872105"/>
                <a:gd name="connsiteY5" fmla="*/ 1429997 h 1447157"/>
                <a:gd name="connsiteX6" fmla="*/ 786405 w 872105"/>
                <a:gd name="connsiteY6" fmla="*/ 67903 h 1447157"/>
                <a:gd name="connsiteX7" fmla="*/ 825609 w 872105"/>
                <a:gd name="connsiteY7" fmla="*/ 0 h 1447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2105" h="1447157">
                  <a:moveTo>
                    <a:pt x="825609" y="0"/>
                  </a:moveTo>
                  <a:lnTo>
                    <a:pt x="872105" y="0"/>
                  </a:lnTo>
                  <a:lnTo>
                    <a:pt x="868689" y="5916"/>
                  </a:lnTo>
                  <a:cubicBezTo>
                    <a:pt x="749817" y="211808"/>
                    <a:pt x="512074" y="623591"/>
                    <a:pt x="36588" y="1447157"/>
                  </a:cubicBezTo>
                  <a:cubicBezTo>
                    <a:pt x="24832" y="1442352"/>
                    <a:pt x="12350" y="1437128"/>
                    <a:pt x="1453" y="1430836"/>
                  </a:cubicBezTo>
                  <a:cubicBezTo>
                    <a:pt x="726" y="1430417"/>
                    <a:pt x="726" y="1430417"/>
                    <a:pt x="0" y="1429997"/>
                  </a:cubicBezTo>
                  <a:cubicBezTo>
                    <a:pt x="0" y="1429997"/>
                    <a:pt x="0" y="1429997"/>
                    <a:pt x="786405" y="67903"/>
                  </a:cubicBezTo>
                  <a:lnTo>
                    <a:pt x="82560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任意多边形 113"/>
            <p:cNvSpPr/>
            <p:nvPr>
              <p:custDataLst>
                <p:tags r:id="rId34"/>
              </p:custDataLst>
            </p:nvPr>
          </p:nvSpPr>
          <p:spPr>
            <a:xfrm>
              <a:off x="4214536" y="-15912"/>
              <a:ext cx="391182" cy="646209"/>
            </a:xfrm>
            <a:custGeom>
              <a:avLst/>
              <a:gdLst>
                <a:gd name="connsiteX0" fmla="*/ 855889 w 902384"/>
                <a:gd name="connsiteY0" fmla="*/ 0 h 1490685"/>
                <a:gd name="connsiteX1" fmla="*/ 902384 w 902384"/>
                <a:gd name="connsiteY1" fmla="*/ 0 h 1490685"/>
                <a:gd name="connsiteX2" fmla="*/ 897132 w 902384"/>
                <a:gd name="connsiteY2" fmla="*/ 9096 h 1490685"/>
                <a:gd name="connsiteX3" fmla="*/ 41736 w 902384"/>
                <a:gd name="connsiteY3" fmla="*/ 1490685 h 1490685"/>
                <a:gd name="connsiteX4" fmla="*/ 0 w 902384"/>
                <a:gd name="connsiteY4" fmla="*/ 1482442 h 1490685"/>
                <a:gd name="connsiteX5" fmla="*/ 780554 w 902384"/>
                <a:gd name="connsiteY5" fmla="*/ 130483 h 1490685"/>
                <a:gd name="connsiteX6" fmla="*/ 855889 w 902384"/>
                <a:gd name="connsiteY6" fmla="*/ 0 h 149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384" h="1490685">
                  <a:moveTo>
                    <a:pt x="855889" y="0"/>
                  </a:moveTo>
                  <a:lnTo>
                    <a:pt x="902384" y="0"/>
                  </a:lnTo>
                  <a:lnTo>
                    <a:pt x="897132" y="9096"/>
                  </a:lnTo>
                  <a:cubicBezTo>
                    <a:pt x="796618" y="183191"/>
                    <a:pt x="566871" y="581124"/>
                    <a:pt x="41736" y="1490685"/>
                  </a:cubicBezTo>
                  <a:cubicBezTo>
                    <a:pt x="26680" y="1489919"/>
                    <a:pt x="13340" y="1486181"/>
                    <a:pt x="0" y="1482442"/>
                  </a:cubicBezTo>
                  <a:cubicBezTo>
                    <a:pt x="0" y="1482442"/>
                    <a:pt x="0" y="1482442"/>
                    <a:pt x="780554" y="130483"/>
                  </a:cubicBezTo>
                  <a:lnTo>
                    <a:pt x="8558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任意多边形 112"/>
            <p:cNvSpPr/>
            <p:nvPr>
              <p:custDataLst>
                <p:tags r:id="rId35"/>
              </p:custDataLst>
            </p:nvPr>
          </p:nvSpPr>
          <p:spPr>
            <a:xfrm>
              <a:off x="4262766" y="-15912"/>
              <a:ext cx="401613" cy="660830"/>
            </a:xfrm>
            <a:custGeom>
              <a:avLst/>
              <a:gdLst>
                <a:gd name="connsiteX0" fmla="*/ 879952 w 926448"/>
                <a:gd name="connsiteY0" fmla="*/ 0 h 1524413"/>
                <a:gd name="connsiteX1" fmla="*/ 926448 w 926448"/>
                <a:gd name="connsiteY1" fmla="*/ 0 h 1524413"/>
                <a:gd name="connsiteX2" fmla="*/ 922230 w 926448"/>
                <a:gd name="connsiteY2" fmla="*/ 7306 h 1524413"/>
                <a:gd name="connsiteX3" fmla="*/ 47757 w 926448"/>
                <a:gd name="connsiteY3" fmla="*/ 1521937 h 1524413"/>
                <a:gd name="connsiteX4" fmla="*/ 0 w 926448"/>
                <a:gd name="connsiteY4" fmla="*/ 1524123 h 1524413"/>
                <a:gd name="connsiteX5" fmla="*/ 843482 w 926448"/>
                <a:gd name="connsiteY5" fmla="*/ 63168 h 1524413"/>
                <a:gd name="connsiteX6" fmla="*/ 879952 w 926448"/>
                <a:gd name="connsiteY6" fmla="*/ 0 h 152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6448" h="1524413">
                  <a:moveTo>
                    <a:pt x="879952" y="0"/>
                  </a:moveTo>
                  <a:lnTo>
                    <a:pt x="926448" y="0"/>
                  </a:lnTo>
                  <a:lnTo>
                    <a:pt x="922230" y="7306"/>
                  </a:lnTo>
                  <a:cubicBezTo>
                    <a:pt x="861671" y="112197"/>
                    <a:pt x="667882" y="447850"/>
                    <a:pt x="47757" y="1521937"/>
                  </a:cubicBezTo>
                  <a:cubicBezTo>
                    <a:pt x="30979" y="1524154"/>
                    <a:pt x="15060" y="1524882"/>
                    <a:pt x="0" y="1524123"/>
                  </a:cubicBezTo>
                  <a:cubicBezTo>
                    <a:pt x="0" y="1524123"/>
                    <a:pt x="0" y="1524123"/>
                    <a:pt x="843482" y="63168"/>
                  </a:cubicBezTo>
                  <a:lnTo>
                    <a:pt x="879952"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任意多边形 111"/>
            <p:cNvSpPr/>
            <p:nvPr>
              <p:custDataLst>
                <p:tags r:id="rId36"/>
              </p:custDataLst>
            </p:nvPr>
          </p:nvSpPr>
          <p:spPr>
            <a:xfrm>
              <a:off x="4315229" y="-11749"/>
              <a:ext cx="392560" cy="667277"/>
            </a:xfrm>
            <a:custGeom>
              <a:avLst/>
              <a:gdLst>
                <a:gd name="connsiteX0" fmla="*/ 888707 w 905564"/>
                <a:gd name="connsiteY0" fmla="*/ 0 h 1539285"/>
                <a:gd name="connsiteX1" fmla="*/ 905564 w 905564"/>
                <a:gd name="connsiteY1" fmla="*/ 51334 h 1539285"/>
                <a:gd name="connsiteX2" fmla="*/ 52886 w 905564"/>
                <a:gd name="connsiteY2" fmla="*/ 1528217 h 1539285"/>
                <a:gd name="connsiteX3" fmla="*/ 0 w 905564"/>
                <a:gd name="connsiteY3" fmla="*/ 1539285 h 1539285"/>
                <a:gd name="connsiteX4" fmla="*/ 888707 w 905564"/>
                <a:gd name="connsiteY4" fmla="*/ 0 h 153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564" h="1539285">
                  <a:moveTo>
                    <a:pt x="888707" y="0"/>
                  </a:moveTo>
                  <a:cubicBezTo>
                    <a:pt x="895184" y="15625"/>
                    <a:pt x="900803" y="32737"/>
                    <a:pt x="905564" y="51334"/>
                  </a:cubicBezTo>
                  <a:cubicBezTo>
                    <a:pt x="905564" y="51334"/>
                    <a:pt x="905564" y="51334"/>
                    <a:pt x="52886" y="1528217"/>
                  </a:cubicBezTo>
                  <a:cubicBezTo>
                    <a:pt x="34399" y="1533392"/>
                    <a:pt x="16771" y="1537082"/>
                    <a:pt x="0" y="1539285"/>
                  </a:cubicBezTo>
                  <a:cubicBezTo>
                    <a:pt x="0" y="1539285"/>
                    <a:pt x="0" y="1539285"/>
                    <a:pt x="88870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任意多边形 110"/>
            <p:cNvSpPr/>
            <p:nvPr>
              <p:custDataLst>
                <p:tags r:id="rId37"/>
              </p:custDataLst>
            </p:nvPr>
          </p:nvSpPr>
          <p:spPr>
            <a:xfrm>
              <a:off x="4370490" y="33932"/>
              <a:ext cx="365354" cy="625948"/>
            </a:xfrm>
            <a:custGeom>
              <a:avLst/>
              <a:gdLst>
                <a:gd name="connsiteX0" fmla="*/ 833662 w 842804"/>
                <a:gd name="connsiteY0" fmla="*/ 0 h 1443945"/>
                <a:gd name="connsiteX1" fmla="*/ 842804 w 842804"/>
                <a:gd name="connsiteY1" fmla="*/ 64699 h 1443945"/>
                <a:gd name="connsiteX2" fmla="*/ 60602 w 842804"/>
                <a:gd name="connsiteY2" fmla="*/ 1419512 h 1443945"/>
                <a:gd name="connsiteX3" fmla="*/ 0 w 842804"/>
                <a:gd name="connsiteY3" fmla="*/ 1443945 h 1443945"/>
                <a:gd name="connsiteX4" fmla="*/ 833662 w 842804"/>
                <a:gd name="connsiteY4" fmla="*/ 0 h 144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04" h="1443945">
                  <a:moveTo>
                    <a:pt x="833662" y="0"/>
                  </a:moveTo>
                  <a:cubicBezTo>
                    <a:pt x="838294" y="20500"/>
                    <a:pt x="841341" y="42067"/>
                    <a:pt x="842804" y="64699"/>
                  </a:cubicBezTo>
                  <a:cubicBezTo>
                    <a:pt x="842804" y="64699"/>
                    <a:pt x="842804" y="64699"/>
                    <a:pt x="60602" y="1419512"/>
                  </a:cubicBezTo>
                  <a:cubicBezTo>
                    <a:pt x="40270" y="1429561"/>
                    <a:pt x="20070" y="1437706"/>
                    <a:pt x="0" y="1443945"/>
                  </a:cubicBezTo>
                  <a:cubicBezTo>
                    <a:pt x="0" y="1443945"/>
                    <a:pt x="0" y="1443945"/>
                    <a:pt x="833662"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3" name="任意多边形 109"/>
            <p:cNvSpPr/>
            <p:nvPr>
              <p:custDataLst>
                <p:tags r:id="rId38"/>
              </p:custDataLst>
            </p:nvPr>
          </p:nvSpPr>
          <p:spPr>
            <a:xfrm>
              <a:off x="4431035" y="87998"/>
              <a:ext cx="328880" cy="568619"/>
            </a:xfrm>
            <a:custGeom>
              <a:avLst/>
              <a:gdLst>
                <a:gd name="connsiteX0" fmla="*/ 757309 w 758666"/>
                <a:gd name="connsiteY0" fmla="*/ 0 h 1311698"/>
                <a:gd name="connsiteX1" fmla="*/ 756977 w 758666"/>
                <a:gd name="connsiteY1" fmla="*/ 81107 h 1311698"/>
                <a:gd name="connsiteX2" fmla="*/ 70075 w 758666"/>
                <a:gd name="connsiteY2" fmla="*/ 1270857 h 1311698"/>
                <a:gd name="connsiteX3" fmla="*/ 0 w 758666"/>
                <a:gd name="connsiteY3" fmla="*/ 1311698 h 1311698"/>
                <a:gd name="connsiteX4" fmla="*/ 757309 w 758666"/>
                <a:gd name="connsiteY4" fmla="*/ 0 h 131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666" h="1311698">
                  <a:moveTo>
                    <a:pt x="757309" y="0"/>
                  </a:moveTo>
                  <a:cubicBezTo>
                    <a:pt x="759356" y="24976"/>
                    <a:pt x="758959" y="52508"/>
                    <a:pt x="756977" y="81107"/>
                  </a:cubicBezTo>
                  <a:cubicBezTo>
                    <a:pt x="756977" y="81107"/>
                    <a:pt x="756977" y="81107"/>
                    <a:pt x="70075" y="1270857"/>
                  </a:cubicBezTo>
                  <a:cubicBezTo>
                    <a:pt x="46298" y="1286873"/>
                    <a:pt x="22653" y="1300983"/>
                    <a:pt x="0" y="1311698"/>
                  </a:cubicBezTo>
                  <a:cubicBezTo>
                    <a:pt x="0" y="1311698"/>
                    <a:pt x="0" y="1311698"/>
                    <a:pt x="757309"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任意多边形 108"/>
            <p:cNvSpPr/>
            <p:nvPr>
              <p:custDataLst>
                <p:tags r:id="rId39"/>
              </p:custDataLst>
            </p:nvPr>
          </p:nvSpPr>
          <p:spPr>
            <a:xfrm>
              <a:off x="4497739" y="152729"/>
              <a:ext cx="282878" cy="489959"/>
            </a:xfrm>
            <a:custGeom>
              <a:avLst/>
              <a:gdLst>
                <a:gd name="connsiteX0" fmla="*/ 652547 w 652547"/>
                <a:gd name="connsiteY0" fmla="*/ 0 h 1130245"/>
                <a:gd name="connsiteX1" fmla="*/ 636760 w 652547"/>
                <a:gd name="connsiteY1" fmla="*/ 107876 h 1130245"/>
                <a:gd name="connsiteX2" fmla="*/ 85530 w 652547"/>
                <a:gd name="connsiteY2" fmla="*/ 1062635 h 1130245"/>
                <a:gd name="connsiteX3" fmla="*/ 0 w 652547"/>
                <a:gd name="connsiteY3" fmla="*/ 1130245 h 1130245"/>
                <a:gd name="connsiteX4" fmla="*/ 652547 w 652547"/>
                <a:gd name="connsiteY4" fmla="*/ 0 h 1130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547" h="1130245">
                  <a:moveTo>
                    <a:pt x="652547" y="0"/>
                  </a:moveTo>
                  <a:cubicBezTo>
                    <a:pt x="648584" y="35387"/>
                    <a:pt x="643894" y="70354"/>
                    <a:pt x="636760" y="107876"/>
                  </a:cubicBezTo>
                  <a:cubicBezTo>
                    <a:pt x="636760" y="107876"/>
                    <a:pt x="636760" y="107876"/>
                    <a:pt x="85530" y="1062635"/>
                  </a:cubicBezTo>
                  <a:cubicBezTo>
                    <a:pt x="56601" y="1087574"/>
                    <a:pt x="28664" y="1109119"/>
                    <a:pt x="0" y="1130245"/>
                  </a:cubicBezTo>
                  <a:cubicBezTo>
                    <a:pt x="0" y="1130245"/>
                    <a:pt x="0" y="1130245"/>
                    <a:pt x="652547"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任意多边形 107"/>
            <p:cNvSpPr/>
            <p:nvPr>
              <p:custDataLst>
                <p:tags r:id="rId40"/>
              </p:custDataLst>
            </p:nvPr>
          </p:nvSpPr>
          <p:spPr>
            <a:xfrm>
              <a:off x="4574834" y="235459"/>
              <a:ext cx="216681" cy="375302"/>
            </a:xfrm>
            <a:custGeom>
              <a:avLst/>
              <a:gdLst>
                <a:gd name="connsiteX0" fmla="*/ 499843 w 499843"/>
                <a:gd name="connsiteY0" fmla="*/ 0 h 865752"/>
                <a:gd name="connsiteX1" fmla="*/ 449689 w 499843"/>
                <a:gd name="connsiteY1" fmla="*/ 167400 h 865752"/>
                <a:gd name="connsiteX2" fmla="*/ 119896 w 499843"/>
                <a:gd name="connsiteY2" fmla="*/ 738618 h 865752"/>
                <a:gd name="connsiteX3" fmla="*/ 0 w 499843"/>
                <a:gd name="connsiteY3" fmla="*/ 865752 h 865752"/>
                <a:gd name="connsiteX4" fmla="*/ 499843 w 499843"/>
                <a:gd name="connsiteY4" fmla="*/ 0 h 865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43" h="865752">
                  <a:moveTo>
                    <a:pt x="499843" y="0"/>
                  </a:moveTo>
                  <a:cubicBezTo>
                    <a:pt x="487022" y="54083"/>
                    <a:pt x="470304" y="109883"/>
                    <a:pt x="449689" y="167400"/>
                  </a:cubicBezTo>
                  <a:cubicBezTo>
                    <a:pt x="449689" y="167400"/>
                    <a:pt x="449689" y="167400"/>
                    <a:pt x="119896" y="738618"/>
                  </a:cubicBezTo>
                  <a:cubicBezTo>
                    <a:pt x="80393" y="785230"/>
                    <a:pt x="40427" y="827608"/>
                    <a:pt x="0" y="865752"/>
                  </a:cubicBezTo>
                  <a:cubicBezTo>
                    <a:pt x="0" y="865752"/>
                    <a:pt x="0" y="865752"/>
                    <a:pt x="499843" y="0"/>
                  </a:cubicBez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任意多边形 106"/>
            <p:cNvSpPr/>
            <p:nvPr>
              <p:custDataLst>
                <p:tags r:id="rId41"/>
              </p:custDataLst>
            </p:nvPr>
          </p:nvSpPr>
          <p:spPr>
            <a:xfrm>
              <a:off x="4680513" y="368466"/>
              <a:ext cx="91984" cy="159320"/>
            </a:xfrm>
            <a:custGeom>
              <a:avLst/>
              <a:gdLst>
                <a:gd name="connsiteX0" fmla="*/ 212189 w 212189"/>
                <a:gd name="connsiteY0" fmla="*/ 0 h 367522"/>
                <a:gd name="connsiteX1" fmla="*/ 127623 w 212189"/>
                <a:gd name="connsiteY1" fmla="*/ 196191 h 367522"/>
                <a:gd name="connsiteX2" fmla="*/ 0 w 212189"/>
                <a:gd name="connsiteY2" fmla="*/ 367522 h 367522"/>
                <a:gd name="connsiteX3" fmla="*/ 212189 w 212189"/>
                <a:gd name="connsiteY3" fmla="*/ 0 h 367522"/>
              </a:gdLst>
              <a:ahLst/>
              <a:cxnLst>
                <a:cxn ang="0">
                  <a:pos x="connsiteX0" y="connsiteY0"/>
                </a:cxn>
                <a:cxn ang="0">
                  <a:pos x="connsiteX1" y="connsiteY1"/>
                </a:cxn>
                <a:cxn ang="0">
                  <a:pos x="connsiteX2" y="connsiteY2"/>
                </a:cxn>
                <a:cxn ang="0">
                  <a:pos x="connsiteX3" y="connsiteY3"/>
                </a:cxn>
              </a:cxnLst>
              <a:rect l="l" t="t" r="r" b="b"/>
              <a:pathLst>
                <a:path w="212189" h="367522">
                  <a:moveTo>
                    <a:pt x="212189" y="0"/>
                  </a:moveTo>
                  <a:cubicBezTo>
                    <a:pt x="191805" y="67268"/>
                    <a:pt x="164414" y="132467"/>
                    <a:pt x="127623" y="196191"/>
                  </a:cubicBezTo>
                  <a:cubicBezTo>
                    <a:pt x="90832" y="259914"/>
                    <a:pt x="48064" y="316235"/>
                    <a:pt x="0" y="367522"/>
                  </a:cubicBezTo>
                  <a:lnTo>
                    <a:pt x="212189" y="0"/>
                  </a:lnTo>
                  <a:close/>
                </a:path>
              </a:pathLst>
            </a:cu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87" name="组合 86"/>
          <p:cNvGrpSpPr/>
          <p:nvPr>
            <p:custDataLst>
              <p:tags r:id="rId12"/>
            </p:custDataLst>
          </p:nvPr>
        </p:nvGrpSpPr>
        <p:grpSpPr>
          <a:xfrm rot="5400000" flipV="1">
            <a:off x="8242798" y="3217339"/>
            <a:ext cx="2499854" cy="423321"/>
            <a:chOff x="4846073" y="4928576"/>
            <a:chExt cx="2499854" cy="423321"/>
          </a:xfrm>
          <a:solidFill>
            <a:srgbClr val="B8CD32"/>
          </a:solidFill>
        </p:grpSpPr>
        <p:cxnSp>
          <p:nvCxnSpPr>
            <p:cNvPr id="88" name="直接连接符 87"/>
            <p:cNvCxnSpPr/>
            <p:nvPr>
              <p:custDataLst>
                <p:tags r:id="rId22"/>
              </p:custDataLst>
            </p:nvPr>
          </p:nvCxnSpPr>
          <p:spPr>
            <a:xfrm flipV="1">
              <a:off x="7345927" y="4928576"/>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custDataLst>
                <p:tags r:id="rId23"/>
              </p:custDataLst>
            </p:nvPr>
          </p:nvCxnSpPr>
          <p:spPr>
            <a:xfrm rot="10800000">
              <a:off x="4846074" y="5258793"/>
              <a:ext cx="2499853" cy="0"/>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custDataLst>
                <p:tags r:id="rId24"/>
              </p:custDataLst>
            </p:nvPr>
          </p:nvCxnSpPr>
          <p:spPr>
            <a:xfrm flipV="1">
              <a:off x="4846073" y="4928576"/>
              <a:ext cx="0" cy="423321"/>
            </a:xfrm>
            <a:prstGeom prst="line">
              <a:avLst/>
            </a:prstGeom>
            <a:grpFill/>
            <a:ln w="1905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custDataLst>
              <p:tags r:id="rId13"/>
            </p:custDataLst>
          </p:nvPr>
        </p:nvGrpSpPr>
        <p:grpSpPr>
          <a:xfrm rot="5400000">
            <a:off x="1559700" y="3106989"/>
            <a:ext cx="2499854" cy="644021"/>
            <a:chOff x="4846073" y="4936838"/>
            <a:chExt cx="2499854" cy="644021"/>
          </a:xfrm>
        </p:grpSpPr>
        <p:cxnSp>
          <p:nvCxnSpPr>
            <p:cNvPr id="92" name="直接连接符 91"/>
            <p:cNvCxnSpPr/>
            <p:nvPr>
              <p:custDataLst>
                <p:tags r:id="rId19"/>
              </p:custDataLst>
            </p:nvPr>
          </p:nvCxnSpPr>
          <p:spPr>
            <a:xfrm flipV="1">
              <a:off x="7345927" y="4936838"/>
              <a:ext cx="0" cy="644021"/>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custDataLst>
                <p:tags r:id="rId20"/>
              </p:custDataLst>
            </p:nvPr>
          </p:nvCxnSpPr>
          <p:spPr>
            <a:xfrm rot="10800000">
              <a:off x="4846074" y="5487382"/>
              <a:ext cx="2499853" cy="0"/>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custDataLst>
                <p:tags r:id="rId21"/>
              </p:custDataLst>
            </p:nvPr>
          </p:nvCxnSpPr>
          <p:spPr>
            <a:xfrm flipV="1">
              <a:off x="4846073" y="4936838"/>
              <a:ext cx="0" cy="644021"/>
            </a:xfrm>
            <a:prstGeom prst="line">
              <a:avLst/>
            </a:prstGeom>
            <a:ln w="19050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hasCustomPrompt="1"/>
            <p:custDataLst>
              <p:tags r:id="rId14"/>
            </p:custDataLst>
          </p:nvPr>
        </p:nvSpPr>
        <p:spPr>
          <a:xfrm>
            <a:off x="3376054" y="2898183"/>
            <a:ext cx="5439892" cy="1061634"/>
          </a:xfrm>
        </p:spPr>
        <p:txBody>
          <a:bodyPr anchor="b">
            <a:normAutofit/>
          </a:bodyPr>
          <a:lstStyle>
            <a:lvl1pPr algn="ctr">
              <a:defRPr sz="4400">
                <a:solidFill>
                  <a:schemeClr val="tx2"/>
                </a:solidFill>
              </a:defRPr>
            </a:lvl1pPr>
          </a:lstStyle>
          <a:p>
            <a:r>
              <a:rPr lang="zh-CN" altLang="en-US" dirty="0"/>
              <a:t>单击此处编辑标题</a:t>
            </a:r>
          </a:p>
        </p:txBody>
      </p:sp>
      <p:sp>
        <p:nvSpPr>
          <p:cNvPr id="3" name="文本占位符 2"/>
          <p:cNvSpPr>
            <a:spLocks noGrp="1"/>
          </p:cNvSpPr>
          <p:nvPr>
            <p:ph type="body" idx="1"/>
            <p:custDataLst>
              <p:tags r:id="rId15"/>
            </p:custDataLst>
          </p:nvPr>
        </p:nvSpPr>
        <p:spPr>
          <a:xfrm>
            <a:off x="3376054" y="4047036"/>
            <a:ext cx="5439892" cy="862218"/>
          </a:xfrm>
        </p:spPr>
        <p:txBody>
          <a:bodyPr>
            <a:normAutofit/>
          </a:bodyPr>
          <a:lstStyle>
            <a:lvl1pPr marL="0" indent="0" algn="ctr">
              <a:buNone/>
              <a:defRPr sz="26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custDataLst>
              <p:tags r:id="rId16"/>
            </p:custDataLst>
          </p:nvPr>
        </p:nvSpPr>
        <p:spPr/>
        <p:txBody>
          <a:bodyPr/>
          <a:lstStyle>
            <a:lvl1pPr>
              <a:defRPr>
                <a:solidFill>
                  <a:schemeClr val="bg1">
                    <a:lumMod val="50000"/>
                  </a:schemeClr>
                </a:solidFill>
              </a:defRPr>
            </a:lvl1pPr>
          </a:lstStyle>
          <a:p>
            <a:fld id="{760FBDFE-C587-4B4C-A407-44438C67B59E}" type="datetimeFigureOut">
              <a:rPr lang="zh-CN" altLang="en-US" smtClean="0"/>
              <a:pPr/>
              <a:t>2019/2/22</a:t>
            </a:fld>
            <a:endParaRPr lang="zh-CN" altLang="en-US"/>
          </a:p>
        </p:txBody>
      </p:sp>
      <p:sp>
        <p:nvSpPr>
          <p:cNvPr id="5" name="页脚占位符 4"/>
          <p:cNvSpPr>
            <a:spLocks noGrp="1"/>
          </p:cNvSpPr>
          <p:nvPr>
            <p:ph type="ftr" sz="quarter" idx="11"/>
            <p:custDataLst>
              <p:tags r:id="rId17"/>
            </p:custDataLst>
          </p:nvPr>
        </p:nvSpPr>
        <p:spPr/>
        <p:txBody>
          <a:bodyPr/>
          <a:lstStyle>
            <a:lvl1pPr>
              <a:defRPr>
                <a:solidFill>
                  <a:schemeClr val="bg1">
                    <a:lumMod val="50000"/>
                  </a:schemeClr>
                </a:solidFill>
              </a:defRPr>
            </a:lvl1pPr>
          </a:lstStyle>
          <a:p>
            <a:endParaRPr lang="zh-CN" altLang="en-US"/>
          </a:p>
        </p:txBody>
      </p:sp>
      <p:sp>
        <p:nvSpPr>
          <p:cNvPr id="6" name="灯片编号占位符 5"/>
          <p:cNvSpPr>
            <a:spLocks noGrp="1"/>
          </p:cNvSpPr>
          <p:nvPr>
            <p:ph type="sldNum" sz="quarter" idx="12"/>
            <p:custDataLst>
              <p:tags r:id="rId18"/>
            </p:custDataLst>
          </p:nvPr>
        </p:nvSpPr>
        <p:spPr/>
        <p:txBody>
          <a:bodyPr/>
          <a:lstStyle>
            <a:lvl1pPr>
              <a:defRPr>
                <a:solidFill>
                  <a:schemeClr val="bg1">
                    <a:lumMod val="50000"/>
                  </a:schemeClr>
                </a:solidFill>
              </a:defRPr>
            </a:lvl1p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3887" y="406800"/>
            <a:ext cx="10944226" cy="863600"/>
          </a:xfrm>
        </p:spPr>
        <p:txBody>
          <a:bodyPr>
            <a:normAutofit/>
          </a:bodyPr>
          <a:lstStyle>
            <a:lvl1pPr>
              <a:defRPr sz="2800"/>
            </a:lvl1pPr>
          </a:lstStyle>
          <a:p>
            <a:r>
              <a:rPr lang="zh-CN" altLang="en-US"/>
              <a:t>单击此处编辑母版标题样式</a:t>
            </a:r>
            <a:endParaRPr lang="zh-CN" altLang="en-US" dirty="0"/>
          </a:p>
        </p:txBody>
      </p:sp>
      <p:sp>
        <p:nvSpPr>
          <p:cNvPr id="3" name="内容占位符 2"/>
          <p:cNvSpPr>
            <a:spLocks noGrp="1"/>
          </p:cNvSpPr>
          <p:nvPr>
            <p:ph sz="half" idx="1"/>
            <p:custDataLst>
              <p:tags r:id="rId2"/>
            </p:custDataLst>
          </p:nvPr>
        </p:nvSpPr>
        <p:spPr>
          <a:xfrm>
            <a:off x="623888" y="1414800"/>
            <a:ext cx="5400000" cy="4896000"/>
          </a:xfrm>
        </p:spPr>
        <p:txBody>
          <a:bodyPr vert="horz" lIns="91440" tIns="45720" rIns="91440" bIns="45720" rtlCol="0">
            <a:normAutofit/>
          </a:bodyPr>
          <a:lstStyle>
            <a:lvl1pPr>
              <a:defRPr lang="zh-CN" altLang="en-US" dirty="0"/>
            </a:lvl1pPr>
            <a:lvl2pPr>
              <a:defRPr lang="zh-CN" altLang="en-US" dirty="0"/>
            </a:lvl2pPr>
            <a:lvl3pPr>
              <a:defRPr lang="zh-CN" altLang="en-US" dirty="0"/>
            </a:lvl3pPr>
            <a:lvl4pPr>
              <a:defRPr lang="zh-CN" altLang="en-US" dirty="0"/>
            </a:lvl4pPr>
            <a:lvl5pPr>
              <a:defRPr lang="zh-CN" altLang="en-US" dirty="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内容占位符 3"/>
          <p:cNvSpPr>
            <a:spLocks noGrp="1"/>
          </p:cNvSpPr>
          <p:nvPr>
            <p:ph sz="half" idx="2"/>
            <p:custDataLst>
              <p:tags r:id="rId3"/>
            </p:custDataLst>
          </p:nvPr>
        </p:nvSpPr>
        <p:spPr>
          <a:xfrm>
            <a:off x="6168114" y="1414800"/>
            <a:ext cx="5400000" cy="4896000"/>
          </a:xfrm>
        </p:spPr>
        <p:txBody>
          <a:bodyPr>
            <a:normAutofit/>
          </a:bodyPr>
          <a:lstStyle>
            <a:lvl1pPr>
              <a:defRPr sz="1600"/>
            </a:lvl1pPr>
            <a:lvl2pPr>
              <a:defRPr sz="1600"/>
            </a:lvl2pPr>
            <a:lvl3pPr>
              <a:defRPr sz="16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2019/2/22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3888" y="406800"/>
            <a:ext cx="10944225" cy="864000"/>
          </a:xfrm>
        </p:spPr>
        <p:txBody>
          <a:bodyPr>
            <a:normAutofit/>
          </a:bodyPr>
          <a:lstStyle>
            <a:lvl1pPr>
              <a:defRPr sz="2800"/>
            </a:lvl1pPr>
          </a:lstStyle>
          <a:p>
            <a:r>
              <a:rPr lang="zh-CN" altLang="en-US"/>
              <a:t>单击此处编辑母版标题样式</a:t>
            </a:r>
            <a:endParaRPr lang="zh-CN" altLang="en-US" dirty="0"/>
          </a:p>
        </p:txBody>
      </p:sp>
      <p:sp>
        <p:nvSpPr>
          <p:cNvPr id="3" name="文本占位符 2"/>
          <p:cNvSpPr>
            <a:spLocks noGrp="1"/>
          </p:cNvSpPr>
          <p:nvPr>
            <p:ph type="body" idx="1"/>
            <p:custDataLst>
              <p:tags r:id="rId2"/>
            </p:custDataLst>
          </p:nvPr>
        </p:nvSpPr>
        <p:spPr>
          <a:xfrm>
            <a:off x="623887" y="1414799"/>
            <a:ext cx="5400000" cy="862537"/>
          </a:xfrm>
        </p:spPr>
        <p:txBody>
          <a:bodyPr anchor="b"/>
          <a:lstStyle>
            <a:lvl1pPr marL="0" indent="0">
              <a:buNone/>
              <a:defRPr sz="2400" b="1" spc="14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custDataLst>
              <p:tags r:id="rId3"/>
            </p:custDataLst>
          </p:nvPr>
        </p:nvSpPr>
        <p:spPr>
          <a:xfrm>
            <a:off x="623887" y="2424217"/>
            <a:ext cx="5400000" cy="3888000"/>
          </a:xfrm>
        </p:spPr>
        <p:txBody>
          <a:bodyPr>
            <a:normAutofit/>
          </a:bodyPr>
          <a:lstStyle>
            <a:lvl1pPr>
              <a:defRPr sz="1600"/>
            </a:lvl1pPr>
            <a:lvl2pPr>
              <a:defRPr sz="1600"/>
            </a:lvl2pPr>
            <a:lvl3pPr>
              <a:defRPr sz="16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5" name="文本占位符 4"/>
          <p:cNvSpPr>
            <a:spLocks noGrp="1"/>
          </p:cNvSpPr>
          <p:nvPr>
            <p:ph type="body" sz="quarter" idx="3"/>
            <p:custDataLst>
              <p:tags r:id="rId4"/>
            </p:custDataLst>
          </p:nvPr>
        </p:nvSpPr>
        <p:spPr>
          <a:xfrm>
            <a:off x="6166800" y="1414799"/>
            <a:ext cx="5400000" cy="862537"/>
          </a:xfrm>
        </p:spPr>
        <p:txBody>
          <a:bodyPr anchor="b"/>
          <a:lstStyle>
            <a:lvl1pPr marL="0" indent="0">
              <a:buNone/>
              <a:defRPr sz="2400" b="1" spc="14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custDataLst>
              <p:tags r:id="rId5"/>
            </p:custDataLst>
          </p:nvPr>
        </p:nvSpPr>
        <p:spPr>
          <a:xfrm>
            <a:off x="6166800" y="2424217"/>
            <a:ext cx="5400000" cy="3888000"/>
          </a:xfrm>
        </p:spPr>
        <p:txBody>
          <a:bodyPr>
            <a:normAutofit/>
          </a:bodyPr>
          <a:lstStyle>
            <a:lvl1pPr>
              <a:defRPr sz="1600"/>
            </a:lvl1pPr>
            <a:lvl2pPr>
              <a:defRPr sz="1600"/>
            </a:lvl2pPr>
            <a:lvl3pPr>
              <a:defRPr sz="16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2019/2/22</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lvl1pPr>
              <a:defRPr sz="2800"/>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2019/2/22</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2019/2/22</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23887" y="406800"/>
            <a:ext cx="10944225" cy="863601"/>
          </a:xfrm>
        </p:spPr>
        <p:txBody>
          <a:bodyPr anchor="ctr" anchorCtr="0">
            <a:normAutofit/>
          </a:bodyPr>
          <a:lstStyle>
            <a:lvl1pPr>
              <a:defRPr sz="2800"/>
            </a:lvl1pPr>
          </a:lstStyle>
          <a:p>
            <a:r>
              <a:rPr lang="zh-CN" altLang="en-US"/>
              <a:t>单击此处编辑母版标题样式</a:t>
            </a:r>
            <a:endParaRPr lang="zh-CN" altLang="en-US" dirty="0"/>
          </a:p>
        </p:txBody>
      </p:sp>
      <p:sp>
        <p:nvSpPr>
          <p:cNvPr id="3" name="图片占位符 2"/>
          <p:cNvSpPr>
            <a:spLocks noGrp="1"/>
          </p:cNvSpPr>
          <p:nvPr>
            <p:ph type="pic" idx="1"/>
            <p:custDataLst>
              <p:tags r:id="rId2"/>
            </p:custDataLst>
          </p:nvPr>
        </p:nvSpPr>
        <p:spPr>
          <a:xfrm>
            <a:off x="622800" y="1412875"/>
            <a:ext cx="6913236" cy="4895937"/>
          </a:xfrm>
        </p:spPr>
        <p:txBody>
          <a:bodyPr>
            <a:normAutofit/>
          </a:bodyPr>
          <a:lstStyle>
            <a:lvl1pPr marL="0" indent="0">
              <a:buNone/>
              <a:defRPr sz="3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zh-CN" altLang="en-US" dirty="0"/>
          </a:p>
        </p:txBody>
      </p:sp>
      <p:sp>
        <p:nvSpPr>
          <p:cNvPr id="4" name="文本占位符 3"/>
          <p:cNvSpPr>
            <a:spLocks noGrp="1"/>
          </p:cNvSpPr>
          <p:nvPr>
            <p:ph type="body" sz="half" idx="2"/>
            <p:custDataLst>
              <p:tags r:id="rId3"/>
            </p:custDataLst>
          </p:nvPr>
        </p:nvSpPr>
        <p:spPr>
          <a:xfrm>
            <a:off x="7680960" y="1414800"/>
            <a:ext cx="3887971" cy="4895937"/>
          </a:xfrm>
        </p:spPr>
        <p:txBody>
          <a:bodyPr>
            <a:normAutofit/>
          </a:bodyPr>
          <a:lstStyle>
            <a:lvl1pPr marL="285750" indent="-285750">
              <a:buFont typeface="Arial" panose="020B0604020202020204" pitchFamily="34" charset="0"/>
              <a:buChar char="•"/>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pPr/>
              <a:t>2019/2/22</a:t>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199688" y="406800"/>
            <a:ext cx="1368424" cy="5903913"/>
          </a:xfrm>
        </p:spPr>
        <p:txBody>
          <a:bodyPr vert="eaVert" anchor="ctr">
            <a:normAutofit/>
          </a:bodyPr>
          <a:lstStyle>
            <a:lvl1pPr>
              <a:defRPr sz="3200"/>
            </a:lvl1pPr>
          </a:lstStyle>
          <a:p>
            <a:r>
              <a:rPr lang="zh-CN" altLang="en-US"/>
              <a:t>单击此处编辑母版标题样式</a:t>
            </a:r>
            <a:endParaRPr lang="zh-CN" altLang="en-US" dirty="0"/>
          </a:p>
        </p:txBody>
      </p:sp>
      <p:sp>
        <p:nvSpPr>
          <p:cNvPr id="3" name="竖排文字占位符 2"/>
          <p:cNvSpPr>
            <a:spLocks noGrp="1"/>
          </p:cNvSpPr>
          <p:nvPr>
            <p:ph type="body" orient="vert" idx="1"/>
            <p:custDataLst>
              <p:tags r:id="rId2"/>
            </p:custDataLst>
          </p:nvPr>
        </p:nvSpPr>
        <p:spPr>
          <a:xfrm>
            <a:off x="623887" y="406800"/>
            <a:ext cx="9432926" cy="59039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2019/2/22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23888" y="407239"/>
            <a:ext cx="10944225" cy="864000"/>
          </a:xfrm>
          <a:prstGeom prst="rect">
            <a:avLst/>
          </a:prstGeom>
        </p:spPr>
        <p:txBody>
          <a:bodyPr vert="horz" lIns="91440" tIns="45720" rIns="91440" bIns="46800" rtlCol="0" anchor="b">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23888" y="1414800"/>
            <a:ext cx="10944225" cy="4895850"/>
          </a:xfrm>
          <a:prstGeom prst="rect">
            <a:avLst/>
          </a:prstGeom>
        </p:spPr>
        <p:txBody>
          <a:bodyPr vert="horz" lIns="91440" tIns="45720" rIns="9144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6800" rtlCol="0" anchor="ctr">
            <a:normAutofit/>
          </a:bodyPr>
          <a:lstStyle>
            <a:lvl1pPr algn="l">
              <a:defRPr sz="1200">
                <a:solidFill>
                  <a:schemeClr val="tx1">
                    <a:lumMod val="85000"/>
                    <a:lumOff val="15000"/>
                  </a:schemeClr>
                </a:solidFill>
              </a:defRPr>
            </a:lvl1pPr>
          </a:lstStyle>
          <a:p>
            <a:fld id="{760FBDFE-C587-4B4C-A407-44438C67B59E}" type="datetimeFigureOut">
              <a:rPr lang="zh-CN" altLang="en-US" smtClean="0"/>
              <a:pPr/>
              <a:t>2019/2/22</a:t>
            </a:fld>
            <a:endParaRPr lang="zh-CN" altLang="en-US"/>
          </a:p>
        </p:txBody>
      </p:sp>
      <p:sp>
        <p:nvSpPr>
          <p:cNvPr id="5"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6800" rtlCol="0" anchor="ctr">
            <a:normAutofit/>
          </a:bodyPr>
          <a:lstStyle>
            <a:lvl1pPr algn="ctr">
              <a:defRPr sz="1200">
                <a:solidFill>
                  <a:schemeClr val="tx1">
                    <a:lumMod val="85000"/>
                    <a:lumOff val="1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6800" rtlCol="0" anchor="ctr">
            <a:normAutofit/>
          </a:bodyPr>
          <a:lstStyle>
            <a:lvl1pPr algn="r">
              <a:defRPr sz="1200">
                <a:solidFill>
                  <a:schemeClr val="tx1">
                    <a:lumMod val="85000"/>
                    <a:lumOff val="15000"/>
                  </a:schemeClr>
                </a:solidFill>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120000"/>
        </a:lnSpc>
        <a:spcBef>
          <a:spcPct val="0"/>
        </a:spcBef>
        <a:buNone/>
        <a:defRPr sz="2800" b="1" kern="1200" spc="0" baseline="0">
          <a:solidFill>
            <a:schemeClr val="tx1">
              <a:lumMod val="85000"/>
              <a:lumOff val="15000"/>
            </a:schemeClr>
          </a:solidFill>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spc="0" baseline="0">
          <a:solidFill>
            <a:schemeClr val="tx1">
              <a:lumMod val="85000"/>
              <a:lumOff val="15000"/>
            </a:schemeClr>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600" kern="1200" spc="0" baseline="0">
          <a:solidFill>
            <a:schemeClr val="tx1">
              <a:lumMod val="85000"/>
              <a:lumOff val="15000"/>
            </a:schemeClr>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spc="0" baseline="0">
          <a:solidFill>
            <a:schemeClr val="tx1">
              <a:lumMod val="85000"/>
              <a:lumOff val="15000"/>
            </a:schemeClr>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spc="0" baseline="0">
          <a:solidFill>
            <a:schemeClr val="tx1">
              <a:lumMod val="85000"/>
              <a:lumOff val="15000"/>
            </a:schemeClr>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spc="0" baseline="0">
          <a:solidFill>
            <a:schemeClr val="tx1">
              <a:lumMod val="85000"/>
              <a:lumOff val="15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 Id="rId4"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tags" Target="../tags/tag355.xml"/><Relationship Id="rId13" Type="http://schemas.openxmlformats.org/officeDocument/2006/relationships/tags" Target="../tags/tag360.xml"/><Relationship Id="rId3" Type="http://schemas.openxmlformats.org/officeDocument/2006/relationships/tags" Target="../tags/tag350.xml"/><Relationship Id="rId7" Type="http://schemas.openxmlformats.org/officeDocument/2006/relationships/tags" Target="../tags/tag354.xml"/><Relationship Id="rId12" Type="http://schemas.openxmlformats.org/officeDocument/2006/relationships/tags" Target="../tags/tag359.xml"/><Relationship Id="rId2" Type="http://schemas.openxmlformats.org/officeDocument/2006/relationships/tags" Target="../tags/tag349.xml"/><Relationship Id="rId1" Type="http://schemas.openxmlformats.org/officeDocument/2006/relationships/tags" Target="../tags/tag348.xml"/><Relationship Id="rId6" Type="http://schemas.openxmlformats.org/officeDocument/2006/relationships/tags" Target="../tags/tag353.xml"/><Relationship Id="rId11" Type="http://schemas.openxmlformats.org/officeDocument/2006/relationships/tags" Target="../tags/tag358.xml"/><Relationship Id="rId5" Type="http://schemas.openxmlformats.org/officeDocument/2006/relationships/tags" Target="../tags/tag352.xml"/><Relationship Id="rId15" Type="http://schemas.openxmlformats.org/officeDocument/2006/relationships/slideLayout" Target="../slideLayouts/slideLayout11.xml"/><Relationship Id="rId10" Type="http://schemas.openxmlformats.org/officeDocument/2006/relationships/tags" Target="../tags/tag357.xml"/><Relationship Id="rId4" Type="http://schemas.openxmlformats.org/officeDocument/2006/relationships/tags" Target="../tags/tag351.xml"/><Relationship Id="rId9" Type="http://schemas.openxmlformats.org/officeDocument/2006/relationships/tags" Target="../tags/tag356.xml"/><Relationship Id="rId14" Type="http://schemas.openxmlformats.org/officeDocument/2006/relationships/tags" Target="../tags/tag361.xml"/></Relationships>
</file>

<file path=ppt/slides/_rels/slide3.xml.rels><?xml version="1.0" encoding="UTF-8" standalone="yes"?>
<Relationships xmlns="http://schemas.openxmlformats.org/package/2006/relationships"><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tags" Target="../tags/tag362.xml"/><Relationship Id="rId6" Type="http://schemas.openxmlformats.org/officeDocument/2006/relationships/slideLayout" Target="../slideLayouts/slideLayout11.xml"/><Relationship Id="rId5" Type="http://schemas.openxmlformats.org/officeDocument/2006/relationships/tags" Target="../tags/tag366.xml"/><Relationship Id="rId4" Type="http://schemas.openxmlformats.org/officeDocument/2006/relationships/tags" Target="../tags/tag365.xml"/></Relationships>
</file>

<file path=ppt/slides/_rels/slide4.xml.rels><?xml version="1.0" encoding="UTF-8" standalone="yes"?>
<Relationships xmlns="http://schemas.openxmlformats.org/package/2006/relationships"><Relationship Id="rId8" Type="http://schemas.openxmlformats.org/officeDocument/2006/relationships/tags" Target="../tags/tag374.xml"/><Relationship Id="rId3" Type="http://schemas.openxmlformats.org/officeDocument/2006/relationships/tags" Target="../tags/tag369.xml"/><Relationship Id="rId7" Type="http://schemas.openxmlformats.org/officeDocument/2006/relationships/tags" Target="../tags/tag373.xml"/><Relationship Id="rId2" Type="http://schemas.openxmlformats.org/officeDocument/2006/relationships/tags" Target="../tags/tag368.xml"/><Relationship Id="rId1" Type="http://schemas.openxmlformats.org/officeDocument/2006/relationships/tags" Target="../tags/tag367.xml"/><Relationship Id="rId6" Type="http://schemas.openxmlformats.org/officeDocument/2006/relationships/tags" Target="../tags/tag372.xml"/><Relationship Id="rId5" Type="http://schemas.openxmlformats.org/officeDocument/2006/relationships/tags" Target="../tags/tag371.xml"/><Relationship Id="rId10" Type="http://schemas.openxmlformats.org/officeDocument/2006/relationships/slideLayout" Target="../slideLayouts/slideLayout11.xml"/><Relationship Id="rId4" Type="http://schemas.openxmlformats.org/officeDocument/2006/relationships/tags" Target="../tags/tag370.xml"/><Relationship Id="rId9" Type="http://schemas.openxmlformats.org/officeDocument/2006/relationships/tags" Target="../tags/tag375.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378.xml"/><Relationship Id="rId7" Type="http://schemas.openxmlformats.org/officeDocument/2006/relationships/tags" Target="../tags/tag382.xml"/><Relationship Id="rId2" Type="http://schemas.openxmlformats.org/officeDocument/2006/relationships/tags" Target="../tags/tag377.xml"/><Relationship Id="rId1" Type="http://schemas.openxmlformats.org/officeDocument/2006/relationships/tags" Target="../tags/tag376.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385.xml"/><Relationship Id="rId7" Type="http://schemas.openxmlformats.org/officeDocument/2006/relationships/tags" Target="../tags/tag389.xml"/><Relationship Id="rId2" Type="http://schemas.openxmlformats.org/officeDocument/2006/relationships/tags" Target="../tags/tag384.xml"/><Relationship Id="rId1" Type="http://schemas.openxmlformats.org/officeDocument/2006/relationships/tags" Target="../tags/tag383.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s>
</file>

<file path=ppt/slides/_rels/slide7.xml.rels><?xml version="1.0" encoding="UTF-8" standalone="yes"?>
<Relationships xmlns="http://schemas.openxmlformats.org/package/2006/relationships"><Relationship Id="rId8" Type="http://schemas.openxmlformats.org/officeDocument/2006/relationships/tags" Target="../tags/tag397.xml"/><Relationship Id="rId13" Type="http://schemas.openxmlformats.org/officeDocument/2006/relationships/tags" Target="../tags/tag402.xml"/><Relationship Id="rId18" Type="http://schemas.openxmlformats.org/officeDocument/2006/relationships/tags" Target="../tags/tag407.xml"/><Relationship Id="rId26" Type="http://schemas.openxmlformats.org/officeDocument/2006/relationships/tags" Target="../tags/tag415.xml"/><Relationship Id="rId3" Type="http://schemas.openxmlformats.org/officeDocument/2006/relationships/tags" Target="../tags/tag392.xml"/><Relationship Id="rId21" Type="http://schemas.openxmlformats.org/officeDocument/2006/relationships/tags" Target="../tags/tag410.xml"/><Relationship Id="rId7" Type="http://schemas.openxmlformats.org/officeDocument/2006/relationships/tags" Target="../tags/tag396.xml"/><Relationship Id="rId12" Type="http://schemas.openxmlformats.org/officeDocument/2006/relationships/tags" Target="../tags/tag401.xml"/><Relationship Id="rId17" Type="http://schemas.openxmlformats.org/officeDocument/2006/relationships/tags" Target="../tags/tag406.xml"/><Relationship Id="rId25" Type="http://schemas.openxmlformats.org/officeDocument/2006/relationships/tags" Target="../tags/tag414.xml"/><Relationship Id="rId2" Type="http://schemas.openxmlformats.org/officeDocument/2006/relationships/tags" Target="../tags/tag391.xml"/><Relationship Id="rId16" Type="http://schemas.openxmlformats.org/officeDocument/2006/relationships/tags" Target="../tags/tag405.xml"/><Relationship Id="rId20" Type="http://schemas.openxmlformats.org/officeDocument/2006/relationships/tags" Target="../tags/tag409.xml"/><Relationship Id="rId29" Type="http://schemas.openxmlformats.org/officeDocument/2006/relationships/tags" Target="../tags/tag418.xml"/><Relationship Id="rId1" Type="http://schemas.openxmlformats.org/officeDocument/2006/relationships/tags" Target="../tags/tag390.xml"/><Relationship Id="rId6" Type="http://schemas.openxmlformats.org/officeDocument/2006/relationships/tags" Target="../tags/tag395.xml"/><Relationship Id="rId11" Type="http://schemas.openxmlformats.org/officeDocument/2006/relationships/tags" Target="../tags/tag400.xml"/><Relationship Id="rId24" Type="http://schemas.openxmlformats.org/officeDocument/2006/relationships/tags" Target="../tags/tag413.xml"/><Relationship Id="rId5" Type="http://schemas.openxmlformats.org/officeDocument/2006/relationships/tags" Target="../tags/tag394.xml"/><Relationship Id="rId15" Type="http://schemas.openxmlformats.org/officeDocument/2006/relationships/tags" Target="../tags/tag404.xml"/><Relationship Id="rId23" Type="http://schemas.openxmlformats.org/officeDocument/2006/relationships/tags" Target="../tags/tag412.xml"/><Relationship Id="rId28" Type="http://schemas.openxmlformats.org/officeDocument/2006/relationships/tags" Target="../tags/tag417.xml"/><Relationship Id="rId10" Type="http://schemas.openxmlformats.org/officeDocument/2006/relationships/tags" Target="../tags/tag399.xml"/><Relationship Id="rId19" Type="http://schemas.openxmlformats.org/officeDocument/2006/relationships/tags" Target="../tags/tag408.xml"/><Relationship Id="rId4" Type="http://schemas.openxmlformats.org/officeDocument/2006/relationships/tags" Target="../tags/tag393.xml"/><Relationship Id="rId9" Type="http://schemas.openxmlformats.org/officeDocument/2006/relationships/tags" Target="../tags/tag398.xml"/><Relationship Id="rId14" Type="http://schemas.openxmlformats.org/officeDocument/2006/relationships/tags" Target="../tags/tag403.xml"/><Relationship Id="rId22" Type="http://schemas.openxmlformats.org/officeDocument/2006/relationships/tags" Target="../tags/tag411.xml"/><Relationship Id="rId27" Type="http://schemas.openxmlformats.org/officeDocument/2006/relationships/tags" Target="../tags/tag416.xml"/><Relationship Id="rId30"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tags" Target="../tags/tag426.xml"/><Relationship Id="rId13" Type="http://schemas.openxmlformats.org/officeDocument/2006/relationships/tags" Target="../tags/tag431.xml"/><Relationship Id="rId3" Type="http://schemas.openxmlformats.org/officeDocument/2006/relationships/tags" Target="../tags/tag421.xml"/><Relationship Id="rId7" Type="http://schemas.openxmlformats.org/officeDocument/2006/relationships/tags" Target="../tags/tag425.xml"/><Relationship Id="rId12" Type="http://schemas.openxmlformats.org/officeDocument/2006/relationships/tags" Target="../tags/tag430.xml"/><Relationship Id="rId2" Type="http://schemas.openxmlformats.org/officeDocument/2006/relationships/tags" Target="../tags/tag420.xml"/><Relationship Id="rId1" Type="http://schemas.openxmlformats.org/officeDocument/2006/relationships/tags" Target="../tags/tag419.xml"/><Relationship Id="rId6" Type="http://schemas.openxmlformats.org/officeDocument/2006/relationships/tags" Target="../tags/tag424.xml"/><Relationship Id="rId11" Type="http://schemas.openxmlformats.org/officeDocument/2006/relationships/tags" Target="../tags/tag429.xml"/><Relationship Id="rId5" Type="http://schemas.openxmlformats.org/officeDocument/2006/relationships/tags" Target="../tags/tag423.xml"/><Relationship Id="rId10" Type="http://schemas.openxmlformats.org/officeDocument/2006/relationships/tags" Target="../tags/tag428.xml"/><Relationship Id="rId4" Type="http://schemas.openxmlformats.org/officeDocument/2006/relationships/tags" Target="../tags/tag422.xml"/><Relationship Id="rId9" Type="http://schemas.openxmlformats.org/officeDocument/2006/relationships/tags" Target="../tags/tag427.xml"/><Relationship Id="rId14"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433.xml"/><Relationship Id="rId1" Type="http://schemas.openxmlformats.org/officeDocument/2006/relationships/tags" Target="../tags/tag4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1292860" y="2569845"/>
            <a:ext cx="7353300" cy="2016125"/>
          </a:xfrm>
        </p:spPr>
        <p:txBody>
          <a:bodyPr>
            <a:normAutofit fontScale="90000"/>
          </a:bodyPr>
          <a:lstStyle/>
          <a:p>
            <a:pPr>
              <a:lnSpc>
                <a:spcPct val="150000"/>
              </a:lnSpc>
            </a:pPr>
            <a:r>
              <a:rPr lang="zh-CN" altLang="en-US" sz="5400" dirty="0" smtClean="0">
                <a:latin typeface="楷体" panose="02010609060101010101" charset="-122"/>
                <a:ea typeface="楷体" panose="02010609060101010101" charset="-122"/>
                <a:cs typeface="楷体" panose="02010609060101010101" charset="-122"/>
                <a:sym typeface="+mn-ea"/>
              </a:rPr>
              <a:t>摆一摆，搭一搭</a:t>
            </a:r>
            <a:r>
              <a:rPr lang="zh-CN" altLang="en-US" sz="5400" dirty="0">
                <a:latin typeface="楷体" panose="02010609060101010101" charset="-122"/>
                <a:ea typeface="楷体" panose="02010609060101010101" charset="-122"/>
                <a:cs typeface="楷体" panose="02010609060101010101" charset="-122"/>
                <a:sym typeface="+mn-ea"/>
              </a:rPr>
              <a:t/>
            </a:r>
            <a:br>
              <a:rPr lang="zh-CN" altLang="en-US" sz="5400" dirty="0">
                <a:latin typeface="楷体" panose="02010609060101010101" charset="-122"/>
                <a:ea typeface="楷体" panose="02010609060101010101" charset="-122"/>
                <a:cs typeface="楷体" panose="02010609060101010101" charset="-122"/>
                <a:sym typeface="+mn-ea"/>
              </a:rPr>
            </a:br>
            <a:r>
              <a:rPr lang="zh-CN" altLang="en-US" sz="5400" dirty="0">
                <a:latin typeface="楷体" panose="02010609060101010101" charset="-122"/>
                <a:ea typeface="楷体" panose="02010609060101010101" charset="-122"/>
                <a:cs typeface="楷体" panose="02010609060101010101" charset="-122"/>
                <a:sym typeface="+mn-ea"/>
              </a:rPr>
              <a:t>    形成初步的空间观念</a:t>
            </a:r>
            <a:r>
              <a:rPr lang="zh-CN" altLang="en-US" dirty="0"/>
              <a:t/>
            </a:r>
            <a:br>
              <a:rPr lang="zh-CN" altLang="en-US" dirty="0"/>
            </a:br>
            <a:r>
              <a:rPr lang="en-US" altLang="zh-CN" dirty="0"/>
              <a:t>   </a:t>
            </a:r>
          </a:p>
        </p:txBody>
      </p:sp>
      <p:sp>
        <p:nvSpPr>
          <p:cNvPr id="6" name="文本框 5"/>
          <p:cNvSpPr txBox="1"/>
          <p:nvPr/>
        </p:nvSpPr>
        <p:spPr>
          <a:xfrm>
            <a:off x="2693035" y="424180"/>
            <a:ext cx="5415915" cy="460375"/>
          </a:xfrm>
          <a:prstGeom prst="rect">
            <a:avLst/>
          </a:prstGeom>
          <a:noFill/>
        </p:spPr>
        <p:txBody>
          <a:bodyPr wrap="square" rtlCol="0">
            <a:spAutoFit/>
          </a:bodyPr>
          <a:lstStyle/>
          <a:p>
            <a:r>
              <a:rPr lang="zh-CN" altLang="en-US" sz="2400" b="1">
                <a:solidFill>
                  <a:schemeClr val="tx1">
                    <a:lumMod val="65000"/>
                    <a:lumOff val="35000"/>
                  </a:schemeClr>
                </a:solidFill>
                <a:sym typeface="+mn-ea"/>
              </a:rPr>
              <a:t>2 0 1 9 冬 令 营 悦 读 空 间 观 念</a:t>
            </a:r>
            <a:endParaRPr lang="zh-CN" altLang="en-US" sz="2400" b="1"/>
          </a:p>
        </p:txBody>
      </p:sp>
      <p:sp>
        <p:nvSpPr>
          <p:cNvPr id="3" name="标题 1"/>
          <p:cNvSpPr>
            <a:spLocks noGrp="1"/>
          </p:cNvSpPr>
          <p:nvPr>
            <p:custDataLst>
              <p:tags r:id="rId3"/>
            </p:custDataLst>
          </p:nvPr>
        </p:nvSpPr>
        <p:spPr>
          <a:xfrm>
            <a:off x="2692794" y="2898183"/>
            <a:ext cx="5439892" cy="1061634"/>
          </a:xfrm>
          <a:prstGeom prst="rect">
            <a:avLst/>
          </a:prstGeom>
        </p:spPr>
        <p:txBody>
          <a:bodyPr vert="horz" lIns="91440" tIns="45720" rIns="91440" bIns="46800" rtlCol="0" anchor="b">
            <a:noAutofit/>
          </a:bodyPr>
          <a:lstStyle>
            <a:lvl1pPr algn="ctr" defTabSz="914400" rtl="0" eaLnBrk="1" latinLnBrk="0" hangingPunct="1">
              <a:lnSpc>
                <a:spcPct val="120000"/>
              </a:lnSpc>
              <a:spcBef>
                <a:spcPct val="0"/>
              </a:spcBef>
              <a:buNone/>
              <a:defRPr sz="4400" b="1" kern="1200" spc="0" baseline="0">
                <a:solidFill>
                  <a:schemeClr val="tx2"/>
                </a:solidFill>
                <a:latin typeface="微软雅黑" panose="020B0503020204020204" charset="-122"/>
                <a:ea typeface="微软雅黑" panose="020B0503020204020204" charset="-122"/>
                <a:cs typeface="+mj-cs"/>
              </a:defRPr>
            </a:lvl1pPr>
          </a:lstStyle>
          <a:p>
            <a:pPr>
              <a:lnSpc>
                <a:spcPct val="200000"/>
              </a:lnSpc>
            </a:pPr>
            <a:r>
              <a:rPr lang="en-US" altLang="zh-CN" sz="2100" dirty="0"/>
              <a:t> </a:t>
            </a:r>
          </a:p>
        </p:txBody>
      </p:sp>
      <p:sp>
        <p:nvSpPr>
          <p:cNvPr id="4" name="文本框 3"/>
          <p:cNvSpPr txBox="1"/>
          <p:nvPr/>
        </p:nvSpPr>
        <p:spPr>
          <a:xfrm>
            <a:off x="5414645" y="4990465"/>
            <a:ext cx="4675505" cy="460375"/>
          </a:xfrm>
          <a:prstGeom prst="rect">
            <a:avLst/>
          </a:prstGeom>
          <a:noFill/>
        </p:spPr>
        <p:txBody>
          <a:bodyPr wrap="square" rtlCol="0">
            <a:spAutoFit/>
          </a:bodyPr>
          <a:lstStyle/>
          <a:p>
            <a:r>
              <a:rPr lang="zh-CN" altLang="en-US" sz="2400" dirty="0">
                <a:solidFill>
                  <a:schemeClr val="tx1">
                    <a:lumMod val="65000"/>
                    <a:lumOff val="35000"/>
                  </a:schemeClr>
                </a:solidFill>
                <a:sym typeface="+mn-ea"/>
              </a:rPr>
              <a:t>大庆市直属机关第五小学  </a:t>
            </a:r>
            <a:r>
              <a:rPr lang="zh-CN" altLang="en-US" sz="2400" dirty="0" smtClean="0">
                <a:solidFill>
                  <a:schemeClr val="tx1">
                    <a:lumMod val="65000"/>
                    <a:lumOff val="35000"/>
                  </a:schemeClr>
                </a:solidFill>
                <a:sym typeface="+mn-ea"/>
              </a:rPr>
              <a:t>周井沙</a:t>
            </a:r>
            <a:endParaRPr lang="zh-CN" altLang="en-US" sz="2400" dirty="0"/>
          </a:p>
        </p:txBody>
      </p:sp>
      <p:sp>
        <p:nvSpPr>
          <p:cNvPr id="7" name="文本框 6"/>
          <p:cNvSpPr txBox="1"/>
          <p:nvPr/>
        </p:nvSpPr>
        <p:spPr>
          <a:xfrm>
            <a:off x="5414645" y="4053205"/>
            <a:ext cx="4734560" cy="1137285"/>
          </a:xfrm>
          <a:prstGeom prst="rect">
            <a:avLst/>
          </a:prstGeom>
          <a:noFill/>
        </p:spPr>
        <p:txBody>
          <a:bodyPr wrap="square" rtlCol="0">
            <a:spAutoFit/>
          </a:bodyPr>
          <a:lstStyle/>
          <a:p>
            <a:r>
              <a:rPr lang="zh-CN" altLang="en-US" dirty="0">
                <a:sym typeface="+mn-ea"/>
              </a:rPr>
              <a:t> </a:t>
            </a:r>
            <a:r>
              <a:rPr lang="zh-CN" altLang="en-US" sz="3200" dirty="0">
                <a:solidFill>
                  <a:schemeClr val="tx1">
                    <a:lumMod val="65000"/>
                    <a:lumOff val="35000"/>
                  </a:schemeClr>
                </a:solidFill>
                <a:sym typeface="+mn-ea"/>
              </a:rPr>
              <a:t>四</a:t>
            </a:r>
            <a:r>
              <a:rPr lang="zh-CN" altLang="en-US" sz="3200" dirty="0" smtClean="0">
                <a:solidFill>
                  <a:schemeClr val="tx1">
                    <a:lumMod val="65000"/>
                    <a:lumOff val="35000"/>
                  </a:schemeClr>
                </a:solidFill>
                <a:sym typeface="+mn-ea"/>
              </a:rPr>
              <a:t>年级《看一看》</a:t>
            </a:r>
            <a:r>
              <a:rPr lang="zh-CN" altLang="en-US" sz="3200" dirty="0">
                <a:solidFill>
                  <a:schemeClr val="tx1">
                    <a:lumMod val="65000"/>
                    <a:lumOff val="35000"/>
                  </a:schemeClr>
                </a:solidFill>
                <a:sym typeface="+mn-ea"/>
              </a:rPr>
              <a:t/>
            </a:r>
            <a:br>
              <a:rPr lang="zh-CN" altLang="en-US" sz="3200" dirty="0">
                <a:solidFill>
                  <a:schemeClr val="tx1">
                    <a:lumMod val="65000"/>
                    <a:lumOff val="35000"/>
                  </a:schemeClr>
                </a:solidFill>
                <a:sym typeface="+mn-ea"/>
              </a:rPr>
            </a:br>
            <a:r>
              <a:rPr lang="zh-CN" altLang="en-US" dirty="0">
                <a:sym typeface="+mn-ea"/>
              </a:rPr>
              <a:t/>
            </a:r>
            <a:br>
              <a:rPr lang="zh-CN" altLang="en-US" dirty="0">
                <a:sym typeface="+mn-ea"/>
              </a:rPr>
            </a:br>
            <a:endParaRPr lang="zh-CN" altLang="en-US"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endParaRPr lang="en-US" altLang="zh-CN" dirty="0"/>
          </a:p>
        </p:txBody>
      </p:sp>
      <p:sp>
        <p:nvSpPr>
          <p:cNvPr id="23" name="菱形 22"/>
          <p:cNvSpPr/>
          <p:nvPr>
            <p:custDataLst>
              <p:tags r:id="rId3"/>
            </p:custDataLst>
          </p:nvPr>
        </p:nvSpPr>
        <p:spPr>
          <a:xfrm>
            <a:off x="2787015" y="1524000"/>
            <a:ext cx="1152525" cy="10350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2800" b="1" dirty="0">
                <a:solidFill>
                  <a:schemeClr val="bg1"/>
                </a:solidFill>
                <a:latin typeface="微软雅黑" panose="020B0503020204020204" charset="-122"/>
                <a:ea typeface="微软雅黑" panose="020B0503020204020204" charset="-122"/>
              </a:rPr>
              <a:t>1</a:t>
            </a:r>
          </a:p>
        </p:txBody>
      </p:sp>
      <p:sp>
        <p:nvSpPr>
          <p:cNvPr id="24" name="菱形 23"/>
          <p:cNvSpPr/>
          <p:nvPr>
            <p:custDataLst>
              <p:tags r:id="rId4"/>
            </p:custDataLst>
          </p:nvPr>
        </p:nvSpPr>
        <p:spPr>
          <a:xfrm>
            <a:off x="2787015" y="2876550"/>
            <a:ext cx="1235075" cy="110426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3200" b="1" dirty="0">
                <a:solidFill>
                  <a:schemeClr val="bg1"/>
                </a:solidFill>
                <a:latin typeface="微软雅黑" panose="020B0503020204020204" charset="-122"/>
                <a:ea typeface="微软雅黑" panose="020B0503020204020204" charset="-122"/>
              </a:rPr>
              <a:t>2</a:t>
            </a:r>
          </a:p>
        </p:txBody>
      </p:sp>
      <p:sp>
        <p:nvSpPr>
          <p:cNvPr id="25" name="菱形 24"/>
          <p:cNvSpPr/>
          <p:nvPr>
            <p:custDataLst>
              <p:tags r:id="rId5"/>
            </p:custDataLst>
          </p:nvPr>
        </p:nvSpPr>
        <p:spPr>
          <a:xfrm>
            <a:off x="2786380" y="4352925"/>
            <a:ext cx="1137920" cy="98933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3200" b="1" dirty="0">
                <a:solidFill>
                  <a:schemeClr val="bg1"/>
                </a:solidFill>
                <a:latin typeface="微软雅黑" panose="020B0503020204020204" charset="-122"/>
                <a:ea typeface="微软雅黑" panose="020B0503020204020204" charset="-122"/>
              </a:rPr>
              <a:t>3</a:t>
            </a:r>
          </a:p>
        </p:txBody>
      </p:sp>
      <p:sp>
        <p:nvSpPr>
          <p:cNvPr id="30" name="文本框 29"/>
          <p:cNvSpPr txBox="1"/>
          <p:nvPr>
            <p:custDataLst>
              <p:tags r:id="rId6"/>
            </p:custDataLst>
          </p:nvPr>
        </p:nvSpPr>
        <p:spPr bwMode="auto">
          <a:xfrm>
            <a:off x="3506975" y="1712647"/>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31" name="文本框 30"/>
          <p:cNvSpPr txBox="1"/>
          <p:nvPr>
            <p:custDataLst>
              <p:tags r:id="rId7"/>
            </p:custDataLst>
          </p:nvPr>
        </p:nvSpPr>
        <p:spPr bwMode="auto">
          <a:xfrm>
            <a:off x="3924300" y="1588770"/>
            <a:ext cx="4780280" cy="412115"/>
          </a:xfrm>
          <a:prstGeom prst="rect">
            <a:avLst/>
          </a:prstGeom>
          <a:noFill/>
        </p:spPr>
        <p:txBody>
          <a:bodyPr wrap="square" lIns="90000" tIns="46800" rIns="90000" bIns="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zh-CN" altLang="en-US" sz="3600" b="1" spc="300" dirty="0">
                <a:solidFill>
                  <a:schemeClr val="tx2"/>
                </a:solidFill>
                <a:uFillTx/>
                <a:latin typeface="楷体" panose="02010609060101010101" charset="-122"/>
                <a:ea typeface="楷体" panose="02010609060101010101" charset="-122"/>
                <a:sym typeface="+mn-ea"/>
              </a:rPr>
              <a:t>我对空间观念的理解</a:t>
            </a:r>
          </a:p>
        </p:txBody>
      </p:sp>
      <p:sp>
        <p:nvSpPr>
          <p:cNvPr id="33" name="文本框 32"/>
          <p:cNvSpPr txBox="1"/>
          <p:nvPr>
            <p:custDataLst>
              <p:tags r:id="rId8"/>
            </p:custDataLst>
          </p:nvPr>
        </p:nvSpPr>
        <p:spPr bwMode="auto">
          <a:xfrm>
            <a:off x="3506975" y="2559106"/>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34" name="文本框 33"/>
          <p:cNvSpPr txBox="1"/>
          <p:nvPr>
            <p:custDataLst>
              <p:tags r:id="rId9"/>
            </p:custDataLst>
          </p:nvPr>
        </p:nvSpPr>
        <p:spPr bwMode="auto">
          <a:xfrm>
            <a:off x="4022090" y="4550410"/>
            <a:ext cx="4328160" cy="412115"/>
          </a:xfrm>
          <a:prstGeom prst="rect">
            <a:avLst/>
          </a:prstGeom>
          <a:noFill/>
        </p:spPr>
        <p:txBody>
          <a:bodyPr wrap="square" lIns="90000" tIns="46800" rIns="90000" bIns="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zh-CN" altLang="en-US" sz="3600" b="1" spc="300" dirty="0">
                <a:solidFill>
                  <a:schemeClr val="tx2"/>
                </a:solidFill>
                <a:uFillTx/>
                <a:latin typeface="楷体" panose="02010609060101010101" charset="-122"/>
                <a:ea typeface="楷体" panose="02010609060101010101" charset="-122"/>
                <a:sym typeface="+mn-ea"/>
              </a:rPr>
              <a:t>我的教学设计</a:t>
            </a:r>
          </a:p>
        </p:txBody>
      </p:sp>
      <p:sp>
        <p:nvSpPr>
          <p:cNvPr id="36" name="文本框 35"/>
          <p:cNvSpPr txBox="1"/>
          <p:nvPr>
            <p:custDataLst>
              <p:tags r:id="rId10"/>
            </p:custDataLst>
          </p:nvPr>
        </p:nvSpPr>
        <p:spPr bwMode="auto">
          <a:xfrm>
            <a:off x="3506975" y="3405565"/>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37" name="文本框 36"/>
          <p:cNvSpPr txBox="1"/>
          <p:nvPr>
            <p:custDataLst>
              <p:tags r:id="rId11"/>
            </p:custDataLst>
          </p:nvPr>
        </p:nvSpPr>
        <p:spPr bwMode="auto">
          <a:xfrm>
            <a:off x="4022090" y="3039745"/>
            <a:ext cx="4069715" cy="412115"/>
          </a:xfrm>
          <a:prstGeom prst="rect">
            <a:avLst/>
          </a:prstGeom>
          <a:noFill/>
        </p:spPr>
        <p:txBody>
          <a:bodyPr wrap="square" lIns="90000" tIns="46800" rIns="90000" bIns="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endParaRPr lang="en-US" altLang="zh-CN" sz="3600" b="1" spc="300" dirty="0" smtClean="0">
              <a:solidFill>
                <a:schemeClr val="tx2"/>
              </a:solidFill>
              <a:uFillTx/>
              <a:latin typeface="楷体" panose="02010609060101010101" charset="-122"/>
              <a:ea typeface="楷体" panose="02010609060101010101" charset="-122"/>
              <a:sym typeface="+mn-ea"/>
            </a:endParaRPr>
          </a:p>
          <a:p>
            <a:pPr lvl="0" algn="l" defTabSz="914400" fontAlgn="auto">
              <a:lnSpc>
                <a:spcPct val="120000"/>
              </a:lnSpc>
            </a:pPr>
            <a:r>
              <a:rPr lang="zh-CN" altLang="en-US" sz="3600" b="1" spc="300" dirty="0" smtClean="0">
                <a:solidFill>
                  <a:schemeClr val="tx2"/>
                </a:solidFill>
                <a:uFillTx/>
                <a:latin typeface="楷体" panose="02010609060101010101" charset="-122"/>
                <a:ea typeface="楷体" panose="02010609060101010101" charset="-122"/>
                <a:sym typeface="+mn-ea"/>
              </a:rPr>
              <a:t>思教材，思学情确定教学重难点</a:t>
            </a:r>
            <a:endParaRPr lang="zh-CN" altLang="en-US" sz="3600" b="1" spc="300" dirty="0">
              <a:solidFill>
                <a:schemeClr val="tx2"/>
              </a:solidFill>
              <a:uFillTx/>
              <a:latin typeface="楷体" panose="02010609060101010101" charset="-122"/>
              <a:ea typeface="楷体" panose="02010609060101010101" charset="-122"/>
              <a:sym typeface="+mn-ea"/>
            </a:endParaRPr>
          </a:p>
        </p:txBody>
      </p:sp>
      <p:cxnSp>
        <p:nvCxnSpPr>
          <p:cNvPr id="50" name="直接连接符 49"/>
          <p:cNvCxnSpPr/>
          <p:nvPr>
            <p:custDataLst>
              <p:tags r:id="rId12"/>
            </p:custDataLst>
          </p:nvPr>
        </p:nvCxnSpPr>
        <p:spPr>
          <a:xfrm>
            <a:off x="4143245" y="2072000"/>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custDataLst>
              <p:tags r:id="rId13"/>
            </p:custDataLst>
          </p:nvPr>
        </p:nvCxnSpPr>
        <p:spPr>
          <a:xfrm>
            <a:off x="4143245" y="3585209"/>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14"/>
            </p:custDataLst>
          </p:nvPr>
        </p:nvCxnSpPr>
        <p:spPr>
          <a:xfrm>
            <a:off x="4143245" y="5055873"/>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1802942" y="2829242"/>
            <a:ext cx="6805576" cy="2016125"/>
          </a:xfrm>
        </p:spPr>
        <p:txBody>
          <a:bodyPr>
            <a:normAutofit/>
          </a:bodyPr>
          <a:lstStyle/>
          <a:p>
            <a:r>
              <a:rPr lang="en-US" altLang="zh-CN" sz="4800" dirty="0"/>
              <a:t> </a:t>
            </a:r>
            <a:r>
              <a:rPr lang="en-US" altLang="zh-CN" dirty="0"/>
              <a:t>  </a:t>
            </a:r>
          </a:p>
        </p:txBody>
      </p:sp>
      <p:sp>
        <p:nvSpPr>
          <p:cNvPr id="23" name="菱形 22"/>
          <p:cNvSpPr/>
          <p:nvPr>
            <p:custDataLst>
              <p:tags r:id="rId3"/>
            </p:custDataLst>
          </p:nvPr>
        </p:nvSpPr>
        <p:spPr>
          <a:xfrm>
            <a:off x="2741930" y="577215"/>
            <a:ext cx="1071880" cy="9588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2800" b="1" dirty="0">
                <a:solidFill>
                  <a:schemeClr val="bg1"/>
                </a:solidFill>
                <a:latin typeface="微软雅黑" panose="020B0503020204020204" charset="-122"/>
                <a:ea typeface="微软雅黑" panose="020B0503020204020204" charset="-122"/>
              </a:rPr>
              <a:t>1</a:t>
            </a:r>
          </a:p>
        </p:txBody>
      </p:sp>
      <p:sp>
        <p:nvSpPr>
          <p:cNvPr id="30" name="文本框 29"/>
          <p:cNvSpPr txBox="1"/>
          <p:nvPr>
            <p:custDataLst>
              <p:tags r:id="rId4"/>
            </p:custDataLst>
          </p:nvPr>
        </p:nvSpPr>
        <p:spPr bwMode="auto">
          <a:xfrm>
            <a:off x="3813810" y="786765"/>
            <a:ext cx="4741545" cy="359410"/>
          </a:xfrm>
          <a:prstGeom prst="rect">
            <a:avLst/>
          </a:prstGeom>
          <a:noFill/>
        </p:spPr>
        <p:txBody>
          <a:bodyPr wrap="square" lIns="90000" tIns="0" rIns="90000" bIns="4680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zh-CN" altLang="en-US" sz="3600" b="1" spc="150" dirty="0">
                <a:solidFill>
                  <a:schemeClr val="tx2"/>
                </a:solidFill>
                <a:uFillTx/>
                <a:latin typeface="楷体" panose="02010609060101010101" charset="-122"/>
                <a:ea typeface="楷体" panose="02010609060101010101" charset="-122"/>
                <a:cs typeface="楷体" panose="02010609060101010101" charset="-122"/>
                <a:sym typeface="+mn-ea"/>
              </a:rPr>
              <a:t>我对空间观念的理解</a:t>
            </a:r>
            <a:r>
              <a:rPr lang="en-US" altLang="zh-CN" sz="3600" b="1" spc="150" dirty="0">
                <a:solidFill>
                  <a:schemeClr val="tx2"/>
                </a:solidFill>
                <a:uFillTx/>
                <a:latin typeface="楷体" panose="02010609060101010101" charset="-122"/>
                <a:ea typeface="楷体" panose="02010609060101010101" charset="-122"/>
                <a:cs typeface="楷体" panose="02010609060101010101" charset="-122"/>
                <a:sym typeface="+mn-ea"/>
              </a:rPr>
              <a:t> </a:t>
            </a:r>
          </a:p>
        </p:txBody>
      </p:sp>
      <p:cxnSp>
        <p:nvCxnSpPr>
          <p:cNvPr id="50" name="直接连接符 49"/>
          <p:cNvCxnSpPr/>
          <p:nvPr>
            <p:custDataLst>
              <p:tags r:id="rId5"/>
            </p:custDataLst>
          </p:nvPr>
        </p:nvCxnSpPr>
        <p:spPr>
          <a:xfrm>
            <a:off x="3924805" y="1276345"/>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3315" name="Rectangle 3"/>
          <p:cNvSpPr>
            <a:spLocks noChangeArrowheads="1"/>
          </p:cNvSpPr>
          <p:nvPr/>
        </p:nvSpPr>
        <p:spPr bwMode="auto">
          <a:xfrm>
            <a:off x="1508370" y="1563077"/>
            <a:ext cx="862036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dirty="0" smtClean="0">
                <a:ln>
                  <a:noFill/>
                </a:ln>
                <a:effectLst/>
                <a:latin typeface="仿宋" pitchFamily="49" charset="-122"/>
                <a:ea typeface="仿宋" pitchFamily="49" charset="-122"/>
                <a:cs typeface="宋体" pitchFamily="2" charset="-122"/>
              </a:rPr>
              <a:t>《</a:t>
            </a:r>
            <a:r>
              <a:rPr kumimoji="0" lang="zh-CN" sz="2800" b="1" i="0" u="none" strike="noStrike" cap="none" normalizeH="0" baseline="0" dirty="0" smtClean="0">
                <a:ln>
                  <a:noFill/>
                </a:ln>
                <a:effectLst/>
                <a:latin typeface="仿宋" pitchFamily="49" charset="-122"/>
                <a:ea typeface="仿宋" pitchFamily="49" charset="-122"/>
                <a:cs typeface="宋体" pitchFamily="2" charset="-122"/>
              </a:rPr>
              <a:t>小学数学新课程标准</a:t>
            </a:r>
            <a:r>
              <a:rPr kumimoji="0" lang="zh-CN" altLang="zh-CN" sz="2800" b="1" i="0" u="none" strike="noStrike" cap="none" normalizeH="0" baseline="0" dirty="0" smtClean="0">
                <a:ln>
                  <a:noFill/>
                </a:ln>
                <a:effectLst/>
                <a:latin typeface="仿宋" pitchFamily="49" charset="-122"/>
                <a:ea typeface="仿宋" pitchFamily="49" charset="-122"/>
                <a:cs typeface="宋体" pitchFamily="2" charset="-122"/>
              </a:rPr>
              <a:t>》</a:t>
            </a:r>
            <a:r>
              <a:rPr kumimoji="0" lang="zh-CN" sz="2800" b="1" i="0" u="none" strike="noStrike" cap="none" normalizeH="0" baseline="0" dirty="0" smtClean="0">
                <a:ln>
                  <a:noFill/>
                </a:ln>
                <a:effectLst/>
                <a:latin typeface="仿宋" pitchFamily="49" charset="-122"/>
                <a:ea typeface="仿宋" pitchFamily="49" charset="-122"/>
                <a:cs typeface="宋体" pitchFamily="2" charset="-122"/>
              </a:rPr>
              <a:t>总体目标指出：</a:t>
            </a:r>
            <a:r>
              <a:rPr kumimoji="0" lang="zh-CN" sz="2800" b="1" i="0" u="none" strike="noStrike" cap="none" normalizeH="0" baseline="0" dirty="0" smtClean="0">
                <a:ln>
                  <a:noFill/>
                </a:ln>
                <a:effectLst/>
                <a:latin typeface="微软雅黑"/>
                <a:ea typeface="仿宋" pitchFamily="49" charset="-122"/>
                <a:cs typeface="宋体" pitchFamily="2" charset="-122"/>
              </a:rPr>
              <a:t>“</a:t>
            </a:r>
            <a:r>
              <a:rPr kumimoji="0" lang="zh-CN" sz="2800" b="1" i="0" u="none" strike="noStrike" cap="none" normalizeH="0" baseline="0" dirty="0" smtClean="0">
                <a:ln>
                  <a:noFill/>
                </a:ln>
                <a:effectLst/>
                <a:latin typeface="仿宋" pitchFamily="49" charset="-122"/>
                <a:ea typeface="仿宋" pitchFamily="49" charset="-122"/>
                <a:cs typeface="宋体" pitchFamily="2" charset="-122"/>
              </a:rPr>
              <a:t>让学生通过经历探究物体与图形的形状、大小、位置关系和变换的过程，掌握空间与图形的基础知识和基本技能，并能解决简单的问题；丰富学生对现实空间及图形的认识，建立初步的空间观念，发展形象思维。</a:t>
            </a:r>
            <a:r>
              <a:rPr kumimoji="0" lang="zh-CN" sz="2800" b="1" i="0" u="none" strike="noStrike" cap="none" normalizeH="0" baseline="0" dirty="0" smtClean="0">
                <a:ln>
                  <a:noFill/>
                </a:ln>
                <a:effectLst/>
                <a:latin typeface="微软雅黑"/>
                <a:ea typeface="仿宋" pitchFamily="49" charset="-122"/>
                <a:cs typeface="宋体" pitchFamily="2" charset="-122"/>
              </a:rPr>
              <a:t>”</a:t>
            </a:r>
            <a:r>
              <a:rPr kumimoji="0" lang="zh-CN" sz="2800" b="1" i="0" u="none" strike="noStrike" cap="none" normalizeH="0" baseline="0" dirty="0" smtClean="0">
                <a:ln>
                  <a:noFill/>
                </a:ln>
                <a:effectLst/>
                <a:latin typeface="仿宋" pitchFamily="49" charset="-122"/>
                <a:ea typeface="仿宋" pitchFamily="49" charset="-122"/>
                <a:cs typeface="宋体" pitchFamily="2" charset="-122"/>
              </a:rPr>
              <a:t>空间观念作为小学数学学习的重要内容在新课程标准中被明确地提出，足以说明在数学教学活动中，让学生建立空间观念，是新理念下数学教学活动中的一项重要内容，也是学生应具备的一种基本数学素质。</a:t>
            </a:r>
            <a:endParaRPr kumimoji="0" lang="zh-CN" sz="2800" b="1" i="0" u="none" strike="noStrike" cap="none" normalizeH="0" baseline="0" dirty="0" smtClean="0">
              <a:ln>
                <a:noFill/>
              </a:ln>
              <a:effectLst/>
              <a:latin typeface="Arial" pitchFamily="34" charset="0"/>
              <a:ea typeface="宋体" pitchFamily="2" charset="-122"/>
              <a:cs typeface="宋体" pitchFamily="2" charset="-122"/>
            </a:endParaRPr>
          </a:p>
        </p:txBody>
      </p:sp>
    </p:spTree>
    <p:custDataLst>
      <p:tags r:id="rId1"/>
    </p:custData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2066467" y="49066"/>
            <a:ext cx="6805576" cy="2016125"/>
          </a:xfrm>
        </p:spPr>
        <p:txBody>
          <a:bodyPr>
            <a:normAutofit/>
          </a:bodyPr>
          <a:lstStyle/>
          <a:p>
            <a:r>
              <a:rPr lang="en-US" altLang="zh-CN" sz="4800" dirty="0"/>
              <a:t> </a:t>
            </a:r>
            <a:r>
              <a:rPr lang="en-US" altLang="zh-CN" dirty="0"/>
              <a:t>  </a:t>
            </a:r>
          </a:p>
        </p:txBody>
      </p:sp>
      <p:sp>
        <p:nvSpPr>
          <p:cNvPr id="23" name="菱形 22"/>
          <p:cNvSpPr/>
          <p:nvPr>
            <p:custDataLst>
              <p:tags r:id="rId3"/>
            </p:custDataLst>
          </p:nvPr>
        </p:nvSpPr>
        <p:spPr>
          <a:xfrm>
            <a:off x="2741930" y="577215"/>
            <a:ext cx="1071880" cy="9588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2800" b="1" dirty="0">
                <a:solidFill>
                  <a:schemeClr val="bg1"/>
                </a:solidFill>
                <a:latin typeface="微软雅黑" panose="020B0503020204020204" charset="-122"/>
                <a:ea typeface="微软雅黑" panose="020B0503020204020204" charset="-122"/>
              </a:rPr>
              <a:t>2</a:t>
            </a:r>
          </a:p>
        </p:txBody>
      </p:sp>
      <p:sp>
        <p:nvSpPr>
          <p:cNvPr id="5" name="文本框 4"/>
          <p:cNvSpPr txBox="1"/>
          <p:nvPr/>
        </p:nvSpPr>
        <p:spPr>
          <a:xfrm>
            <a:off x="1419860" y="1979295"/>
            <a:ext cx="4109085" cy="521970"/>
          </a:xfrm>
          <a:prstGeom prst="rect">
            <a:avLst/>
          </a:prstGeom>
          <a:noFill/>
        </p:spPr>
        <p:txBody>
          <a:bodyPr wrap="square" rtlCol="0">
            <a:spAutoFit/>
          </a:bodyPr>
          <a:lstStyle/>
          <a:p>
            <a:r>
              <a:rPr lang="en-US" altLang="zh-CN" sz="2800" b="1" dirty="0">
                <a:solidFill>
                  <a:schemeClr val="tx2"/>
                </a:solidFill>
                <a:latin typeface="楷体" panose="02010609060101010101" charset="-122"/>
                <a:ea typeface="楷体" panose="02010609060101010101" charset="-122"/>
                <a:cs typeface="楷体" panose="02010609060101010101" charset="-122"/>
              </a:rPr>
              <a:t>1.</a:t>
            </a:r>
            <a:r>
              <a:rPr lang="zh-CN" altLang="en-US" sz="2800" b="1" dirty="0">
                <a:solidFill>
                  <a:schemeClr val="tx2"/>
                </a:solidFill>
                <a:latin typeface="楷体" panose="02010609060101010101" charset="-122"/>
                <a:ea typeface="楷体" panose="02010609060101010101" charset="-122"/>
                <a:cs typeface="楷体" panose="02010609060101010101" charset="-122"/>
              </a:rPr>
              <a:t>思教材</a:t>
            </a:r>
          </a:p>
        </p:txBody>
      </p:sp>
      <p:sp>
        <p:nvSpPr>
          <p:cNvPr id="37" name="圆角矩形 36"/>
          <p:cNvSpPr/>
          <p:nvPr>
            <p:custDataLst>
              <p:tags r:id="rId4"/>
            </p:custDataLst>
          </p:nvPr>
        </p:nvSpPr>
        <p:spPr>
          <a:xfrm flipH="1">
            <a:off x="8934109" y="2620890"/>
            <a:ext cx="2868295" cy="2560955"/>
          </a:xfrm>
          <a:prstGeom prst="roundRect">
            <a:avLst>
              <a:gd name="adj" fmla="val 38096"/>
            </a:avLst>
          </a:prstGeom>
          <a:solidFill>
            <a:srgbClr val="FE8A57"/>
          </a:solidFill>
          <a:ln>
            <a:noFill/>
          </a:ln>
        </p:spPr>
        <p:style>
          <a:lnRef idx="2">
            <a:srgbClr val="FC546D">
              <a:shade val="50000"/>
            </a:srgbClr>
          </a:lnRef>
          <a:fillRef idx="1">
            <a:srgbClr val="FC546D"/>
          </a:fillRef>
          <a:effectRef idx="0">
            <a:srgbClr val="FC546D"/>
          </a:effectRef>
          <a:fontRef idx="minor">
            <a:sysClr val="window" lastClr="FFFFFF"/>
          </a:fontRef>
        </p:style>
        <p:txBody>
          <a:bodyPr rtlCol="0" anchor="ctr">
            <a:normAutofit/>
          </a:bodyPr>
          <a:lstStyle/>
          <a:p>
            <a:pPr algn="ctr"/>
            <a:endParaRPr lang="zh-CN" altLang="en-US" dirty="0">
              <a:sym typeface="Arial" panose="020B0604020202020204" pitchFamily="34" charset="0"/>
            </a:endParaRPr>
          </a:p>
        </p:txBody>
      </p:sp>
      <p:sp>
        <p:nvSpPr>
          <p:cNvPr id="10" name="圆角矩形 9"/>
          <p:cNvSpPr/>
          <p:nvPr>
            <p:custDataLst>
              <p:tags r:id="rId5"/>
            </p:custDataLst>
          </p:nvPr>
        </p:nvSpPr>
        <p:spPr>
          <a:xfrm rot="10800000">
            <a:off x="1564494" y="2636520"/>
            <a:ext cx="2955925" cy="2560955"/>
          </a:xfrm>
          <a:prstGeom prst="roundRect">
            <a:avLst>
              <a:gd name="adj" fmla="val 38096"/>
            </a:avLst>
          </a:prstGeom>
          <a:ln>
            <a:noFill/>
          </a:ln>
        </p:spPr>
        <p:style>
          <a:lnRef idx="2">
            <a:srgbClr val="FC546D">
              <a:shade val="50000"/>
            </a:srgbClr>
          </a:lnRef>
          <a:fillRef idx="1">
            <a:srgbClr val="FC546D"/>
          </a:fillRef>
          <a:effectRef idx="0">
            <a:srgbClr val="FC546D"/>
          </a:effectRef>
          <a:fontRef idx="minor">
            <a:sysClr val="window" lastClr="FFFFFF"/>
          </a:fontRef>
        </p:style>
        <p:txBody>
          <a:bodyPr rtlCol="0" anchor="ctr">
            <a:normAutofit/>
          </a:bodyPr>
          <a:lstStyle/>
          <a:p>
            <a:pPr algn="ctr"/>
            <a:endParaRPr lang="zh-CN" altLang="en-US">
              <a:sym typeface="Arial" panose="020B0604020202020204" pitchFamily="34" charset="0"/>
            </a:endParaRPr>
          </a:p>
        </p:txBody>
      </p:sp>
      <p:sp>
        <p:nvSpPr>
          <p:cNvPr id="18" name="圆角矩形 17"/>
          <p:cNvSpPr/>
          <p:nvPr>
            <p:custDataLst>
              <p:tags r:id="rId6"/>
            </p:custDataLst>
          </p:nvPr>
        </p:nvSpPr>
        <p:spPr>
          <a:xfrm rot="10800000">
            <a:off x="5317197" y="2636862"/>
            <a:ext cx="2925445" cy="2498090"/>
          </a:xfrm>
          <a:prstGeom prst="roundRect">
            <a:avLst>
              <a:gd name="adj" fmla="val 38096"/>
            </a:avLst>
          </a:prstGeom>
          <a:solidFill>
            <a:srgbClr val="FAC838"/>
          </a:solidFill>
          <a:ln>
            <a:noFill/>
          </a:ln>
        </p:spPr>
        <p:style>
          <a:lnRef idx="2">
            <a:srgbClr val="FC546D">
              <a:shade val="50000"/>
            </a:srgbClr>
          </a:lnRef>
          <a:fillRef idx="1">
            <a:srgbClr val="FC546D"/>
          </a:fillRef>
          <a:effectRef idx="0">
            <a:srgbClr val="FC546D"/>
          </a:effectRef>
          <a:fontRef idx="minor">
            <a:sysClr val="window" lastClr="FFFFFF"/>
          </a:fontRef>
        </p:style>
        <p:txBody>
          <a:bodyPr rtlCol="0" anchor="ctr">
            <a:normAutofit/>
          </a:bodyPr>
          <a:lstStyle/>
          <a:p>
            <a:pPr algn="ctr"/>
            <a:endParaRPr lang="zh-CN" altLang="en-US">
              <a:sym typeface="Arial" panose="020B0604020202020204" pitchFamily="34" charset="0"/>
            </a:endParaRPr>
          </a:p>
        </p:txBody>
      </p:sp>
      <p:sp>
        <p:nvSpPr>
          <p:cNvPr id="34" name="文本框 33"/>
          <p:cNvSpPr txBox="1"/>
          <p:nvPr>
            <p:custDataLst>
              <p:tags r:id="rId7"/>
            </p:custDataLst>
          </p:nvPr>
        </p:nvSpPr>
        <p:spPr>
          <a:xfrm>
            <a:off x="4470390" y="4949337"/>
            <a:ext cx="3108543" cy="905202"/>
          </a:xfrm>
          <a:prstGeom prst="rect">
            <a:avLst/>
          </a:prstGeom>
          <a:noFill/>
        </p:spPr>
        <p:txBody>
          <a:bodyPr wrap="square" rtlCol="0">
            <a:normAutofit/>
          </a:bodyPr>
          <a:lstStyle/>
          <a:p>
            <a:pPr algn="ctr">
              <a:lnSpc>
                <a:spcPct val="120000"/>
              </a:lnSpc>
            </a:pPr>
            <a:r>
              <a:rPr lang="en-US" altLang="zh-CN" dirty="0">
                <a:solidFill>
                  <a:sysClr val="windowText" lastClr="000000">
                    <a:lumMod val="65000"/>
                    <a:lumOff val="35000"/>
                  </a:sysClr>
                </a:solidFill>
                <a:sym typeface="Arial" panose="020B0604020202020204" pitchFamily="34" charset="0"/>
              </a:rPr>
              <a:t> </a:t>
            </a:r>
          </a:p>
        </p:txBody>
      </p:sp>
      <p:cxnSp>
        <p:nvCxnSpPr>
          <p:cNvPr id="20" name="直接箭头连接符 19"/>
          <p:cNvCxnSpPr/>
          <p:nvPr>
            <p:custDataLst>
              <p:tags r:id="rId8"/>
            </p:custDataLst>
          </p:nvPr>
        </p:nvCxnSpPr>
        <p:spPr>
          <a:xfrm flipV="1">
            <a:off x="4551680" y="3811270"/>
            <a:ext cx="726440" cy="1905"/>
          </a:xfrm>
          <a:prstGeom prst="straightConnector1">
            <a:avLst/>
          </a:prstGeom>
          <a:ln>
            <a:solidFill>
              <a:sysClr val="windowText" lastClr="000000">
                <a:lumMod val="50000"/>
                <a:lumOff val="50000"/>
              </a:sysClr>
            </a:solidFill>
            <a:tailEnd type="triangle"/>
          </a:ln>
        </p:spPr>
        <p:style>
          <a:lnRef idx="1">
            <a:srgbClr val="FC546D"/>
          </a:lnRef>
          <a:fillRef idx="0">
            <a:srgbClr val="FC546D"/>
          </a:fillRef>
          <a:effectRef idx="0">
            <a:srgbClr val="FC546D"/>
          </a:effectRef>
          <a:fontRef idx="minor">
            <a:sysClr val="windowText" lastClr="000000"/>
          </a:fontRef>
        </p:style>
      </p:cxnSp>
      <p:cxnSp>
        <p:nvCxnSpPr>
          <p:cNvPr id="21" name="直接箭头连接符 20"/>
          <p:cNvCxnSpPr/>
          <p:nvPr>
            <p:custDataLst>
              <p:tags r:id="rId9"/>
            </p:custDataLst>
          </p:nvPr>
        </p:nvCxnSpPr>
        <p:spPr>
          <a:xfrm>
            <a:off x="8203565" y="3813175"/>
            <a:ext cx="668020" cy="2540"/>
          </a:xfrm>
          <a:prstGeom prst="straightConnector1">
            <a:avLst/>
          </a:prstGeom>
          <a:ln>
            <a:solidFill>
              <a:sysClr val="windowText" lastClr="000000">
                <a:lumMod val="50000"/>
                <a:lumOff val="50000"/>
              </a:sysClr>
            </a:solidFill>
            <a:tailEnd type="triangle"/>
          </a:ln>
        </p:spPr>
        <p:style>
          <a:lnRef idx="1">
            <a:srgbClr val="FC546D"/>
          </a:lnRef>
          <a:fillRef idx="0">
            <a:srgbClr val="FC546D"/>
          </a:fillRef>
          <a:effectRef idx="0">
            <a:srgbClr val="FC546D"/>
          </a:effectRef>
          <a:fontRef idx="minor">
            <a:sysClr val="windowText" lastClr="000000"/>
          </a:fontRef>
        </p:style>
      </p:cxnSp>
      <p:sp>
        <p:nvSpPr>
          <p:cNvPr id="22" name="文本框 21"/>
          <p:cNvSpPr txBox="1"/>
          <p:nvPr/>
        </p:nvSpPr>
        <p:spPr>
          <a:xfrm>
            <a:off x="1795780" y="2967990"/>
            <a:ext cx="2555240" cy="6832640"/>
          </a:xfrm>
          <a:prstGeom prst="rect">
            <a:avLst/>
          </a:prstGeom>
          <a:noFill/>
        </p:spPr>
        <p:txBody>
          <a:bodyPr wrap="square" rtlCol="0">
            <a:spAutoFit/>
          </a:bodyPr>
          <a:lstStyle/>
          <a:p>
            <a:pPr>
              <a:lnSpc>
                <a:spcPct val="150000"/>
              </a:lnSpc>
            </a:pPr>
            <a:r>
              <a:rPr lang="zh-CN" altLang="en-US" sz="2000" b="1" dirty="0"/>
              <a:t>已学过的相关内容</a:t>
            </a:r>
            <a:endParaRPr lang="zh-CN" altLang="en-US" dirty="0"/>
          </a:p>
          <a:p>
            <a:pPr>
              <a:lnSpc>
                <a:spcPct val="150000"/>
              </a:lnSpc>
            </a:pPr>
            <a:r>
              <a:rPr lang="zh-CN" altLang="en-US" sz="2000" b="1" dirty="0"/>
              <a:t>一</a:t>
            </a:r>
            <a:r>
              <a:rPr lang="zh-CN" altLang="en-US" sz="2000" b="1" dirty="0" smtClean="0"/>
              <a:t>年级下册</a:t>
            </a:r>
            <a:endParaRPr lang="zh-CN" altLang="en-US" sz="2000" b="1" dirty="0"/>
          </a:p>
          <a:p>
            <a:pPr>
              <a:lnSpc>
                <a:spcPct val="150000"/>
              </a:lnSpc>
            </a:pPr>
            <a:r>
              <a:rPr lang="zh-CN" altLang="en-US" dirty="0"/>
              <a:t>    </a:t>
            </a:r>
            <a:r>
              <a:rPr lang="zh-CN" altLang="en-US" dirty="0" smtClean="0"/>
              <a:t>不同方向观察单一物体的方向</a:t>
            </a:r>
            <a:endParaRPr lang="en-US" altLang="zh-CN" dirty="0" smtClean="0"/>
          </a:p>
          <a:p>
            <a:pPr>
              <a:lnSpc>
                <a:spcPct val="150000"/>
              </a:lnSpc>
            </a:pPr>
            <a:r>
              <a:rPr lang="zh-CN" altLang="en-US" b="1" dirty="0" smtClean="0"/>
              <a:t>三</a:t>
            </a:r>
            <a:r>
              <a:rPr lang="zh-CN" altLang="en-US" b="1" dirty="0" smtClean="0"/>
              <a:t>年级上册</a:t>
            </a:r>
            <a:endParaRPr lang="en-US" altLang="zh-CN" b="1" dirty="0" smtClean="0"/>
          </a:p>
          <a:p>
            <a:pPr>
              <a:lnSpc>
                <a:spcPct val="150000"/>
              </a:lnSpc>
            </a:pPr>
            <a:r>
              <a:rPr lang="en-US" altLang="zh-CN" b="1" dirty="0" smtClean="0"/>
              <a:t> </a:t>
            </a:r>
            <a:r>
              <a:rPr lang="en-US" altLang="zh-CN" b="1" dirty="0" smtClean="0"/>
              <a:t>   </a:t>
            </a:r>
            <a:r>
              <a:rPr lang="zh-CN" altLang="en-US" b="1" dirty="0" smtClean="0"/>
              <a:t>不同方向观察物体的形状</a:t>
            </a:r>
            <a:endParaRPr lang="en-US" altLang="zh-CN" b="1" dirty="0" smtClean="0"/>
          </a:p>
          <a:p>
            <a:pPr>
              <a:lnSpc>
                <a:spcPct val="150000"/>
              </a:lnSpc>
            </a:pPr>
            <a:r>
              <a:rPr lang="en-US" altLang="zh-CN" b="1" dirty="0" smtClean="0"/>
              <a:t> </a:t>
            </a:r>
            <a:r>
              <a:rPr lang="en-US" altLang="zh-CN" b="1" dirty="0" smtClean="0"/>
              <a:t>     </a:t>
            </a:r>
            <a:r>
              <a:rPr lang="zh-CN" altLang="en-US" b="1" dirty="0" smtClean="0"/>
              <a:t>体会不同位置观察物体的范围和形状不同</a:t>
            </a:r>
            <a:endParaRPr lang="en-US" altLang="zh-CN" b="1" dirty="0" smtClean="0"/>
          </a:p>
          <a:p>
            <a:pPr>
              <a:lnSpc>
                <a:spcPct val="150000"/>
              </a:lnSpc>
            </a:pPr>
            <a:r>
              <a:rPr lang="en-US" altLang="zh-CN" b="1" dirty="0" smtClean="0"/>
              <a:t> </a:t>
            </a:r>
            <a:r>
              <a:rPr lang="en-US" altLang="zh-CN" b="1" dirty="0" smtClean="0"/>
              <a:t>     </a:t>
            </a:r>
          </a:p>
          <a:p>
            <a:pPr>
              <a:lnSpc>
                <a:spcPct val="150000"/>
              </a:lnSpc>
            </a:pPr>
            <a:r>
              <a:rPr lang="en-US" altLang="zh-CN" b="1" dirty="0" smtClean="0"/>
              <a:t> </a:t>
            </a:r>
            <a:r>
              <a:rPr lang="en-US" altLang="zh-CN" b="1" dirty="0" smtClean="0"/>
              <a:t>   </a:t>
            </a:r>
          </a:p>
          <a:p>
            <a:pPr>
              <a:lnSpc>
                <a:spcPct val="150000"/>
              </a:lnSpc>
            </a:pPr>
            <a:endParaRPr lang="en-US" altLang="zh-CN" b="1" dirty="0" smtClean="0"/>
          </a:p>
          <a:p>
            <a:pPr>
              <a:lnSpc>
                <a:spcPct val="150000"/>
              </a:lnSpc>
            </a:pPr>
            <a:endParaRPr lang="zh-CN" altLang="en-US" b="1" dirty="0" smtClean="0"/>
          </a:p>
          <a:p>
            <a:pPr>
              <a:lnSpc>
                <a:spcPct val="150000"/>
              </a:lnSpc>
            </a:pPr>
            <a:endParaRPr lang="en-US" altLang="zh-CN" dirty="0" smtClean="0"/>
          </a:p>
          <a:p>
            <a:pPr>
              <a:lnSpc>
                <a:spcPct val="150000"/>
              </a:lnSpc>
            </a:pPr>
            <a:endParaRPr lang="en-US" altLang="zh-CN" dirty="0" smtClean="0"/>
          </a:p>
          <a:p>
            <a:pPr>
              <a:lnSpc>
                <a:spcPct val="150000"/>
              </a:lnSpc>
            </a:pPr>
            <a:endParaRPr lang="zh-CN" altLang="en-US" dirty="0"/>
          </a:p>
        </p:txBody>
      </p:sp>
      <p:sp>
        <p:nvSpPr>
          <p:cNvPr id="24" name="椭圆 23"/>
          <p:cNvSpPr/>
          <p:nvPr/>
        </p:nvSpPr>
        <p:spPr>
          <a:xfrm>
            <a:off x="1840230" y="4090035"/>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463540" y="2944495"/>
            <a:ext cx="2555240" cy="2215991"/>
          </a:xfrm>
          <a:prstGeom prst="rect">
            <a:avLst/>
          </a:prstGeom>
          <a:noFill/>
        </p:spPr>
        <p:txBody>
          <a:bodyPr wrap="square" rtlCol="0">
            <a:spAutoFit/>
          </a:bodyPr>
          <a:lstStyle/>
          <a:p>
            <a:pPr>
              <a:lnSpc>
                <a:spcPct val="150000"/>
              </a:lnSpc>
            </a:pPr>
            <a:r>
              <a:rPr lang="en-US" altLang="zh-CN" dirty="0"/>
              <a:t>    </a:t>
            </a:r>
            <a:r>
              <a:rPr lang="zh-CN" altLang="en-US" sz="2000" b="1" dirty="0"/>
              <a:t>本节课的主要内容</a:t>
            </a:r>
            <a:endParaRPr lang="zh-CN" altLang="en-US" dirty="0"/>
          </a:p>
          <a:p>
            <a:pPr>
              <a:lnSpc>
                <a:spcPct val="150000"/>
              </a:lnSpc>
            </a:pPr>
            <a:r>
              <a:rPr lang="zh-CN" altLang="en-US" dirty="0"/>
              <a:t>  </a:t>
            </a:r>
          </a:p>
          <a:p>
            <a:pPr>
              <a:lnSpc>
                <a:spcPct val="150000"/>
              </a:lnSpc>
            </a:pPr>
            <a:r>
              <a:rPr lang="zh-CN" altLang="en-US" dirty="0"/>
              <a:t>    </a:t>
            </a:r>
            <a:r>
              <a:rPr lang="zh-CN" altLang="en-US" dirty="0" smtClean="0"/>
              <a:t>三个方向观察用小立方体搭成的立体图形的形状</a:t>
            </a:r>
            <a:endParaRPr lang="zh-CN" altLang="en-US" dirty="0"/>
          </a:p>
        </p:txBody>
      </p:sp>
      <p:sp>
        <p:nvSpPr>
          <p:cNvPr id="27" name="文本框 26"/>
          <p:cNvSpPr txBox="1"/>
          <p:nvPr/>
        </p:nvSpPr>
        <p:spPr>
          <a:xfrm>
            <a:off x="9184640" y="2967990"/>
            <a:ext cx="2555240" cy="4662815"/>
          </a:xfrm>
          <a:prstGeom prst="rect">
            <a:avLst/>
          </a:prstGeom>
          <a:noFill/>
        </p:spPr>
        <p:txBody>
          <a:bodyPr wrap="square" rtlCol="0">
            <a:spAutoFit/>
          </a:bodyPr>
          <a:lstStyle/>
          <a:p>
            <a:pPr>
              <a:lnSpc>
                <a:spcPct val="150000"/>
              </a:lnSpc>
            </a:pPr>
            <a:r>
              <a:rPr lang="zh-CN" altLang="en-US" sz="2000" b="1" dirty="0">
                <a:latin typeface="黑体" panose="02010609060101010101" charset="-122"/>
                <a:ea typeface="黑体" panose="02010609060101010101" charset="-122"/>
              </a:rPr>
              <a:t>后续学习的</a:t>
            </a:r>
            <a:r>
              <a:rPr lang="zh-CN" altLang="en-US" sz="2000" b="1" dirty="0"/>
              <a:t>相关内容</a:t>
            </a:r>
            <a:endParaRPr lang="zh-CN" altLang="en-US" dirty="0"/>
          </a:p>
          <a:p>
            <a:pPr>
              <a:lnSpc>
                <a:spcPct val="150000"/>
              </a:lnSpc>
            </a:pPr>
            <a:r>
              <a:rPr lang="zh-CN" altLang="en-US" sz="2000" b="1" dirty="0" smtClean="0"/>
              <a:t>六</a:t>
            </a:r>
            <a:r>
              <a:rPr lang="zh-CN" altLang="en-US" sz="2000" b="1" dirty="0" smtClean="0"/>
              <a:t>年级上册</a:t>
            </a:r>
            <a:endParaRPr lang="en-US" altLang="zh-CN" sz="2000" b="1" dirty="0" smtClean="0"/>
          </a:p>
          <a:p>
            <a:pPr>
              <a:lnSpc>
                <a:spcPct val="150000"/>
              </a:lnSpc>
            </a:pPr>
            <a:r>
              <a:rPr lang="en-US" altLang="zh-CN" sz="2000" b="1" dirty="0" smtClean="0"/>
              <a:t> </a:t>
            </a:r>
            <a:r>
              <a:rPr lang="en-US" altLang="zh-CN" sz="2000" b="1" dirty="0" smtClean="0"/>
              <a:t>   </a:t>
            </a:r>
            <a:r>
              <a:rPr lang="zh-CN" altLang="en-US" sz="2000" b="1" dirty="0" smtClean="0"/>
              <a:t>三个方向观察用小正方体搭成的立体图形的形状</a:t>
            </a:r>
            <a:endParaRPr lang="en-US" altLang="zh-CN" sz="2000" b="1" dirty="0" smtClean="0"/>
          </a:p>
          <a:p>
            <a:pPr>
              <a:lnSpc>
                <a:spcPct val="150000"/>
              </a:lnSpc>
            </a:pPr>
            <a:r>
              <a:rPr lang="en-US" altLang="zh-CN" sz="2000" b="1" dirty="0" smtClean="0"/>
              <a:t> </a:t>
            </a:r>
            <a:r>
              <a:rPr lang="en-US" altLang="zh-CN" sz="2000" b="1" dirty="0" smtClean="0"/>
              <a:t>     </a:t>
            </a:r>
            <a:r>
              <a:rPr lang="zh-CN" altLang="en-US" sz="2000" b="1" dirty="0" smtClean="0"/>
              <a:t>体会不同范围和角度观察到的物体的不同</a:t>
            </a:r>
            <a:endParaRPr lang="en-US" altLang="zh-CN" sz="2000" b="1" dirty="0" smtClean="0"/>
          </a:p>
          <a:p>
            <a:pPr>
              <a:lnSpc>
                <a:spcPct val="150000"/>
              </a:lnSpc>
            </a:pPr>
            <a:r>
              <a:rPr lang="en-US" altLang="zh-CN" sz="2000" b="1" dirty="0" smtClean="0"/>
              <a:t> </a:t>
            </a:r>
            <a:r>
              <a:rPr lang="en-US" altLang="zh-CN" sz="2000" b="1" dirty="0" smtClean="0"/>
              <a:t>   </a:t>
            </a:r>
            <a:endParaRPr lang="zh-CN" altLang="en-US" sz="2000" b="1" dirty="0"/>
          </a:p>
          <a:p>
            <a:pPr>
              <a:lnSpc>
                <a:spcPct val="150000"/>
              </a:lnSpc>
            </a:pPr>
            <a:r>
              <a:rPr lang="zh-CN" altLang="en-US" dirty="0"/>
              <a:t>    </a:t>
            </a:r>
          </a:p>
        </p:txBody>
      </p:sp>
      <p:sp>
        <p:nvSpPr>
          <p:cNvPr id="28" name="椭圆 27"/>
          <p:cNvSpPr/>
          <p:nvPr/>
        </p:nvSpPr>
        <p:spPr>
          <a:xfrm>
            <a:off x="5528945" y="3984625"/>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279255" y="4090035"/>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875399" y="5219358"/>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910568" y="6145481"/>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376947" y="5320958"/>
            <a:ext cx="226060" cy="211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1500">
        <p:pull dir="ld"/>
      </p:transition>
    </mc:Choice>
    <mc:Fallback>
      <p:transition spd="slow">
        <p:pull dir="l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000" fill="hold">
                                          <p:stCondLst>
                                            <p:cond delay="0"/>
                                          </p:stCondLst>
                                        </p:cTn>
                                        <p:tgtEl>
                                          <p:spTgt spid="5">
                                            <p:txEl>
                                              <p:pRg st="0" end="0"/>
                                            </p:txEl>
                                          </p:spTgt>
                                        </p:tgtEl>
                                        <p:attrNameLst>
                                          <p:attrName>style.visibility</p:attrName>
                                        </p:attrNameLst>
                                      </p:cBhvr>
                                      <p:to>
                                        <p:strVal val="visible"/>
                                      </p:to>
                                    </p:set>
                                    <p:animEffect transition="in" filter="barn(inVertical)">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3000" fill="hold">
                                          <p:stCondLst>
                                            <p:cond delay="0"/>
                                          </p:stCondLst>
                                        </p:cTn>
                                        <p:tgtEl>
                                          <p:spTgt spid="37"/>
                                        </p:tgtEl>
                                        <p:attrNameLst>
                                          <p:attrName>style.visibility</p:attrName>
                                        </p:attrNameLst>
                                      </p:cBhvr>
                                      <p:to>
                                        <p:strVal val="visible"/>
                                      </p:to>
                                    </p:set>
                                    <p:anim calcmode="lin" valueType="num">
                                      <p:cBhvr additive="base">
                                        <p:cTn id="12" dur="3000" fill="hold"/>
                                        <p:tgtEl>
                                          <p:spTgt spid="37"/>
                                        </p:tgtEl>
                                        <p:attrNameLst>
                                          <p:attrName>ppt_x</p:attrName>
                                        </p:attrNameLst>
                                      </p:cBhvr>
                                      <p:tavLst>
                                        <p:tav tm="0">
                                          <p:val>
                                            <p:strVal val="#ppt_x"/>
                                          </p:val>
                                        </p:tav>
                                        <p:tav tm="100000">
                                          <p:val>
                                            <p:strVal val="#ppt_x"/>
                                          </p:val>
                                        </p:tav>
                                      </p:tavLst>
                                    </p:anim>
                                    <p:anim calcmode="lin" valueType="num">
                                      <p:cBhvr additive="base">
                                        <p:cTn id="13" dur="3000" fill="hold"/>
                                        <p:tgtEl>
                                          <p:spTgt spid="3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3000" fill="hold">
                                          <p:stCondLst>
                                            <p:cond delay="0"/>
                                          </p:stCondLst>
                                        </p:cTn>
                                        <p:tgtEl>
                                          <p:spTgt spid="10"/>
                                        </p:tgtEl>
                                        <p:attrNameLst>
                                          <p:attrName>style.visibility</p:attrName>
                                        </p:attrNameLst>
                                      </p:cBhvr>
                                      <p:to>
                                        <p:strVal val="visible"/>
                                      </p:to>
                                    </p:set>
                                    <p:anim calcmode="lin" valueType="num">
                                      <p:cBhvr additive="base">
                                        <p:cTn id="16" dur="3000" fill="hold"/>
                                        <p:tgtEl>
                                          <p:spTgt spid="10"/>
                                        </p:tgtEl>
                                        <p:attrNameLst>
                                          <p:attrName>ppt_x</p:attrName>
                                        </p:attrNameLst>
                                      </p:cBhvr>
                                      <p:tavLst>
                                        <p:tav tm="0">
                                          <p:val>
                                            <p:strVal val="#ppt_x"/>
                                          </p:val>
                                        </p:tav>
                                        <p:tav tm="100000">
                                          <p:val>
                                            <p:strVal val="#ppt_x"/>
                                          </p:val>
                                        </p:tav>
                                      </p:tavLst>
                                    </p:anim>
                                    <p:anim calcmode="lin" valueType="num">
                                      <p:cBhvr additive="base">
                                        <p:cTn id="17" dur="30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grpId="2" nodeType="withEffect">
                                  <p:stCondLst>
                                    <p:cond delay="0"/>
                                  </p:stCondLst>
                                  <p:childTnLst>
                                    <p:set>
                                      <p:cBhvr>
                                        <p:cTn id="19" dur="3000" fill="hold">
                                          <p:stCondLst>
                                            <p:cond delay="0"/>
                                          </p:stCondLst>
                                        </p:cTn>
                                        <p:tgtEl>
                                          <p:spTgt spid="18"/>
                                        </p:tgtEl>
                                        <p:attrNameLst>
                                          <p:attrName>style.visibility</p:attrName>
                                        </p:attrNameLst>
                                      </p:cBhvr>
                                      <p:to>
                                        <p:strVal val="visible"/>
                                      </p:to>
                                    </p:set>
                                    <p:anim calcmode="lin" valueType="num">
                                      <p:cBhvr additive="base">
                                        <p:cTn id="20" dur="3000" fill="hold"/>
                                        <p:tgtEl>
                                          <p:spTgt spid="18"/>
                                        </p:tgtEl>
                                        <p:attrNameLst>
                                          <p:attrName>ppt_x</p:attrName>
                                        </p:attrNameLst>
                                      </p:cBhvr>
                                      <p:tavLst>
                                        <p:tav tm="0">
                                          <p:val>
                                            <p:strVal val="#ppt_x"/>
                                          </p:val>
                                        </p:tav>
                                        <p:tav tm="100000">
                                          <p:val>
                                            <p:strVal val="#ppt_x"/>
                                          </p:val>
                                        </p:tav>
                                      </p:tavLst>
                                    </p:anim>
                                    <p:anim calcmode="lin" valueType="num">
                                      <p:cBhvr additive="base">
                                        <p:cTn id="21" dur="300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3000" fill="hold">
                                          <p:stCondLst>
                                            <p:cond delay="0"/>
                                          </p:stCondLst>
                                        </p:cTn>
                                        <p:tgtEl>
                                          <p:spTgt spid="20"/>
                                        </p:tgtEl>
                                        <p:attrNameLst>
                                          <p:attrName>style.visibility</p:attrName>
                                        </p:attrNameLst>
                                      </p:cBhvr>
                                      <p:to>
                                        <p:strVal val="visible"/>
                                      </p:to>
                                    </p:set>
                                    <p:anim calcmode="lin" valueType="num">
                                      <p:cBhvr additive="base">
                                        <p:cTn id="24" dur="3000" fill="hold"/>
                                        <p:tgtEl>
                                          <p:spTgt spid="20"/>
                                        </p:tgtEl>
                                        <p:attrNameLst>
                                          <p:attrName>ppt_x</p:attrName>
                                        </p:attrNameLst>
                                      </p:cBhvr>
                                      <p:tavLst>
                                        <p:tav tm="0">
                                          <p:val>
                                            <p:strVal val="#ppt_x"/>
                                          </p:val>
                                        </p:tav>
                                        <p:tav tm="100000">
                                          <p:val>
                                            <p:strVal val="#ppt_x"/>
                                          </p:val>
                                        </p:tav>
                                      </p:tavLst>
                                    </p:anim>
                                    <p:anim calcmode="lin" valueType="num">
                                      <p:cBhvr additive="base">
                                        <p:cTn id="25" dur="3000" fill="hold"/>
                                        <p:tgtEl>
                                          <p:spTgt spid="20"/>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3000" fill="hold">
                                          <p:stCondLst>
                                            <p:cond delay="0"/>
                                          </p:stCondLst>
                                        </p:cTn>
                                        <p:tgtEl>
                                          <p:spTgt spid="21"/>
                                        </p:tgtEl>
                                        <p:attrNameLst>
                                          <p:attrName>style.visibility</p:attrName>
                                        </p:attrNameLst>
                                      </p:cBhvr>
                                      <p:to>
                                        <p:strVal val="visible"/>
                                      </p:to>
                                    </p:set>
                                    <p:anim calcmode="lin" valueType="num">
                                      <p:cBhvr additive="base">
                                        <p:cTn id="28" dur="3000" fill="hold"/>
                                        <p:tgtEl>
                                          <p:spTgt spid="21"/>
                                        </p:tgtEl>
                                        <p:attrNameLst>
                                          <p:attrName>ppt_x</p:attrName>
                                        </p:attrNameLst>
                                      </p:cBhvr>
                                      <p:tavLst>
                                        <p:tav tm="0">
                                          <p:val>
                                            <p:strVal val="#ppt_x"/>
                                          </p:val>
                                        </p:tav>
                                        <p:tav tm="100000">
                                          <p:val>
                                            <p:strVal val="#ppt_x"/>
                                          </p:val>
                                        </p:tav>
                                      </p:tavLst>
                                    </p:anim>
                                    <p:anim calcmode="lin" valueType="num">
                                      <p:cBhvr additive="base">
                                        <p:cTn id="29" dur="3000" fill="hold"/>
                                        <p:tgtEl>
                                          <p:spTgt spid="21"/>
                                        </p:tgtEl>
                                        <p:attrNameLst>
                                          <p:attrName>ppt_y</p:attrName>
                                        </p:attrNameLst>
                                      </p:cBhvr>
                                      <p:tavLst>
                                        <p:tav tm="0">
                                          <p:val>
                                            <p:strVal val="1+#ppt_h/2"/>
                                          </p:val>
                                        </p:tav>
                                        <p:tav tm="100000">
                                          <p:val>
                                            <p:strVal val="#ppt_y"/>
                                          </p:val>
                                        </p:tav>
                                      </p:tavLst>
                                    </p:anim>
                                  </p:childTnLst>
                                </p:cTn>
                              </p:par>
                              <p:par>
                                <p:cTn id="30" presetID="2" presetClass="entr" presetSubtype="4" fill="hold" grpId="2" nodeType="withEffect">
                                  <p:stCondLst>
                                    <p:cond delay="0"/>
                                  </p:stCondLst>
                                  <p:childTnLst>
                                    <p:set>
                                      <p:cBhvr>
                                        <p:cTn id="31" dur="3000" fill="hold">
                                          <p:stCondLst>
                                            <p:cond delay="0"/>
                                          </p:stCondLst>
                                        </p:cTn>
                                        <p:tgtEl>
                                          <p:spTgt spid="22"/>
                                        </p:tgtEl>
                                        <p:attrNameLst>
                                          <p:attrName>style.visibility</p:attrName>
                                        </p:attrNameLst>
                                      </p:cBhvr>
                                      <p:to>
                                        <p:strVal val="visible"/>
                                      </p:to>
                                    </p:set>
                                    <p:anim calcmode="lin" valueType="num">
                                      <p:cBhvr additive="base">
                                        <p:cTn id="32" dur="3000" fill="hold"/>
                                        <p:tgtEl>
                                          <p:spTgt spid="22"/>
                                        </p:tgtEl>
                                        <p:attrNameLst>
                                          <p:attrName>ppt_x</p:attrName>
                                        </p:attrNameLst>
                                      </p:cBhvr>
                                      <p:tavLst>
                                        <p:tav tm="0">
                                          <p:val>
                                            <p:strVal val="#ppt_x"/>
                                          </p:val>
                                        </p:tav>
                                        <p:tav tm="100000">
                                          <p:val>
                                            <p:strVal val="#ppt_x"/>
                                          </p:val>
                                        </p:tav>
                                      </p:tavLst>
                                    </p:anim>
                                    <p:anim calcmode="lin" valueType="num">
                                      <p:cBhvr additive="base">
                                        <p:cTn id="33" dur="3000" fill="hold"/>
                                        <p:tgtEl>
                                          <p:spTgt spid="22"/>
                                        </p:tgtEl>
                                        <p:attrNameLst>
                                          <p:attrName>ppt_y</p:attrName>
                                        </p:attrNameLst>
                                      </p:cBhvr>
                                      <p:tavLst>
                                        <p:tav tm="0">
                                          <p:val>
                                            <p:strVal val="1+#ppt_h/2"/>
                                          </p:val>
                                        </p:tav>
                                        <p:tav tm="100000">
                                          <p:val>
                                            <p:strVal val="#ppt_y"/>
                                          </p:val>
                                        </p:tav>
                                      </p:tavLst>
                                    </p:anim>
                                  </p:childTnLst>
                                </p:cTn>
                              </p:par>
                              <p:par>
                                <p:cTn id="34" presetID="2" presetClass="entr" presetSubtype="4" fill="hold" grpId="2" nodeType="withEffect">
                                  <p:stCondLst>
                                    <p:cond delay="0"/>
                                  </p:stCondLst>
                                  <p:childTnLst>
                                    <p:set>
                                      <p:cBhvr>
                                        <p:cTn id="35" dur="3000" fill="hold">
                                          <p:stCondLst>
                                            <p:cond delay="0"/>
                                          </p:stCondLst>
                                        </p:cTn>
                                        <p:tgtEl>
                                          <p:spTgt spid="24"/>
                                        </p:tgtEl>
                                        <p:attrNameLst>
                                          <p:attrName>style.visibility</p:attrName>
                                        </p:attrNameLst>
                                      </p:cBhvr>
                                      <p:to>
                                        <p:strVal val="visible"/>
                                      </p:to>
                                    </p:set>
                                    <p:anim calcmode="lin" valueType="num">
                                      <p:cBhvr additive="base">
                                        <p:cTn id="36" dur="3000" fill="hold"/>
                                        <p:tgtEl>
                                          <p:spTgt spid="24"/>
                                        </p:tgtEl>
                                        <p:attrNameLst>
                                          <p:attrName>ppt_x</p:attrName>
                                        </p:attrNameLst>
                                      </p:cBhvr>
                                      <p:tavLst>
                                        <p:tav tm="0">
                                          <p:val>
                                            <p:strVal val="#ppt_x"/>
                                          </p:val>
                                        </p:tav>
                                        <p:tav tm="100000">
                                          <p:val>
                                            <p:strVal val="#ppt_x"/>
                                          </p:val>
                                        </p:tav>
                                      </p:tavLst>
                                    </p:anim>
                                    <p:anim calcmode="lin" valueType="num">
                                      <p:cBhvr additive="base">
                                        <p:cTn id="37" dur="30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2" nodeType="withEffect">
                                  <p:stCondLst>
                                    <p:cond delay="0"/>
                                  </p:stCondLst>
                                  <p:childTnLst>
                                    <p:set>
                                      <p:cBhvr>
                                        <p:cTn id="39" dur="3000" fill="hold">
                                          <p:stCondLst>
                                            <p:cond delay="0"/>
                                          </p:stCondLst>
                                        </p:cTn>
                                        <p:tgtEl>
                                          <p:spTgt spid="26"/>
                                        </p:tgtEl>
                                        <p:attrNameLst>
                                          <p:attrName>style.visibility</p:attrName>
                                        </p:attrNameLst>
                                      </p:cBhvr>
                                      <p:to>
                                        <p:strVal val="visible"/>
                                      </p:to>
                                    </p:set>
                                    <p:anim calcmode="lin" valueType="num">
                                      <p:cBhvr additive="base">
                                        <p:cTn id="40" dur="3000" fill="hold"/>
                                        <p:tgtEl>
                                          <p:spTgt spid="26"/>
                                        </p:tgtEl>
                                        <p:attrNameLst>
                                          <p:attrName>ppt_x</p:attrName>
                                        </p:attrNameLst>
                                      </p:cBhvr>
                                      <p:tavLst>
                                        <p:tav tm="0">
                                          <p:val>
                                            <p:strVal val="#ppt_x"/>
                                          </p:val>
                                        </p:tav>
                                        <p:tav tm="100000">
                                          <p:val>
                                            <p:strVal val="#ppt_x"/>
                                          </p:val>
                                        </p:tav>
                                      </p:tavLst>
                                    </p:anim>
                                    <p:anim calcmode="lin" valueType="num">
                                      <p:cBhvr additive="base">
                                        <p:cTn id="41" dur="3000" fill="hold"/>
                                        <p:tgtEl>
                                          <p:spTgt spid="26"/>
                                        </p:tgtEl>
                                        <p:attrNameLst>
                                          <p:attrName>ppt_y</p:attrName>
                                        </p:attrNameLst>
                                      </p:cBhvr>
                                      <p:tavLst>
                                        <p:tav tm="0">
                                          <p:val>
                                            <p:strVal val="1+#ppt_h/2"/>
                                          </p:val>
                                        </p:tav>
                                        <p:tav tm="100000">
                                          <p:val>
                                            <p:strVal val="#ppt_y"/>
                                          </p:val>
                                        </p:tav>
                                      </p:tavLst>
                                    </p:anim>
                                  </p:childTnLst>
                                </p:cTn>
                              </p:par>
                              <p:par>
                                <p:cTn id="42" presetID="2" presetClass="entr" presetSubtype="4" fill="hold" grpId="2" nodeType="withEffect">
                                  <p:stCondLst>
                                    <p:cond delay="0"/>
                                  </p:stCondLst>
                                  <p:childTnLst>
                                    <p:set>
                                      <p:cBhvr>
                                        <p:cTn id="43" dur="3000" fill="hold">
                                          <p:stCondLst>
                                            <p:cond delay="0"/>
                                          </p:stCondLst>
                                        </p:cTn>
                                        <p:tgtEl>
                                          <p:spTgt spid="27"/>
                                        </p:tgtEl>
                                        <p:attrNameLst>
                                          <p:attrName>style.visibility</p:attrName>
                                        </p:attrNameLst>
                                      </p:cBhvr>
                                      <p:to>
                                        <p:strVal val="visible"/>
                                      </p:to>
                                    </p:set>
                                    <p:anim calcmode="lin" valueType="num">
                                      <p:cBhvr additive="base">
                                        <p:cTn id="44" dur="3000" fill="hold"/>
                                        <p:tgtEl>
                                          <p:spTgt spid="27"/>
                                        </p:tgtEl>
                                        <p:attrNameLst>
                                          <p:attrName>ppt_x</p:attrName>
                                        </p:attrNameLst>
                                      </p:cBhvr>
                                      <p:tavLst>
                                        <p:tav tm="0">
                                          <p:val>
                                            <p:strVal val="#ppt_x"/>
                                          </p:val>
                                        </p:tav>
                                        <p:tav tm="100000">
                                          <p:val>
                                            <p:strVal val="#ppt_x"/>
                                          </p:val>
                                        </p:tav>
                                      </p:tavLst>
                                    </p:anim>
                                    <p:anim calcmode="lin" valueType="num">
                                      <p:cBhvr additive="base">
                                        <p:cTn id="45" dur="3000" fill="hold"/>
                                        <p:tgtEl>
                                          <p:spTgt spid="27"/>
                                        </p:tgtEl>
                                        <p:attrNameLst>
                                          <p:attrName>ppt_y</p:attrName>
                                        </p:attrNameLst>
                                      </p:cBhvr>
                                      <p:tavLst>
                                        <p:tav tm="0">
                                          <p:val>
                                            <p:strVal val="1+#ppt_h/2"/>
                                          </p:val>
                                        </p:tav>
                                        <p:tav tm="100000">
                                          <p:val>
                                            <p:strVal val="#ppt_y"/>
                                          </p:val>
                                        </p:tav>
                                      </p:tavLst>
                                    </p:anim>
                                  </p:childTnLst>
                                </p:cTn>
                              </p:par>
                              <p:par>
                                <p:cTn id="46" presetID="2" presetClass="entr" presetSubtype="4" fill="hold" grpId="2" nodeType="withEffect">
                                  <p:stCondLst>
                                    <p:cond delay="0"/>
                                  </p:stCondLst>
                                  <p:childTnLst>
                                    <p:set>
                                      <p:cBhvr>
                                        <p:cTn id="47" dur="3000" fill="hold">
                                          <p:stCondLst>
                                            <p:cond delay="0"/>
                                          </p:stCondLst>
                                        </p:cTn>
                                        <p:tgtEl>
                                          <p:spTgt spid="28"/>
                                        </p:tgtEl>
                                        <p:attrNameLst>
                                          <p:attrName>style.visibility</p:attrName>
                                        </p:attrNameLst>
                                      </p:cBhvr>
                                      <p:to>
                                        <p:strVal val="visible"/>
                                      </p:to>
                                    </p:set>
                                    <p:anim calcmode="lin" valueType="num">
                                      <p:cBhvr additive="base">
                                        <p:cTn id="48" dur="3000" fill="hold"/>
                                        <p:tgtEl>
                                          <p:spTgt spid="28"/>
                                        </p:tgtEl>
                                        <p:attrNameLst>
                                          <p:attrName>ppt_x</p:attrName>
                                        </p:attrNameLst>
                                      </p:cBhvr>
                                      <p:tavLst>
                                        <p:tav tm="0">
                                          <p:val>
                                            <p:strVal val="#ppt_x"/>
                                          </p:val>
                                        </p:tav>
                                        <p:tav tm="100000">
                                          <p:val>
                                            <p:strVal val="#ppt_x"/>
                                          </p:val>
                                        </p:tav>
                                      </p:tavLst>
                                    </p:anim>
                                    <p:anim calcmode="lin" valueType="num">
                                      <p:cBhvr additive="base">
                                        <p:cTn id="49" dur="30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4" fill="hold" grpId="2" nodeType="withEffect">
                                  <p:stCondLst>
                                    <p:cond delay="0"/>
                                  </p:stCondLst>
                                  <p:childTnLst>
                                    <p:set>
                                      <p:cBhvr>
                                        <p:cTn id="51" dur="3000" fill="hold">
                                          <p:stCondLst>
                                            <p:cond delay="0"/>
                                          </p:stCondLst>
                                        </p:cTn>
                                        <p:tgtEl>
                                          <p:spTgt spid="29"/>
                                        </p:tgtEl>
                                        <p:attrNameLst>
                                          <p:attrName>style.visibility</p:attrName>
                                        </p:attrNameLst>
                                      </p:cBhvr>
                                      <p:to>
                                        <p:strVal val="visible"/>
                                      </p:to>
                                    </p:set>
                                    <p:anim calcmode="lin" valueType="num">
                                      <p:cBhvr additive="base">
                                        <p:cTn id="52" dur="3000" fill="hold"/>
                                        <p:tgtEl>
                                          <p:spTgt spid="29"/>
                                        </p:tgtEl>
                                        <p:attrNameLst>
                                          <p:attrName>ppt_x</p:attrName>
                                        </p:attrNameLst>
                                      </p:cBhvr>
                                      <p:tavLst>
                                        <p:tav tm="0">
                                          <p:val>
                                            <p:strVal val="#ppt_x"/>
                                          </p:val>
                                        </p:tav>
                                        <p:tav tm="100000">
                                          <p:val>
                                            <p:strVal val="#ppt_x"/>
                                          </p:val>
                                        </p:tav>
                                      </p:tavLst>
                                    </p:anim>
                                    <p:anim calcmode="lin" valueType="num">
                                      <p:cBhvr additive="base">
                                        <p:cTn id="53" dur="300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3000" fill="hold">
                                          <p:stCondLst>
                                            <p:cond delay="0"/>
                                          </p:stCondLst>
                                        </p:cTn>
                                        <p:tgtEl>
                                          <p:spTgt spid="31"/>
                                        </p:tgtEl>
                                        <p:attrNameLst>
                                          <p:attrName>style.visibility</p:attrName>
                                        </p:attrNameLst>
                                      </p:cBhvr>
                                      <p:to>
                                        <p:strVal val="visible"/>
                                      </p:to>
                                    </p:set>
                                    <p:anim calcmode="lin" valueType="num">
                                      <p:cBhvr additive="base">
                                        <p:cTn id="56" dur="3000" fill="hold"/>
                                        <p:tgtEl>
                                          <p:spTgt spid="31"/>
                                        </p:tgtEl>
                                        <p:attrNameLst>
                                          <p:attrName>ppt_x</p:attrName>
                                        </p:attrNameLst>
                                      </p:cBhvr>
                                      <p:tavLst>
                                        <p:tav tm="0">
                                          <p:val>
                                            <p:strVal val="#ppt_x"/>
                                          </p:val>
                                        </p:tav>
                                        <p:tav tm="100000">
                                          <p:val>
                                            <p:strVal val="#ppt_x"/>
                                          </p:val>
                                        </p:tav>
                                      </p:tavLst>
                                    </p:anim>
                                    <p:anim calcmode="lin" valueType="num">
                                      <p:cBhvr additive="base">
                                        <p:cTn id="57" dur="3000" fill="hold"/>
                                        <p:tgtEl>
                                          <p:spTgt spid="3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3000" fill="hold">
                                          <p:stCondLst>
                                            <p:cond delay="0"/>
                                          </p:stCondLst>
                                        </p:cTn>
                                        <p:tgtEl>
                                          <p:spTgt spid="32"/>
                                        </p:tgtEl>
                                        <p:attrNameLst>
                                          <p:attrName>style.visibility</p:attrName>
                                        </p:attrNameLst>
                                      </p:cBhvr>
                                      <p:to>
                                        <p:strVal val="visible"/>
                                      </p:to>
                                    </p:set>
                                    <p:anim calcmode="lin" valueType="num">
                                      <p:cBhvr additive="base">
                                        <p:cTn id="60" dur="3000" fill="hold"/>
                                        <p:tgtEl>
                                          <p:spTgt spid="32"/>
                                        </p:tgtEl>
                                        <p:attrNameLst>
                                          <p:attrName>ppt_x</p:attrName>
                                        </p:attrNameLst>
                                      </p:cBhvr>
                                      <p:tavLst>
                                        <p:tav tm="0">
                                          <p:val>
                                            <p:strVal val="#ppt_x"/>
                                          </p:val>
                                        </p:tav>
                                        <p:tav tm="100000">
                                          <p:val>
                                            <p:strVal val="#ppt_x"/>
                                          </p:val>
                                        </p:tav>
                                      </p:tavLst>
                                    </p:anim>
                                    <p:anim calcmode="lin" valueType="num">
                                      <p:cBhvr additive="base">
                                        <p:cTn id="61" dur="3000" fill="hold"/>
                                        <p:tgtEl>
                                          <p:spTgt spid="3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3000" fill="hold">
                                          <p:stCondLst>
                                            <p:cond delay="0"/>
                                          </p:stCondLst>
                                        </p:cTn>
                                        <p:tgtEl>
                                          <p:spTgt spid="33"/>
                                        </p:tgtEl>
                                        <p:attrNameLst>
                                          <p:attrName>style.visibility</p:attrName>
                                        </p:attrNameLst>
                                      </p:cBhvr>
                                      <p:to>
                                        <p:strVal val="visible"/>
                                      </p:to>
                                    </p:set>
                                    <p:anim calcmode="lin" valueType="num">
                                      <p:cBhvr additive="base">
                                        <p:cTn id="64" dur="3000" fill="hold"/>
                                        <p:tgtEl>
                                          <p:spTgt spid="33"/>
                                        </p:tgtEl>
                                        <p:attrNameLst>
                                          <p:attrName>ppt_x</p:attrName>
                                        </p:attrNameLst>
                                      </p:cBhvr>
                                      <p:tavLst>
                                        <p:tav tm="0">
                                          <p:val>
                                            <p:strVal val="#ppt_x"/>
                                          </p:val>
                                        </p:tav>
                                        <p:tav tm="100000">
                                          <p:val>
                                            <p:strVal val="#ppt_x"/>
                                          </p:val>
                                        </p:tav>
                                      </p:tavLst>
                                    </p:anim>
                                    <p:anim calcmode="lin" valueType="num">
                                      <p:cBhvr additive="base">
                                        <p:cTn id="65" dur="30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10" grpId="0" animBg="1"/>
      <p:bldP spid="18" grpId="2" animBg="1"/>
      <p:bldP spid="22" grpId="2"/>
      <p:bldP spid="24" grpId="2" animBg="1"/>
      <p:bldP spid="26" grpId="2"/>
      <p:bldP spid="27" grpId="2"/>
      <p:bldP spid="28" grpId="2" animBg="1"/>
      <p:bldP spid="29" grpId="2" animBg="1"/>
      <p:bldP spid="31" grpId="0" animBg="1"/>
      <p:bldP spid="32" grpId="0" animBg="1"/>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2"/>
            </p:custDataLst>
          </p:nvPr>
        </p:nvSpPr>
        <p:spPr>
          <a:xfrm>
            <a:off x="2548432" y="170351"/>
            <a:ext cx="6805576" cy="2016125"/>
          </a:xfrm>
          <a:prstGeom prst="rect">
            <a:avLst/>
          </a:prstGeom>
        </p:spPr>
        <p:txBody>
          <a:bodyPr vert="horz" lIns="91440" tIns="45720" rIns="91440" bIns="46800" rtlCol="0" anchor="ctr">
            <a:normAutofit/>
          </a:bodyPr>
          <a:lstStyle>
            <a:lvl1pPr algn="ctr" defTabSz="914400" rtl="0" eaLnBrk="1" latinLnBrk="0" hangingPunct="1">
              <a:lnSpc>
                <a:spcPct val="120000"/>
              </a:lnSpc>
              <a:spcBef>
                <a:spcPct val="0"/>
              </a:spcBef>
              <a:buNone/>
              <a:defRPr sz="9600" b="1" kern="1200" spc="0" baseline="0">
                <a:gradFill>
                  <a:gsLst>
                    <a:gs pos="0">
                      <a:schemeClr val="accent5"/>
                    </a:gs>
                    <a:gs pos="100000">
                      <a:schemeClr val="accent2"/>
                    </a:gs>
                  </a:gsLst>
                  <a:lin ang="0" scaled="0"/>
                </a:gradFill>
                <a:latin typeface="微软雅黑" panose="020B0503020204020204" charset="-122"/>
                <a:ea typeface="微软雅黑" panose="020B0503020204020204" charset="-122"/>
                <a:cs typeface="+mj-cs"/>
              </a:defRPr>
            </a:lvl1pPr>
          </a:lstStyle>
          <a:p>
            <a:r>
              <a:rPr lang="en-US" altLang="zh-CN" dirty="0"/>
              <a:t>   </a:t>
            </a:r>
          </a:p>
        </p:txBody>
      </p:sp>
      <p:sp>
        <p:nvSpPr>
          <p:cNvPr id="33" name="文本框 32"/>
          <p:cNvSpPr txBox="1"/>
          <p:nvPr>
            <p:custDataLst>
              <p:tags r:id="rId3"/>
            </p:custDataLst>
          </p:nvPr>
        </p:nvSpPr>
        <p:spPr bwMode="auto">
          <a:xfrm>
            <a:off x="3506975" y="2559106"/>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36" name="文本框 35"/>
          <p:cNvSpPr txBox="1"/>
          <p:nvPr>
            <p:custDataLst>
              <p:tags r:id="rId4"/>
            </p:custDataLst>
          </p:nvPr>
        </p:nvSpPr>
        <p:spPr bwMode="auto">
          <a:xfrm>
            <a:off x="3506975" y="3405565"/>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7" name="文本框 6"/>
          <p:cNvSpPr txBox="1"/>
          <p:nvPr/>
        </p:nvSpPr>
        <p:spPr>
          <a:xfrm>
            <a:off x="1419860" y="1923415"/>
            <a:ext cx="4109085" cy="521970"/>
          </a:xfrm>
          <a:prstGeom prst="rect">
            <a:avLst/>
          </a:prstGeom>
          <a:noFill/>
        </p:spPr>
        <p:txBody>
          <a:bodyPr wrap="square" rtlCol="0">
            <a:spAutoFit/>
          </a:bodyPr>
          <a:lstStyle/>
          <a:p>
            <a:r>
              <a:rPr lang="en-US" altLang="zh-CN" sz="2800" b="1">
                <a:solidFill>
                  <a:schemeClr val="tx2"/>
                </a:solidFill>
                <a:latin typeface="楷体" panose="02010609060101010101" charset="-122"/>
                <a:ea typeface="楷体" panose="02010609060101010101" charset="-122"/>
                <a:cs typeface="楷体" panose="02010609060101010101" charset="-122"/>
              </a:rPr>
              <a:t>2.</a:t>
            </a:r>
            <a:r>
              <a:rPr lang="zh-CN" altLang="en-US" sz="2800" b="1">
                <a:solidFill>
                  <a:schemeClr val="tx2"/>
                </a:solidFill>
                <a:latin typeface="楷体" panose="02010609060101010101" charset="-122"/>
                <a:ea typeface="楷体" panose="02010609060101010101" charset="-122"/>
                <a:cs typeface="楷体" panose="02010609060101010101" charset="-122"/>
              </a:rPr>
              <a:t>思学情</a:t>
            </a:r>
          </a:p>
        </p:txBody>
      </p:sp>
      <p:sp>
        <p:nvSpPr>
          <p:cNvPr id="8" name="菱形 7"/>
          <p:cNvSpPr/>
          <p:nvPr>
            <p:custDataLst>
              <p:tags r:id="rId5"/>
            </p:custDataLst>
          </p:nvPr>
        </p:nvSpPr>
        <p:spPr>
          <a:xfrm>
            <a:off x="2741930" y="577215"/>
            <a:ext cx="1071880" cy="9588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2800" b="1" dirty="0">
                <a:solidFill>
                  <a:schemeClr val="bg1"/>
                </a:solidFill>
                <a:latin typeface="微软雅黑" panose="020B0503020204020204" charset="-122"/>
                <a:ea typeface="微软雅黑" panose="020B0503020204020204" charset="-122"/>
              </a:rPr>
              <a:t>2</a:t>
            </a:r>
          </a:p>
        </p:txBody>
      </p:sp>
      <p:sp>
        <p:nvSpPr>
          <p:cNvPr id="9" name="文本框 8"/>
          <p:cNvSpPr txBox="1"/>
          <p:nvPr>
            <p:custDataLst>
              <p:tags r:id="rId6"/>
            </p:custDataLst>
          </p:nvPr>
        </p:nvSpPr>
        <p:spPr bwMode="auto">
          <a:xfrm>
            <a:off x="3813810" y="786765"/>
            <a:ext cx="4741545" cy="359410"/>
          </a:xfrm>
          <a:prstGeom prst="rect">
            <a:avLst/>
          </a:prstGeom>
          <a:noFill/>
        </p:spPr>
        <p:txBody>
          <a:bodyPr wrap="square" lIns="90000" tIns="0" rIns="90000" bIns="4680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endParaRPr lang="en-US" altLang="zh-CN" sz="3600" b="1" spc="150" dirty="0">
              <a:solidFill>
                <a:schemeClr val="tx2"/>
              </a:solidFill>
              <a:uFillTx/>
              <a:latin typeface="楷体" panose="02010609060101010101" charset="-122"/>
              <a:ea typeface="楷体" panose="02010609060101010101" charset="-122"/>
              <a:cs typeface="楷体" panose="02010609060101010101" charset="-122"/>
              <a:sym typeface="+mn-ea"/>
            </a:endParaRPr>
          </a:p>
        </p:txBody>
      </p:sp>
      <p:cxnSp>
        <p:nvCxnSpPr>
          <p:cNvPr id="10" name="直接连接符 9"/>
          <p:cNvCxnSpPr/>
          <p:nvPr>
            <p:custDataLst>
              <p:tags r:id="rId7"/>
            </p:custDataLst>
          </p:nvPr>
        </p:nvCxnSpPr>
        <p:spPr>
          <a:xfrm>
            <a:off x="3924805" y="1276345"/>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782445" y="2602865"/>
            <a:ext cx="9064625" cy="3222998"/>
          </a:xfrm>
          <a:prstGeom prst="rect">
            <a:avLst/>
          </a:prstGeom>
          <a:noFill/>
        </p:spPr>
        <p:txBody>
          <a:bodyPr wrap="square" rtlCol="0">
            <a:spAutoFit/>
          </a:bodyPr>
          <a:lstStyle/>
          <a:p>
            <a:pPr>
              <a:lnSpc>
                <a:spcPct val="150000"/>
              </a:lnSpc>
            </a:pPr>
            <a:r>
              <a:rPr lang="zh-CN" altLang="en-US" sz="2800" b="1" dirty="0">
                <a:latin typeface="仿宋" pitchFamily="49" charset="-122"/>
                <a:ea typeface="仿宋" pitchFamily="49" charset="-122"/>
              </a:rPr>
              <a:t>动手操作是学生参与知识形成过程的重要形式</a:t>
            </a:r>
            <a:r>
              <a:rPr lang="zh-CN" altLang="en-US" sz="2800" b="1" dirty="0" smtClean="0">
                <a:latin typeface="仿宋" pitchFamily="49" charset="-122"/>
                <a:ea typeface="仿宋" pitchFamily="49" charset="-122"/>
              </a:rPr>
              <a:t>。四年级学生的学生已经有了一二三年级的图形认识的基础。但这</a:t>
            </a:r>
            <a:r>
              <a:rPr lang="zh-CN" altLang="en-US" sz="2800" b="1" dirty="0">
                <a:latin typeface="仿宋" pitchFamily="49" charset="-122"/>
                <a:ea typeface="仿宋" pitchFamily="49" charset="-122"/>
              </a:rPr>
              <a:t>类动手操作的个体差异</a:t>
            </a:r>
            <a:r>
              <a:rPr lang="zh-CN" altLang="en-US" sz="2800" b="1" dirty="0" smtClean="0">
                <a:latin typeface="仿宋" pitchFamily="49" charset="-122"/>
                <a:ea typeface="仿宋" pitchFamily="49" charset="-122"/>
              </a:rPr>
              <a:t>较还是比较大，因此需要</a:t>
            </a:r>
            <a:r>
              <a:rPr lang="zh-CN" altLang="en-US" sz="2800" b="1" dirty="0">
                <a:latin typeface="仿宋" pitchFamily="49" charset="-122"/>
                <a:ea typeface="仿宋" pitchFamily="49" charset="-122"/>
              </a:rPr>
              <a:t>教师耐心指导</a:t>
            </a:r>
            <a:r>
              <a:rPr lang="zh-CN" altLang="en-US" sz="2800" b="1" dirty="0" smtClean="0">
                <a:latin typeface="仿宋" pitchFamily="49" charset="-122"/>
                <a:ea typeface="仿宋" pitchFamily="49" charset="-122"/>
              </a:rPr>
              <a:t>，从观察</a:t>
            </a:r>
            <a:r>
              <a:rPr lang="en-US" altLang="zh-CN" sz="2800" b="1" dirty="0" smtClean="0">
                <a:latin typeface="仿宋" pitchFamily="49" charset="-122"/>
                <a:ea typeface="仿宋" pitchFamily="49" charset="-122"/>
              </a:rPr>
              <a:t>—</a:t>
            </a:r>
            <a:r>
              <a:rPr lang="zh-CN" altLang="en-US" sz="2800" b="1" dirty="0" smtClean="0">
                <a:latin typeface="仿宋" pitchFamily="49" charset="-122"/>
                <a:ea typeface="仿宋" pitchFamily="49" charset="-122"/>
              </a:rPr>
              <a:t>操作</a:t>
            </a:r>
            <a:r>
              <a:rPr lang="en-US" altLang="zh-CN" sz="2800" b="1" dirty="0" smtClean="0">
                <a:latin typeface="仿宋" pitchFamily="49" charset="-122"/>
                <a:ea typeface="仿宋" pitchFamily="49" charset="-122"/>
              </a:rPr>
              <a:t>—</a:t>
            </a:r>
            <a:r>
              <a:rPr lang="zh-CN" altLang="en-US" sz="2800" b="1" dirty="0" smtClean="0">
                <a:latin typeface="仿宋" pitchFamily="49" charset="-122"/>
                <a:ea typeface="仿宋" pitchFamily="49" charset="-122"/>
              </a:rPr>
              <a:t>思考</a:t>
            </a:r>
            <a:r>
              <a:rPr lang="en-US" altLang="zh-CN" sz="2800" b="1" dirty="0" smtClean="0">
                <a:latin typeface="仿宋" pitchFamily="49" charset="-122"/>
                <a:ea typeface="仿宋" pitchFamily="49" charset="-122"/>
              </a:rPr>
              <a:t>—</a:t>
            </a:r>
            <a:r>
              <a:rPr lang="zh-CN" altLang="en-US" sz="2800" b="1" dirty="0" smtClean="0">
                <a:latin typeface="仿宋" pitchFamily="49" charset="-122"/>
                <a:ea typeface="仿宋" pitchFamily="49" charset="-122"/>
              </a:rPr>
              <a:t>想象等活动发展学生的空间观念（本节课我还用到了小组</a:t>
            </a:r>
            <a:r>
              <a:rPr lang="zh-CN" altLang="en-US" sz="2800" b="1" dirty="0">
                <a:latin typeface="仿宋" pitchFamily="49" charset="-122"/>
                <a:ea typeface="仿宋" pitchFamily="49" charset="-122"/>
              </a:rPr>
              <a:t>合作</a:t>
            </a:r>
            <a:r>
              <a:rPr lang="zh-CN" altLang="en-US" sz="2800" b="1" dirty="0" smtClean="0">
                <a:latin typeface="仿宋" pitchFamily="49" charset="-122"/>
                <a:ea typeface="仿宋" pitchFamily="49" charset="-122"/>
              </a:rPr>
              <a:t>交流</a:t>
            </a:r>
            <a:r>
              <a:rPr lang="zh-CN" altLang="en-US" sz="2800" b="1" dirty="0" smtClean="0">
                <a:latin typeface="仿宋" pitchFamily="49" charset="-122"/>
                <a:ea typeface="仿宋" pitchFamily="49" charset="-122"/>
              </a:rPr>
              <a:t>）</a:t>
            </a:r>
            <a:endParaRPr lang="zh-CN" altLang="en-US" sz="2800" b="1" dirty="0">
              <a:latin typeface="仿宋" pitchFamily="49" charset="-122"/>
              <a:ea typeface="仿宋"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1500">
        <p:split dir="in"/>
      </p:transition>
    </mc:Choice>
    <mc:Fallback>
      <p:transition spd="slow">
        <p:spli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2"/>
            </p:custDataLst>
          </p:nvPr>
        </p:nvSpPr>
        <p:spPr>
          <a:xfrm>
            <a:off x="2548432" y="170351"/>
            <a:ext cx="6805576" cy="2016125"/>
          </a:xfrm>
          <a:prstGeom prst="rect">
            <a:avLst/>
          </a:prstGeom>
        </p:spPr>
        <p:txBody>
          <a:bodyPr vert="horz" lIns="91440" tIns="45720" rIns="91440" bIns="46800" rtlCol="0" anchor="ctr">
            <a:normAutofit/>
          </a:bodyPr>
          <a:lstStyle>
            <a:lvl1pPr algn="ctr" defTabSz="914400" rtl="0" eaLnBrk="1" latinLnBrk="0" hangingPunct="1">
              <a:lnSpc>
                <a:spcPct val="120000"/>
              </a:lnSpc>
              <a:spcBef>
                <a:spcPct val="0"/>
              </a:spcBef>
              <a:buNone/>
              <a:defRPr sz="9600" b="1" kern="1200" spc="0" baseline="0">
                <a:gradFill>
                  <a:gsLst>
                    <a:gs pos="0">
                      <a:schemeClr val="accent5"/>
                    </a:gs>
                    <a:gs pos="100000">
                      <a:schemeClr val="accent2"/>
                    </a:gs>
                  </a:gsLst>
                  <a:lin ang="0" scaled="0"/>
                </a:gradFill>
                <a:latin typeface="微软雅黑" panose="020B0503020204020204" charset="-122"/>
                <a:ea typeface="微软雅黑" panose="020B0503020204020204" charset="-122"/>
                <a:cs typeface="+mj-cs"/>
              </a:defRPr>
            </a:lvl1pPr>
          </a:lstStyle>
          <a:p>
            <a:r>
              <a:rPr lang="en-US" altLang="zh-CN" dirty="0"/>
              <a:t>   </a:t>
            </a:r>
          </a:p>
        </p:txBody>
      </p:sp>
      <p:sp>
        <p:nvSpPr>
          <p:cNvPr id="33" name="文本框 32"/>
          <p:cNvSpPr txBox="1"/>
          <p:nvPr>
            <p:custDataLst>
              <p:tags r:id="rId3"/>
            </p:custDataLst>
          </p:nvPr>
        </p:nvSpPr>
        <p:spPr bwMode="auto">
          <a:xfrm>
            <a:off x="3506975" y="2559106"/>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36" name="文本框 35"/>
          <p:cNvSpPr txBox="1"/>
          <p:nvPr>
            <p:custDataLst>
              <p:tags r:id="rId4"/>
            </p:custDataLst>
          </p:nvPr>
        </p:nvSpPr>
        <p:spPr bwMode="auto">
          <a:xfrm>
            <a:off x="3506975" y="3405565"/>
            <a:ext cx="4342895" cy="359342"/>
          </a:xfrm>
          <a:prstGeom prst="rect">
            <a:avLst/>
          </a:prstGeom>
          <a:noFill/>
        </p:spPr>
        <p:txBody>
          <a:bodyPr wrap="square" lIns="90000" tIns="0" rIns="90000" bIns="46800" rtlCol="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1200" spc="150" dirty="0">
                <a:solidFill>
                  <a:schemeClr val="tx1"/>
                </a:solidFill>
                <a:uFillTx/>
                <a:latin typeface="微软雅黑" panose="020B0503020204020204" charset="-122"/>
                <a:ea typeface="微软雅黑" panose="020B0503020204020204" charset="-122"/>
                <a:sym typeface="+mn-ea"/>
              </a:rPr>
              <a:t> </a:t>
            </a:r>
          </a:p>
        </p:txBody>
      </p:sp>
      <p:sp>
        <p:nvSpPr>
          <p:cNvPr id="7" name="文本框 6"/>
          <p:cNvSpPr txBox="1"/>
          <p:nvPr/>
        </p:nvSpPr>
        <p:spPr>
          <a:xfrm>
            <a:off x="1510665" y="1336431"/>
            <a:ext cx="4109085" cy="523220"/>
          </a:xfrm>
          <a:prstGeom prst="rect">
            <a:avLst/>
          </a:prstGeom>
          <a:noFill/>
        </p:spPr>
        <p:txBody>
          <a:bodyPr wrap="square" rtlCol="0">
            <a:spAutoFit/>
          </a:bodyPr>
          <a:lstStyle/>
          <a:p>
            <a:r>
              <a:rPr lang="en-US" altLang="zh-CN" sz="2800" b="1" dirty="0" smtClean="0">
                <a:solidFill>
                  <a:schemeClr val="tx2"/>
                </a:solidFill>
                <a:latin typeface="楷体" panose="02010609060101010101" charset="-122"/>
                <a:ea typeface="楷体" panose="02010609060101010101" charset="-122"/>
                <a:cs typeface="楷体" panose="02010609060101010101" charset="-122"/>
              </a:rPr>
              <a:t>   3</a:t>
            </a:r>
            <a:r>
              <a:rPr lang="en-US" altLang="zh-CN" sz="2800" b="1" dirty="0">
                <a:solidFill>
                  <a:schemeClr val="tx2"/>
                </a:solidFill>
                <a:latin typeface="楷体" panose="02010609060101010101" charset="-122"/>
                <a:ea typeface="楷体" panose="02010609060101010101" charset="-122"/>
                <a:cs typeface="楷体" panose="02010609060101010101" charset="-122"/>
              </a:rPr>
              <a:t>.</a:t>
            </a:r>
            <a:r>
              <a:rPr lang="zh-CN" altLang="en-US" sz="2800" b="1" dirty="0">
                <a:solidFill>
                  <a:schemeClr val="tx2"/>
                </a:solidFill>
                <a:latin typeface="楷体" panose="02010609060101010101" charset="-122"/>
                <a:ea typeface="楷体" panose="02010609060101010101" charset="-122"/>
                <a:cs typeface="楷体" panose="02010609060101010101" charset="-122"/>
              </a:rPr>
              <a:t>确定教学</a:t>
            </a:r>
            <a:r>
              <a:rPr lang="zh-CN" altLang="en-US" sz="2800" b="1" dirty="0" smtClean="0">
                <a:solidFill>
                  <a:schemeClr val="tx2"/>
                </a:solidFill>
                <a:latin typeface="楷体" panose="02010609060101010101" charset="-122"/>
                <a:ea typeface="楷体" panose="02010609060101010101" charset="-122"/>
                <a:cs typeface="楷体" panose="02010609060101010101" charset="-122"/>
              </a:rPr>
              <a:t>目标：</a:t>
            </a:r>
            <a:endParaRPr lang="zh-CN" altLang="en-US" sz="2800" b="1" dirty="0">
              <a:solidFill>
                <a:schemeClr val="tx2"/>
              </a:solidFill>
              <a:latin typeface="楷体" panose="02010609060101010101" charset="-122"/>
              <a:ea typeface="楷体" panose="02010609060101010101" charset="-122"/>
              <a:cs typeface="楷体" panose="02010609060101010101" charset="-122"/>
            </a:endParaRPr>
          </a:p>
        </p:txBody>
      </p:sp>
      <p:sp>
        <p:nvSpPr>
          <p:cNvPr id="8" name="菱形 7"/>
          <p:cNvSpPr/>
          <p:nvPr>
            <p:custDataLst>
              <p:tags r:id="rId5"/>
            </p:custDataLst>
          </p:nvPr>
        </p:nvSpPr>
        <p:spPr>
          <a:xfrm>
            <a:off x="2741930" y="577215"/>
            <a:ext cx="1071880" cy="9588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3200" b="1" dirty="0">
                <a:solidFill>
                  <a:schemeClr val="bg1"/>
                </a:solidFill>
                <a:latin typeface="微软雅黑" panose="020B0503020204020204" charset="-122"/>
                <a:ea typeface="微软雅黑" panose="020B0503020204020204" charset="-122"/>
              </a:rPr>
              <a:t>2</a:t>
            </a:r>
          </a:p>
        </p:txBody>
      </p:sp>
      <p:sp>
        <p:nvSpPr>
          <p:cNvPr id="9" name="文本框 8"/>
          <p:cNvSpPr txBox="1"/>
          <p:nvPr>
            <p:custDataLst>
              <p:tags r:id="rId6"/>
            </p:custDataLst>
          </p:nvPr>
        </p:nvSpPr>
        <p:spPr bwMode="auto">
          <a:xfrm>
            <a:off x="3813810" y="786765"/>
            <a:ext cx="4741545" cy="359410"/>
          </a:xfrm>
          <a:prstGeom prst="rect">
            <a:avLst/>
          </a:prstGeom>
          <a:noFill/>
        </p:spPr>
        <p:txBody>
          <a:bodyPr wrap="square" lIns="90000" tIns="0" rIns="90000" bIns="4680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3600" b="1" spc="150" dirty="0" smtClean="0">
                <a:solidFill>
                  <a:schemeClr val="tx2"/>
                </a:solidFill>
                <a:uFillTx/>
                <a:latin typeface="楷体" panose="02010609060101010101" charset="-122"/>
                <a:ea typeface="楷体" panose="02010609060101010101" charset="-122"/>
                <a:cs typeface="楷体" panose="02010609060101010101" charset="-122"/>
                <a:sym typeface="+mn-ea"/>
              </a:rPr>
              <a:t> </a:t>
            </a:r>
            <a:endParaRPr lang="en-US" altLang="zh-CN" sz="3600" b="1" spc="150" dirty="0">
              <a:solidFill>
                <a:schemeClr val="tx2"/>
              </a:solidFill>
              <a:uFillTx/>
              <a:latin typeface="楷体" panose="02010609060101010101" charset="-122"/>
              <a:ea typeface="楷体" panose="02010609060101010101" charset="-122"/>
              <a:cs typeface="楷体" panose="02010609060101010101" charset="-122"/>
              <a:sym typeface="+mn-ea"/>
            </a:endParaRPr>
          </a:p>
        </p:txBody>
      </p:sp>
      <p:cxnSp>
        <p:nvCxnSpPr>
          <p:cNvPr id="10" name="直接连接符 9"/>
          <p:cNvCxnSpPr/>
          <p:nvPr>
            <p:custDataLst>
              <p:tags r:id="rId7"/>
            </p:custDataLst>
          </p:nvPr>
        </p:nvCxnSpPr>
        <p:spPr>
          <a:xfrm>
            <a:off x="3924805" y="1276345"/>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992349" y="3816990"/>
            <a:ext cx="7455877" cy="3970318"/>
          </a:xfrm>
          <a:prstGeom prst="rect">
            <a:avLst/>
          </a:prstGeom>
          <a:noFill/>
        </p:spPr>
        <p:txBody>
          <a:bodyPr wrap="square" rtlCol="0">
            <a:spAutoFit/>
          </a:bodyPr>
          <a:lstStyle/>
          <a:p>
            <a:endParaRPr lang="en-US" altLang="zh-CN" sz="2800" b="1" dirty="0" smtClean="0">
              <a:solidFill>
                <a:schemeClr val="tx2"/>
              </a:solidFill>
              <a:latin typeface="楷体" panose="02010609060101010101" charset="-122"/>
              <a:ea typeface="楷体" panose="02010609060101010101" charset="-122"/>
              <a:cs typeface="楷体" panose="02010609060101010101" charset="-122"/>
            </a:endParaRPr>
          </a:p>
          <a:p>
            <a:r>
              <a:rPr lang="en-US" altLang="zh-CN" sz="2800" b="1" dirty="0" smtClean="0">
                <a:solidFill>
                  <a:schemeClr val="tx2"/>
                </a:solidFill>
                <a:latin typeface="楷体" panose="02010609060101010101" charset="-122"/>
                <a:ea typeface="楷体" panose="02010609060101010101" charset="-122"/>
                <a:cs typeface="楷体" panose="02010609060101010101" charset="-122"/>
              </a:rPr>
              <a:t>4</a:t>
            </a:r>
            <a:r>
              <a:rPr lang="en-US" altLang="zh-CN" sz="2800" b="1" dirty="0">
                <a:solidFill>
                  <a:schemeClr val="tx2"/>
                </a:solidFill>
                <a:latin typeface="楷体" panose="02010609060101010101" charset="-122"/>
                <a:ea typeface="楷体" panose="02010609060101010101" charset="-122"/>
                <a:cs typeface="楷体" panose="02010609060101010101" charset="-122"/>
              </a:rPr>
              <a:t>.</a:t>
            </a:r>
            <a:r>
              <a:rPr lang="zh-CN" altLang="en-US" sz="2800" b="1" dirty="0">
                <a:solidFill>
                  <a:schemeClr val="tx2"/>
                </a:solidFill>
                <a:latin typeface="楷体" panose="02010609060101010101" charset="-122"/>
                <a:ea typeface="楷体" panose="02010609060101010101" charset="-122"/>
                <a:cs typeface="楷体" panose="02010609060101010101" charset="-122"/>
              </a:rPr>
              <a:t>确定教学重</a:t>
            </a:r>
            <a:r>
              <a:rPr lang="zh-CN" altLang="en-US" sz="2800" b="1" dirty="0" smtClean="0">
                <a:solidFill>
                  <a:schemeClr val="tx2"/>
                </a:solidFill>
                <a:latin typeface="楷体" panose="02010609060101010101" charset="-122"/>
                <a:ea typeface="楷体" panose="02010609060101010101" charset="-122"/>
                <a:cs typeface="楷体" panose="02010609060101010101" charset="-122"/>
              </a:rPr>
              <a:t>难点：</a:t>
            </a:r>
            <a:endParaRPr lang="en-US" altLang="zh-CN" sz="2800" b="1" dirty="0" smtClean="0">
              <a:solidFill>
                <a:schemeClr val="tx2"/>
              </a:solidFill>
              <a:latin typeface="楷体" panose="02010609060101010101" charset="-122"/>
              <a:ea typeface="楷体" panose="02010609060101010101" charset="-122"/>
              <a:cs typeface="楷体" panose="02010609060101010101" charset="-122"/>
            </a:endParaRPr>
          </a:p>
          <a:p>
            <a:r>
              <a:rPr lang="zh-CN" altLang="en-US" sz="2800" b="1" dirty="0" smtClean="0">
                <a:solidFill>
                  <a:schemeClr val="tx2"/>
                </a:solidFill>
                <a:latin typeface="楷体" panose="02010609060101010101" charset="-122"/>
                <a:ea typeface="楷体" panose="02010609060101010101" charset="-122"/>
                <a:cs typeface="楷体" panose="02010609060101010101" charset="-122"/>
              </a:rPr>
              <a:t>重点</a:t>
            </a:r>
            <a:r>
              <a:rPr lang="zh-CN" altLang="en-US" sz="2800" dirty="0" smtClean="0"/>
              <a:t>：</a:t>
            </a:r>
            <a:r>
              <a:rPr lang="zh-CN" altLang="en-US" sz="2800" b="1" dirty="0" smtClean="0">
                <a:latin typeface="仿宋" pitchFamily="49" charset="-122"/>
                <a:ea typeface="仿宋" pitchFamily="49" charset="-122"/>
              </a:rPr>
              <a:t>能</a:t>
            </a:r>
            <a:r>
              <a:rPr lang="zh-CN" altLang="en-US" sz="2800" b="1" dirty="0" smtClean="0">
                <a:latin typeface="仿宋" pitchFamily="49" charset="-122"/>
                <a:ea typeface="仿宋" pitchFamily="49" charset="-122"/>
              </a:rPr>
              <a:t>辨认从正面、侧面和上面观察到的物体的形状</a:t>
            </a:r>
            <a:r>
              <a:rPr lang="zh-CN" altLang="en-US" sz="2800" b="1" dirty="0" smtClean="0">
                <a:latin typeface="仿宋" pitchFamily="49" charset="-122"/>
                <a:ea typeface="仿宋" pitchFamily="49" charset="-122"/>
              </a:rPr>
              <a:t>。</a:t>
            </a:r>
            <a:endParaRPr lang="en-US" altLang="zh-CN" sz="2800" b="1" dirty="0" smtClean="0">
              <a:latin typeface="仿宋" pitchFamily="49" charset="-122"/>
              <a:ea typeface="仿宋" pitchFamily="49" charset="-122"/>
            </a:endParaRPr>
          </a:p>
          <a:p>
            <a:r>
              <a:rPr lang="zh-CN" altLang="en-US" sz="2800" b="1" dirty="0" smtClean="0">
                <a:solidFill>
                  <a:schemeClr val="tx2"/>
                </a:solidFill>
                <a:latin typeface="楷体" panose="02010609060101010101" charset="-122"/>
                <a:ea typeface="楷体" panose="02010609060101010101" charset="-122"/>
                <a:cs typeface="楷体" panose="02010609060101010101" charset="-122"/>
              </a:rPr>
              <a:t>难点：</a:t>
            </a:r>
            <a:r>
              <a:rPr lang="zh-CN" altLang="en-US" sz="2800" b="1" dirty="0" smtClean="0">
                <a:latin typeface="仿宋" pitchFamily="49" charset="-122"/>
                <a:ea typeface="仿宋" pitchFamily="49" charset="-122"/>
              </a:rPr>
              <a:t>能正确画出用几个正方体拼搭的图形从不同角度看到的形状。</a:t>
            </a:r>
            <a:endParaRPr lang="en-US" altLang="zh-CN" sz="2800" b="1" dirty="0" smtClean="0">
              <a:solidFill>
                <a:schemeClr val="tx2"/>
              </a:solidFill>
              <a:latin typeface="仿宋" pitchFamily="49" charset="-122"/>
              <a:ea typeface="仿宋" pitchFamily="49" charset="-122"/>
              <a:cs typeface="楷体" panose="02010609060101010101" charset="-122"/>
            </a:endParaRPr>
          </a:p>
          <a:p>
            <a:endParaRPr lang="en-US" altLang="zh-CN" sz="2800" b="1" dirty="0" smtClean="0">
              <a:solidFill>
                <a:schemeClr val="tx2"/>
              </a:solidFill>
              <a:latin typeface="楷体" panose="02010609060101010101" charset="-122"/>
              <a:ea typeface="楷体" panose="02010609060101010101" charset="-122"/>
              <a:cs typeface="楷体" panose="02010609060101010101" charset="-122"/>
            </a:endParaRPr>
          </a:p>
          <a:p>
            <a:endParaRPr lang="en-US" altLang="zh-CN" sz="2800" b="1" dirty="0" smtClean="0">
              <a:solidFill>
                <a:schemeClr val="tx2"/>
              </a:solidFill>
              <a:latin typeface="楷体" panose="02010609060101010101" charset="-122"/>
              <a:ea typeface="楷体" panose="02010609060101010101" charset="-122"/>
              <a:cs typeface="楷体" panose="02010609060101010101" charset="-122"/>
            </a:endParaRPr>
          </a:p>
          <a:p>
            <a:endParaRPr lang="zh-CN" altLang="en-US" sz="2800" b="1" dirty="0">
              <a:solidFill>
                <a:schemeClr val="tx2"/>
              </a:solidFill>
              <a:latin typeface="楷体" panose="02010609060101010101" charset="-122"/>
              <a:ea typeface="楷体" panose="02010609060101010101" charset="-122"/>
              <a:cs typeface="楷体" panose="02010609060101010101" charset="-122"/>
            </a:endParaRPr>
          </a:p>
        </p:txBody>
      </p:sp>
      <p:graphicFrame>
        <p:nvGraphicFramePr>
          <p:cNvPr id="11" name="表格 10"/>
          <p:cNvGraphicFramePr>
            <a:graphicFrameLocks noGrp="1"/>
          </p:cNvGraphicFramePr>
          <p:nvPr/>
        </p:nvGraphicFramePr>
        <p:xfrm>
          <a:off x="2172749" y="2019095"/>
          <a:ext cx="7708694" cy="2248387"/>
        </p:xfrm>
        <a:graphic>
          <a:graphicData uri="http://schemas.openxmlformats.org/drawingml/2006/table">
            <a:tbl>
              <a:tblPr/>
              <a:tblGrid>
                <a:gridCol w="7708694"/>
              </a:tblGrid>
              <a:tr h="2248387">
                <a:tc>
                  <a:txBody>
                    <a:bodyPr/>
                    <a:lstStyle/>
                    <a:p>
                      <a:pPr algn="just">
                        <a:lnSpc>
                          <a:spcPct val="100000"/>
                        </a:lnSpc>
                        <a:spcAft>
                          <a:spcPts val="0"/>
                        </a:spcAft>
                      </a:pPr>
                      <a:r>
                        <a:rPr lang="zh-CN" sz="2800" b="1" kern="100" dirty="0">
                          <a:latin typeface="仿宋" pitchFamily="49" charset="-122"/>
                          <a:ea typeface="仿宋" pitchFamily="49" charset="-122"/>
                          <a:cs typeface="Times New Roman"/>
                        </a:rPr>
                        <a:t>观察立体图形（最多用四个正方体搭成），能在方格纸上画出从它的正面、侧面和上面看到的物体的形状。</a:t>
                      </a:r>
                    </a:p>
                    <a:p>
                      <a:pPr algn="just">
                        <a:lnSpc>
                          <a:spcPct val="100000"/>
                        </a:lnSpc>
                        <a:spcAft>
                          <a:spcPts val="0"/>
                        </a:spcAft>
                      </a:pPr>
                      <a:r>
                        <a:rPr lang="zh-CN" sz="2800" b="1" kern="100" dirty="0">
                          <a:latin typeface="仿宋" pitchFamily="49" charset="-122"/>
                          <a:ea typeface="仿宋" pitchFamily="49" charset="-122"/>
                          <a:cs typeface="Times New Roman"/>
                        </a:rPr>
                        <a:t>通过观察形状不同的立体图形，获得这些立体图形从正面观察的形状可以完全相同的经验。</a:t>
                      </a:r>
                    </a:p>
                  </a:txBody>
                  <a:tcPr marL="114300" marR="114300" marT="0" marB="0">
                    <a:lnL>
                      <a:noFill/>
                    </a:lnL>
                    <a:lnR>
                      <a:noFill/>
                    </a:lnR>
                    <a:lnT>
                      <a:noFill/>
                    </a:lnT>
                    <a:lnB>
                      <a:noFill/>
                    </a:lnB>
                  </a:tcPr>
                </a:tc>
              </a:tr>
            </a:tbl>
          </a:graphicData>
        </a:graphic>
      </p:graphicFrame>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1500">
        <p:split dir="in"/>
      </p:transition>
    </mc:Choice>
    <mc:Fallback>
      <p:transition spd="slow">
        <p:split dir="in"/>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en-US" altLang="zh-CN" dirty="0"/>
              <a:t>   </a:t>
            </a:r>
          </a:p>
        </p:txBody>
      </p:sp>
      <p:sp>
        <p:nvSpPr>
          <p:cNvPr id="23" name="菱形 22"/>
          <p:cNvSpPr/>
          <p:nvPr>
            <p:custDataLst>
              <p:tags r:id="rId3"/>
            </p:custDataLst>
          </p:nvPr>
        </p:nvSpPr>
        <p:spPr>
          <a:xfrm>
            <a:off x="2741930" y="592455"/>
            <a:ext cx="1071880" cy="95885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lnSpc>
                <a:spcPct val="140000"/>
              </a:lnSpc>
            </a:pPr>
            <a:r>
              <a:rPr lang="en-US" altLang="zh-CN" sz="2800" b="1" dirty="0">
                <a:solidFill>
                  <a:schemeClr val="bg1"/>
                </a:solidFill>
                <a:latin typeface="微软雅黑" panose="020B0503020204020204" charset="-122"/>
                <a:ea typeface="微软雅黑" panose="020B0503020204020204" charset="-122"/>
              </a:rPr>
              <a:t>3</a:t>
            </a:r>
          </a:p>
        </p:txBody>
      </p:sp>
      <p:sp>
        <p:nvSpPr>
          <p:cNvPr id="30" name="文本框 29"/>
          <p:cNvSpPr txBox="1"/>
          <p:nvPr>
            <p:custDataLst>
              <p:tags r:id="rId4"/>
            </p:custDataLst>
          </p:nvPr>
        </p:nvSpPr>
        <p:spPr bwMode="auto">
          <a:xfrm>
            <a:off x="3813810" y="786765"/>
            <a:ext cx="4741545" cy="359410"/>
          </a:xfrm>
          <a:prstGeom prst="rect">
            <a:avLst/>
          </a:prstGeom>
          <a:noFill/>
        </p:spPr>
        <p:txBody>
          <a:bodyPr wrap="square" lIns="90000" tIns="0" rIns="90000" bIns="46800" rtlCol="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defTabSz="914400" fontAlgn="auto">
              <a:lnSpc>
                <a:spcPct val="120000"/>
              </a:lnSpc>
            </a:pPr>
            <a:r>
              <a:rPr lang="en-US" altLang="zh-CN" sz="3600" b="1" spc="150" dirty="0">
                <a:solidFill>
                  <a:schemeClr val="tx2"/>
                </a:solidFill>
                <a:uFillTx/>
                <a:latin typeface="楷体" panose="02010609060101010101" charset="-122"/>
                <a:ea typeface="楷体" panose="02010609060101010101" charset="-122"/>
                <a:cs typeface="楷体" panose="02010609060101010101" charset="-122"/>
                <a:sym typeface="+mn-ea"/>
              </a:rPr>
              <a:t>   </a:t>
            </a:r>
            <a:r>
              <a:rPr lang="zh-CN" altLang="en-US" sz="3600" b="1" spc="150" dirty="0" smtClean="0">
                <a:solidFill>
                  <a:schemeClr val="tx2"/>
                </a:solidFill>
                <a:latin typeface="楷体" panose="02010609060101010101" charset="-122"/>
                <a:ea typeface="楷体" panose="02010609060101010101" charset="-122"/>
                <a:cs typeface="楷体" panose="02010609060101010101" charset="-122"/>
                <a:sym typeface="+mn-ea"/>
              </a:rPr>
              <a:t>教学过程</a:t>
            </a:r>
            <a:r>
              <a:rPr lang="en-US" altLang="zh-CN" sz="3600" b="1" spc="150" dirty="0" smtClean="0">
                <a:solidFill>
                  <a:schemeClr val="tx2"/>
                </a:solidFill>
                <a:uFillTx/>
                <a:latin typeface="楷体" panose="02010609060101010101" charset="-122"/>
                <a:ea typeface="楷体" panose="02010609060101010101" charset="-122"/>
                <a:cs typeface="楷体" panose="02010609060101010101" charset="-122"/>
                <a:sym typeface="+mn-ea"/>
              </a:rPr>
              <a:t> </a:t>
            </a:r>
            <a:endParaRPr lang="en-US" altLang="zh-CN" sz="3600" b="1" spc="150" dirty="0">
              <a:solidFill>
                <a:schemeClr val="tx2"/>
              </a:solidFill>
              <a:uFillTx/>
              <a:latin typeface="楷体" panose="02010609060101010101" charset="-122"/>
              <a:ea typeface="楷体" panose="02010609060101010101" charset="-122"/>
              <a:cs typeface="楷体" panose="02010609060101010101" charset="-122"/>
              <a:sym typeface="+mn-ea"/>
            </a:endParaRPr>
          </a:p>
        </p:txBody>
      </p:sp>
      <p:cxnSp>
        <p:nvCxnSpPr>
          <p:cNvPr id="50" name="直接连接符 49"/>
          <p:cNvCxnSpPr/>
          <p:nvPr>
            <p:custDataLst>
              <p:tags r:id="rId5"/>
            </p:custDataLst>
          </p:nvPr>
        </p:nvCxnSpPr>
        <p:spPr>
          <a:xfrm>
            <a:off x="3924805" y="1276345"/>
            <a:ext cx="4342895"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custDataLst>
              <p:tags r:id="rId6"/>
            </p:custDataLst>
          </p:nvPr>
        </p:nvSpPr>
        <p:spPr>
          <a:xfrm>
            <a:off x="2820212" y="2179491"/>
            <a:ext cx="6805576" cy="2016125"/>
          </a:xfrm>
          <a:prstGeom prst="rect">
            <a:avLst/>
          </a:prstGeom>
        </p:spPr>
        <p:txBody>
          <a:bodyPr vert="horz" lIns="91440" tIns="45720" rIns="91440" bIns="46800" rtlCol="0" anchor="ctr">
            <a:normAutofit/>
          </a:bodyPr>
          <a:lstStyle>
            <a:lvl1pPr algn="ctr" defTabSz="914400" rtl="0" eaLnBrk="1" latinLnBrk="0" hangingPunct="1">
              <a:lnSpc>
                <a:spcPct val="120000"/>
              </a:lnSpc>
              <a:spcBef>
                <a:spcPct val="0"/>
              </a:spcBef>
              <a:buNone/>
              <a:defRPr sz="9600" b="1" kern="1200" spc="0" baseline="0">
                <a:gradFill>
                  <a:gsLst>
                    <a:gs pos="0">
                      <a:schemeClr val="accent5"/>
                    </a:gs>
                    <a:gs pos="100000">
                      <a:schemeClr val="accent2"/>
                    </a:gs>
                  </a:gsLst>
                  <a:lin ang="0" scaled="0"/>
                </a:gradFill>
                <a:latin typeface="微软雅黑" panose="020B0503020204020204" charset="-122"/>
                <a:ea typeface="微软雅黑" panose="020B0503020204020204" charset="-122"/>
                <a:cs typeface="+mj-cs"/>
              </a:defRPr>
            </a:lvl1pPr>
          </a:lstStyle>
          <a:p>
            <a:r>
              <a:rPr lang="en-US" altLang="zh-CN" dirty="0"/>
              <a:t> </a:t>
            </a:r>
          </a:p>
        </p:txBody>
      </p:sp>
      <p:sp>
        <p:nvSpPr>
          <p:cNvPr id="67" name="矩形 66"/>
          <p:cNvSpPr/>
          <p:nvPr>
            <p:custDataLst>
              <p:tags r:id="rId7"/>
            </p:custDataLst>
          </p:nvPr>
        </p:nvSpPr>
        <p:spPr bwMode="auto">
          <a:xfrm>
            <a:off x="1089530" y="1971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87" name="矩形 86"/>
          <p:cNvSpPr/>
          <p:nvPr>
            <p:custDataLst>
              <p:tags r:id="rId8"/>
            </p:custDataLst>
          </p:nvPr>
        </p:nvSpPr>
        <p:spPr bwMode="auto">
          <a:xfrm>
            <a:off x="6456030" y="1971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5" name="空心弧 4"/>
          <p:cNvSpPr/>
          <p:nvPr>
            <p:custDataLst>
              <p:tags r:id="rId9"/>
            </p:custDataLst>
          </p:nvPr>
        </p:nvSpPr>
        <p:spPr>
          <a:xfrm rot="19067234">
            <a:off x="4097428" y="2979271"/>
            <a:ext cx="1313895" cy="1313895"/>
          </a:xfrm>
          <a:prstGeom prst="blockArc">
            <a:avLst>
              <a:gd name="adj1" fmla="val 8881062"/>
              <a:gd name="adj2" fmla="val 7061138"/>
              <a:gd name="adj3" fmla="val 72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6" name="椭圆 5"/>
          <p:cNvSpPr/>
          <p:nvPr>
            <p:custDataLst>
              <p:tags r:id="rId10"/>
            </p:custDataLst>
          </p:nvPr>
        </p:nvSpPr>
        <p:spPr>
          <a:xfrm rot="205875">
            <a:off x="4365538" y="3247380"/>
            <a:ext cx="777675" cy="7776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en-US" sz="4000">
                <a:latin typeface="微软雅黑" panose="020B0503020204020204" charset="-122"/>
                <a:ea typeface="微软雅黑" panose="020B0503020204020204" charset="-122"/>
                <a:cs typeface="微软雅黑" panose="020B0503020204020204" charset="-122"/>
              </a:rPr>
              <a:t>2</a:t>
            </a:r>
          </a:p>
        </p:txBody>
      </p:sp>
      <p:sp>
        <p:nvSpPr>
          <p:cNvPr id="7" name="文本框 6"/>
          <p:cNvSpPr txBox="1"/>
          <p:nvPr>
            <p:custDataLst>
              <p:tags r:id="rId11"/>
            </p:custDataLst>
          </p:nvPr>
        </p:nvSpPr>
        <p:spPr bwMode="auto">
          <a:xfrm>
            <a:off x="9147669" y="4429387"/>
            <a:ext cx="2261358" cy="24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30000"/>
              </a:lnSpc>
              <a:spcBef>
                <a:spcPct val="0"/>
              </a:spcBef>
            </a:pPr>
            <a:r>
              <a:rPr lang="zh-CN" altLang="en-US" dirty="0" smtClean="0"/>
              <a:t>从不同的位置观察立体图形，所看到的形状可能</a:t>
            </a:r>
            <a:r>
              <a:rPr lang="zh-CN" altLang="en-US" dirty="0" smtClean="0"/>
              <a:t>不同。（小组合作交流）              </a:t>
            </a:r>
            <a:endParaRPr lang="en-US" altLang="zh-CN" dirty="0" smtClean="0"/>
          </a:p>
          <a:p>
            <a:pPr algn="ctr">
              <a:lnSpc>
                <a:spcPct val="130000"/>
              </a:lnSpc>
              <a:spcBef>
                <a:spcPct val="0"/>
              </a:spcBef>
            </a:pPr>
            <a:endParaRPr lang="en-US" altLang="zh-CN" dirty="0" smtClean="0"/>
          </a:p>
          <a:p>
            <a:pPr algn="ctr">
              <a:lnSpc>
                <a:spcPct val="130000"/>
              </a:lnSpc>
              <a:spcBef>
                <a:spcPct val="0"/>
              </a:spcBef>
            </a:pPr>
            <a:endParaRPr lang="en-US" altLang="zh-CN" dirty="0" smtClean="0"/>
          </a:p>
          <a:p>
            <a:pPr algn="ctr">
              <a:lnSpc>
                <a:spcPct val="130000"/>
              </a:lnSpc>
              <a:spcBef>
                <a:spcPct val="0"/>
              </a:spcBef>
            </a:pPr>
            <a:endParaRPr lang="en-US" altLang="zh-CN" dirty="0" smtClean="0"/>
          </a:p>
        </p:txBody>
      </p:sp>
      <p:sp>
        <p:nvSpPr>
          <p:cNvPr id="8" name="空心弧 7"/>
          <p:cNvSpPr/>
          <p:nvPr>
            <p:custDataLst>
              <p:tags r:id="rId12"/>
            </p:custDataLst>
          </p:nvPr>
        </p:nvSpPr>
        <p:spPr>
          <a:xfrm rot="18933543">
            <a:off x="9463928" y="2979271"/>
            <a:ext cx="1313895" cy="1313895"/>
          </a:xfrm>
          <a:prstGeom prst="blockArc">
            <a:avLst>
              <a:gd name="adj1" fmla="val 8964929"/>
              <a:gd name="adj2" fmla="val 7324230"/>
              <a:gd name="adj3" fmla="val 759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9" name="椭圆 8"/>
          <p:cNvSpPr/>
          <p:nvPr>
            <p:custDataLst>
              <p:tags r:id="rId13"/>
            </p:custDataLst>
          </p:nvPr>
        </p:nvSpPr>
        <p:spPr>
          <a:xfrm>
            <a:off x="9732037" y="3247380"/>
            <a:ext cx="777675" cy="7776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en-US" sz="4000" dirty="0">
                <a:latin typeface="微软雅黑" panose="020B0503020204020204" charset="-122"/>
                <a:ea typeface="微软雅黑" panose="020B0503020204020204" charset="-122"/>
                <a:cs typeface="微软雅黑" panose="020B0503020204020204" charset="-122"/>
              </a:rPr>
              <a:t>4</a:t>
            </a:r>
          </a:p>
        </p:txBody>
      </p:sp>
      <p:sp>
        <p:nvSpPr>
          <p:cNvPr id="10" name="任意多边形 9"/>
          <p:cNvSpPr/>
          <p:nvPr>
            <p:custDataLst>
              <p:tags r:id="rId14"/>
            </p:custDataLst>
          </p:nvPr>
        </p:nvSpPr>
        <p:spPr>
          <a:xfrm>
            <a:off x="9945297" y="2094974"/>
            <a:ext cx="351157" cy="296105"/>
          </a:xfrm>
          <a:custGeom>
            <a:avLst/>
            <a:gdLst>
              <a:gd name="T0" fmla="*/ 612 w 624"/>
              <a:gd name="T1" fmla="*/ 78 h 527"/>
              <a:gd name="T2" fmla="*/ 546 w 624"/>
              <a:gd name="T3" fmla="*/ 12 h 527"/>
              <a:gd name="T4" fmla="*/ 502 w 624"/>
              <a:gd name="T5" fmla="*/ 11 h 527"/>
              <a:gd name="T6" fmla="*/ 252 w 624"/>
              <a:gd name="T7" fmla="*/ 236 h 527"/>
              <a:gd name="T8" fmla="*/ 206 w 624"/>
              <a:gd name="T9" fmla="*/ 236 h 527"/>
              <a:gd name="T10" fmla="*/ 138 w 624"/>
              <a:gd name="T11" fmla="*/ 177 h 527"/>
              <a:gd name="T12" fmla="*/ 93 w 624"/>
              <a:gd name="T13" fmla="*/ 178 h 527"/>
              <a:gd name="T14" fmla="*/ 12 w 624"/>
              <a:gd name="T15" fmla="*/ 259 h 527"/>
              <a:gd name="T16" fmla="*/ 12 w 624"/>
              <a:gd name="T17" fmla="*/ 303 h 527"/>
              <a:gd name="T18" fmla="*/ 214 w 624"/>
              <a:gd name="T19" fmla="*/ 505 h 527"/>
              <a:gd name="T20" fmla="*/ 229 w 624"/>
              <a:gd name="T21" fmla="*/ 519 h 527"/>
              <a:gd name="T22" fmla="*/ 264 w 624"/>
              <a:gd name="T23" fmla="*/ 511 h 527"/>
              <a:gd name="T24" fmla="*/ 613 w 624"/>
              <a:gd name="T25" fmla="*/ 123 h 527"/>
              <a:gd name="T26" fmla="*/ 612 w 624"/>
              <a:gd name="T27" fmla="*/ 78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4" h="527">
                <a:moveTo>
                  <a:pt x="612" y="78"/>
                </a:moveTo>
                <a:lnTo>
                  <a:pt x="546" y="12"/>
                </a:lnTo>
                <a:cubicBezTo>
                  <a:pt x="534" y="0"/>
                  <a:pt x="514" y="0"/>
                  <a:pt x="502" y="11"/>
                </a:cubicBezTo>
                <a:lnTo>
                  <a:pt x="252" y="236"/>
                </a:lnTo>
                <a:cubicBezTo>
                  <a:pt x="239" y="247"/>
                  <a:pt x="218" y="247"/>
                  <a:pt x="206" y="236"/>
                </a:cubicBezTo>
                <a:lnTo>
                  <a:pt x="138" y="177"/>
                </a:lnTo>
                <a:cubicBezTo>
                  <a:pt x="125" y="166"/>
                  <a:pt x="105" y="166"/>
                  <a:pt x="93" y="178"/>
                </a:cubicBezTo>
                <a:lnTo>
                  <a:pt x="12" y="259"/>
                </a:lnTo>
                <a:cubicBezTo>
                  <a:pt x="0" y="271"/>
                  <a:pt x="0" y="291"/>
                  <a:pt x="12" y="303"/>
                </a:cubicBezTo>
                <a:lnTo>
                  <a:pt x="214" y="505"/>
                </a:lnTo>
                <a:lnTo>
                  <a:pt x="229" y="519"/>
                </a:lnTo>
                <a:cubicBezTo>
                  <a:pt x="237" y="527"/>
                  <a:pt x="252" y="524"/>
                  <a:pt x="264" y="511"/>
                </a:cubicBezTo>
                <a:lnTo>
                  <a:pt x="613" y="123"/>
                </a:lnTo>
                <a:cubicBezTo>
                  <a:pt x="624" y="110"/>
                  <a:pt x="624" y="90"/>
                  <a:pt x="612" y="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7500" lnSpcReduction="2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1" name="空心弧 10"/>
          <p:cNvSpPr/>
          <p:nvPr>
            <p:custDataLst>
              <p:tags r:id="rId15"/>
            </p:custDataLst>
          </p:nvPr>
        </p:nvSpPr>
        <p:spPr>
          <a:xfrm rot="8221189">
            <a:off x="1414178" y="2979271"/>
            <a:ext cx="1313895" cy="1313895"/>
          </a:xfrm>
          <a:prstGeom prst="blockArc">
            <a:avLst>
              <a:gd name="adj1" fmla="val 8662853"/>
              <a:gd name="adj2" fmla="val 7046337"/>
              <a:gd name="adj3" fmla="val 71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2" name="椭圆 11"/>
          <p:cNvSpPr/>
          <p:nvPr>
            <p:custDataLst>
              <p:tags r:id="rId16"/>
            </p:custDataLst>
          </p:nvPr>
        </p:nvSpPr>
        <p:spPr>
          <a:xfrm>
            <a:off x="1682288" y="3247380"/>
            <a:ext cx="777675" cy="7776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en-US" sz="4000">
                <a:latin typeface="微软雅黑" panose="020B0503020204020204" charset="-122"/>
                <a:ea typeface="微软雅黑" panose="020B0503020204020204" charset="-122"/>
                <a:cs typeface="微软雅黑" panose="020B0503020204020204" charset="-122"/>
              </a:rPr>
              <a:t>1</a:t>
            </a:r>
          </a:p>
        </p:txBody>
      </p:sp>
      <p:sp>
        <p:nvSpPr>
          <p:cNvPr id="13" name="任意多边形 12"/>
          <p:cNvSpPr/>
          <p:nvPr>
            <p:custDataLst>
              <p:tags r:id="rId17"/>
            </p:custDataLst>
          </p:nvPr>
        </p:nvSpPr>
        <p:spPr>
          <a:xfrm rot="21385673">
            <a:off x="2832523" y="2446422"/>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7500" lnSpcReduction="20000"/>
          </a:bodyPr>
          <a:lstStyle/>
          <a:p>
            <a:pPr algn="ctr"/>
            <a:r>
              <a:rPr lang="en-US">
                <a:latin typeface="微软雅黑" panose="020B0503020204020204" charset="-122"/>
                <a:ea typeface="微软雅黑" panose="020B0503020204020204" charset="-122"/>
                <a:cs typeface="微软雅黑" panose="020B0503020204020204" charset="-122"/>
              </a:rPr>
              <a:t>11</a:t>
            </a:r>
            <a:endParaRPr lang="en-US" sz="3600">
              <a:latin typeface="微软雅黑" panose="020B0503020204020204" charset="-122"/>
              <a:ea typeface="微软雅黑" panose="020B0503020204020204" charset="-122"/>
              <a:cs typeface="微软雅黑" panose="020B0503020204020204" charset="-122"/>
            </a:endParaRPr>
          </a:p>
        </p:txBody>
      </p:sp>
      <p:sp>
        <p:nvSpPr>
          <p:cNvPr id="14" name="矩形 13"/>
          <p:cNvSpPr/>
          <p:nvPr>
            <p:custDataLst>
              <p:tags r:id="rId18"/>
            </p:custDataLst>
          </p:nvPr>
        </p:nvSpPr>
        <p:spPr bwMode="auto">
          <a:xfrm>
            <a:off x="1216530" y="2098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15" name="文本框 14"/>
          <p:cNvSpPr txBox="1"/>
          <p:nvPr>
            <p:custDataLst>
              <p:tags r:id="rId19"/>
            </p:custDataLst>
          </p:nvPr>
        </p:nvSpPr>
        <p:spPr bwMode="auto">
          <a:xfrm>
            <a:off x="1088895" y="2220260"/>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zh-CN" altLang="en-US"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r>
              <a:rPr lang="zh-CN" altLang="en-US"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独学</a:t>
            </a: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ctr" eaLnBrk="1" hangingPunct="1">
              <a:lnSpc>
                <a:spcPct val="130000"/>
              </a:lnSpc>
              <a:spcBef>
                <a:spcPct val="0"/>
              </a:spcBef>
              <a:buFontTx/>
              <a:buNone/>
            </a:pPr>
            <a:endParaRPr lang="en-US" altLang="zh-CN"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6" name="空心弧 15"/>
          <p:cNvSpPr/>
          <p:nvPr>
            <p:custDataLst>
              <p:tags r:id="rId20"/>
            </p:custDataLst>
          </p:nvPr>
        </p:nvSpPr>
        <p:spPr>
          <a:xfrm rot="7908145">
            <a:off x="6780678" y="2979271"/>
            <a:ext cx="1313895" cy="1313895"/>
          </a:xfrm>
          <a:prstGeom prst="blockArc">
            <a:avLst>
              <a:gd name="adj1" fmla="val 9149185"/>
              <a:gd name="adj2" fmla="val 7405758"/>
              <a:gd name="adj3" fmla="val 698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7" name="椭圆 16"/>
          <p:cNvSpPr/>
          <p:nvPr>
            <p:custDataLst>
              <p:tags r:id="rId21"/>
            </p:custDataLst>
          </p:nvPr>
        </p:nvSpPr>
        <p:spPr>
          <a:xfrm>
            <a:off x="7048787" y="3247380"/>
            <a:ext cx="777675" cy="7776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en-US" sz="4000" dirty="0">
                <a:latin typeface="微软雅黑" panose="020B0503020204020204" charset="-122"/>
                <a:ea typeface="微软雅黑" panose="020B0503020204020204" charset="-122"/>
                <a:cs typeface="微软雅黑" panose="020B0503020204020204" charset="-122"/>
              </a:rPr>
              <a:t>3</a:t>
            </a:r>
          </a:p>
        </p:txBody>
      </p:sp>
      <p:sp>
        <p:nvSpPr>
          <p:cNvPr id="18" name="任意多边形 17"/>
          <p:cNvSpPr/>
          <p:nvPr>
            <p:custDataLst>
              <p:tags r:id="rId22"/>
            </p:custDataLst>
          </p:nvPr>
        </p:nvSpPr>
        <p:spPr>
          <a:xfrm>
            <a:off x="8963211" y="2384950"/>
            <a:ext cx="351157" cy="321945"/>
          </a:xfrm>
          <a:custGeom>
            <a:avLst/>
            <a:gdLst>
              <a:gd name="T0" fmla="*/ 352 w 451"/>
              <a:gd name="T1" fmla="*/ 239 h 414"/>
              <a:gd name="T2" fmla="*/ 350 w 451"/>
              <a:gd name="T3" fmla="*/ 264 h 414"/>
              <a:gd name="T4" fmla="*/ 350 w 451"/>
              <a:gd name="T5" fmla="*/ 239 h 414"/>
              <a:gd name="T6" fmla="*/ 364 w 451"/>
              <a:gd name="T7" fmla="*/ 306 h 414"/>
              <a:gd name="T8" fmla="*/ 383 w 451"/>
              <a:gd name="T9" fmla="*/ 292 h 414"/>
              <a:gd name="T10" fmla="*/ 364 w 451"/>
              <a:gd name="T11" fmla="*/ 279 h 414"/>
              <a:gd name="T12" fmla="*/ 358 w 451"/>
              <a:gd name="T13" fmla="*/ 363 h 414"/>
              <a:gd name="T14" fmla="*/ 358 w 451"/>
              <a:gd name="T15" fmla="*/ 176 h 414"/>
              <a:gd name="T16" fmla="*/ 400 w 451"/>
              <a:gd name="T17" fmla="*/ 292 h 414"/>
              <a:gd name="T18" fmla="*/ 368 w 451"/>
              <a:gd name="T19" fmla="*/ 264 h 414"/>
              <a:gd name="T20" fmla="*/ 364 w 451"/>
              <a:gd name="T21" fmla="*/ 239 h 414"/>
              <a:gd name="T22" fmla="*/ 381 w 451"/>
              <a:gd name="T23" fmla="*/ 250 h 414"/>
              <a:gd name="T24" fmla="*/ 397 w 451"/>
              <a:gd name="T25" fmla="*/ 252 h 414"/>
              <a:gd name="T26" fmla="*/ 390 w 451"/>
              <a:gd name="T27" fmla="*/ 229 h 414"/>
              <a:gd name="T28" fmla="*/ 364 w 451"/>
              <a:gd name="T29" fmla="*/ 214 h 414"/>
              <a:gd name="T30" fmla="*/ 352 w 451"/>
              <a:gd name="T31" fmla="*/ 224 h 414"/>
              <a:gd name="T32" fmla="*/ 317 w 451"/>
              <a:gd name="T33" fmla="*/ 251 h 414"/>
              <a:gd name="T34" fmla="*/ 352 w 451"/>
              <a:gd name="T35" fmla="*/ 279 h 414"/>
              <a:gd name="T36" fmla="*/ 350 w 451"/>
              <a:gd name="T37" fmla="*/ 306 h 414"/>
              <a:gd name="T38" fmla="*/ 334 w 451"/>
              <a:gd name="T39" fmla="*/ 291 h 414"/>
              <a:gd name="T40" fmla="*/ 316 w 451"/>
              <a:gd name="T41" fmla="*/ 289 h 414"/>
              <a:gd name="T42" fmla="*/ 324 w 451"/>
              <a:gd name="T43" fmla="*/ 315 h 414"/>
              <a:gd name="T44" fmla="*/ 352 w 451"/>
              <a:gd name="T45" fmla="*/ 321 h 414"/>
              <a:gd name="T46" fmla="*/ 364 w 451"/>
              <a:gd name="T47" fmla="*/ 332 h 414"/>
              <a:gd name="T48" fmla="*/ 368 w 451"/>
              <a:gd name="T49" fmla="*/ 321 h 414"/>
              <a:gd name="T50" fmla="*/ 400 w 451"/>
              <a:gd name="T51" fmla="*/ 292 h 414"/>
              <a:gd name="T52" fmla="*/ 412 w 451"/>
              <a:gd name="T53" fmla="*/ 61 h 414"/>
              <a:gd name="T54" fmla="*/ 352 w 451"/>
              <a:gd name="T55" fmla="*/ 2 h 414"/>
              <a:gd name="T56" fmla="*/ 83 w 451"/>
              <a:gd name="T57" fmla="*/ 212 h 414"/>
              <a:gd name="T58" fmla="*/ 128 w 451"/>
              <a:gd name="T59" fmla="*/ 286 h 414"/>
              <a:gd name="T60" fmla="*/ 202 w 451"/>
              <a:gd name="T61" fmla="*/ 331 h 414"/>
              <a:gd name="T62" fmla="*/ 123 w 451"/>
              <a:gd name="T63" fmla="*/ 318 h 414"/>
              <a:gd name="T64" fmla="*/ 68 w 451"/>
              <a:gd name="T65" fmla="*/ 345 h 414"/>
              <a:gd name="T66" fmla="*/ 96 w 451"/>
              <a:gd name="T67" fmla="*/ 290 h 414"/>
              <a:gd name="T68" fmla="*/ 0 w 451"/>
              <a:gd name="T69" fmla="*/ 414 h 414"/>
              <a:gd name="T70" fmla="*/ 123 w 451"/>
              <a:gd name="T71" fmla="*/ 3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414">
                <a:moveTo>
                  <a:pt x="350" y="239"/>
                </a:moveTo>
                <a:lnTo>
                  <a:pt x="352" y="239"/>
                </a:lnTo>
                <a:lnTo>
                  <a:pt x="352" y="264"/>
                </a:lnTo>
                <a:cubicBezTo>
                  <a:pt x="351" y="264"/>
                  <a:pt x="350" y="264"/>
                  <a:pt x="350" y="264"/>
                </a:cubicBezTo>
                <a:cubicBezTo>
                  <a:pt x="340" y="264"/>
                  <a:pt x="335" y="259"/>
                  <a:pt x="335" y="251"/>
                </a:cubicBezTo>
                <a:cubicBezTo>
                  <a:pt x="335" y="243"/>
                  <a:pt x="340" y="239"/>
                  <a:pt x="350" y="239"/>
                </a:cubicBezTo>
                <a:close/>
                <a:moveTo>
                  <a:pt x="364" y="279"/>
                </a:moveTo>
                <a:lnTo>
                  <a:pt x="364" y="306"/>
                </a:lnTo>
                <a:lnTo>
                  <a:pt x="366" y="306"/>
                </a:lnTo>
                <a:cubicBezTo>
                  <a:pt x="377" y="306"/>
                  <a:pt x="383" y="301"/>
                  <a:pt x="383" y="292"/>
                </a:cubicBezTo>
                <a:cubicBezTo>
                  <a:pt x="383" y="287"/>
                  <a:pt x="382" y="283"/>
                  <a:pt x="379" y="282"/>
                </a:cubicBezTo>
                <a:cubicBezTo>
                  <a:pt x="377" y="280"/>
                  <a:pt x="372" y="279"/>
                  <a:pt x="364" y="279"/>
                </a:cubicBezTo>
                <a:close/>
                <a:moveTo>
                  <a:pt x="451" y="270"/>
                </a:moveTo>
                <a:cubicBezTo>
                  <a:pt x="451" y="321"/>
                  <a:pt x="410" y="363"/>
                  <a:pt x="358" y="363"/>
                </a:cubicBezTo>
                <a:cubicBezTo>
                  <a:pt x="307" y="363"/>
                  <a:pt x="265" y="321"/>
                  <a:pt x="265" y="270"/>
                </a:cubicBezTo>
                <a:cubicBezTo>
                  <a:pt x="265" y="218"/>
                  <a:pt x="307" y="176"/>
                  <a:pt x="358" y="176"/>
                </a:cubicBezTo>
                <a:cubicBezTo>
                  <a:pt x="410" y="176"/>
                  <a:pt x="451" y="218"/>
                  <a:pt x="451" y="270"/>
                </a:cubicBezTo>
                <a:close/>
                <a:moveTo>
                  <a:pt x="400" y="292"/>
                </a:moveTo>
                <a:cubicBezTo>
                  <a:pt x="400" y="282"/>
                  <a:pt x="398" y="275"/>
                  <a:pt x="394" y="271"/>
                </a:cubicBezTo>
                <a:cubicBezTo>
                  <a:pt x="389" y="267"/>
                  <a:pt x="381" y="265"/>
                  <a:pt x="368" y="264"/>
                </a:cubicBezTo>
                <a:lnTo>
                  <a:pt x="364" y="264"/>
                </a:lnTo>
                <a:lnTo>
                  <a:pt x="364" y="239"/>
                </a:lnTo>
                <a:lnTo>
                  <a:pt x="367" y="239"/>
                </a:lnTo>
                <a:cubicBezTo>
                  <a:pt x="376" y="239"/>
                  <a:pt x="381" y="243"/>
                  <a:pt x="381" y="250"/>
                </a:cubicBezTo>
                <a:lnTo>
                  <a:pt x="381" y="252"/>
                </a:lnTo>
                <a:lnTo>
                  <a:pt x="397" y="252"/>
                </a:lnTo>
                <a:lnTo>
                  <a:pt x="397" y="250"/>
                </a:lnTo>
                <a:cubicBezTo>
                  <a:pt x="397" y="240"/>
                  <a:pt x="395" y="233"/>
                  <a:pt x="390" y="229"/>
                </a:cubicBezTo>
                <a:cubicBezTo>
                  <a:pt x="386" y="226"/>
                  <a:pt x="377" y="224"/>
                  <a:pt x="364" y="224"/>
                </a:cubicBezTo>
                <a:lnTo>
                  <a:pt x="364" y="214"/>
                </a:lnTo>
                <a:lnTo>
                  <a:pt x="352" y="214"/>
                </a:lnTo>
                <a:lnTo>
                  <a:pt x="352" y="224"/>
                </a:lnTo>
                <a:cubicBezTo>
                  <a:pt x="339" y="224"/>
                  <a:pt x="330" y="226"/>
                  <a:pt x="325" y="230"/>
                </a:cubicBezTo>
                <a:cubicBezTo>
                  <a:pt x="320" y="233"/>
                  <a:pt x="317" y="240"/>
                  <a:pt x="317" y="251"/>
                </a:cubicBezTo>
                <a:cubicBezTo>
                  <a:pt x="317" y="262"/>
                  <a:pt x="320" y="269"/>
                  <a:pt x="325" y="273"/>
                </a:cubicBezTo>
                <a:cubicBezTo>
                  <a:pt x="330" y="277"/>
                  <a:pt x="339" y="279"/>
                  <a:pt x="352" y="279"/>
                </a:cubicBezTo>
                <a:lnTo>
                  <a:pt x="352" y="306"/>
                </a:lnTo>
                <a:lnTo>
                  <a:pt x="350" y="306"/>
                </a:lnTo>
                <a:cubicBezTo>
                  <a:pt x="343" y="306"/>
                  <a:pt x="339" y="305"/>
                  <a:pt x="337" y="303"/>
                </a:cubicBezTo>
                <a:cubicBezTo>
                  <a:pt x="335" y="302"/>
                  <a:pt x="334" y="298"/>
                  <a:pt x="334" y="291"/>
                </a:cubicBezTo>
                <a:lnTo>
                  <a:pt x="334" y="289"/>
                </a:lnTo>
                <a:lnTo>
                  <a:pt x="316" y="289"/>
                </a:lnTo>
                <a:lnTo>
                  <a:pt x="316" y="293"/>
                </a:lnTo>
                <a:cubicBezTo>
                  <a:pt x="316" y="303"/>
                  <a:pt x="319" y="310"/>
                  <a:pt x="324" y="315"/>
                </a:cubicBezTo>
                <a:cubicBezTo>
                  <a:pt x="329" y="319"/>
                  <a:pt x="337" y="321"/>
                  <a:pt x="349" y="321"/>
                </a:cubicBezTo>
                <a:lnTo>
                  <a:pt x="352" y="321"/>
                </a:lnTo>
                <a:lnTo>
                  <a:pt x="352" y="332"/>
                </a:lnTo>
                <a:lnTo>
                  <a:pt x="364" y="332"/>
                </a:lnTo>
                <a:lnTo>
                  <a:pt x="364" y="321"/>
                </a:lnTo>
                <a:lnTo>
                  <a:pt x="368" y="321"/>
                </a:lnTo>
                <a:cubicBezTo>
                  <a:pt x="380" y="321"/>
                  <a:pt x="388" y="319"/>
                  <a:pt x="393" y="314"/>
                </a:cubicBezTo>
                <a:cubicBezTo>
                  <a:pt x="398" y="310"/>
                  <a:pt x="400" y="302"/>
                  <a:pt x="400" y="292"/>
                </a:cubicBezTo>
                <a:close/>
                <a:moveTo>
                  <a:pt x="197" y="277"/>
                </a:moveTo>
                <a:lnTo>
                  <a:pt x="412" y="61"/>
                </a:lnTo>
                <a:lnTo>
                  <a:pt x="414" y="0"/>
                </a:lnTo>
                <a:lnTo>
                  <a:pt x="352" y="2"/>
                </a:lnTo>
                <a:lnTo>
                  <a:pt x="137" y="217"/>
                </a:lnTo>
                <a:lnTo>
                  <a:pt x="83" y="212"/>
                </a:lnTo>
                <a:lnTo>
                  <a:pt x="24" y="271"/>
                </a:lnTo>
                <a:lnTo>
                  <a:pt x="128" y="286"/>
                </a:lnTo>
                <a:lnTo>
                  <a:pt x="143" y="390"/>
                </a:lnTo>
                <a:lnTo>
                  <a:pt x="202" y="331"/>
                </a:lnTo>
                <a:lnTo>
                  <a:pt x="197" y="277"/>
                </a:lnTo>
                <a:close/>
                <a:moveTo>
                  <a:pt x="123" y="318"/>
                </a:moveTo>
                <a:cubicBezTo>
                  <a:pt x="121" y="323"/>
                  <a:pt x="117" y="329"/>
                  <a:pt x="112" y="334"/>
                </a:cubicBezTo>
                <a:cubicBezTo>
                  <a:pt x="97" y="349"/>
                  <a:pt x="68" y="345"/>
                  <a:pt x="68" y="345"/>
                </a:cubicBezTo>
                <a:cubicBezTo>
                  <a:pt x="68" y="345"/>
                  <a:pt x="65" y="317"/>
                  <a:pt x="80" y="302"/>
                </a:cubicBezTo>
                <a:cubicBezTo>
                  <a:pt x="85" y="297"/>
                  <a:pt x="90" y="293"/>
                  <a:pt x="96" y="290"/>
                </a:cubicBezTo>
                <a:cubicBezTo>
                  <a:pt x="81" y="288"/>
                  <a:pt x="64" y="295"/>
                  <a:pt x="51" y="308"/>
                </a:cubicBezTo>
                <a:cubicBezTo>
                  <a:pt x="31" y="328"/>
                  <a:pt x="0" y="414"/>
                  <a:pt x="0" y="414"/>
                </a:cubicBezTo>
                <a:cubicBezTo>
                  <a:pt x="0" y="414"/>
                  <a:pt x="86" y="383"/>
                  <a:pt x="106" y="363"/>
                </a:cubicBezTo>
                <a:cubicBezTo>
                  <a:pt x="119" y="349"/>
                  <a:pt x="125" y="332"/>
                  <a:pt x="123" y="3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7500" lnSpcReduction="1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9" name="矩形 18"/>
          <p:cNvSpPr/>
          <p:nvPr>
            <p:custDataLst>
              <p:tags r:id="rId23"/>
            </p:custDataLst>
          </p:nvPr>
        </p:nvSpPr>
        <p:spPr bwMode="auto">
          <a:xfrm>
            <a:off x="6583030" y="2098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20" name="矩形 19"/>
          <p:cNvSpPr/>
          <p:nvPr>
            <p:custDataLst>
              <p:tags r:id="rId24"/>
            </p:custDataLst>
          </p:nvPr>
        </p:nvSpPr>
        <p:spPr>
          <a:xfrm>
            <a:off x="2725852" y="3612272"/>
            <a:ext cx="1368000" cy="45719"/>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24" name="矩形 23"/>
          <p:cNvSpPr/>
          <p:nvPr>
            <p:custDataLst>
              <p:tags r:id="rId25"/>
            </p:custDataLst>
          </p:nvPr>
        </p:nvSpPr>
        <p:spPr>
          <a:xfrm>
            <a:off x="5411647" y="3612272"/>
            <a:ext cx="1368000" cy="45719"/>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29" name="矩形 28"/>
          <p:cNvSpPr/>
          <p:nvPr>
            <p:custDataLst>
              <p:tags r:id="rId26"/>
            </p:custDataLst>
          </p:nvPr>
        </p:nvSpPr>
        <p:spPr>
          <a:xfrm>
            <a:off x="8097026" y="3606662"/>
            <a:ext cx="1368000" cy="45719"/>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custDataLst>
              <p:tags r:id="rId27"/>
            </p:custDataLst>
          </p:nvPr>
        </p:nvSpPr>
        <p:spPr bwMode="auto">
          <a:xfrm>
            <a:off x="3777788" y="1520408"/>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zh-CN" altLang="en-US"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对学</a:t>
            </a:r>
            <a:endParaRPr lang="zh-CN" altLang="en-US" sz="3200" b="1" spc="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3" name="文本框 32"/>
          <p:cNvSpPr txBox="1"/>
          <p:nvPr>
            <p:custDataLst>
              <p:tags r:id="rId28"/>
            </p:custDataLst>
          </p:nvPr>
        </p:nvSpPr>
        <p:spPr bwMode="auto">
          <a:xfrm>
            <a:off x="6687055" y="1398138"/>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zh-CN" altLang="en-US"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群学</a:t>
            </a:r>
            <a:endParaRPr lang="zh-CN" altLang="en-US" sz="3200" b="1" spc="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4" name="文本框 33"/>
          <p:cNvSpPr txBox="1"/>
          <p:nvPr>
            <p:custDataLst>
              <p:tags r:id="rId29"/>
            </p:custDataLst>
          </p:nvPr>
        </p:nvSpPr>
        <p:spPr bwMode="auto">
          <a:xfrm>
            <a:off x="9263210" y="1319074"/>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zh-CN" altLang="en-US" sz="3200" b="1" spc="30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巩固提升</a:t>
            </a:r>
            <a:endParaRPr lang="zh-CN" altLang="en-US" sz="3200" b="1" spc="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1" name="矩形 30"/>
          <p:cNvSpPr/>
          <p:nvPr/>
        </p:nvSpPr>
        <p:spPr>
          <a:xfrm>
            <a:off x="897622" y="2130804"/>
            <a:ext cx="2466364" cy="923330"/>
          </a:xfrm>
          <a:prstGeom prst="rect">
            <a:avLst/>
          </a:prstGeom>
        </p:spPr>
        <p:txBody>
          <a:bodyPr wrap="square">
            <a:spAutoFit/>
          </a:bodyPr>
          <a:lstStyle/>
          <a:p>
            <a:r>
              <a:rPr lang="zh-CN" altLang="en-US" dirty="0" smtClean="0"/>
              <a:t>认识哪些</a:t>
            </a:r>
            <a:r>
              <a:rPr lang="zh-CN" altLang="en-US" dirty="0" smtClean="0"/>
              <a:t>立体图形，试描述他们都有些什么特点？</a:t>
            </a:r>
            <a:endParaRPr lang="zh-CN" altLang="en-US" dirty="0"/>
          </a:p>
        </p:txBody>
      </p:sp>
      <p:sp>
        <p:nvSpPr>
          <p:cNvPr id="35" name="矩形 34"/>
          <p:cNvSpPr/>
          <p:nvPr/>
        </p:nvSpPr>
        <p:spPr>
          <a:xfrm>
            <a:off x="961343" y="4494294"/>
            <a:ext cx="2031325" cy="923330"/>
          </a:xfrm>
          <a:prstGeom prst="rect">
            <a:avLst/>
          </a:prstGeom>
        </p:spPr>
        <p:txBody>
          <a:bodyPr wrap="none">
            <a:spAutoFit/>
          </a:bodyPr>
          <a:lstStyle/>
          <a:p>
            <a:r>
              <a:rPr lang="zh-CN" altLang="en-US" dirty="0" smtClean="0"/>
              <a:t>教师规范语言</a:t>
            </a:r>
            <a:r>
              <a:rPr lang="zh-CN" altLang="en-US" dirty="0" smtClean="0"/>
              <a:t>表达</a:t>
            </a:r>
            <a:endParaRPr lang="en-US" altLang="zh-CN" dirty="0" smtClean="0"/>
          </a:p>
          <a:p>
            <a:endParaRPr lang="en-US" altLang="zh-CN" dirty="0" smtClean="0"/>
          </a:p>
          <a:p>
            <a:r>
              <a:rPr lang="en-US" altLang="zh-CN" dirty="0" smtClean="0"/>
              <a:t>      </a:t>
            </a:r>
            <a:r>
              <a:rPr lang="zh-CN" altLang="en-US" dirty="0" smtClean="0"/>
              <a:t>观察</a:t>
            </a:r>
            <a:endParaRPr lang="zh-CN" altLang="en-US" dirty="0"/>
          </a:p>
        </p:txBody>
      </p:sp>
      <p:sp>
        <p:nvSpPr>
          <p:cNvPr id="36" name="矩形 35"/>
          <p:cNvSpPr/>
          <p:nvPr/>
        </p:nvSpPr>
        <p:spPr>
          <a:xfrm>
            <a:off x="3585654" y="2246045"/>
            <a:ext cx="2185214" cy="369332"/>
          </a:xfrm>
          <a:prstGeom prst="rect">
            <a:avLst/>
          </a:prstGeom>
        </p:spPr>
        <p:txBody>
          <a:bodyPr wrap="none">
            <a:spAutoFit/>
          </a:bodyPr>
          <a:lstStyle/>
          <a:p>
            <a:r>
              <a:rPr lang="zh-CN" altLang="en-US" dirty="0" smtClean="0"/>
              <a:t>我搭你画</a:t>
            </a:r>
            <a:r>
              <a:rPr lang="en-US" dirty="0" smtClean="0"/>
              <a:t>(</a:t>
            </a:r>
            <a:r>
              <a:rPr lang="zh-CN" altLang="en-US" dirty="0" smtClean="0"/>
              <a:t>从正面看</a:t>
            </a:r>
            <a:r>
              <a:rPr lang="en-US" dirty="0" smtClean="0"/>
              <a:t>)</a:t>
            </a:r>
            <a:endParaRPr lang="zh-CN" altLang="en-US" dirty="0"/>
          </a:p>
        </p:txBody>
      </p:sp>
      <p:graphicFrame>
        <p:nvGraphicFramePr>
          <p:cNvPr id="37" name="表格 36"/>
          <p:cNvGraphicFramePr>
            <a:graphicFrameLocks noGrp="1"/>
          </p:cNvGraphicFramePr>
          <p:nvPr/>
        </p:nvGraphicFramePr>
        <p:xfrm>
          <a:off x="3651076" y="4580668"/>
          <a:ext cx="2405776" cy="1371600"/>
        </p:xfrm>
        <a:graphic>
          <a:graphicData uri="http://schemas.openxmlformats.org/drawingml/2006/table">
            <a:tbl>
              <a:tblPr/>
              <a:tblGrid>
                <a:gridCol w="2405776"/>
              </a:tblGrid>
              <a:tr h="0">
                <a:tc>
                  <a:txBody>
                    <a:bodyPr/>
                    <a:lstStyle/>
                    <a:p>
                      <a:pPr algn="l">
                        <a:spcAft>
                          <a:spcPts val="0"/>
                        </a:spcAft>
                      </a:pPr>
                      <a:r>
                        <a:rPr lang="zh-CN" altLang="en-US" sz="1800" kern="1200" dirty="0" smtClean="0">
                          <a:solidFill>
                            <a:schemeClr val="tx1"/>
                          </a:solidFill>
                          <a:latin typeface="+mn-lt"/>
                          <a:ea typeface="+mn-ea"/>
                          <a:cs typeface="+mn-cs"/>
                        </a:rPr>
                        <a:t>教师规范</a:t>
                      </a:r>
                      <a:r>
                        <a:rPr lang="zh-CN" altLang="en-US" sz="1800" kern="1200" dirty="0" smtClean="0">
                          <a:solidFill>
                            <a:schemeClr val="tx1"/>
                          </a:solidFill>
                          <a:latin typeface="+mn-lt"/>
                          <a:ea typeface="+mn-ea"/>
                          <a:cs typeface="+mn-cs"/>
                        </a:rPr>
                        <a:t>解答提升学生动手操作能力，语言表达能力。</a:t>
                      </a:r>
                      <a:endParaRPr lang="en-US" altLang="zh-CN" sz="1800" kern="1200" dirty="0" smtClean="0">
                        <a:solidFill>
                          <a:schemeClr val="tx1"/>
                        </a:solidFill>
                        <a:latin typeface="+mn-lt"/>
                        <a:ea typeface="+mn-ea"/>
                        <a:cs typeface="+mn-cs"/>
                      </a:endParaRPr>
                    </a:p>
                    <a:p>
                      <a:pPr algn="l">
                        <a:spcAft>
                          <a:spcPts val="0"/>
                        </a:spcAft>
                      </a:pPr>
                      <a:endParaRPr lang="en-US" altLang="zh-CN" sz="1800" kern="1200" dirty="0" smtClean="0">
                        <a:solidFill>
                          <a:schemeClr val="tx1"/>
                        </a:solidFill>
                        <a:latin typeface="+mn-lt"/>
                        <a:ea typeface="+mn-ea"/>
                        <a:cs typeface="+mn-cs"/>
                      </a:endParaRPr>
                    </a:p>
                    <a:p>
                      <a:pPr algn="l">
                        <a:spcAft>
                          <a:spcPts val="0"/>
                        </a:spcAft>
                      </a:pPr>
                      <a:r>
                        <a:rPr lang="en-US" altLang="zh-CN" sz="1800" kern="1200" dirty="0" smtClean="0">
                          <a:solidFill>
                            <a:schemeClr val="tx1"/>
                          </a:solidFill>
                          <a:latin typeface="+mn-lt"/>
                          <a:ea typeface="+mn-ea"/>
                          <a:cs typeface="+mn-cs"/>
                        </a:rPr>
                        <a:t>        </a:t>
                      </a:r>
                      <a:r>
                        <a:rPr lang="zh-CN" altLang="en-US" sz="1800" kern="1200" dirty="0" smtClean="0">
                          <a:solidFill>
                            <a:schemeClr val="tx1"/>
                          </a:solidFill>
                          <a:latin typeface="+mn-lt"/>
                          <a:ea typeface="+mn-ea"/>
                          <a:cs typeface="+mn-cs"/>
                        </a:rPr>
                        <a:t>操作  </a:t>
                      </a:r>
                      <a:endParaRPr lang="zh-CN" altLang="en-US" sz="1800" kern="1200" dirty="0" smtClean="0">
                        <a:solidFill>
                          <a:schemeClr val="tx1"/>
                        </a:solidFill>
                        <a:latin typeface="+mn-lt"/>
                        <a:ea typeface="+mn-ea"/>
                        <a:cs typeface="+mn-cs"/>
                      </a:endParaRPr>
                    </a:p>
                  </a:txBody>
                  <a:tcPr marL="114300" marR="114300" marT="0" marB="0">
                    <a:lnL>
                      <a:noFill/>
                    </a:lnL>
                    <a:lnR>
                      <a:noFill/>
                    </a:lnR>
                    <a:lnT>
                      <a:noFill/>
                    </a:lnT>
                    <a:lnB>
                      <a:noFill/>
                    </a:lnB>
                  </a:tcPr>
                </a:tc>
              </a:tr>
            </a:tbl>
          </a:graphicData>
        </a:graphic>
      </p:graphicFrame>
      <p:sp>
        <p:nvSpPr>
          <p:cNvPr id="9218" name="Rectangle 2"/>
          <p:cNvSpPr>
            <a:spLocks noChangeArrowheads="1"/>
          </p:cNvSpPr>
          <p:nvPr/>
        </p:nvSpPr>
        <p:spPr bwMode="auto">
          <a:xfrm>
            <a:off x="242888" y="1663700"/>
            <a:ext cx="457200" cy="4349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17" name="Rectangle 1"/>
          <p:cNvSpPr>
            <a:spLocks noChangeArrowheads="1"/>
          </p:cNvSpPr>
          <p:nvPr/>
        </p:nvSpPr>
        <p:spPr bwMode="auto">
          <a:xfrm>
            <a:off x="242888" y="1228725"/>
            <a:ext cx="457200" cy="4349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19"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9220" name="Rectangle 4"/>
          <p:cNvSpPr>
            <a:spLocks noChangeArrowheads="1"/>
          </p:cNvSpPr>
          <p:nvPr/>
        </p:nvSpPr>
        <p:spPr bwMode="auto">
          <a:xfrm>
            <a:off x="0" y="0"/>
            <a:ext cx="213520" cy="2154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rPr>
              <a:t> </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8" name="矩形 37"/>
          <p:cNvSpPr/>
          <p:nvPr/>
        </p:nvSpPr>
        <p:spPr>
          <a:xfrm>
            <a:off x="6459650" y="2095043"/>
            <a:ext cx="2835351" cy="646331"/>
          </a:xfrm>
          <a:prstGeom prst="rect">
            <a:avLst/>
          </a:prstGeom>
        </p:spPr>
        <p:txBody>
          <a:bodyPr wrap="square">
            <a:spAutoFit/>
          </a:bodyPr>
          <a:lstStyle/>
          <a:p>
            <a:r>
              <a:rPr lang="zh-CN" altLang="en-US" dirty="0" smtClean="0"/>
              <a:t>淘气、笑笑、小鸟看到的各是什么形状？</a:t>
            </a:r>
            <a:endParaRPr lang="zh-CN" altLang="en-US" dirty="0"/>
          </a:p>
        </p:txBody>
      </p:sp>
      <p:sp>
        <p:nvSpPr>
          <p:cNvPr id="39" name="矩形 38"/>
          <p:cNvSpPr/>
          <p:nvPr/>
        </p:nvSpPr>
        <p:spPr>
          <a:xfrm>
            <a:off x="6350465" y="4418629"/>
            <a:ext cx="2583809" cy="2308324"/>
          </a:xfrm>
          <a:prstGeom prst="rect">
            <a:avLst/>
          </a:prstGeom>
        </p:spPr>
        <p:txBody>
          <a:bodyPr wrap="square">
            <a:spAutoFit/>
          </a:bodyPr>
          <a:lstStyle/>
          <a:p>
            <a:r>
              <a:rPr lang="zh-CN" altLang="en-US" dirty="0" smtClean="0"/>
              <a:t>能辨认从正面、侧面和上面观察到的物体的形状。能正确画出用几个正方体拼搭的图形从不同角度看到的形状</a:t>
            </a:r>
            <a:r>
              <a:rPr lang="zh-CN" altLang="en-US" dirty="0" smtClean="0"/>
              <a:t>。（小组合作交流）</a:t>
            </a:r>
            <a:endParaRPr lang="en-US" altLang="zh-CN" dirty="0" smtClean="0"/>
          </a:p>
          <a:p>
            <a:endParaRPr lang="en-US" altLang="zh-CN" dirty="0" smtClean="0"/>
          </a:p>
          <a:p>
            <a:r>
              <a:rPr lang="en-US" altLang="zh-CN" dirty="0" smtClean="0"/>
              <a:t>            </a:t>
            </a:r>
            <a:r>
              <a:rPr lang="zh-CN" altLang="en-US" dirty="0" smtClean="0"/>
              <a:t>思考</a:t>
            </a:r>
            <a:endParaRPr lang="en-US" altLang="zh-CN" dirty="0" smtClean="0"/>
          </a:p>
        </p:txBody>
      </p:sp>
      <p:sp>
        <p:nvSpPr>
          <p:cNvPr id="40" name="矩形 39"/>
          <p:cNvSpPr/>
          <p:nvPr/>
        </p:nvSpPr>
        <p:spPr>
          <a:xfrm>
            <a:off x="9280112" y="2111821"/>
            <a:ext cx="2649034" cy="923330"/>
          </a:xfrm>
          <a:prstGeom prst="rect">
            <a:avLst/>
          </a:prstGeom>
        </p:spPr>
        <p:txBody>
          <a:bodyPr wrap="square">
            <a:spAutoFit/>
          </a:bodyPr>
          <a:lstStyle/>
          <a:p>
            <a:r>
              <a:rPr lang="zh-CN" altLang="en-US" dirty="0" smtClean="0"/>
              <a:t>把从正面、上面、和左面看到的形状分别在方格纸上</a:t>
            </a:r>
            <a:endParaRPr lang="zh-CN" altLang="en-US" dirty="0"/>
          </a:p>
        </p:txBody>
      </p:sp>
      <p:sp>
        <p:nvSpPr>
          <p:cNvPr id="41" name="矩形 40"/>
          <p:cNvSpPr/>
          <p:nvPr/>
        </p:nvSpPr>
        <p:spPr>
          <a:xfrm>
            <a:off x="9881837" y="5970756"/>
            <a:ext cx="649537" cy="369332"/>
          </a:xfrm>
          <a:prstGeom prst="rect">
            <a:avLst/>
          </a:prstGeom>
        </p:spPr>
        <p:txBody>
          <a:bodyPr wrap="none">
            <a:spAutoFit/>
          </a:bodyPr>
          <a:lstStyle/>
          <a:p>
            <a:r>
              <a:rPr lang="zh-CN" altLang="en-US" b="1" dirty="0" smtClean="0">
                <a:latin typeface="+mn-ea"/>
              </a:rPr>
              <a:t>想象</a:t>
            </a:r>
            <a:endParaRPr lang="zh-CN" altLang="en-US" b="1" dirty="0">
              <a:latin typeface="+mn-ea"/>
            </a:endParaRPr>
          </a:p>
        </p:txBody>
      </p:sp>
    </p:spTree>
    <p:custDataLst>
      <p:tags r:id="rId1"/>
    </p:custData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a:xfrm>
            <a:off x="1961516" y="1297306"/>
            <a:ext cx="7803270" cy="2066680"/>
          </a:xfrm>
        </p:spPr>
        <p:txBody>
          <a:bodyPr>
            <a:normAutofit fontScale="90000"/>
          </a:bodyPr>
          <a:lstStyle/>
          <a:p>
            <a:r>
              <a:rPr lang="en-US" altLang="zh-CN" sz="3600" dirty="0" smtClean="0"/>
              <a:t/>
            </a:r>
            <a:br>
              <a:rPr lang="en-US" altLang="zh-CN" sz="3600" dirty="0" smtClean="0"/>
            </a:br>
            <a:r>
              <a:rPr lang="en-US" altLang="zh-CN" sz="3600" dirty="0" smtClean="0"/>
              <a:t/>
            </a:r>
            <a:br>
              <a:rPr lang="en-US" altLang="zh-CN" sz="3600" dirty="0" smtClean="0"/>
            </a:br>
            <a:r>
              <a:rPr lang="en-US" altLang="zh-CN" sz="3600" dirty="0" smtClean="0"/>
              <a:t/>
            </a:r>
            <a:br>
              <a:rPr lang="en-US" altLang="zh-CN" sz="3600" dirty="0" smtClean="0"/>
            </a:br>
            <a:r>
              <a:rPr lang="zh-CN" altLang="en-US" sz="3600" dirty="0" smtClean="0"/>
              <a:t>结束语：</a:t>
            </a:r>
            <a:r>
              <a:rPr lang="en-US" altLang="zh-CN" sz="3600" dirty="0" smtClean="0"/>
              <a:t/>
            </a:r>
            <a:br>
              <a:rPr lang="en-US" altLang="zh-CN" sz="3600" dirty="0" smtClean="0"/>
            </a:br>
            <a:r>
              <a:rPr lang="zh-CN" altLang="en-US" sz="3100" dirty="0" smtClean="0">
                <a:solidFill>
                  <a:schemeClr val="tx1"/>
                </a:solidFill>
                <a:latin typeface="仿宋" pitchFamily="49" charset="-122"/>
                <a:ea typeface="仿宋" pitchFamily="49" charset="-122"/>
              </a:rPr>
              <a:t>第二学段</a:t>
            </a:r>
            <a:r>
              <a:rPr lang="en-US" altLang="zh-CN" sz="3100" dirty="0" smtClean="0">
                <a:solidFill>
                  <a:schemeClr val="tx1"/>
                </a:solidFill>
                <a:latin typeface="仿宋" pitchFamily="49" charset="-122"/>
                <a:ea typeface="仿宋" pitchFamily="49" charset="-122"/>
              </a:rPr>
              <a:t> </a:t>
            </a:r>
            <a:r>
              <a:rPr lang="zh-CN" altLang="en-US" sz="3100" dirty="0" smtClean="0">
                <a:solidFill>
                  <a:schemeClr val="tx1"/>
                </a:solidFill>
                <a:latin typeface="仿宋" pitchFamily="49" charset="-122"/>
                <a:ea typeface="仿宋" pitchFamily="49" charset="-122"/>
              </a:rPr>
              <a:t>，一是观察有几个正方体搭成物体；二是感受观察的范围，随着观察点的变化了解物体之间的相互关系。活动任务除了观察与辨认，还包括画出观察到的物体的形状的草图和根据形状图还原立体图。</a:t>
            </a:r>
            <a:r>
              <a:rPr lang="en-US" altLang="zh-CN" sz="3100" dirty="0" smtClean="0">
                <a:solidFill>
                  <a:schemeClr val="tx1"/>
                </a:solidFill>
                <a:latin typeface="仿宋" pitchFamily="49" charset="-122"/>
                <a:ea typeface="仿宋" pitchFamily="49" charset="-122"/>
              </a:rPr>
              <a:t/>
            </a:r>
            <a:br>
              <a:rPr lang="en-US" altLang="zh-CN" sz="3100" dirty="0" smtClean="0">
                <a:solidFill>
                  <a:schemeClr val="tx1"/>
                </a:solidFill>
                <a:latin typeface="仿宋" pitchFamily="49" charset="-122"/>
                <a:ea typeface="仿宋" pitchFamily="49" charset="-122"/>
              </a:rPr>
            </a:br>
            <a:r>
              <a:rPr lang="zh-CN" altLang="en-US" sz="3100" dirty="0" smtClean="0">
                <a:solidFill>
                  <a:schemeClr val="tx1"/>
                </a:solidFill>
                <a:latin typeface="仿宋" pitchFamily="49" charset="-122"/>
                <a:ea typeface="仿宋" pitchFamily="49" charset="-122"/>
              </a:rPr>
              <a:t>让学生通过</a:t>
            </a:r>
            <a:r>
              <a:rPr lang="zh-CN" altLang="en-US" sz="3100" dirty="0" smtClean="0">
                <a:solidFill>
                  <a:schemeClr val="tx1"/>
                </a:solidFill>
                <a:latin typeface="仿宋" pitchFamily="49" charset="-122"/>
                <a:ea typeface="仿宋" pitchFamily="49" charset="-122"/>
              </a:rPr>
              <a:t>观察</a:t>
            </a:r>
            <a:r>
              <a:rPr lang="en-US" altLang="zh-CN" sz="3100" dirty="0" smtClean="0">
                <a:solidFill>
                  <a:schemeClr val="tx1"/>
                </a:solidFill>
                <a:latin typeface="仿宋" pitchFamily="49" charset="-122"/>
                <a:ea typeface="仿宋" pitchFamily="49" charset="-122"/>
              </a:rPr>
              <a:t>—</a:t>
            </a:r>
            <a:r>
              <a:rPr lang="zh-CN" altLang="en-US" sz="3100" dirty="0" smtClean="0">
                <a:solidFill>
                  <a:schemeClr val="tx1"/>
                </a:solidFill>
                <a:latin typeface="仿宋" pitchFamily="49" charset="-122"/>
                <a:ea typeface="仿宋" pitchFamily="49" charset="-122"/>
              </a:rPr>
              <a:t>操作</a:t>
            </a:r>
            <a:r>
              <a:rPr lang="en-US" altLang="zh-CN" sz="3100" dirty="0" smtClean="0">
                <a:solidFill>
                  <a:schemeClr val="tx1"/>
                </a:solidFill>
                <a:latin typeface="仿宋" pitchFamily="49" charset="-122"/>
                <a:ea typeface="仿宋" pitchFamily="49" charset="-122"/>
              </a:rPr>
              <a:t>—</a:t>
            </a:r>
            <a:r>
              <a:rPr lang="zh-CN" altLang="en-US" sz="3100" dirty="0" smtClean="0">
                <a:solidFill>
                  <a:schemeClr val="tx1"/>
                </a:solidFill>
                <a:latin typeface="仿宋" pitchFamily="49" charset="-122"/>
                <a:ea typeface="仿宋" pitchFamily="49" charset="-122"/>
              </a:rPr>
              <a:t>思考</a:t>
            </a:r>
            <a:r>
              <a:rPr lang="en-US" altLang="zh-CN" sz="3100" dirty="0" smtClean="0">
                <a:solidFill>
                  <a:schemeClr val="tx1"/>
                </a:solidFill>
                <a:latin typeface="仿宋" pitchFamily="49" charset="-122"/>
                <a:ea typeface="仿宋" pitchFamily="49" charset="-122"/>
              </a:rPr>
              <a:t>—</a:t>
            </a:r>
            <a:r>
              <a:rPr lang="zh-CN" altLang="en-US" sz="3100" dirty="0" smtClean="0">
                <a:solidFill>
                  <a:schemeClr val="tx1"/>
                </a:solidFill>
                <a:latin typeface="仿宋" pitchFamily="49" charset="-122"/>
                <a:ea typeface="仿宋" pitchFamily="49" charset="-122"/>
              </a:rPr>
              <a:t>想象等活动，分展学生的空间观念</a:t>
            </a:r>
            <a:r>
              <a:rPr lang="zh-CN" altLang="en-US" sz="2000" dirty="0" smtClean="0">
                <a:solidFill>
                  <a:schemeClr val="tx1"/>
                </a:solidFill>
                <a:latin typeface="黑体" pitchFamily="49" charset="-122"/>
                <a:ea typeface="黑体" pitchFamily="49" charset="-122"/>
              </a:rPr>
              <a:t>。</a:t>
            </a:r>
            <a:endParaRPr lang="en-US" altLang="zh-CN" sz="2000" dirty="0">
              <a:solidFill>
                <a:schemeClr val="tx1"/>
              </a:solidFill>
              <a:latin typeface="黑体" pitchFamily="49" charset="-122"/>
              <a:ea typeface="黑体" pitchFamily="49" charset="-122"/>
            </a:endParaRPr>
          </a:p>
        </p:txBody>
      </p:sp>
      <p:sp>
        <p:nvSpPr>
          <p:cNvPr id="78" name="矩形 77"/>
          <p:cNvSpPr/>
          <p:nvPr>
            <p:custDataLst>
              <p:tags r:id="rId3"/>
            </p:custDataLst>
          </p:nvPr>
        </p:nvSpPr>
        <p:spPr bwMode="auto">
          <a:xfrm>
            <a:off x="3772780" y="5053208"/>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81" name="矩形 80"/>
          <p:cNvSpPr/>
          <p:nvPr>
            <p:custDataLst>
              <p:tags r:id="rId4"/>
            </p:custDataLst>
          </p:nvPr>
        </p:nvSpPr>
        <p:spPr bwMode="auto">
          <a:xfrm>
            <a:off x="9139280" y="5053208"/>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67" name="矩形 66"/>
          <p:cNvSpPr/>
          <p:nvPr>
            <p:custDataLst>
              <p:tags r:id="rId5"/>
            </p:custDataLst>
          </p:nvPr>
        </p:nvSpPr>
        <p:spPr bwMode="auto">
          <a:xfrm>
            <a:off x="1089530" y="1971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87" name="矩形 86"/>
          <p:cNvSpPr/>
          <p:nvPr>
            <p:custDataLst>
              <p:tags r:id="rId6"/>
            </p:custDataLst>
          </p:nvPr>
        </p:nvSpPr>
        <p:spPr bwMode="auto">
          <a:xfrm>
            <a:off x="6405697" y="2005033"/>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88" name="文本框 87"/>
          <p:cNvSpPr txBox="1"/>
          <p:nvPr>
            <p:custDataLst>
              <p:tags r:id="rId7"/>
            </p:custDataLst>
          </p:nvPr>
        </p:nvSpPr>
        <p:spPr bwMode="auto">
          <a:xfrm>
            <a:off x="6456030" y="1551605"/>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rmAutofit fontScale="925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en-US" altLang="zh-CN" sz="2000" b="1" spc="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7" name="文本框 6"/>
          <p:cNvSpPr txBox="1"/>
          <p:nvPr>
            <p:custDataLst>
              <p:tags r:id="rId8"/>
            </p:custDataLst>
          </p:nvPr>
        </p:nvSpPr>
        <p:spPr bwMode="auto">
          <a:xfrm>
            <a:off x="9139280" y="4633336"/>
            <a:ext cx="1963191" cy="3875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0" anchor="b" anchorCtr="0">
            <a:normAutofit fontScale="925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30000"/>
              </a:lnSpc>
              <a:spcBef>
                <a:spcPct val="0"/>
              </a:spcBef>
              <a:buFontTx/>
              <a:buNone/>
            </a:pPr>
            <a:r>
              <a:rPr lang="en-US" altLang="zh-CN" sz="2000" b="1" spc="3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10" name="任意多边形 9"/>
          <p:cNvSpPr/>
          <p:nvPr>
            <p:custDataLst>
              <p:tags r:id="rId9"/>
            </p:custDataLst>
          </p:nvPr>
        </p:nvSpPr>
        <p:spPr>
          <a:xfrm>
            <a:off x="9945297" y="2094974"/>
            <a:ext cx="351157" cy="296105"/>
          </a:xfrm>
          <a:custGeom>
            <a:avLst/>
            <a:gdLst>
              <a:gd name="T0" fmla="*/ 612 w 624"/>
              <a:gd name="T1" fmla="*/ 78 h 527"/>
              <a:gd name="T2" fmla="*/ 546 w 624"/>
              <a:gd name="T3" fmla="*/ 12 h 527"/>
              <a:gd name="T4" fmla="*/ 502 w 624"/>
              <a:gd name="T5" fmla="*/ 11 h 527"/>
              <a:gd name="T6" fmla="*/ 252 w 624"/>
              <a:gd name="T7" fmla="*/ 236 h 527"/>
              <a:gd name="T8" fmla="*/ 206 w 624"/>
              <a:gd name="T9" fmla="*/ 236 h 527"/>
              <a:gd name="T10" fmla="*/ 138 w 624"/>
              <a:gd name="T11" fmla="*/ 177 h 527"/>
              <a:gd name="T12" fmla="*/ 93 w 624"/>
              <a:gd name="T13" fmla="*/ 178 h 527"/>
              <a:gd name="T14" fmla="*/ 12 w 624"/>
              <a:gd name="T15" fmla="*/ 259 h 527"/>
              <a:gd name="T16" fmla="*/ 12 w 624"/>
              <a:gd name="T17" fmla="*/ 303 h 527"/>
              <a:gd name="T18" fmla="*/ 214 w 624"/>
              <a:gd name="T19" fmla="*/ 505 h 527"/>
              <a:gd name="T20" fmla="*/ 229 w 624"/>
              <a:gd name="T21" fmla="*/ 519 h 527"/>
              <a:gd name="T22" fmla="*/ 264 w 624"/>
              <a:gd name="T23" fmla="*/ 511 h 527"/>
              <a:gd name="T24" fmla="*/ 613 w 624"/>
              <a:gd name="T25" fmla="*/ 123 h 527"/>
              <a:gd name="T26" fmla="*/ 612 w 624"/>
              <a:gd name="T27" fmla="*/ 78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4" h="527">
                <a:moveTo>
                  <a:pt x="612" y="78"/>
                </a:moveTo>
                <a:lnTo>
                  <a:pt x="546" y="12"/>
                </a:lnTo>
                <a:cubicBezTo>
                  <a:pt x="534" y="0"/>
                  <a:pt x="514" y="0"/>
                  <a:pt x="502" y="11"/>
                </a:cubicBezTo>
                <a:lnTo>
                  <a:pt x="252" y="236"/>
                </a:lnTo>
                <a:cubicBezTo>
                  <a:pt x="239" y="247"/>
                  <a:pt x="218" y="247"/>
                  <a:pt x="206" y="236"/>
                </a:cubicBezTo>
                <a:lnTo>
                  <a:pt x="138" y="177"/>
                </a:lnTo>
                <a:cubicBezTo>
                  <a:pt x="125" y="166"/>
                  <a:pt x="105" y="166"/>
                  <a:pt x="93" y="178"/>
                </a:cubicBezTo>
                <a:lnTo>
                  <a:pt x="12" y="259"/>
                </a:lnTo>
                <a:cubicBezTo>
                  <a:pt x="0" y="271"/>
                  <a:pt x="0" y="291"/>
                  <a:pt x="12" y="303"/>
                </a:cubicBezTo>
                <a:lnTo>
                  <a:pt x="214" y="505"/>
                </a:lnTo>
                <a:lnTo>
                  <a:pt x="229" y="519"/>
                </a:lnTo>
                <a:cubicBezTo>
                  <a:pt x="237" y="527"/>
                  <a:pt x="252" y="524"/>
                  <a:pt x="264" y="511"/>
                </a:cubicBezTo>
                <a:lnTo>
                  <a:pt x="613" y="123"/>
                </a:lnTo>
                <a:cubicBezTo>
                  <a:pt x="624" y="110"/>
                  <a:pt x="624" y="90"/>
                  <a:pt x="612" y="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7500" lnSpcReduction="2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3" name="任意多边形 12"/>
          <p:cNvSpPr/>
          <p:nvPr>
            <p:custDataLst>
              <p:tags r:id="rId10"/>
            </p:custDataLst>
          </p:nvPr>
        </p:nvSpPr>
        <p:spPr>
          <a:xfrm rot="21385673">
            <a:off x="919833" y="2647758"/>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7500" lnSpcReduction="20000"/>
          </a:bodyPr>
          <a:lstStyle/>
          <a:p>
            <a:pPr algn="ctr"/>
            <a:r>
              <a:rPr lang="en-US" dirty="0">
                <a:latin typeface="微软雅黑" panose="020B0503020204020204" charset="-122"/>
                <a:ea typeface="微软雅黑" panose="020B0503020204020204" charset="-122"/>
                <a:cs typeface="微软雅黑" panose="020B0503020204020204" charset="-122"/>
              </a:rPr>
              <a:t>11</a:t>
            </a:r>
            <a:endParaRPr lang="en-US" sz="3600" dirty="0">
              <a:latin typeface="微软雅黑" panose="020B0503020204020204" charset="-122"/>
              <a:ea typeface="微软雅黑" panose="020B0503020204020204" charset="-122"/>
              <a:cs typeface="微软雅黑" panose="020B0503020204020204" charset="-122"/>
            </a:endParaRPr>
          </a:p>
        </p:txBody>
      </p:sp>
      <p:sp>
        <p:nvSpPr>
          <p:cNvPr id="14" name="矩形 13"/>
          <p:cNvSpPr/>
          <p:nvPr>
            <p:custDataLst>
              <p:tags r:id="rId11"/>
            </p:custDataLst>
          </p:nvPr>
        </p:nvSpPr>
        <p:spPr bwMode="auto">
          <a:xfrm>
            <a:off x="1216530" y="2098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
        <p:nvSpPr>
          <p:cNvPr id="18" name="任意多边形 17"/>
          <p:cNvSpPr/>
          <p:nvPr>
            <p:custDataLst>
              <p:tags r:id="rId12"/>
            </p:custDataLst>
          </p:nvPr>
        </p:nvSpPr>
        <p:spPr>
          <a:xfrm>
            <a:off x="9894389" y="3022513"/>
            <a:ext cx="351157" cy="321945"/>
          </a:xfrm>
          <a:custGeom>
            <a:avLst/>
            <a:gdLst>
              <a:gd name="T0" fmla="*/ 352 w 451"/>
              <a:gd name="T1" fmla="*/ 239 h 414"/>
              <a:gd name="T2" fmla="*/ 350 w 451"/>
              <a:gd name="T3" fmla="*/ 264 h 414"/>
              <a:gd name="T4" fmla="*/ 350 w 451"/>
              <a:gd name="T5" fmla="*/ 239 h 414"/>
              <a:gd name="T6" fmla="*/ 364 w 451"/>
              <a:gd name="T7" fmla="*/ 306 h 414"/>
              <a:gd name="T8" fmla="*/ 383 w 451"/>
              <a:gd name="T9" fmla="*/ 292 h 414"/>
              <a:gd name="T10" fmla="*/ 364 w 451"/>
              <a:gd name="T11" fmla="*/ 279 h 414"/>
              <a:gd name="T12" fmla="*/ 358 w 451"/>
              <a:gd name="T13" fmla="*/ 363 h 414"/>
              <a:gd name="T14" fmla="*/ 358 w 451"/>
              <a:gd name="T15" fmla="*/ 176 h 414"/>
              <a:gd name="T16" fmla="*/ 400 w 451"/>
              <a:gd name="T17" fmla="*/ 292 h 414"/>
              <a:gd name="T18" fmla="*/ 368 w 451"/>
              <a:gd name="T19" fmla="*/ 264 h 414"/>
              <a:gd name="T20" fmla="*/ 364 w 451"/>
              <a:gd name="T21" fmla="*/ 239 h 414"/>
              <a:gd name="T22" fmla="*/ 381 w 451"/>
              <a:gd name="T23" fmla="*/ 250 h 414"/>
              <a:gd name="T24" fmla="*/ 397 w 451"/>
              <a:gd name="T25" fmla="*/ 252 h 414"/>
              <a:gd name="T26" fmla="*/ 390 w 451"/>
              <a:gd name="T27" fmla="*/ 229 h 414"/>
              <a:gd name="T28" fmla="*/ 364 w 451"/>
              <a:gd name="T29" fmla="*/ 214 h 414"/>
              <a:gd name="T30" fmla="*/ 352 w 451"/>
              <a:gd name="T31" fmla="*/ 224 h 414"/>
              <a:gd name="T32" fmla="*/ 317 w 451"/>
              <a:gd name="T33" fmla="*/ 251 h 414"/>
              <a:gd name="T34" fmla="*/ 352 w 451"/>
              <a:gd name="T35" fmla="*/ 279 h 414"/>
              <a:gd name="T36" fmla="*/ 350 w 451"/>
              <a:gd name="T37" fmla="*/ 306 h 414"/>
              <a:gd name="T38" fmla="*/ 334 w 451"/>
              <a:gd name="T39" fmla="*/ 291 h 414"/>
              <a:gd name="T40" fmla="*/ 316 w 451"/>
              <a:gd name="T41" fmla="*/ 289 h 414"/>
              <a:gd name="T42" fmla="*/ 324 w 451"/>
              <a:gd name="T43" fmla="*/ 315 h 414"/>
              <a:gd name="T44" fmla="*/ 352 w 451"/>
              <a:gd name="T45" fmla="*/ 321 h 414"/>
              <a:gd name="T46" fmla="*/ 364 w 451"/>
              <a:gd name="T47" fmla="*/ 332 h 414"/>
              <a:gd name="T48" fmla="*/ 368 w 451"/>
              <a:gd name="T49" fmla="*/ 321 h 414"/>
              <a:gd name="T50" fmla="*/ 400 w 451"/>
              <a:gd name="T51" fmla="*/ 292 h 414"/>
              <a:gd name="T52" fmla="*/ 412 w 451"/>
              <a:gd name="T53" fmla="*/ 61 h 414"/>
              <a:gd name="T54" fmla="*/ 352 w 451"/>
              <a:gd name="T55" fmla="*/ 2 h 414"/>
              <a:gd name="T56" fmla="*/ 83 w 451"/>
              <a:gd name="T57" fmla="*/ 212 h 414"/>
              <a:gd name="T58" fmla="*/ 128 w 451"/>
              <a:gd name="T59" fmla="*/ 286 h 414"/>
              <a:gd name="T60" fmla="*/ 202 w 451"/>
              <a:gd name="T61" fmla="*/ 331 h 414"/>
              <a:gd name="T62" fmla="*/ 123 w 451"/>
              <a:gd name="T63" fmla="*/ 318 h 414"/>
              <a:gd name="T64" fmla="*/ 68 w 451"/>
              <a:gd name="T65" fmla="*/ 345 h 414"/>
              <a:gd name="T66" fmla="*/ 96 w 451"/>
              <a:gd name="T67" fmla="*/ 290 h 414"/>
              <a:gd name="T68" fmla="*/ 0 w 451"/>
              <a:gd name="T69" fmla="*/ 414 h 414"/>
              <a:gd name="T70" fmla="*/ 123 w 451"/>
              <a:gd name="T71" fmla="*/ 3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414">
                <a:moveTo>
                  <a:pt x="350" y="239"/>
                </a:moveTo>
                <a:lnTo>
                  <a:pt x="352" y="239"/>
                </a:lnTo>
                <a:lnTo>
                  <a:pt x="352" y="264"/>
                </a:lnTo>
                <a:cubicBezTo>
                  <a:pt x="351" y="264"/>
                  <a:pt x="350" y="264"/>
                  <a:pt x="350" y="264"/>
                </a:cubicBezTo>
                <a:cubicBezTo>
                  <a:pt x="340" y="264"/>
                  <a:pt x="335" y="259"/>
                  <a:pt x="335" y="251"/>
                </a:cubicBezTo>
                <a:cubicBezTo>
                  <a:pt x="335" y="243"/>
                  <a:pt x="340" y="239"/>
                  <a:pt x="350" y="239"/>
                </a:cubicBezTo>
                <a:close/>
                <a:moveTo>
                  <a:pt x="364" y="279"/>
                </a:moveTo>
                <a:lnTo>
                  <a:pt x="364" y="306"/>
                </a:lnTo>
                <a:lnTo>
                  <a:pt x="366" y="306"/>
                </a:lnTo>
                <a:cubicBezTo>
                  <a:pt x="377" y="306"/>
                  <a:pt x="383" y="301"/>
                  <a:pt x="383" y="292"/>
                </a:cubicBezTo>
                <a:cubicBezTo>
                  <a:pt x="383" y="287"/>
                  <a:pt x="382" y="283"/>
                  <a:pt x="379" y="282"/>
                </a:cubicBezTo>
                <a:cubicBezTo>
                  <a:pt x="377" y="280"/>
                  <a:pt x="372" y="279"/>
                  <a:pt x="364" y="279"/>
                </a:cubicBezTo>
                <a:close/>
                <a:moveTo>
                  <a:pt x="451" y="270"/>
                </a:moveTo>
                <a:cubicBezTo>
                  <a:pt x="451" y="321"/>
                  <a:pt x="410" y="363"/>
                  <a:pt x="358" y="363"/>
                </a:cubicBezTo>
                <a:cubicBezTo>
                  <a:pt x="307" y="363"/>
                  <a:pt x="265" y="321"/>
                  <a:pt x="265" y="270"/>
                </a:cubicBezTo>
                <a:cubicBezTo>
                  <a:pt x="265" y="218"/>
                  <a:pt x="307" y="176"/>
                  <a:pt x="358" y="176"/>
                </a:cubicBezTo>
                <a:cubicBezTo>
                  <a:pt x="410" y="176"/>
                  <a:pt x="451" y="218"/>
                  <a:pt x="451" y="270"/>
                </a:cubicBezTo>
                <a:close/>
                <a:moveTo>
                  <a:pt x="400" y="292"/>
                </a:moveTo>
                <a:cubicBezTo>
                  <a:pt x="400" y="282"/>
                  <a:pt x="398" y="275"/>
                  <a:pt x="394" y="271"/>
                </a:cubicBezTo>
                <a:cubicBezTo>
                  <a:pt x="389" y="267"/>
                  <a:pt x="381" y="265"/>
                  <a:pt x="368" y="264"/>
                </a:cubicBezTo>
                <a:lnTo>
                  <a:pt x="364" y="264"/>
                </a:lnTo>
                <a:lnTo>
                  <a:pt x="364" y="239"/>
                </a:lnTo>
                <a:lnTo>
                  <a:pt x="367" y="239"/>
                </a:lnTo>
                <a:cubicBezTo>
                  <a:pt x="376" y="239"/>
                  <a:pt x="381" y="243"/>
                  <a:pt x="381" y="250"/>
                </a:cubicBezTo>
                <a:lnTo>
                  <a:pt x="381" y="252"/>
                </a:lnTo>
                <a:lnTo>
                  <a:pt x="397" y="252"/>
                </a:lnTo>
                <a:lnTo>
                  <a:pt x="397" y="250"/>
                </a:lnTo>
                <a:cubicBezTo>
                  <a:pt x="397" y="240"/>
                  <a:pt x="395" y="233"/>
                  <a:pt x="390" y="229"/>
                </a:cubicBezTo>
                <a:cubicBezTo>
                  <a:pt x="386" y="226"/>
                  <a:pt x="377" y="224"/>
                  <a:pt x="364" y="224"/>
                </a:cubicBezTo>
                <a:lnTo>
                  <a:pt x="364" y="214"/>
                </a:lnTo>
                <a:lnTo>
                  <a:pt x="352" y="214"/>
                </a:lnTo>
                <a:lnTo>
                  <a:pt x="352" y="224"/>
                </a:lnTo>
                <a:cubicBezTo>
                  <a:pt x="339" y="224"/>
                  <a:pt x="330" y="226"/>
                  <a:pt x="325" y="230"/>
                </a:cubicBezTo>
                <a:cubicBezTo>
                  <a:pt x="320" y="233"/>
                  <a:pt x="317" y="240"/>
                  <a:pt x="317" y="251"/>
                </a:cubicBezTo>
                <a:cubicBezTo>
                  <a:pt x="317" y="262"/>
                  <a:pt x="320" y="269"/>
                  <a:pt x="325" y="273"/>
                </a:cubicBezTo>
                <a:cubicBezTo>
                  <a:pt x="330" y="277"/>
                  <a:pt x="339" y="279"/>
                  <a:pt x="352" y="279"/>
                </a:cubicBezTo>
                <a:lnTo>
                  <a:pt x="352" y="306"/>
                </a:lnTo>
                <a:lnTo>
                  <a:pt x="350" y="306"/>
                </a:lnTo>
                <a:cubicBezTo>
                  <a:pt x="343" y="306"/>
                  <a:pt x="339" y="305"/>
                  <a:pt x="337" y="303"/>
                </a:cubicBezTo>
                <a:cubicBezTo>
                  <a:pt x="335" y="302"/>
                  <a:pt x="334" y="298"/>
                  <a:pt x="334" y="291"/>
                </a:cubicBezTo>
                <a:lnTo>
                  <a:pt x="334" y="289"/>
                </a:lnTo>
                <a:lnTo>
                  <a:pt x="316" y="289"/>
                </a:lnTo>
                <a:lnTo>
                  <a:pt x="316" y="293"/>
                </a:lnTo>
                <a:cubicBezTo>
                  <a:pt x="316" y="303"/>
                  <a:pt x="319" y="310"/>
                  <a:pt x="324" y="315"/>
                </a:cubicBezTo>
                <a:cubicBezTo>
                  <a:pt x="329" y="319"/>
                  <a:pt x="337" y="321"/>
                  <a:pt x="349" y="321"/>
                </a:cubicBezTo>
                <a:lnTo>
                  <a:pt x="352" y="321"/>
                </a:lnTo>
                <a:lnTo>
                  <a:pt x="352" y="332"/>
                </a:lnTo>
                <a:lnTo>
                  <a:pt x="364" y="332"/>
                </a:lnTo>
                <a:lnTo>
                  <a:pt x="364" y="321"/>
                </a:lnTo>
                <a:lnTo>
                  <a:pt x="368" y="321"/>
                </a:lnTo>
                <a:cubicBezTo>
                  <a:pt x="380" y="321"/>
                  <a:pt x="388" y="319"/>
                  <a:pt x="393" y="314"/>
                </a:cubicBezTo>
                <a:cubicBezTo>
                  <a:pt x="398" y="310"/>
                  <a:pt x="400" y="302"/>
                  <a:pt x="400" y="292"/>
                </a:cubicBezTo>
                <a:close/>
                <a:moveTo>
                  <a:pt x="197" y="277"/>
                </a:moveTo>
                <a:lnTo>
                  <a:pt x="412" y="61"/>
                </a:lnTo>
                <a:lnTo>
                  <a:pt x="414" y="0"/>
                </a:lnTo>
                <a:lnTo>
                  <a:pt x="352" y="2"/>
                </a:lnTo>
                <a:lnTo>
                  <a:pt x="137" y="217"/>
                </a:lnTo>
                <a:lnTo>
                  <a:pt x="83" y="212"/>
                </a:lnTo>
                <a:lnTo>
                  <a:pt x="24" y="271"/>
                </a:lnTo>
                <a:lnTo>
                  <a:pt x="128" y="286"/>
                </a:lnTo>
                <a:lnTo>
                  <a:pt x="143" y="390"/>
                </a:lnTo>
                <a:lnTo>
                  <a:pt x="202" y="331"/>
                </a:lnTo>
                <a:lnTo>
                  <a:pt x="197" y="277"/>
                </a:lnTo>
                <a:close/>
                <a:moveTo>
                  <a:pt x="123" y="318"/>
                </a:moveTo>
                <a:cubicBezTo>
                  <a:pt x="121" y="323"/>
                  <a:pt x="117" y="329"/>
                  <a:pt x="112" y="334"/>
                </a:cubicBezTo>
                <a:cubicBezTo>
                  <a:pt x="97" y="349"/>
                  <a:pt x="68" y="345"/>
                  <a:pt x="68" y="345"/>
                </a:cubicBezTo>
                <a:cubicBezTo>
                  <a:pt x="68" y="345"/>
                  <a:pt x="65" y="317"/>
                  <a:pt x="80" y="302"/>
                </a:cubicBezTo>
                <a:cubicBezTo>
                  <a:pt x="85" y="297"/>
                  <a:pt x="90" y="293"/>
                  <a:pt x="96" y="290"/>
                </a:cubicBezTo>
                <a:cubicBezTo>
                  <a:pt x="81" y="288"/>
                  <a:pt x="64" y="295"/>
                  <a:pt x="51" y="308"/>
                </a:cubicBezTo>
                <a:cubicBezTo>
                  <a:pt x="31" y="328"/>
                  <a:pt x="0" y="414"/>
                  <a:pt x="0" y="414"/>
                </a:cubicBezTo>
                <a:cubicBezTo>
                  <a:pt x="0" y="414"/>
                  <a:pt x="86" y="383"/>
                  <a:pt x="106" y="363"/>
                </a:cubicBezTo>
                <a:cubicBezTo>
                  <a:pt x="119" y="349"/>
                  <a:pt x="125" y="332"/>
                  <a:pt x="123" y="3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7500" lnSpcReduction="1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a:latin typeface="微软雅黑" panose="020B0503020204020204" charset="-122"/>
              <a:ea typeface="微软雅黑" panose="020B0503020204020204" charset="-122"/>
              <a:cs typeface="微软雅黑" panose="020B0503020204020204" charset="-122"/>
            </a:endParaRPr>
          </a:p>
        </p:txBody>
      </p:sp>
      <p:sp>
        <p:nvSpPr>
          <p:cNvPr id="19" name="矩形 18"/>
          <p:cNvSpPr/>
          <p:nvPr>
            <p:custDataLst>
              <p:tags r:id="rId13"/>
            </p:custDataLst>
          </p:nvPr>
        </p:nvSpPr>
        <p:spPr bwMode="auto">
          <a:xfrm>
            <a:off x="6583030" y="2098477"/>
            <a:ext cx="1963191" cy="63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en-US" altLang="zh-CN" sz="14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谢谢大家</a:t>
            </a:r>
            <a:r>
              <a:rPr lang="en-US" altLang="zh-CN" dirty="0"/>
              <a:t>   </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9173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91730"/>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5.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4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4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1730_3*a*1"/>
  <p:tag name="KSO_WM_TEMPLATE_CATEGORY" val="custom"/>
  <p:tag name="KSO_WM_TEMPLATE_INDEX" val="20191730"/>
  <p:tag name="KSO_WM_UNIT_LAYERLEVEL" val="1"/>
  <p:tag name="KSO_WM_TAG_VERSION" val="1.0"/>
  <p:tag name="KSO_WM_BEAUTIFY_FLAG" val="#wm#"/>
  <p:tag name="KSO_WM_UNIT_NOCLEAR" val="0"/>
</p:tagLst>
</file>

<file path=ppt/tags/tag348.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4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2_1"/>
  <p:tag name="KSO_WM_UNIT_ID" val="custom20186557_2*m_h_i*1_2_1"/>
  <p:tag name="KSO_WM_TEMPLATE_CATEGORY" val="custom"/>
  <p:tag name="KSO_WM_TEMPLATE_INDEX" val="20186557"/>
  <p:tag name="KSO_WM_UNIT_LAYERLEVEL" val="1_1_1"/>
  <p:tag name="KSO_WM_TAG_VERSION" val="1.0"/>
  <p:tag name="KSO_WM_BEAUTIFY_FLAG" val="#wm#"/>
  <p:tag name="KSO_WM_UNIT_COLOR_SCHEME_SHAPE_ID" val="24"/>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3_1"/>
  <p:tag name="KSO_WM_UNIT_ID" val="custom20186557_2*m_h_i*1_3_1"/>
  <p:tag name="KSO_WM_TEMPLATE_CATEGORY" val="custom"/>
  <p:tag name="KSO_WM_TEMPLATE_INDEX" val="20186557"/>
  <p:tag name="KSO_WM_UNIT_LAYERLEVEL" val="1_1_1"/>
  <p:tag name="KSO_WM_TAG_VERSION" val="1.0"/>
  <p:tag name="KSO_WM_BEAUTIFY_FLAG" val="#wm#"/>
  <p:tag name="KSO_WM_UNIT_COLOR_SCHEME_SHAPE_ID" val="25"/>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5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1_1"/>
  <p:tag name="KSO_WM_UNIT_ID" val="custom20186557_2*m_h_f*1_1_1"/>
  <p:tag name="KSO_WM_TEMPLATE_CATEGORY" val="custom"/>
  <p:tag name="KSO_WM_TEMPLATE_INDEX" val="20186557"/>
  <p:tag name="KSO_WM_UNIT_LAYERLEVEL" val="1_1_1"/>
  <p:tag name="KSO_WM_TAG_VERSION" val="1.0"/>
  <p:tag name="KSO_WM_BEAUTIFY_FLAG" val="#wm#"/>
  <p:tag name="KSO_WM_UNIT_COLOR_SCHEME_SHAPE_ID" val="30"/>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8"/>
  <p:tag name="KSO_WM_UNIT_HIGHLIGHT" val="0"/>
  <p:tag name="KSO_WM_UNIT_COMPATIBLE" val="0"/>
  <p:tag name="KSO_WM_DIAGRAM_GROUP_CODE" val="m1-1"/>
  <p:tag name="KSO_WM_UNIT_TYPE" val="m_h_a"/>
  <p:tag name="KSO_WM_UNIT_INDEX" val="1_1_1"/>
  <p:tag name="KSO_WM_UNIT_ID" val="custom20186557_2*m_h_a*1_1_1"/>
  <p:tag name="KSO_WM_TEMPLATE_CATEGORY" val="custom"/>
  <p:tag name="KSO_WM_TEMPLATE_INDEX" val="20186557"/>
  <p:tag name="KSO_WM_UNIT_LAYERLEVEL" val="1_1_1"/>
  <p:tag name="KSO_WM_TAG_VERSION" val="1.0"/>
  <p:tag name="KSO_WM_BEAUTIFY_FLAG" val="#wm#"/>
  <p:tag name="KSO_WM_UNIT_COLOR_SCHEME_SHAPE_ID" val="31"/>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5.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2_1"/>
  <p:tag name="KSO_WM_UNIT_ID" val="custom20186557_2*m_h_f*1_2_1"/>
  <p:tag name="KSO_WM_TEMPLATE_CATEGORY" val="custom"/>
  <p:tag name="KSO_WM_TEMPLATE_INDEX" val="20186557"/>
  <p:tag name="KSO_WM_UNIT_LAYERLEVEL" val="1_1_1"/>
  <p:tag name="KSO_WM_TAG_VERSION" val="1.0"/>
  <p:tag name="KSO_WM_BEAUTIFY_FLAG" val="#wm#"/>
  <p:tag name="KSO_WM_UNIT_COLOR_SCHEME_SHAPE_ID" val="33"/>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8"/>
  <p:tag name="KSO_WM_UNIT_HIGHLIGHT" val="0"/>
  <p:tag name="KSO_WM_UNIT_COMPATIBLE" val="0"/>
  <p:tag name="KSO_WM_DIAGRAM_GROUP_CODE" val="m1-1"/>
  <p:tag name="KSO_WM_UNIT_TYPE" val="m_h_a"/>
  <p:tag name="KSO_WM_UNIT_INDEX" val="1_2_1"/>
  <p:tag name="KSO_WM_UNIT_ID" val="custom20186557_2*m_h_a*1_2_1"/>
  <p:tag name="KSO_WM_TEMPLATE_CATEGORY" val="custom"/>
  <p:tag name="KSO_WM_TEMPLATE_INDEX" val="20186557"/>
  <p:tag name="KSO_WM_UNIT_LAYERLEVEL" val="1_1_1"/>
  <p:tag name="KSO_WM_TAG_VERSION" val="1.0"/>
  <p:tag name="KSO_WM_BEAUTIFY_FLAG" val="#wm#"/>
  <p:tag name="KSO_WM_UNIT_COLOR_SCHEME_SHAPE_ID" val="34"/>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7.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3_1"/>
  <p:tag name="KSO_WM_UNIT_ID" val="custom20186557_2*m_h_f*1_3_1"/>
  <p:tag name="KSO_WM_TEMPLATE_CATEGORY" val="custom"/>
  <p:tag name="KSO_WM_TEMPLATE_INDEX" val="20186557"/>
  <p:tag name="KSO_WM_UNIT_LAYERLEVEL" val="1_1_1"/>
  <p:tag name="KSO_WM_TAG_VERSION" val="1.0"/>
  <p:tag name="KSO_WM_BEAUTIFY_FLAG" val="#wm#"/>
  <p:tag name="KSO_WM_UNIT_COLOR_SCHEME_SHAPE_ID" val="36"/>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8"/>
  <p:tag name="KSO_WM_UNIT_HIGHLIGHT" val="0"/>
  <p:tag name="KSO_WM_UNIT_COMPATIBLE" val="0"/>
  <p:tag name="KSO_WM_DIAGRAM_GROUP_CODE" val="m1-1"/>
  <p:tag name="KSO_WM_UNIT_TYPE" val="m_h_a"/>
  <p:tag name="KSO_WM_UNIT_INDEX" val="1_3_1"/>
  <p:tag name="KSO_WM_UNIT_ID" val="custom20186557_2*m_h_a*1_3_1"/>
  <p:tag name="KSO_WM_TEMPLATE_CATEGORY" val="custom"/>
  <p:tag name="KSO_WM_TEMPLATE_INDEX" val="20186557"/>
  <p:tag name="KSO_WM_UNIT_LAYERLEVEL" val="1_1_1"/>
  <p:tag name="KSO_WM_TAG_VERSION" val="1.0"/>
  <p:tag name="KSO_WM_BEAUTIFY_FLAG" val="#wm#"/>
  <p:tag name="KSO_WM_UNIT_COLOR_SCHEME_SHAPE_ID" val="37"/>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2_1"/>
  <p:tag name="KSO_WM_UNIT_ID" val="custom20186557_2*m_h_z*1_2_1"/>
  <p:tag name="KSO_WM_TEMPLATE_CATEGORY" val="custom"/>
  <p:tag name="KSO_WM_TEMPLATE_INDEX" val="20186557"/>
  <p:tag name="KSO_WM_UNIT_LAYERLEVEL" val="1_1_1"/>
  <p:tag name="KSO_WM_TAG_VERSION" val="1.0"/>
  <p:tag name="KSO_WM_BEAUTIFY_FLAG" val="#wm#"/>
  <p:tag name="KSO_WM_UNIT_COLOR_SCHEME_SHAPE_ID" val="50"/>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3_1"/>
  <p:tag name="KSO_WM_UNIT_ID" val="custom20186557_2*m_h_z*1_3_1"/>
  <p:tag name="KSO_WM_TEMPLATE_CATEGORY" val="custom"/>
  <p:tag name="KSO_WM_TEMPLATE_INDEX" val="20186557"/>
  <p:tag name="KSO_WM_UNIT_LAYERLEVEL" val="1_1_1"/>
  <p:tag name="KSO_WM_TAG_VERSION" val="1.0"/>
  <p:tag name="KSO_WM_BEAUTIFY_FLAG" val="#wm#"/>
  <p:tag name="KSO_WM_UNIT_COLOR_SCHEME_SHAPE_ID" val="51"/>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4_1"/>
  <p:tag name="KSO_WM_UNIT_ID" val="custom20186557_2*m_h_z*1_4_1"/>
  <p:tag name="KSO_WM_TEMPLATE_CATEGORY" val="custom"/>
  <p:tag name="KSO_WM_TEMPLATE_INDEX" val="20186557"/>
  <p:tag name="KSO_WM_UNIT_LAYERLEVEL" val="1_1_1"/>
  <p:tag name="KSO_WM_TAG_VERSION" val="1.0"/>
  <p:tag name="KSO_WM_BEAUTIFY_FLAG" val="#wm#"/>
  <p:tag name="KSO_WM_UNIT_COLOR_SCHEME_SHAPE_ID" val="52"/>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62.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6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65.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1_1"/>
  <p:tag name="KSO_WM_UNIT_ID" val="custom20186557_2*m_h_f*1_1_1"/>
  <p:tag name="KSO_WM_TEMPLATE_CATEGORY" val="custom"/>
  <p:tag name="KSO_WM_TEMPLATE_INDEX" val="20186557"/>
  <p:tag name="KSO_WM_UNIT_LAYERLEVEL" val="1_1_1"/>
  <p:tag name="KSO_WM_TAG_VERSION" val="1.0"/>
  <p:tag name="KSO_WM_BEAUTIFY_FLAG" val="#wm#"/>
  <p:tag name="KSO_WM_UNIT_COLOR_SCHEME_SHAPE_ID" val="30"/>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2_1"/>
  <p:tag name="KSO_WM_UNIT_ID" val="custom20186557_2*m_h_z*1_2_1"/>
  <p:tag name="KSO_WM_TEMPLATE_CATEGORY" val="custom"/>
  <p:tag name="KSO_WM_TEMPLATE_INDEX" val="20186557"/>
  <p:tag name="KSO_WM_UNIT_LAYERLEVEL" val="1_1_1"/>
  <p:tag name="KSO_WM_TAG_VERSION" val="1.0"/>
  <p:tag name="KSO_WM_BEAUTIFY_FLAG" val="#wm#"/>
  <p:tag name="KSO_WM_UNIT_COLOR_SCHEME_SHAPE_ID" val="50"/>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67.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6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i"/>
  <p:tag name="KSO_WM_UNIT_INDEX" val="1_1"/>
  <p:tag name="KSO_WM_UNIT_ID" val="diagram795_4*l_i*1_1"/>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Lst>
</file>

<file path=ppt/tags/tag3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i"/>
  <p:tag name="KSO_WM_UNIT_INDEX" val="1_4"/>
  <p:tag name="KSO_WM_UNIT_ID" val="diagram795_4*l_i*1_4"/>
  <p:tag name="KSO_WM_UNIT_CLEAR" val="1"/>
  <p:tag name="KSO_WM_UNIT_LAYERLEVEL" val="1_1"/>
  <p:tag name="KSO_WM_BEAUTIFY_FLAG" val="#wm#"/>
  <p:tag name="KSO_WM_DIAGRAM_GROUP_CODE" val="l1-1"/>
  <p:tag name="KSO_WM_UNIT_FILL_FORE_SCHEMECOLOR_INDEX" val="5"/>
  <p:tag name="KSO_WM_UNIT_FILL_TYPE" val="1"/>
  <p:tag name="KSO_WM_UNIT_TEXT_FILL_FORE_SCHEMECOLOR_INDEX" val="2"/>
  <p:tag name="KSO_WM_UNIT_TEXT_FILL_TYPE" val="1"/>
</p:tagLst>
</file>

<file path=ppt/tags/tag3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i"/>
  <p:tag name="KSO_WM_UNIT_INDEX" val="1_7"/>
  <p:tag name="KSO_WM_UNIT_ID" val="diagram795_4*l_i*1_7"/>
  <p:tag name="KSO_WM_UNIT_CLEAR" val="1"/>
  <p:tag name="KSO_WM_UNIT_LAYERLEVEL" val="1_1"/>
  <p:tag name="KSO_WM_BEAUTIFY_FLAG" val="#wm#"/>
  <p:tag name="KSO_WM_DIAGRAM_GROUP_CODE" val="l1-1"/>
  <p:tag name="KSO_WM_UNIT_FILL_FORE_SCHEMECOLOR_INDEX" val="7"/>
  <p:tag name="KSO_WM_UNIT_FILL_TYPE" val="1"/>
  <p:tag name="KSO_WM_UNIT_TEXT_FILL_FORE_SCHEMECOLOR_INDEX" val="2"/>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h_f"/>
  <p:tag name="KSO_WM_UNIT_INDEX" val="1_3_1"/>
  <p:tag name="KSO_WM_UNIT_ID" val="diagram795_4*l_h_f*1_3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55"/>
  <p:tag name="KSO_WM_DIAGRAM_GROUP_CODE" val="l1-1"/>
  <p:tag name="KSO_WM_UNIT_TEXT_FILL_FORE_SCHEMECOLOR_INDEX" val="13"/>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i"/>
  <p:tag name="KSO_WM_UNIT_INDEX" val="1_11"/>
  <p:tag name="KSO_WM_UNIT_ID" val="diagram795_4*l_i*1_11"/>
  <p:tag name="KSO_WM_UNIT_CLEAR" val="1"/>
  <p:tag name="KSO_WM_UNIT_LAYERLEVEL" val="1_1"/>
  <p:tag name="KSO_WM_BEAUTIFY_FLAG" val="#wm#"/>
  <p:tag name="KSO_WM_DIAGRAM_GROUP_CODE" val="l1-1"/>
  <p:tag name="KSO_WM_UNIT_LINE_FORE_SCHEMECOLOR_INDEX" val="13"/>
  <p:tag name="KSO_WM_UNIT_LINE_FILL_TYPE" val="2"/>
</p:tagLst>
</file>

<file path=ppt/tags/tag3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5"/>
  <p:tag name="KSO_WM_TAG_VERSION" val="1.0"/>
  <p:tag name="KSO_WM_UNIT_TYPE" val="l_i"/>
  <p:tag name="KSO_WM_UNIT_INDEX" val="1_11"/>
  <p:tag name="KSO_WM_UNIT_ID" val="diagram795_4*l_i*1_11"/>
  <p:tag name="KSO_WM_UNIT_CLEAR" val="1"/>
  <p:tag name="KSO_WM_UNIT_LAYERLEVEL" val="1_1"/>
  <p:tag name="KSO_WM_BEAUTIFY_FLAG" val="#wm#"/>
  <p:tag name="KSO_WM_DIAGRAM_GROUP_CODE" val="l1-1"/>
  <p:tag name="KSO_WM_UNIT_LINE_FORE_SCHEMECOLOR_INDEX" val="13"/>
  <p:tag name="KSO_WM_UNIT_LINE_FILL_TYPE" val="2"/>
</p:tagLst>
</file>

<file path=ppt/tags/tag376.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7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78.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2_1"/>
  <p:tag name="KSO_WM_UNIT_ID" val="custom20186557_2*m_h_f*1_2_1"/>
  <p:tag name="KSO_WM_TEMPLATE_CATEGORY" val="custom"/>
  <p:tag name="KSO_WM_TEMPLATE_INDEX" val="20186557"/>
  <p:tag name="KSO_WM_UNIT_LAYERLEVEL" val="1_1_1"/>
  <p:tag name="KSO_WM_TAG_VERSION" val="1.0"/>
  <p:tag name="KSO_WM_BEAUTIFY_FLAG" val="#wm#"/>
  <p:tag name="KSO_WM_UNIT_COLOR_SCHEME_SHAPE_ID" val="33"/>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79.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3_1"/>
  <p:tag name="KSO_WM_UNIT_ID" val="custom20186557_2*m_h_f*1_3_1"/>
  <p:tag name="KSO_WM_TEMPLATE_CATEGORY" val="custom"/>
  <p:tag name="KSO_WM_TEMPLATE_INDEX" val="20186557"/>
  <p:tag name="KSO_WM_UNIT_LAYERLEVEL" val="1_1_1"/>
  <p:tag name="KSO_WM_TAG_VERSION" val="1.0"/>
  <p:tag name="KSO_WM_BEAUTIFY_FLAG" val="#wm#"/>
  <p:tag name="KSO_WM_UNIT_COLOR_SCHEME_SHAPE_ID" val="36"/>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1_1"/>
  <p:tag name="KSO_WM_UNIT_ID" val="custom20186557_2*m_h_f*1_1_1"/>
  <p:tag name="KSO_WM_TEMPLATE_CATEGORY" val="custom"/>
  <p:tag name="KSO_WM_TEMPLATE_INDEX" val="20186557"/>
  <p:tag name="KSO_WM_UNIT_LAYERLEVEL" val="1_1_1"/>
  <p:tag name="KSO_WM_TAG_VERSION" val="1.0"/>
  <p:tag name="KSO_WM_BEAUTIFY_FLAG" val="#wm#"/>
  <p:tag name="KSO_WM_UNIT_COLOR_SCHEME_SHAPE_ID" val="30"/>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2_1"/>
  <p:tag name="KSO_WM_UNIT_ID" val="custom20186557_2*m_h_z*1_2_1"/>
  <p:tag name="KSO_WM_TEMPLATE_CATEGORY" val="custom"/>
  <p:tag name="KSO_WM_TEMPLATE_INDEX" val="20186557"/>
  <p:tag name="KSO_WM_UNIT_LAYERLEVEL" val="1_1_1"/>
  <p:tag name="KSO_WM_TAG_VERSION" val="1.0"/>
  <p:tag name="KSO_WM_BEAUTIFY_FLAG" val="#wm#"/>
  <p:tag name="KSO_WM_UNIT_COLOR_SCHEME_SHAPE_ID" val="50"/>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83.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8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85.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2_1"/>
  <p:tag name="KSO_WM_UNIT_ID" val="custom20186557_2*m_h_f*1_2_1"/>
  <p:tag name="KSO_WM_TEMPLATE_CATEGORY" val="custom"/>
  <p:tag name="KSO_WM_TEMPLATE_INDEX" val="20186557"/>
  <p:tag name="KSO_WM_UNIT_LAYERLEVEL" val="1_1_1"/>
  <p:tag name="KSO_WM_TAG_VERSION" val="1.0"/>
  <p:tag name="KSO_WM_BEAUTIFY_FLAG" val="#wm#"/>
  <p:tag name="KSO_WM_UNIT_COLOR_SCHEME_SHAPE_ID" val="33"/>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86.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3_1"/>
  <p:tag name="KSO_WM_UNIT_ID" val="custom20186557_2*m_h_f*1_3_1"/>
  <p:tag name="KSO_WM_TEMPLATE_CATEGORY" val="custom"/>
  <p:tag name="KSO_WM_TEMPLATE_INDEX" val="20186557"/>
  <p:tag name="KSO_WM_UNIT_LAYERLEVEL" val="1_1_1"/>
  <p:tag name="KSO_WM_TAG_VERSION" val="1.0"/>
  <p:tag name="KSO_WM_BEAUTIFY_FLAG" val="#wm#"/>
  <p:tag name="KSO_WM_UNIT_COLOR_SCHEME_SHAPE_ID" val="36"/>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88.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1_1"/>
  <p:tag name="KSO_WM_UNIT_ID" val="custom20186557_2*m_h_f*1_1_1"/>
  <p:tag name="KSO_WM_TEMPLATE_CATEGORY" val="custom"/>
  <p:tag name="KSO_WM_TEMPLATE_INDEX" val="20186557"/>
  <p:tag name="KSO_WM_UNIT_LAYERLEVEL" val="1_1_1"/>
  <p:tag name="KSO_WM_TAG_VERSION" val="1.0"/>
  <p:tag name="KSO_WM_BEAUTIFY_FLAG" val="#wm#"/>
  <p:tag name="KSO_WM_UNIT_COLOR_SCHEME_SHAPE_ID" val="30"/>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2_1"/>
  <p:tag name="KSO_WM_UNIT_ID" val="custom20186557_2*m_h_z*1_2_1"/>
  <p:tag name="KSO_WM_TEMPLATE_CATEGORY" val="custom"/>
  <p:tag name="KSO_WM_TEMPLATE_INDEX" val="20186557"/>
  <p:tag name="KSO_WM_UNIT_LAYERLEVEL" val="1_1_1"/>
  <p:tag name="KSO_WM_TAG_VERSION" val="1.0"/>
  <p:tag name="KSO_WM_BEAUTIFY_FLAG" val="#wm#"/>
  <p:tag name="KSO_WM_UNIT_COLOR_SCHEME_SHAPE_ID" val="50"/>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39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i"/>
  <p:tag name="KSO_WM_UNIT_INDEX" val="1_1_1"/>
  <p:tag name="KSO_WM_UNIT_ID" val="custom20186557_2*m_h_i*1_1_1"/>
  <p:tag name="KSO_WM_TEMPLATE_CATEGORY" val="custom"/>
  <p:tag name="KSO_WM_TEMPLATE_INDEX" val="20186557"/>
  <p:tag name="KSO_WM_UNIT_LAYERLEVEL" val="1_1_1"/>
  <p:tag name="KSO_WM_TAG_VERSION" val="1.0"/>
  <p:tag name="KSO_WM_BEAUTIFY_FLAG" val="#wm#"/>
  <p:tag name="KSO_WM_UNIT_COLOR_SCHEME_SHAPE_ID" val="23"/>
  <p:tag name="KSO_WM_UNIT_COLOR_SCHEME_PARENT_PAGE" val="0_2"/>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9"/>
  <p:tag name="KSO_WM_UNIT_HIGHLIGHT" val="0"/>
  <p:tag name="KSO_WM_UNIT_COMPATIBLE" val="0"/>
  <p:tag name="KSO_WM_DIAGRAM_GROUP_CODE" val="m1-1"/>
  <p:tag name="KSO_WM_UNIT_TYPE" val="m_h_f"/>
  <p:tag name="KSO_WM_UNIT_INDEX" val="1_1_1"/>
  <p:tag name="KSO_WM_UNIT_ID" val="custom20186557_2*m_h_f*1_1_1"/>
  <p:tag name="KSO_WM_TEMPLATE_CATEGORY" val="custom"/>
  <p:tag name="KSO_WM_TEMPLATE_INDEX" val="20186557"/>
  <p:tag name="KSO_WM_UNIT_LAYERLEVEL" val="1_1_1"/>
  <p:tag name="KSO_WM_TAG_VERSION" val="1.0"/>
  <p:tag name="KSO_WM_BEAUTIFY_FLAG" val="#wm#"/>
  <p:tag name="KSO_WM_UNIT_COLOR_SCHEME_SHAPE_ID" val="30"/>
  <p:tag name="KSO_WM_UNIT_COLOR_SCHEME_PARENT_PAGE" val="0_2"/>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1"/>
  <p:tag name="KSO_WM_UNIT_TYPE" val="m_h_z"/>
  <p:tag name="KSO_WM_UNIT_INDEX" val="1_2_1"/>
  <p:tag name="KSO_WM_UNIT_ID" val="custom20186557_2*m_h_z*1_2_1"/>
  <p:tag name="KSO_WM_TEMPLATE_CATEGORY" val="custom"/>
  <p:tag name="KSO_WM_TEMPLATE_INDEX" val="20186557"/>
  <p:tag name="KSO_WM_UNIT_LAYERLEVEL" val="1_1_1"/>
  <p:tag name="KSO_WM_TAG_VERSION" val="1.0"/>
  <p:tag name="KSO_WM_BEAUTIFY_FLAG" val="#wm#"/>
  <p:tag name="KSO_WM_UNIT_COLOR_SCHEME_SHAPE_ID" val="50"/>
  <p:tag name="KSO_WM_UNIT_COLOR_SCHEME_PARENT_PAGE" val="0_2"/>
  <p:tag name="KSO_WM_UNIT_DIAGRAM_ISNUMVISUAL" val="0"/>
  <p:tag name="KSO_WM_UNIT_DIAGRAM_ISREFERUNIT" val="0"/>
  <p:tag name="KSO_WM_UNIT_DECOLORIZATION" val="1"/>
  <p:tag name="KSO_WM_UNIT_LINE_FORE_SCHEMECOLOR_INDEX" val="13"/>
  <p:tag name="KSO_WM_UNIT_LINE_FILL_TYPE" val="2"/>
  <p:tag name="KSO_WM_UNIT_USESOURCEFORMAT_APPLY" val="1"/>
</p:tagLst>
</file>

<file path=ppt/tags/tag39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396.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1_1"/>
  <p:tag name="KSO_WM_UNIT_ID" val="custom20191730_11*m_h_f*1_1_1"/>
  <p:tag name="KSO_WM_TEMPLATE_CATEGORY" val="custom"/>
  <p:tag name="KSO_WM_TEMPLATE_INDEX" val="20191730"/>
  <p:tag name="KSO_WM_UNIT_LAYERLEVEL" val="1_1_1"/>
  <p:tag name="KSO_WM_TAG_VERSION" val="1.0"/>
  <p:tag name="KSO_WM_BEAUTIFY_FLAG" val="#wm#"/>
  <p:tag name="KSO_WM_UNIT_COLOR_SCHEME_SHAPE_ID" val="6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397.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3_1"/>
  <p:tag name="KSO_WM_UNIT_ID" val="custom20191730_11*m_h_f*1_3_1"/>
  <p:tag name="KSO_WM_TEMPLATE_CATEGORY" val="custom"/>
  <p:tag name="KSO_WM_TEMPLATE_INDEX" val="20191730"/>
  <p:tag name="KSO_WM_UNIT_LAYERLEVEL" val="1_1_1"/>
  <p:tag name="KSO_WM_TAG_VERSION" val="1.0"/>
  <p:tag name="KSO_WM_BEAUTIFY_FLAG" val="#wm#"/>
  <p:tag name="KSO_WM_UNIT_COLOR_SCHEME_SHAPE_ID" val="8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2_3"/>
  <p:tag name="KSO_WM_UNIT_ID" val="custom20191730_11*m_h_i*1_2_3"/>
  <p:tag name="KSO_WM_TEMPLATE_CATEGORY" val="custom"/>
  <p:tag name="KSO_WM_TEMPLATE_INDEX" val="20191730"/>
  <p:tag name="KSO_WM_UNIT_LAYERLEVEL" val="1_1_1"/>
  <p:tag name="KSO_WM_TAG_VERSION" val="1.0"/>
  <p:tag name="KSO_WM_BEAUTIFY_FLAG" val="#wm#"/>
  <p:tag name="KSO_WM_UNIT_COLOR_SCHEME_SHAPE_ID" val="40"/>
  <p:tag name="KSO_WM_UNIT_COLOR_SCHEME_PARENT_PAGE" val="0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2_2"/>
  <p:tag name="KSO_WM_UNIT_ID" val="custom20191730_11*m_h_i*1_2_2"/>
  <p:tag name="KSO_WM_TEMPLATE_CATEGORY" val="custom"/>
  <p:tag name="KSO_WM_TEMPLATE_INDEX" val="20191730"/>
  <p:tag name="KSO_WM_UNIT_LAYERLEVEL" val="1_1_1"/>
  <p:tag name="KSO_WM_TAG_VERSION" val="1.0"/>
  <p:tag name="KSO_WM_BEAUTIFY_FLAG" val="#wm#"/>
  <p:tag name="KSO_WM_UNIT_COLOR_SCHEME_SHAPE_ID" val="41"/>
  <p:tag name="KSO_WM_UNIT_COLOR_SCHEME_PARENT_PAGE" val="0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3_1"/>
  <p:tag name="KSO_WM_UNIT_ID" val="custom20191730_11*m_h_a*1_3_1"/>
  <p:tag name="KSO_WM_TEMPLATE_CATEGORY" val="custom"/>
  <p:tag name="KSO_WM_TEMPLATE_INDEX" val="20191730"/>
  <p:tag name="KSO_WM_UNIT_LAYERLEVEL" val="1_1_1"/>
  <p:tag name="KSO_WM_TAG_VERSION" val="1.0"/>
  <p:tag name="KSO_WM_BEAUTIFY_FLAG" val="#wm#"/>
  <p:tag name="KSO_WM_UNIT_COLOR_SCHEME_SHAPE_ID" val="82"/>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4_3"/>
  <p:tag name="KSO_WM_UNIT_ID" val="custom20191730_11*m_h_i*1_4_3"/>
  <p:tag name="KSO_WM_TEMPLATE_CATEGORY" val="custom"/>
  <p:tag name="KSO_WM_TEMPLATE_INDEX" val="20191730"/>
  <p:tag name="KSO_WM_UNIT_LAYERLEVEL" val="1_1_1"/>
  <p:tag name="KSO_WM_TAG_VERSION" val="1.0"/>
  <p:tag name="KSO_WM_BEAUTIFY_FLAG" val="#wm#"/>
  <p:tag name="KSO_WM_UNIT_COLOR_SCHEME_SHAPE_ID" val="36"/>
  <p:tag name="KSO_WM_UNIT_COLOR_SCHEME_PARENT_PAGE" val="0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4_2"/>
  <p:tag name="KSO_WM_UNIT_ID" val="custom20191730_11*m_h_i*1_4_2"/>
  <p:tag name="KSO_WM_TEMPLATE_CATEGORY" val="custom"/>
  <p:tag name="KSO_WM_TEMPLATE_INDEX" val="20191730"/>
  <p:tag name="KSO_WM_UNIT_LAYERLEVEL" val="1_1_1"/>
  <p:tag name="KSO_WM_TAG_VERSION" val="1.0"/>
  <p:tag name="KSO_WM_BEAUTIFY_FLAG" val="#wm#"/>
  <p:tag name="KSO_WM_UNIT_COLOR_SCHEME_SHAPE_ID" val="37"/>
  <p:tag name="KSO_WM_UNIT_COLOR_SCHEME_PARENT_PAGE" val="0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4_1"/>
  <p:tag name="KSO_WM_UNIT_ID" val="custom20191730_11*m_h_i*1_4_1"/>
  <p:tag name="KSO_WM_TEMPLATE_CATEGORY" val="custom"/>
  <p:tag name="KSO_WM_TEMPLATE_INDEX" val="20191730"/>
  <p:tag name="KSO_WM_UNIT_LAYERLEVEL" val="1_1_1"/>
  <p:tag name="KSO_WM_TAG_VERSION" val="1.0"/>
  <p:tag name="KSO_WM_BEAUTIFY_FLAG" val="#wm#"/>
  <p:tag name="KSO_WM_UNIT_COLOR_SCHEME_SHAPE_ID" val="46"/>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1_3"/>
  <p:tag name="KSO_WM_UNIT_ID" val="custom20191730_11*m_h_i*1_1_3"/>
  <p:tag name="KSO_WM_TEMPLATE_CATEGORY" val="custom"/>
  <p:tag name="KSO_WM_TEMPLATE_INDEX" val="20191730"/>
  <p:tag name="KSO_WM_UNIT_LAYERLEVEL" val="1_1_1"/>
  <p:tag name="KSO_WM_TAG_VERSION" val="1.0"/>
  <p:tag name="KSO_WM_BEAUTIFY_FLAG" val="#wm#"/>
  <p:tag name="KSO_WM_UNIT_COLOR_SCHEME_SHAPE_ID" val="22"/>
  <p:tag name="KSO_WM_UNIT_COLOR_SCHEME_PARENT_PAGE" val="0_3"/>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1_2"/>
  <p:tag name="KSO_WM_UNIT_ID" val="custom20191730_11*m_h_i*1_1_2"/>
  <p:tag name="KSO_WM_TEMPLATE_CATEGORY" val="custom"/>
  <p:tag name="KSO_WM_TEMPLATE_INDEX" val="20191730"/>
  <p:tag name="KSO_WM_UNIT_LAYERLEVEL" val="1_1_1"/>
  <p:tag name="KSO_WM_TAG_VERSION" val="1.0"/>
  <p:tag name="KSO_WM_BEAUTIFY_FLAG" val="#wm#"/>
  <p:tag name="KSO_WM_UNIT_COLOR_SCHEME_SHAPE_ID" val="23"/>
  <p:tag name="KSO_WM_UNIT_COLOR_SCHEME_PARENT_PAGE" val="0_3"/>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1_1"/>
  <p:tag name="KSO_WM_UNIT_ID" val="custom20191730_11*m_h_i*1_1_1"/>
  <p:tag name="KSO_WM_TEMPLATE_CATEGORY" val="custom"/>
  <p:tag name="KSO_WM_TEMPLATE_INDEX" val="20191730"/>
  <p:tag name="KSO_WM_UNIT_LAYERLEVEL" val="1_1_1"/>
  <p:tag name="KSO_WM_TAG_VERSION" val="1.0"/>
  <p:tag name="KSO_WM_BEAUTIFY_FLAG" val="#wm#"/>
  <p:tag name="KSO_WM_UNIT_COLOR_SCHEME_SHAPE_ID" val="21"/>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07.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1_1"/>
  <p:tag name="KSO_WM_UNIT_ID" val="custom20191730_11*m_h_f*1_1_1"/>
  <p:tag name="KSO_WM_TEMPLATE_CATEGORY" val="custom"/>
  <p:tag name="KSO_WM_TEMPLATE_INDEX" val="20191730"/>
  <p:tag name="KSO_WM_UNIT_LAYERLEVEL" val="1_1_1"/>
  <p:tag name="KSO_WM_TAG_VERSION" val="1.0"/>
  <p:tag name="KSO_WM_BEAUTIFY_FLAG" val="#wm#"/>
  <p:tag name="KSO_WM_UNIT_COLOR_SCHEME_SHAPE_ID" val="6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0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1_1"/>
  <p:tag name="KSO_WM_UNIT_ID" val="custom20191730_11*m_h_a*1_1_1"/>
  <p:tag name="KSO_WM_TEMPLATE_CATEGORY" val="custom"/>
  <p:tag name="KSO_WM_TEMPLATE_INDEX" val="20191730"/>
  <p:tag name="KSO_WM_UNIT_LAYERLEVEL" val="1_1_1"/>
  <p:tag name="KSO_WM_TAG_VERSION" val="1.0"/>
  <p:tag name="KSO_WM_BEAUTIFY_FLAG" val="#wm#"/>
  <p:tag name="KSO_WM_UNIT_COLOR_SCHEME_SHAPE_ID" val="6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3_3"/>
  <p:tag name="KSO_WM_UNIT_ID" val="custom20191730_11*m_h_i*1_3_3"/>
  <p:tag name="KSO_WM_TEMPLATE_CATEGORY" val="custom"/>
  <p:tag name="KSO_WM_TEMPLATE_INDEX" val="20191730"/>
  <p:tag name="KSO_WM_UNIT_LAYERLEVEL" val="1_1_1"/>
  <p:tag name="KSO_WM_TAG_VERSION" val="1.0"/>
  <p:tag name="KSO_WM_BEAUTIFY_FLAG" val="#wm#"/>
  <p:tag name="KSO_WM_UNIT_COLOR_SCHEME_SHAPE_ID" val="30"/>
  <p:tag name="KSO_WM_UNIT_COLOR_SCHEME_PARENT_PAGE" val="0_3"/>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3_2"/>
  <p:tag name="KSO_WM_UNIT_ID" val="custom20191730_11*m_h_i*1_3_2"/>
  <p:tag name="KSO_WM_TEMPLATE_CATEGORY" val="custom"/>
  <p:tag name="KSO_WM_TEMPLATE_INDEX" val="20191730"/>
  <p:tag name="KSO_WM_UNIT_LAYERLEVEL" val="1_1_1"/>
  <p:tag name="KSO_WM_TAG_VERSION" val="1.0"/>
  <p:tag name="KSO_WM_BEAUTIFY_FLAG" val="#wm#"/>
  <p:tag name="KSO_WM_UNIT_COLOR_SCHEME_SHAPE_ID" val="31"/>
  <p:tag name="KSO_WM_UNIT_COLOR_SCHEME_PARENT_PAGE" val="0_3"/>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3_1"/>
  <p:tag name="KSO_WM_UNIT_ID" val="custom20191730_11*m_h_i*1_3_1"/>
  <p:tag name="KSO_WM_TEMPLATE_CATEGORY" val="custom"/>
  <p:tag name="KSO_WM_TEMPLATE_INDEX" val="20191730"/>
  <p:tag name="KSO_WM_UNIT_LAYERLEVEL" val="1_1_1"/>
  <p:tag name="KSO_WM_TAG_VERSION" val="1.0"/>
  <p:tag name="KSO_WM_BEAUTIFY_FLAG" val="#wm#"/>
  <p:tag name="KSO_WM_UNIT_COLOR_SCHEME_SHAPE_ID" val="50"/>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12.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3_1"/>
  <p:tag name="KSO_WM_UNIT_ID" val="custom20191730_11*m_h_f*1_3_1"/>
  <p:tag name="KSO_WM_TEMPLATE_CATEGORY" val="custom"/>
  <p:tag name="KSO_WM_TEMPLATE_INDEX" val="20191730"/>
  <p:tag name="KSO_WM_UNIT_LAYERLEVEL" val="1_1_1"/>
  <p:tag name="KSO_WM_TAG_VERSION" val="1.0"/>
  <p:tag name="KSO_WM_BEAUTIFY_FLAG" val="#wm#"/>
  <p:tag name="KSO_WM_UNIT_COLOR_SCHEME_SHAPE_ID" val="8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i"/>
  <p:tag name="KSO_WM_UNIT_INDEX" val="1_3"/>
  <p:tag name="KSO_WM_UNIT_ID" val="custom20191730_11*m_i*1_3"/>
  <p:tag name="KSO_WM_TEMPLATE_CATEGORY" val="custom"/>
  <p:tag name="KSO_WM_TEMPLATE_INDEX" val="20191730"/>
  <p:tag name="KSO_WM_UNIT_LAYERLEVEL" val="1_1"/>
  <p:tag name="KSO_WM_TAG_VERSION" val="1.0"/>
  <p:tag name="KSO_WM_BEAUTIFY_FLAG" val="#wm#"/>
  <p:tag name="KSO_WM_UNIT_COLOR_SCHEME_SHAPE_ID" val="3"/>
  <p:tag name="KSO_WM_UNIT_COLOR_SCHEME_PARENT_PAGE" val="0_4"/>
  <p:tag name="KSO_WM_UNIT_ABSOLUTE_COLOR" val="1"/>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i"/>
  <p:tag name="KSO_WM_UNIT_INDEX" val="1_2"/>
  <p:tag name="KSO_WM_UNIT_ID" val="custom20191730_11*m_i*1_2"/>
  <p:tag name="KSO_WM_TEMPLATE_CATEGORY" val="custom"/>
  <p:tag name="KSO_WM_TEMPLATE_INDEX" val="20191730"/>
  <p:tag name="KSO_WM_UNIT_LAYERLEVEL" val="1_1"/>
  <p:tag name="KSO_WM_TAG_VERSION" val="1.0"/>
  <p:tag name="KSO_WM_BEAUTIFY_FLAG" val="#wm#"/>
  <p:tag name="KSO_WM_UNIT_COLOR_SCHEME_SHAPE_ID" val="3"/>
  <p:tag name="KSO_WM_UNIT_COLOR_SCHEME_PARENT_PAGE" val="0_4"/>
  <p:tag name="KSO_WM_UNIT_ABSOLUTE_COLOR" val="1"/>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i"/>
  <p:tag name="KSO_WM_UNIT_INDEX" val="1_1"/>
  <p:tag name="KSO_WM_UNIT_ID" val="custom20191730_11*m_i*1_1"/>
  <p:tag name="KSO_WM_TEMPLATE_CATEGORY" val="custom"/>
  <p:tag name="KSO_WM_TEMPLATE_INDEX" val="20191730"/>
  <p:tag name="KSO_WM_UNIT_LAYERLEVEL" val="1_1"/>
  <p:tag name="KSO_WM_TAG_VERSION" val="1.0"/>
  <p:tag name="KSO_WM_BEAUTIFY_FLAG" val="#wm#"/>
  <p:tag name="KSO_WM_UNIT_COLOR_SCHEME_SHAPE_ID" val="3"/>
  <p:tag name="KSO_WM_UNIT_COLOR_SCHEME_PARENT_PAGE" val="0_4"/>
  <p:tag name="KSO_WM_UNIT_ABSOLUTE_COLOR" val="1"/>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1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1_1"/>
  <p:tag name="KSO_WM_UNIT_ID" val="custom20191730_11*m_h_a*1_1_1"/>
  <p:tag name="KSO_WM_TEMPLATE_CATEGORY" val="custom"/>
  <p:tag name="KSO_WM_TEMPLATE_INDEX" val="20191730"/>
  <p:tag name="KSO_WM_UNIT_LAYERLEVEL" val="1_1_1"/>
  <p:tag name="KSO_WM_TAG_VERSION" val="1.0"/>
  <p:tag name="KSO_WM_BEAUTIFY_FLAG" val="#wm#"/>
  <p:tag name="KSO_WM_UNIT_COLOR_SCHEME_SHAPE_ID" val="6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1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1_1"/>
  <p:tag name="KSO_WM_UNIT_ID" val="custom20191730_11*m_h_a*1_1_1"/>
  <p:tag name="KSO_WM_TEMPLATE_CATEGORY" val="custom"/>
  <p:tag name="KSO_WM_TEMPLATE_INDEX" val="20191730"/>
  <p:tag name="KSO_WM_UNIT_LAYERLEVEL" val="1_1_1"/>
  <p:tag name="KSO_WM_TAG_VERSION" val="1.0"/>
  <p:tag name="KSO_WM_BEAUTIFY_FLAG" val="#wm#"/>
  <p:tag name="KSO_WM_UNIT_COLOR_SCHEME_SHAPE_ID" val="6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1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1_1"/>
  <p:tag name="KSO_WM_UNIT_ID" val="custom20191730_11*m_h_a*1_1_1"/>
  <p:tag name="KSO_WM_TEMPLATE_CATEGORY" val="custom"/>
  <p:tag name="KSO_WM_TEMPLATE_INDEX" val="20191730"/>
  <p:tag name="KSO_WM_UNIT_LAYERLEVEL" val="1_1_1"/>
  <p:tag name="KSO_WM_TAG_VERSION" val="1.0"/>
  <p:tag name="KSO_WM_BEAUTIFY_FLAG" val="#wm#"/>
  <p:tag name="KSO_WM_UNIT_COLOR_SCHEME_SHAPE_ID" val="6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19.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421.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2_1"/>
  <p:tag name="KSO_WM_UNIT_ID" val="custom20191730_11*m_h_f*1_2_1"/>
  <p:tag name="KSO_WM_TEMPLATE_CATEGORY" val="custom"/>
  <p:tag name="KSO_WM_TEMPLATE_INDEX" val="20191730"/>
  <p:tag name="KSO_WM_UNIT_LAYERLEVEL" val="1_1_1"/>
  <p:tag name="KSO_WM_TAG_VERSION" val="1.0"/>
  <p:tag name="KSO_WM_BEAUTIFY_FLAG" val="#wm#"/>
  <p:tag name="KSO_WM_UNIT_COLOR_SCHEME_SHAPE_ID" val="7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2.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4_1"/>
  <p:tag name="KSO_WM_UNIT_ID" val="custom20191730_11*m_h_f*1_4_1"/>
  <p:tag name="KSO_WM_TEMPLATE_CATEGORY" val="custom"/>
  <p:tag name="KSO_WM_TEMPLATE_INDEX" val="20191730"/>
  <p:tag name="KSO_WM_UNIT_LAYERLEVEL" val="1_1_1"/>
  <p:tag name="KSO_WM_TAG_VERSION" val="1.0"/>
  <p:tag name="KSO_WM_BEAUTIFY_FLAG" val="#wm#"/>
  <p:tag name="KSO_WM_UNIT_COLOR_SCHEME_SHAPE_ID" val="81"/>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3.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1_1"/>
  <p:tag name="KSO_WM_UNIT_ID" val="custom20191730_11*m_h_f*1_1_1"/>
  <p:tag name="KSO_WM_TEMPLATE_CATEGORY" val="custom"/>
  <p:tag name="KSO_WM_TEMPLATE_INDEX" val="20191730"/>
  <p:tag name="KSO_WM_UNIT_LAYERLEVEL" val="1_1_1"/>
  <p:tag name="KSO_WM_TAG_VERSION" val="1.0"/>
  <p:tag name="KSO_WM_BEAUTIFY_FLAG" val="#wm#"/>
  <p:tag name="KSO_WM_UNIT_COLOR_SCHEME_SHAPE_ID" val="6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4.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3_1"/>
  <p:tag name="KSO_WM_UNIT_ID" val="custom20191730_11*m_h_f*1_3_1"/>
  <p:tag name="KSO_WM_TEMPLATE_CATEGORY" val="custom"/>
  <p:tag name="KSO_WM_TEMPLATE_INDEX" val="20191730"/>
  <p:tag name="KSO_WM_UNIT_LAYERLEVEL" val="1_1_1"/>
  <p:tag name="KSO_WM_TAG_VERSION" val="1.0"/>
  <p:tag name="KSO_WM_BEAUTIFY_FLAG" val="#wm#"/>
  <p:tag name="KSO_WM_UNIT_COLOR_SCHEME_SHAPE_ID" val="8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4_1"/>
  <p:tag name="KSO_WM_UNIT_ID" val="custom20191730_11*m_h_a*1_4_1"/>
  <p:tag name="KSO_WM_TEMPLATE_CATEGORY" val="custom"/>
  <p:tag name="KSO_WM_TEMPLATE_INDEX" val="20191730"/>
  <p:tag name="KSO_WM_UNIT_LAYERLEVEL" val="1_1_1"/>
  <p:tag name="KSO_WM_TAG_VERSION" val="1.0"/>
  <p:tag name="KSO_WM_BEAUTIFY_FLAG" val="#wm#"/>
  <p:tag name="KSO_WM_UNIT_COLOR_SCHEME_SHAPE_ID" val="88"/>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7"/>
  <p:tag name="KSO_WM_UNIT_HIGHLIGHT" val="0"/>
  <p:tag name="KSO_WM_UNIT_COMPATIBLE" val="0"/>
  <p:tag name="KSO_WM_DIAGRAM_GROUP_CODE" val="m1-4"/>
  <p:tag name="KSO_WM_UNIT_TYPE" val="m_h_a"/>
  <p:tag name="KSO_WM_UNIT_INDEX" val="1_3_1"/>
  <p:tag name="KSO_WM_UNIT_ID" val="custom20191730_11*m_h_a*1_3_1"/>
  <p:tag name="KSO_WM_TEMPLATE_CATEGORY" val="custom"/>
  <p:tag name="KSO_WM_TEMPLATE_INDEX" val="20191730"/>
  <p:tag name="KSO_WM_UNIT_LAYERLEVEL" val="1_1_1"/>
  <p:tag name="KSO_WM_TAG_VERSION" val="1.0"/>
  <p:tag name="KSO_WM_BEAUTIFY_FLAG" val="#wm#"/>
  <p:tag name="KSO_WM_UNIT_COLOR_SCHEME_SHAPE_ID" val="82"/>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4_1"/>
  <p:tag name="KSO_WM_UNIT_ID" val="custom20191730_11*m_h_i*1_4_1"/>
  <p:tag name="KSO_WM_TEMPLATE_CATEGORY" val="custom"/>
  <p:tag name="KSO_WM_TEMPLATE_INDEX" val="20191730"/>
  <p:tag name="KSO_WM_UNIT_LAYERLEVEL" val="1_1_1"/>
  <p:tag name="KSO_WM_TAG_VERSION" val="1.0"/>
  <p:tag name="KSO_WM_BEAUTIFY_FLAG" val="#wm#"/>
  <p:tag name="KSO_WM_UNIT_COLOR_SCHEME_SHAPE_ID" val="46"/>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1_1"/>
  <p:tag name="KSO_WM_UNIT_ID" val="custom20191730_11*m_h_i*1_1_1"/>
  <p:tag name="KSO_WM_TEMPLATE_CATEGORY" val="custom"/>
  <p:tag name="KSO_WM_TEMPLATE_INDEX" val="20191730"/>
  <p:tag name="KSO_WM_UNIT_LAYERLEVEL" val="1_1_1"/>
  <p:tag name="KSO_WM_TAG_VERSION" val="1.0"/>
  <p:tag name="KSO_WM_BEAUTIFY_FLAG" val="#wm#"/>
  <p:tag name="KSO_WM_UNIT_COLOR_SCHEME_SHAPE_ID" val="21"/>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29.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1_1"/>
  <p:tag name="KSO_WM_UNIT_ID" val="custom20191730_11*m_h_f*1_1_1"/>
  <p:tag name="KSO_WM_TEMPLATE_CATEGORY" val="custom"/>
  <p:tag name="KSO_WM_TEMPLATE_INDEX" val="20191730"/>
  <p:tag name="KSO_WM_UNIT_LAYERLEVEL" val="1_1_1"/>
  <p:tag name="KSO_WM_TAG_VERSION" val="1.0"/>
  <p:tag name="KSO_WM_BEAUTIFY_FLAG" val="#wm#"/>
  <p:tag name="KSO_WM_UNIT_COLOR_SCHEME_SHAPE_ID" val="6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m1-4"/>
  <p:tag name="KSO_WM_UNIT_TYPE" val="m_h_i"/>
  <p:tag name="KSO_WM_UNIT_INDEX" val="1_3_1"/>
  <p:tag name="KSO_WM_UNIT_ID" val="custom20191730_11*m_h_i*1_3_1"/>
  <p:tag name="KSO_WM_TEMPLATE_CATEGORY" val="custom"/>
  <p:tag name="KSO_WM_TEMPLATE_INDEX" val="20191730"/>
  <p:tag name="KSO_WM_UNIT_LAYERLEVEL" val="1_1_1"/>
  <p:tag name="KSO_WM_TAG_VERSION" val="1.0"/>
  <p:tag name="KSO_WM_BEAUTIFY_FLAG" val="#wm#"/>
  <p:tag name="KSO_WM_UNIT_COLOR_SCHEME_SHAPE_ID" val="50"/>
  <p:tag name="KSO_WM_UNIT_COLOR_SCHEME_PARENT_PAGE" val="0_3"/>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431.xml><?xml version="1.0" encoding="utf-8"?>
<p:tagLst xmlns:a="http://schemas.openxmlformats.org/drawingml/2006/main" xmlns:r="http://schemas.openxmlformats.org/officeDocument/2006/relationships" xmlns:p="http://schemas.openxmlformats.org/presentationml/2006/main">
  <p:tag name="KSO_WM_UNIT_PRESET_TEXT" val="单击此处添加文本具体内容"/>
  <p:tag name="KSO_WM_UNIT_VALUE" val="24"/>
  <p:tag name="KSO_WM_UNIT_HIGHLIGHT" val="0"/>
  <p:tag name="KSO_WM_UNIT_COMPATIBLE" val="0"/>
  <p:tag name="KSO_WM_DIAGRAM_GROUP_CODE" val="m1-4"/>
  <p:tag name="KSO_WM_UNIT_TYPE" val="m_h_f"/>
  <p:tag name="KSO_WM_UNIT_INDEX" val="1_3_1"/>
  <p:tag name="KSO_WM_UNIT_ID" val="custom20191730_11*m_h_f*1_3_1"/>
  <p:tag name="KSO_WM_TEMPLATE_CATEGORY" val="custom"/>
  <p:tag name="KSO_WM_TEMPLATE_INDEX" val="20191730"/>
  <p:tag name="KSO_WM_UNIT_LAYERLEVEL" val="1_1_1"/>
  <p:tag name="KSO_WM_TAG_VERSION" val="1.0"/>
  <p:tag name="KSO_WM_BEAUTIFY_FLAG" val="#wm#"/>
  <p:tag name="KSO_WM_UNIT_COLOR_SCHEME_SHAPE_ID" val="87"/>
  <p:tag name="KSO_WM_UNIT_COLOR_SCHEME_PARENT_PAGE" val="0_3"/>
  <p:tag name="KSO_WM_UNIT_DIAGRAM_ISNUMVISUAL" val="0"/>
  <p:tag name="KSO_WM_UNIT_DIAGRAM_ISREFERUNIT" val="0"/>
  <p:tag name="KSO_WM_UNIT_NOCLEAR" val="0"/>
  <p:tag name="KSO_WM_UNIT_TEXT_FILL_FORE_SCHEMECOLOR_INDEX" val="13"/>
  <p:tag name="KSO_WM_UNIT_TEXT_FILL_TYPE" val="1"/>
  <p:tag name="KSO_WM_UNIT_USESOURCEFORMAT_APPLY" val="1"/>
</p:tagLst>
</file>

<file path=ppt/tags/tag432.xml><?xml version="1.0" encoding="utf-8"?>
<p:tagLst xmlns:a="http://schemas.openxmlformats.org/drawingml/2006/main" xmlns:r="http://schemas.openxmlformats.org/officeDocument/2006/relationships" xmlns:p="http://schemas.openxmlformats.org/presentationml/2006/main">
  <p:tag name="KSO_WM_SLIDE_ID" val="custom20191730_15"/>
  <p:tag name="KSO_WM_SLIDE_ITEM_CNT" val="0"/>
  <p:tag name="KSO_WM_SLIDE_INDEX" val="15"/>
  <p:tag name="KSO_WM_TAG_VERSION" val="1.0"/>
  <p:tag name="KSO_WM_BEAUTIFY_FLAG" val="#wm#"/>
  <p:tag name="KSO_WM_TEMPLATE_CATEGORY" val="custom"/>
  <p:tag name="KSO_WM_TEMPLATE_INDEX" val="20191730"/>
  <p:tag name="KSO_WM_SLIDE_TYPE" val="endPage"/>
  <p:tag name="KSO_WM_SLIDE_SUBTYPE" val="pureTxt"/>
  <p:tag name="KSO_WM_SLIDE_LAYOUT" val="a"/>
  <p:tag name="KSO_WM_SLIDE_LAYOUT_CNT" val="1"/>
  <p:tag name="KSO_WM_TEMPLATE_SUBCATEGORY" val="0"/>
</p:tagLst>
</file>

<file path=ppt/tags/tag43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191730_15*a*1"/>
  <p:tag name="KSO_WM_TEMPLATE_CATEGORY" val="custom"/>
  <p:tag name="KSO_WM_TEMPLATE_INDEX" val="20191730"/>
  <p:tag name="KSO_WM_UNIT_LAYERLEVEL" val="1"/>
  <p:tag name="KSO_WM_TAG_VERSION" val="1.0"/>
  <p:tag name="KSO_WM_BEAUTIFY_FLAG" val="#wm#"/>
  <p:tag name="KSO_WM_UNIT_NOCLEAR" val="0"/>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91730"/>
  <p:tag name="KSO_WM_TEMPLATE_THUMBS_INDEX" val="1、2、3、4、5、6、7、8、9、10、11、12、13、14、15"/>
  <p:tag name="KSO_WM_TEMPLATE_SUBCATEGORY" val="0"/>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自定义 2">
      <a:dk1>
        <a:srgbClr val="000000"/>
      </a:dk1>
      <a:lt1>
        <a:srgbClr val="FFFFFF"/>
      </a:lt1>
      <a:dk2>
        <a:srgbClr val="00ABE9"/>
      </a:dk2>
      <a:lt2>
        <a:srgbClr val="C6D65B"/>
      </a:lt2>
      <a:accent1>
        <a:srgbClr val="4CC5F0"/>
      </a:accent1>
      <a:accent2>
        <a:srgbClr val="00ABE9"/>
      </a:accent2>
      <a:accent3>
        <a:srgbClr val="C6D65B"/>
      </a:accent3>
      <a:accent4>
        <a:srgbClr val="7DCF87"/>
      </a:accent4>
      <a:accent5>
        <a:srgbClr val="B7CE2F"/>
      </a:accent5>
      <a:accent6>
        <a:srgbClr val="93DCF6"/>
      </a:accent6>
      <a:hlink>
        <a:srgbClr val="BFBFBF"/>
      </a:hlink>
      <a:folHlink>
        <a:srgbClr val="BFBFBF"/>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657</Words>
  <Application>WPS 演示</Application>
  <PresentationFormat>自定义</PresentationFormat>
  <Paragraphs>112</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摆一摆，搭一搭     形成初步的空间观念    </vt:lpstr>
      <vt:lpstr>幻灯片 2</vt:lpstr>
      <vt:lpstr>   </vt:lpstr>
      <vt:lpstr>   </vt:lpstr>
      <vt:lpstr>幻灯片 5</vt:lpstr>
      <vt:lpstr>幻灯片 6</vt:lpstr>
      <vt:lpstr>   </vt:lpstr>
      <vt:lpstr>   结束语： 第二学段 ，一是观察有几个正方体搭成物体；二是感受观察的范围，随着观察点的变化了解物体之间的相互关系。活动任务除了观察与辨认，还包括画出观察到的物体的形状的草图和根据形状图还原立体图。 让学生通过观察—操作—思考—想象等活动，分展学生的空间观念。</vt:lpstr>
      <vt:lpstr>谢谢大家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摆一摆，搭一搭     形成初步的空间观念    </dc:title>
  <dc:creator/>
  <cp:lastModifiedBy>11</cp:lastModifiedBy>
  <cp:revision>13</cp:revision>
  <dcterms:created xsi:type="dcterms:W3CDTF">2019-02-19T00:55:00Z</dcterms:created>
  <dcterms:modified xsi:type="dcterms:W3CDTF">2019-02-22T07:53:24Z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