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10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4" r:id="rId4"/>
    <p:sldMasterId id="2147483686" r:id="rId5"/>
    <p:sldMasterId id="2147483698" r:id="rId6"/>
    <p:sldMasterId id="2147483710" r:id="rId7"/>
    <p:sldMasterId id="2147483722" r:id="rId8"/>
    <p:sldMasterId id="2147483734" r:id="rId9"/>
    <p:sldMasterId id="2147483746" r:id="rId10"/>
  </p:sldMasterIdLst>
  <p:notesMasterIdLst>
    <p:notesMasterId r:id="rId28"/>
  </p:notesMasterIdLst>
  <p:sldIdLst>
    <p:sldId id="256" r:id="rId11"/>
    <p:sldId id="350" r:id="rId12"/>
    <p:sldId id="366" r:id="rId13"/>
    <p:sldId id="338" r:id="rId14"/>
    <p:sldId id="339" r:id="rId15"/>
    <p:sldId id="330" r:id="rId16"/>
    <p:sldId id="331" r:id="rId17"/>
    <p:sldId id="356" r:id="rId18"/>
    <p:sldId id="332" r:id="rId19"/>
    <p:sldId id="352" r:id="rId20"/>
    <p:sldId id="313" r:id="rId21"/>
    <p:sldId id="334" r:id="rId22"/>
    <p:sldId id="333" r:id="rId23"/>
    <p:sldId id="335" r:id="rId24"/>
    <p:sldId id="336" r:id="rId25"/>
    <p:sldId id="337" r:id="rId26"/>
    <p:sldId id="260" r:id="rId27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CE24AE"/>
    <a:srgbClr val="E6DCA2"/>
    <a:srgbClr val="1B9B15"/>
    <a:srgbClr val="008000"/>
    <a:srgbClr val="FF0000"/>
    <a:srgbClr val="F0AF2C"/>
    <a:srgbClr val="E971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Objects="1" showGuides="1">
      <p:cViewPr varScale="1">
        <p:scale>
          <a:sx n="59" d="100"/>
          <a:sy n="59" d="100"/>
        </p:scale>
        <p:origin x="1500" y="188"/>
      </p:cViewPr>
      <p:guideLst>
        <p:guide orient="horz" pos="2154"/>
        <p:guide pos="28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8.xml"/><Relationship Id="rId8" Type="http://schemas.openxmlformats.org/officeDocument/2006/relationships/slideMaster" Target="slideMasters/slideMaster7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9" Type="http://schemas.openxmlformats.org/officeDocument/2006/relationships/presProps" Target="presProps.xml"/><Relationship Id="rId28" Type="http://schemas.openxmlformats.org/officeDocument/2006/relationships/notesMaster" Target="notesMasters/notesMaster1.xml"/><Relationship Id="rId27" Type="http://schemas.openxmlformats.org/officeDocument/2006/relationships/slide" Target="slides/slide17.xml"/><Relationship Id="rId26" Type="http://schemas.openxmlformats.org/officeDocument/2006/relationships/slide" Target="slides/slide16.xml"/><Relationship Id="rId25" Type="http://schemas.openxmlformats.org/officeDocument/2006/relationships/slide" Target="slides/slide15.xml"/><Relationship Id="rId24" Type="http://schemas.openxmlformats.org/officeDocument/2006/relationships/slide" Target="slides/slide14.xml"/><Relationship Id="rId23" Type="http://schemas.openxmlformats.org/officeDocument/2006/relationships/slide" Target="slides/slide13.xml"/><Relationship Id="rId22" Type="http://schemas.openxmlformats.org/officeDocument/2006/relationships/slide" Target="slides/slide12.xml"/><Relationship Id="rId21" Type="http://schemas.openxmlformats.org/officeDocument/2006/relationships/slide" Target="slides/slide11.xml"/><Relationship Id="rId20" Type="http://schemas.openxmlformats.org/officeDocument/2006/relationships/slide" Target="slides/slide10.xml"/><Relationship Id="rId2" Type="http://schemas.openxmlformats.org/officeDocument/2006/relationships/theme" Target="theme/theme1.xml"/><Relationship Id="rId19" Type="http://schemas.openxmlformats.org/officeDocument/2006/relationships/slide" Target="slides/slide9.xml"/><Relationship Id="rId18" Type="http://schemas.openxmlformats.org/officeDocument/2006/relationships/slide" Target="slides/slide8.xml"/><Relationship Id="rId17" Type="http://schemas.openxmlformats.org/officeDocument/2006/relationships/slide" Target="slides/slide7.xml"/><Relationship Id="rId16" Type="http://schemas.openxmlformats.org/officeDocument/2006/relationships/slide" Target="slides/slide6.xml"/><Relationship Id="rId15" Type="http://schemas.openxmlformats.org/officeDocument/2006/relationships/slide" Target="slides/slide5.xml"/><Relationship Id="rId14" Type="http://schemas.openxmlformats.org/officeDocument/2006/relationships/slide" Target="slides/slide4.xml"/><Relationship Id="rId13" Type="http://schemas.openxmlformats.org/officeDocument/2006/relationships/slide" Target="slides/slide3.xml"/><Relationship Id="rId12" Type="http://schemas.openxmlformats.org/officeDocument/2006/relationships/slide" Target="slides/slide2.xml"/><Relationship Id="rId11" Type="http://schemas.openxmlformats.org/officeDocument/2006/relationships/slide" Target="slides/slide1.xml"/><Relationship Id="rId10" Type="http://schemas.openxmlformats.org/officeDocument/2006/relationships/slideMaster" Target="slideMasters/slideMaster9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1266" name="Rectangle 2"/>
          <p:cNvSpPr>
            <a:spLocks noGrp="1" noRot="1" noChangeAspect="1"/>
          </p:cNvSpPr>
          <p:nvPr>
            <p:ph type="sldImg"/>
          </p:nvPr>
        </p:nvSpPr>
        <p:spPr>
          <a:xfrm>
            <a:off x="1050925" y="754063"/>
            <a:ext cx="4572000" cy="3294062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11267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538163" y="4387850"/>
            <a:ext cx="5780088" cy="3952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  <a:endParaRPr kumimoji="0" 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第二级</a:t>
            </a:r>
            <a:endParaRPr kumimoji="0" 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第三级</a:t>
            </a:r>
            <a:endParaRPr kumimoji="0" 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第四级</a:t>
            </a:r>
            <a:endParaRPr kumimoji="0" 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第五级</a:t>
            </a:r>
            <a:endParaRPr kumimoji="0" 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338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338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6800"/>
            <a:ext cx="297338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348186F-A81F-4004-A48C-4AC664D041DE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pn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utoShape 8"/>
          <p:cNvSpPr>
            <a:spLocks noChangeArrowheads="1"/>
          </p:cNvSpPr>
          <p:nvPr/>
        </p:nvSpPr>
        <p:spPr bwMode="auto">
          <a:xfrm>
            <a:off x="8448675" y="1797050"/>
            <a:ext cx="300038" cy="301625"/>
          </a:xfrm>
          <a:prstGeom prst="octagon">
            <a:avLst>
              <a:gd name="adj" fmla="val 29287"/>
            </a:avLst>
          </a:prstGeom>
          <a:solidFill>
            <a:srgbClr val="FFCC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AutoShape 9"/>
          <p:cNvSpPr>
            <a:spLocks noChangeArrowheads="1"/>
          </p:cNvSpPr>
          <p:nvPr/>
        </p:nvSpPr>
        <p:spPr bwMode="auto">
          <a:xfrm>
            <a:off x="8004175" y="1514475"/>
            <a:ext cx="430213" cy="431800"/>
          </a:xfrm>
          <a:prstGeom prst="octagon">
            <a:avLst>
              <a:gd name="adj" fmla="val 29287"/>
            </a:avLst>
          </a:prstGeom>
          <a:solidFill>
            <a:srgbClr val="99CC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AutoShape 10"/>
          <p:cNvSpPr>
            <a:spLocks noChangeArrowheads="1"/>
          </p:cNvSpPr>
          <p:nvPr/>
        </p:nvSpPr>
        <p:spPr bwMode="auto">
          <a:xfrm>
            <a:off x="620713" y="3149600"/>
            <a:ext cx="206375" cy="206375"/>
          </a:xfrm>
          <a:prstGeom prst="octagon">
            <a:avLst>
              <a:gd name="adj" fmla="val 29287"/>
            </a:avLst>
          </a:prstGeom>
          <a:solidFill>
            <a:srgbClr val="FF99CC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AutoShape 11"/>
          <p:cNvSpPr>
            <a:spLocks noChangeArrowheads="1"/>
          </p:cNvSpPr>
          <p:nvPr/>
        </p:nvSpPr>
        <p:spPr bwMode="auto">
          <a:xfrm>
            <a:off x="323850" y="2852738"/>
            <a:ext cx="296863" cy="296863"/>
          </a:xfrm>
          <a:prstGeom prst="octagon">
            <a:avLst>
              <a:gd name="adj" fmla="val 29287"/>
            </a:avLst>
          </a:prstGeom>
          <a:solidFill>
            <a:srgbClr val="99CC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AutoShape 12"/>
          <p:cNvSpPr>
            <a:spLocks noChangeArrowheads="1"/>
          </p:cNvSpPr>
          <p:nvPr/>
        </p:nvSpPr>
        <p:spPr bwMode="auto">
          <a:xfrm>
            <a:off x="220663" y="3619500"/>
            <a:ext cx="206375" cy="206375"/>
          </a:xfrm>
          <a:prstGeom prst="octagon">
            <a:avLst>
              <a:gd name="adj" fmla="val 29287"/>
            </a:avLst>
          </a:prstGeom>
          <a:solidFill>
            <a:srgbClr val="FFCC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AutoShape 13"/>
          <p:cNvSpPr>
            <a:spLocks noChangeArrowheads="1"/>
          </p:cNvSpPr>
          <p:nvPr/>
        </p:nvSpPr>
        <p:spPr bwMode="auto">
          <a:xfrm>
            <a:off x="8080375" y="1123950"/>
            <a:ext cx="206375" cy="206375"/>
          </a:xfrm>
          <a:prstGeom prst="octagon">
            <a:avLst>
              <a:gd name="adj" fmla="val 29287"/>
            </a:avLst>
          </a:prstGeom>
          <a:solidFill>
            <a:srgbClr val="FF99CC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0248" name="Picture 14" descr="未命名3"/>
          <p:cNvPicPr>
            <a:picLocks noChangeAspect="1"/>
          </p:cNvPicPr>
          <p:nvPr userDrawn="1"/>
        </p:nvPicPr>
        <p:blipFill>
          <a:blip r:embed="rId2"/>
          <a:srcRect l="2507" r="1715"/>
          <a:stretch>
            <a:fillRect/>
          </a:stretch>
        </p:blipFill>
        <p:spPr>
          <a:xfrm>
            <a:off x="-26987" y="5127625"/>
            <a:ext cx="4616450" cy="1828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9" name="Picture 15" descr="未命名3"/>
          <p:cNvPicPr>
            <a:picLocks noChangeAspect="1"/>
          </p:cNvPicPr>
          <p:nvPr userDrawn="1"/>
        </p:nvPicPr>
        <p:blipFill>
          <a:blip r:embed="rId3"/>
          <a:srcRect l="1640"/>
          <a:stretch>
            <a:fillRect/>
          </a:stretch>
        </p:blipFill>
        <p:spPr>
          <a:xfrm>
            <a:off x="4572000" y="5127625"/>
            <a:ext cx="4608513" cy="18303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50" name="图片 23" descr="1.pn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25438" y="-26987"/>
            <a:ext cx="1725612" cy="20050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685800" y="2130425"/>
            <a:ext cx="7772400" cy="1470025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fontAlgn="base"/>
            <a:r>
              <a:rPr lang="zh-CN" strike="noStrike" noProof="1"/>
              <a:t>单击此处编辑母版标题样式</a:t>
            </a:r>
            <a:endParaRPr lang="zh-CN" strike="noStrike" noProof="1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marL="0" indent="0" algn="ctr">
              <a:buFontTx/>
              <a:buNone/>
              <a:defRPr/>
            </a:lvl1pPr>
          </a:lstStyle>
          <a:p>
            <a:pPr fontAlgn="base"/>
            <a:r>
              <a:rPr lang="zh-CN" strike="noStrike" noProof="1"/>
              <a:t>单击此处编辑母版副标题样式</a:t>
            </a:r>
            <a:endParaRPr lang="zh-CN" strike="noStrike" noProof="1"/>
          </a:p>
        </p:txBody>
      </p:sp>
      <p:sp>
        <p:nvSpPr>
          <p:cNvPr id="25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7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1841CA1-CA9D-4C6E-93DA-AC2AB52832EF}" type="slidenum">
              <a:rPr kumimoji="0" lang="zh-CN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4" Type="http://schemas.openxmlformats.org/officeDocument/2006/relationships/theme" Target="../theme/theme2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3.xml"/><Relationship Id="rId8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4" Type="http://schemas.openxmlformats.org/officeDocument/2006/relationships/theme" Target="../theme/theme3.xml"/><Relationship Id="rId13" Type="http://schemas.openxmlformats.org/officeDocument/2006/relationships/image" Target="../media/image5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4.xml"/><Relationship Id="rId1" Type="http://schemas.openxmlformats.org/officeDocument/2006/relationships/slideLayout" Target="../slideLayouts/slideLayout25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4.xml"/><Relationship Id="rId8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1.xml"/><Relationship Id="rId5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7.xml"/><Relationship Id="rId14" Type="http://schemas.openxmlformats.org/officeDocument/2006/relationships/theme" Target="../theme/theme4.xml"/><Relationship Id="rId13" Type="http://schemas.openxmlformats.org/officeDocument/2006/relationships/image" Target="../media/image5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45.xml"/><Relationship Id="rId1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5.xml"/><Relationship Id="rId8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2.xml"/><Relationship Id="rId5" Type="http://schemas.openxmlformats.org/officeDocument/2006/relationships/slideLayout" Target="../slideLayouts/slideLayout51.xml"/><Relationship Id="rId4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9.xml"/><Relationship Id="rId2" Type="http://schemas.openxmlformats.org/officeDocument/2006/relationships/slideLayout" Target="../slideLayouts/slideLayout48.xml"/><Relationship Id="rId14" Type="http://schemas.openxmlformats.org/officeDocument/2006/relationships/theme" Target="../theme/theme5.xml"/><Relationship Id="rId13" Type="http://schemas.openxmlformats.org/officeDocument/2006/relationships/image" Target="../media/image5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56.xml"/><Relationship Id="rId1" Type="http://schemas.openxmlformats.org/officeDocument/2006/relationships/slideLayout" Target="../slideLayouts/slideLayout47.xml"/></Relationships>
</file>

<file path=ppt/slideMasters/_rels/slideMaster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6.xml"/><Relationship Id="rId8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3.xml"/><Relationship Id="rId5" Type="http://schemas.openxmlformats.org/officeDocument/2006/relationships/slideLayout" Target="../slideLayouts/slideLayout62.xml"/><Relationship Id="rId4" Type="http://schemas.openxmlformats.org/officeDocument/2006/relationships/slideLayout" Target="../slideLayouts/slideLayout61.xml"/><Relationship Id="rId3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9.xml"/><Relationship Id="rId14" Type="http://schemas.openxmlformats.org/officeDocument/2006/relationships/theme" Target="../theme/theme6.xml"/><Relationship Id="rId13" Type="http://schemas.openxmlformats.org/officeDocument/2006/relationships/image" Target="../media/image5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67.xml"/><Relationship Id="rId1" Type="http://schemas.openxmlformats.org/officeDocument/2006/relationships/slideLayout" Target="../slideLayouts/slideLayout58.xml"/></Relationships>
</file>

<file path=ppt/slideMasters/_rels/slideMaster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7.xml"/><Relationship Id="rId8" Type="http://schemas.openxmlformats.org/officeDocument/2006/relationships/slideLayout" Target="../slideLayouts/slideLayout76.xml"/><Relationship Id="rId7" Type="http://schemas.openxmlformats.org/officeDocument/2006/relationships/slideLayout" Target="../slideLayouts/slideLayout75.xml"/><Relationship Id="rId6" Type="http://schemas.openxmlformats.org/officeDocument/2006/relationships/slideLayout" Target="../slideLayouts/slideLayout74.xml"/><Relationship Id="rId5" Type="http://schemas.openxmlformats.org/officeDocument/2006/relationships/slideLayout" Target="../slideLayouts/slideLayout73.xml"/><Relationship Id="rId4" Type="http://schemas.openxmlformats.org/officeDocument/2006/relationships/slideLayout" Target="../slideLayouts/slideLayout72.xml"/><Relationship Id="rId3" Type="http://schemas.openxmlformats.org/officeDocument/2006/relationships/slideLayout" Target="../slideLayouts/slideLayout71.xml"/><Relationship Id="rId2" Type="http://schemas.openxmlformats.org/officeDocument/2006/relationships/slideLayout" Target="../slideLayouts/slideLayout70.xml"/><Relationship Id="rId15" Type="http://schemas.openxmlformats.org/officeDocument/2006/relationships/theme" Target="../theme/theme7.xml"/><Relationship Id="rId14" Type="http://schemas.openxmlformats.org/officeDocument/2006/relationships/image" Target="../media/image5.png"/><Relationship Id="rId13" Type="http://schemas.openxmlformats.org/officeDocument/2006/relationships/image" Target="../media/image1.jpeg"/><Relationship Id="rId12" Type="http://schemas.openxmlformats.org/officeDocument/2006/relationships/image" Target="../media/image6.png"/><Relationship Id="rId11" Type="http://schemas.openxmlformats.org/officeDocument/2006/relationships/slideLayout" Target="../slideLayouts/slideLayout79.xml"/><Relationship Id="rId10" Type="http://schemas.openxmlformats.org/officeDocument/2006/relationships/slideLayout" Target="../slideLayouts/slideLayout78.xml"/><Relationship Id="rId1" Type="http://schemas.openxmlformats.org/officeDocument/2006/relationships/slideLayout" Target="../slideLayouts/slideLayout69.xml"/></Relationships>
</file>

<file path=ppt/slideMasters/_rels/slideMaster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88.xml"/><Relationship Id="rId8" Type="http://schemas.openxmlformats.org/officeDocument/2006/relationships/slideLayout" Target="../slideLayouts/slideLayout87.xml"/><Relationship Id="rId7" Type="http://schemas.openxmlformats.org/officeDocument/2006/relationships/slideLayout" Target="../slideLayouts/slideLayout86.xml"/><Relationship Id="rId6" Type="http://schemas.openxmlformats.org/officeDocument/2006/relationships/slideLayout" Target="../slideLayouts/slideLayout85.xml"/><Relationship Id="rId5" Type="http://schemas.openxmlformats.org/officeDocument/2006/relationships/slideLayout" Target="../slideLayouts/slideLayout84.xml"/><Relationship Id="rId4" Type="http://schemas.openxmlformats.org/officeDocument/2006/relationships/slideLayout" Target="../slideLayouts/slideLayout83.xml"/><Relationship Id="rId3" Type="http://schemas.openxmlformats.org/officeDocument/2006/relationships/slideLayout" Target="../slideLayouts/slideLayout82.xml"/><Relationship Id="rId2" Type="http://schemas.openxmlformats.org/officeDocument/2006/relationships/slideLayout" Target="../slideLayouts/slideLayout81.xml"/><Relationship Id="rId14" Type="http://schemas.openxmlformats.org/officeDocument/2006/relationships/theme" Target="../theme/theme8.xml"/><Relationship Id="rId13" Type="http://schemas.openxmlformats.org/officeDocument/2006/relationships/image" Target="../media/image5.png"/><Relationship Id="rId12" Type="http://schemas.openxmlformats.org/officeDocument/2006/relationships/image" Target="../media/image6.png"/><Relationship Id="rId11" Type="http://schemas.openxmlformats.org/officeDocument/2006/relationships/slideLayout" Target="../slideLayouts/slideLayout90.xml"/><Relationship Id="rId10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0.xml"/></Relationships>
</file>

<file path=ppt/slideMasters/_rels/slideMaster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9.xml"/><Relationship Id="rId8" Type="http://schemas.openxmlformats.org/officeDocument/2006/relationships/slideLayout" Target="../slideLayouts/slideLayout98.xml"/><Relationship Id="rId7" Type="http://schemas.openxmlformats.org/officeDocument/2006/relationships/slideLayout" Target="../slideLayouts/slideLayout97.xml"/><Relationship Id="rId6" Type="http://schemas.openxmlformats.org/officeDocument/2006/relationships/slideLayout" Target="../slideLayouts/slideLayout96.xml"/><Relationship Id="rId5" Type="http://schemas.openxmlformats.org/officeDocument/2006/relationships/slideLayout" Target="../slideLayouts/slideLayout95.xml"/><Relationship Id="rId4" Type="http://schemas.openxmlformats.org/officeDocument/2006/relationships/slideLayout" Target="../slideLayouts/slideLayout94.xml"/><Relationship Id="rId3" Type="http://schemas.openxmlformats.org/officeDocument/2006/relationships/slideLayout" Target="../slideLayouts/slideLayout93.xml"/><Relationship Id="rId2" Type="http://schemas.openxmlformats.org/officeDocument/2006/relationships/slideLayout" Target="../slideLayouts/slideLayout92.xml"/><Relationship Id="rId13" Type="http://schemas.openxmlformats.org/officeDocument/2006/relationships/theme" Target="../theme/theme9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0.xml"/><Relationship Id="rId1" Type="http://schemas.openxmlformats.org/officeDocument/2006/relationships/slideLayout" Target="../slideLayouts/slideLayout9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1026" name="Group 2"/>
          <p:cNvGrpSpPr/>
          <p:nvPr/>
        </p:nvGrpSpPr>
        <p:grpSpPr>
          <a:xfrm rot="3180000">
            <a:off x="1150938" y="509588"/>
            <a:ext cx="1506537" cy="1306512"/>
            <a:chOff x="0" y="0"/>
            <a:chExt cx="1702" cy="1477"/>
          </a:xfrm>
        </p:grpSpPr>
        <p:pic>
          <p:nvPicPr>
            <p:cNvPr id="1027" name="Picture 3" descr="header_bg"/>
            <p:cNvPicPr>
              <a:picLocks noChangeAspect="1"/>
            </p:cNvPicPr>
            <p:nvPr userDrawn="1"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1236" t="11485" r="72514" b="69133"/>
            <a:stretch>
              <a:fillRect/>
            </a:stretch>
          </p:blipFill>
          <p:spPr>
            <a:xfrm rot="-12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57" name="Oval 4"/>
            <p:cNvSpPr>
              <a:spLocks noChangeArrowheads="1"/>
            </p:cNvSpPr>
            <p:nvPr/>
          </p:nvSpPr>
          <p:spPr bwMode="auto">
            <a:xfrm rot="-840000">
              <a:off x="0" y="0"/>
              <a:ext cx="1704" cy="7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029" name="Group 5"/>
          <p:cNvGrpSpPr/>
          <p:nvPr/>
        </p:nvGrpSpPr>
        <p:grpSpPr>
          <a:xfrm rot="1620000">
            <a:off x="3389313" y="188913"/>
            <a:ext cx="1081087" cy="938212"/>
            <a:chOff x="0" y="0"/>
            <a:chExt cx="1702" cy="1477"/>
          </a:xfrm>
        </p:grpSpPr>
        <p:pic>
          <p:nvPicPr>
            <p:cNvPr id="1030" name="Picture 6" descr="header_bg"/>
            <p:cNvPicPr>
              <a:picLocks noChangeAspect="1"/>
            </p:cNvPicPr>
            <p:nvPr userDrawn="1"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1236" t="11485" r="72514" b="69133"/>
            <a:stretch>
              <a:fillRect/>
            </a:stretch>
          </p:blipFill>
          <p:spPr>
            <a:xfrm rot="-12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55" name="Oval 7"/>
            <p:cNvSpPr>
              <a:spLocks noChangeArrowheads="1"/>
            </p:cNvSpPr>
            <p:nvPr/>
          </p:nvSpPr>
          <p:spPr bwMode="auto">
            <a:xfrm rot="-840000">
              <a:off x="-1" y="-2"/>
              <a:ext cx="1702" cy="7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32" name="Line 8"/>
          <p:cNvSpPr/>
          <p:nvPr/>
        </p:nvSpPr>
        <p:spPr>
          <a:xfrm>
            <a:off x="1619250" y="188913"/>
            <a:ext cx="0" cy="890587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</p:sp>
      <p:grpSp>
        <p:nvGrpSpPr>
          <p:cNvPr id="1033" name="Group 9"/>
          <p:cNvGrpSpPr/>
          <p:nvPr/>
        </p:nvGrpSpPr>
        <p:grpSpPr>
          <a:xfrm rot="600000">
            <a:off x="5940425" y="692150"/>
            <a:ext cx="2732088" cy="992188"/>
            <a:chOff x="0" y="0"/>
            <a:chExt cx="4304" cy="1561"/>
          </a:xfrm>
        </p:grpSpPr>
        <p:pic>
          <p:nvPicPr>
            <p:cNvPr id="1034" name="Picture 10" descr="header_bg"/>
            <p:cNvPicPr>
              <a:picLocks noChangeAspect="1"/>
            </p:cNvPicPr>
            <p:nvPr userDrawn="1"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1236" t="11485" r="57014" b="69133"/>
            <a:stretch>
              <a:fillRect/>
            </a:stretch>
          </p:blipFill>
          <p:spPr>
            <a:xfrm>
              <a:off x="321" y="481"/>
              <a:ext cx="3132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51" name="Oval 11"/>
            <p:cNvSpPr>
              <a:spLocks noChangeArrowheads="1"/>
            </p:cNvSpPr>
            <p:nvPr/>
          </p:nvSpPr>
          <p:spPr bwMode="auto">
            <a:xfrm>
              <a:off x="-35" y="9"/>
              <a:ext cx="1703" cy="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52" name="Oval 12"/>
            <p:cNvSpPr>
              <a:spLocks noChangeArrowheads="1"/>
            </p:cNvSpPr>
            <p:nvPr/>
          </p:nvSpPr>
          <p:spPr bwMode="auto">
            <a:xfrm>
              <a:off x="2571" y="-1"/>
              <a:ext cx="1703" cy="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53" name="Oval 13"/>
            <p:cNvSpPr>
              <a:spLocks noChangeArrowheads="1"/>
            </p:cNvSpPr>
            <p:nvPr/>
          </p:nvSpPr>
          <p:spPr bwMode="auto">
            <a:xfrm rot="3660000">
              <a:off x="487" y="222"/>
              <a:ext cx="1049" cy="5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38" name="Line 14"/>
          <p:cNvSpPr/>
          <p:nvPr/>
        </p:nvSpPr>
        <p:spPr>
          <a:xfrm>
            <a:off x="6299200" y="284163"/>
            <a:ext cx="1588" cy="817562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39" name="Line 15"/>
          <p:cNvSpPr/>
          <p:nvPr/>
        </p:nvSpPr>
        <p:spPr>
          <a:xfrm>
            <a:off x="7305675" y="260350"/>
            <a:ext cx="1588" cy="819150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</p:sp>
      <p:grpSp>
        <p:nvGrpSpPr>
          <p:cNvPr id="1040" name="Group 16"/>
          <p:cNvGrpSpPr/>
          <p:nvPr/>
        </p:nvGrpSpPr>
        <p:grpSpPr>
          <a:xfrm>
            <a:off x="-246062" y="-434975"/>
            <a:ext cx="8374062" cy="1657350"/>
            <a:chOff x="0" y="0"/>
            <a:chExt cx="13203" cy="2619"/>
          </a:xfrm>
        </p:grpSpPr>
        <p:sp>
          <p:nvSpPr>
            <p:cNvPr id="2" name="Oval 17"/>
            <p:cNvSpPr>
              <a:spLocks noChangeArrowheads="1"/>
            </p:cNvSpPr>
            <p:nvPr/>
          </p:nvSpPr>
          <p:spPr bwMode="auto">
            <a:xfrm>
              <a:off x="0" y="354"/>
              <a:ext cx="2265" cy="226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" name="Oval 18"/>
            <p:cNvSpPr>
              <a:spLocks noChangeArrowheads="1"/>
            </p:cNvSpPr>
            <p:nvPr/>
          </p:nvSpPr>
          <p:spPr bwMode="auto">
            <a:xfrm>
              <a:off x="1887" y="339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" name="Oval 19"/>
            <p:cNvSpPr>
              <a:spLocks noChangeArrowheads="1"/>
            </p:cNvSpPr>
            <p:nvPr/>
          </p:nvSpPr>
          <p:spPr bwMode="auto">
            <a:xfrm>
              <a:off x="2918" y="211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1" name="Oval 20"/>
            <p:cNvSpPr>
              <a:spLocks noChangeArrowheads="1"/>
            </p:cNvSpPr>
            <p:nvPr/>
          </p:nvSpPr>
          <p:spPr bwMode="auto">
            <a:xfrm>
              <a:off x="3814" y="213"/>
              <a:ext cx="1509" cy="138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2" name="Oval 21"/>
            <p:cNvSpPr>
              <a:spLocks noChangeArrowheads="1"/>
            </p:cNvSpPr>
            <p:nvPr/>
          </p:nvSpPr>
          <p:spPr bwMode="auto">
            <a:xfrm>
              <a:off x="5211" y="213"/>
              <a:ext cx="1249" cy="1159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3" name="Oval 22"/>
            <p:cNvSpPr>
              <a:spLocks noChangeArrowheads="1"/>
            </p:cNvSpPr>
            <p:nvPr/>
          </p:nvSpPr>
          <p:spPr bwMode="auto">
            <a:xfrm>
              <a:off x="6035" y="0"/>
              <a:ext cx="124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4" name="Oval 23"/>
            <p:cNvSpPr>
              <a:spLocks noChangeArrowheads="1"/>
            </p:cNvSpPr>
            <p:nvPr/>
          </p:nvSpPr>
          <p:spPr bwMode="auto">
            <a:xfrm>
              <a:off x="7026" y="2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5" name="Oval 24"/>
            <p:cNvSpPr>
              <a:spLocks noChangeArrowheads="1"/>
            </p:cNvSpPr>
            <p:nvPr/>
          </p:nvSpPr>
          <p:spPr bwMode="auto">
            <a:xfrm>
              <a:off x="7649" y="0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6" name="Oval 25"/>
            <p:cNvSpPr>
              <a:spLocks noChangeArrowheads="1"/>
            </p:cNvSpPr>
            <p:nvPr/>
          </p:nvSpPr>
          <p:spPr bwMode="auto">
            <a:xfrm>
              <a:off x="8613" y="4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7" name="Oval 26"/>
            <p:cNvSpPr>
              <a:spLocks noChangeArrowheads="1"/>
            </p:cNvSpPr>
            <p:nvPr/>
          </p:nvSpPr>
          <p:spPr bwMode="auto">
            <a:xfrm>
              <a:off x="9519" y="211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8" name="Oval 27"/>
            <p:cNvSpPr>
              <a:spLocks noChangeArrowheads="1"/>
            </p:cNvSpPr>
            <p:nvPr/>
          </p:nvSpPr>
          <p:spPr bwMode="auto"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9" name="Oval 28"/>
            <p:cNvSpPr>
              <a:spLocks noChangeArrowheads="1"/>
            </p:cNvSpPr>
            <p:nvPr/>
          </p:nvSpPr>
          <p:spPr bwMode="auto">
            <a:xfrm>
              <a:off x="12410" y="213"/>
              <a:ext cx="793" cy="918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5" name="Line 29"/>
          <p:cNvSpPr/>
          <p:nvPr/>
        </p:nvSpPr>
        <p:spPr>
          <a:xfrm>
            <a:off x="3781425" y="260350"/>
            <a:ext cx="0" cy="431800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" name="Rectangle 30"/>
          <p:cNvSpPr>
            <a:spLocks noChangeArrowheads="1"/>
          </p:cNvSpPr>
          <p:nvPr/>
        </p:nvSpPr>
        <p:spPr bwMode="auto">
          <a:xfrm>
            <a:off x="-101600" y="6454775"/>
            <a:ext cx="9245600" cy="40322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5" name="Oval 31"/>
          <p:cNvSpPr>
            <a:spLocks noChangeArrowheads="1"/>
          </p:cNvSpPr>
          <p:nvPr/>
        </p:nvSpPr>
        <p:spPr bwMode="auto">
          <a:xfrm>
            <a:off x="8532813" y="5994400"/>
            <a:ext cx="863600" cy="863600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6" name="Oval 32"/>
          <p:cNvSpPr>
            <a:spLocks noChangeArrowheads="1"/>
          </p:cNvSpPr>
          <p:nvPr/>
        </p:nvSpPr>
        <p:spPr bwMode="auto">
          <a:xfrm>
            <a:off x="8328025" y="5805488"/>
            <a:ext cx="331788" cy="331788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7" name="Oval 33"/>
          <p:cNvSpPr>
            <a:spLocks noChangeArrowheads="1"/>
          </p:cNvSpPr>
          <p:nvPr/>
        </p:nvSpPr>
        <p:spPr bwMode="auto">
          <a:xfrm>
            <a:off x="7972425" y="6170613"/>
            <a:ext cx="687388" cy="687388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2050" name="Group 2"/>
          <p:cNvGrpSpPr/>
          <p:nvPr/>
        </p:nvGrpSpPr>
        <p:grpSpPr>
          <a:xfrm>
            <a:off x="-246062" y="-434975"/>
            <a:ext cx="8374062" cy="1657350"/>
            <a:chOff x="0" y="0"/>
            <a:chExt cx="13203" cy="2619"/>
          </a:xfrm>
        </p:grpSpPr>
        <p:sp>
          <p:nvSpPr>
            <p:cNvPr id="2052" name="Oval 3"/>
            <p:cNvSpPr>
              <a:spLocks noChangeArrowheads="1"/>
            </p:cNvSpPr>
            <p:nvPr/>
          </p:nvSpPr>
          <p:spPr bwMode="auto">
            <a:xfrm>
              <a:off x="0" y="354"/>
              <a:ext cx="2265" cy="226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53" name="Oval 4"/>
            <p:cNvSpPr>
              <a:spLocks noChangeArrowheads="1"/>
            </p:cNvSpPr>
            <p:nvPr/>
          </p:nvSpPr>
          <p:spPr bwMode="auto">
            <a:xfrm>
              <a:off x="1887" y="339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54" name="Oval 5"/>
            <p:cNvSpPr>
              <a:spLocks noChangeArrowheads="1"/>
            </p:cNvSpPr>
            <p:nvPr/>
          </p:nvSpPr>
          <p:spPr bwMode="auto">
            <a:xfrm>
              <a:off x="2918" y="211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55" name="Oval 6"/>
            <p:cNvSpPr>
              <a:spLocks noChangeArrowheads="1"/>
            </p:cNvSpPr>
            <p:nvPr/>
          </p:nvSpPr>
          <p:spPr bwMode="auto">
            <a:xfrm>
              <a:off x="3814" y="213"/>
              <a:ext cx="1509" cy="138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56" name="Oval 7"/>
            <p:cNvSpPr>
              <a:spLocks noChangeArrowheads="1"/>
            </p:cNvSpPr>
            <p:nvPr/>
          </p:nvSpPr>
          <p:spPr bwMode="auto">
            <a:xfrm>
              <a:off x="5211" y="213"/>
              <a:ext cx="1249" cy="1159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57" name="Oval 8"/>
            <p:cNvSpPr>
              <a:spLocks noChangeArrowheads="1"/>
            </p:cNvSpPr>
            <p:nvPr/>
          </p:nvSpPr>
          <p:spPr bwMode="auto">
            <a:xfrm>
              <a:off x="6035" y="0"/>
              <a:ext cx="124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58" name="Oval 9"/>
            <p:cNvSpPr>
              <a:spLocks noChangeArrowheads="1"/>
            </p:cNvSpPr>
            <p:nvPr/>
          </p:nvSpPr>
          <p:spPr bwMode="auto">
            <a:xfrm>
              <a:off x="7026" y="2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59" name="Oval 10"/>
            <p:cNvSpPr>
              <a:spLocks noChangeArrowheads="1"/>
            </p:cNvSpPr>
            <p:nvPr/>
          </p:nvSpPr>
          <p:spPr bwMode="auto">
            <a:xfrm>
              <a:off x="7649" y="0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60" name="Oval 11"/>
            <p:cNvSpPr>
              <a:spLocks noChangeArrowheads="1"/>
            </p:cNvSpPr>
            <p:nvPr/>
          </p:nvSpPr>
          <p:spPr bwMode="auto">
            <a:xfrm>
              <a:off x="8613" y="4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61" name="Oval 12"/>
            <p:cNvSpPr>
              <a:spLocks noChangeArrowheads="1"/>
            </p:cNvSpPr>
            <p:nvPr/>
          </p:nvSpPr>
          <p:spPr bwMode="auto">
            <a:xfrm>
              <a:off x="9519" y="211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62" name="Oval 13"/>
            <p:cNvSpPr>
              <a:spLocks noChangeArrowheads="1"/>
            </p:cNvSpPr>
            <p:nvPr/>
          </p:nvSpPr>
          <p:spPr bwMode="auto"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63" name="Oval 14"/>
            <p:cNvSpPr>
              <a:spLocks noChangeArrowheads="1"/>
            </p:cNvSpPr>
            <p:nvPr/>
          </p:nvSpPr>
          <p:spPr bwMode="auto">
            <a:xfrm>
              <a:off x="12410" y="213"/>
              <a:ext cx="793" cy="918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051" name="Rectangle 15"/>
          <p:cNvSpPr>
            <a:spLocks noChangeArrowheads="1"/>
          </p:cNvSpPr>
          <p:nvPr/>
        </p:nvSpPr>
        <p:spPr bwMode="auto">
          <a:xfrm>
            <a:off x="-101600" y="6454775"/>
            <a:ext cx="9245600" cy="40322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3074" name="Group 2"/>
          <p:cNvGrpSpPr/>
          <p:nvPr/>
        </p:nvGrpSpPr>
        <p:grpSpPr>
          <a:xfrm rot="3180000">
            <a:off x="1150938" y="509588"/>
            <a:ext cx="1506537" cy="1306512"/>
            <a:chOff x="0" y="0"/>
            <a:chExt cx="1702" cy="1477"/>
          </a:xfrm>
        </p:grpSpPr>
        <p:pic>
          <p:nvPicPr>
            <p:cNvPr id="3075" name="Picture 3" descr="header_bg"/>
            <p:cNvPicPr>
              <a:picLocks noChangeAspect="1"/>
            </p:cNvPicPr>
            <p:nvPr userDrawn="1"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1236" t="11485" r="72514" b="69133"/>
            <a:stretch>
              <a:fillRect/>
            </a:stretch>
          </p:blipFill>
          <p:spPr>
            <a:xfrm rot="-12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118" name="Oval 4"/>
            <p:cNvSpPr>
              <a:spLocks noChangeArrowheads="1"/>
            </p:cNvSpPr>
            <p:nvPr/>
          </p:nvSpPr>
          <p:spPr bwMode="auto">
            <a:xfrm rot="-840000">
              <a:off x="0" y="0"/>
              <a:ext cx="1704" cy="7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3077" name="Group 5"/>
          <p:cNvGrpSpPr/>
          <p:nvPr/>
        </p:nvGrpSpPr>
        <p:grpSpPr>
          <a:xfrm rot="1620000">
            <a:off x="3389313" y="188913"/>
            <a:ext cx="1081087" cy="938212"/>
            <a:chOff x="0" y="0"/>
            <a:chExt cx="1702" cy="1477"/>
          </a:xfrm>
        </p:grpSpPr>
        <p:pic>
          <p:nvPicPr>
            <p:cNvPr id="3078" name="Picture 6" descr="header_bg"/>
            <p:cNvPicPr>
              <a:picLocks noChangeAspect="1"/>
            </p:cNvPicPr>
            <p:nvPr userDrawn="1"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1236" t="11485" r="72514" b="69133"/>
            <a:stretch>
              <a:fillRect/>
            </a:stretch>
          </p:blipFill>
          <p:spPr>
            <a:xfrm rot="-12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116" name="Oval 7"/>
            <p:cNvSpPr>
              <a:spLocks noChangeArrowheads="1"/>
            </p:cNvSpPr>
            <p:nvPr/>
          </p:nvSpPr>
          <p:spPr bwMode="auto">
            <a:xfrm rot="-840000">
              <a:off x="-1" y="-2"/>
              <a:ext cx="1702" cy="7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3080" name="Line 8"/>
          <p:cNvSpPr/>
          <p:nvPr/>
        </p:nvSpPr>
        <p:spPr>
          <a:xfrm>
            <a:off x="1619250" y="188913"/>
            <a:ext cx="0" cy="890587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</p:sp>
      <p:grpSp>
        <p:nvGrpSpPr>
          <p:cNvPr id="3081" name="Group 9"/>
          <p:cNvGrpSpPr/>
          <p:nvPr/>
        </p:nvGrpSpPr>
        <p:grpSpPr>
          <a:xfrm rot="600000">
            <a:off x="5940425" y="692150"/>
            <a:ext cx="2732088" cy="992188"/>
            <a:chOff x="0" y="0"/>
            <a:chExt cx="4304" cy="1561"/>
          </a:xfrm>
        </p:grpSpPr>
        <p:pic>
          <p:nvPicPr>
            <p:cNvPr id="3082" name="Picture 10" descr="header_bg"/>
            <p:cNvPicPr>
              <a:picLocks noChangeAspect="1"/>
            </p:cNvPicPr>
            <p:nvPr userDrawn="1"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1236" t="11485" r="57014" b="69133"/>
            <a:stretch>
              <a:fillRect/>
            </a:stretch>
          </p:blipFill>
          <p:spPr>
            <a:xfrm>
              <a:off x="321" y="481"/>
              <a:ext cx="3132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112" name="Oval 11"/>
            <p:cNvSpPr>
              <a:spLocks noChangeArrowheads="1"/>
            </p:cNvSpPr>
            <p:nvPr/>
          </p:nvSpPr>
          <p:spPr bwMode="auto">
            <a:xfrm>
              <a:off x="-35" y="9"/>
              <a:ext cx="1703" cy="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13" name="Oval 12"/>
            <p:cNvSpPr>
              <a:spLocks noChangeArrowheads="1"/>
            </p:cNvSpPr>
            <p:nvPr/>
          </p:nvSpPr>
          <p:spPr bwMode="auto">
            <a:xfrm>
              <a:off x="2571" y="-1"/>
              <a:ext cx="1703" cy="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14" name="Oval 13"/>
            <p:cNvSpPr>
              <a:spLocks noChangeArrowheads="1"/>
            </p:cNvSpPr>
            <p:nvPr/>
          </p:nvSpPr>
          <p:spPr bwMode="auto">
            <a:xfrm rot="3660000">
              <a:off x="487" y="222"/>
              <a:ext cx="1049" cy="5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3086" name="Line 14"/>
          <p:cNvSpPr/>
          <p:nvPr/>
        </p:nvSpPr>
        <p:spPr>
          <a:xfrm>
            <a:off x="6299200" y="284163"/>
            <a:ext cx="1588" cy="817562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087" name="Line 15"/>
          <p:cNvSpPr/>
          <p:nvPr/>
        </p:nvSpPr>
        <p:spPr>
          <a:xfrm>
            <a:off x="7305675" y="260350"/>
            <a:ext cx="1588" cy="819150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</p:sp>
      <p:grpSp>
        <p:nvGrpSpPr>
          <p:cNvPr id="3088" name="Group 16"/>
          <p:cNvGrpSpPr/>
          <p:nvPr/>
        </p:nvGrpSpPr>
        <p:grpSpPr>
          <a:xfrm>
            <a:off x="-246062" y="-434975"/>
            <a:ext cx="8374062" cy="1657350"/>
            <a:chOff x="0" y="0"/>
            <a:chExt cx="13203" cy="2619"/>
          </a:xfrm>
        </p:grpSpPr>
        <p:sp>
          <p:nvSpPr>
            <p:cNvPr id="3099" name="Oval 17"/>
            <p:cNvSpPr>
              <a:spLocks noChangeArrowheads="1"/>
            </p:cNvSpPr>
            <p:nvPr/>
          </p:nvSpPr>
          <p:spPr bwMode="auto">
            <a:xfrm>
              <a:off x="0" y="354"/>
              <a:ext cx="2265" cy="226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00" name="Oval 18"/>
            <p:cNvSpPr>
              <a:spLocks noChangeArrowheads="1"/>
            </p:cNvSpPr>
            <p:nvPr/>
          </p:nvSpPr>
          <p:spPr bwMode="auto">
            <a:xfrm>
              <a:off x="1887" y="339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01" name="Oval 19"/>
            <p:cNvSpPr>
              <a:spLocks noChangeArrowheads="1"/>
            </p:cNvSpPr>
            <p:nvPr/>
          </p:nvSpPr>
          <p:spPr bwMode="auto">
            <a:xfrm>
              <a:off x="2918" y="211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02" name="Oval 20"/>
            <p:cNvSpPr>
              <a:spLocks noChangeArrowheads="1"/>
            </p:cNvSpPr>
            <p:nvPr/>
          </p:nvSpPr>
          <p:spPr bwMode="auto">
            <a:xfrm>
              <a:off x="3814" y="213"/>
              <a:ext cx="1509" cy="138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03" name="Oval 21"/>
            <p:cNvSpPr>
              <a:spLocks noChangeArrowheads="1"/>
            </p:cNvSpPr>
            <p:nvPr/>
          </p:nvSpPr>
          <p:spPr bwMode="auto">
            <a:xfrm>
              <a:off x="5211" y="213"/>
              <a:ext cx="1249" cy="1159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04" name="Oval 22"/>
            <p:cNvSpPr>
              <a:spLocks noChangeArrowheads="1"/>
            </p:cNvSpPr>
            <p:nvPr/>
          </p:nvSpPr>
          <p:spPr bwMode="auto">
            <a:xfrm>
              <a:off x="6035" y="0"/>
              <a:ext cx="124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05" name="Oval 23"/>
            <p:cNvSpPr>
              <a:spLocks noChangeArrowheads="1"/>
            </p:cNvSpPr>
            <p:nvPr/>
          </p:nvSpPr>
          <p:spPr bwMode="auto">
            <a:xfrm>
              <a:off x="7026" y="2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06" name="Oval 24"/>
            <p:cNvSpPr>
              <a:spLocks noChangeArrowheads="1"/>
            </p:cNvSpPr>
            <p:nvPr/>
          </p:nvSpPr>
          <p:spPr bwMode="auto">
            <a:xfrm>
              <a:off x="7649" y="0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07" name="Oval 25"/>
            <p:cNvSpPr>
              <a:spLocks noChangeArrowheads="1"/>
            </p:cNvSpPr>
            <p:nvPr/>
          </p:nvSpPr>
          <p:spPr bwMode="auto">
            <a:xfrm>
              <a:off x="8613" y="4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08" name="Oval 26"/>
            <p:cNvSpPr>
              <a:spLocks noChangeArrowheads="1"/>
            </p:cNvSpPr>
            <p:nvPr/>
          </p:nvSpPr>
          <p:spPr bwMode="auto">
            <a:xfrm>
              <a:off x="9519" y="211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09" name="Oval 27"/>
            <p:cNvSpPr>
              <a:spLocks noChangeArrowheads="1"/>
            </p:cNvSpPr>
            <p:nvPr/>
          </p:nvSpPr>
          <p:spPr bwMode="auto"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10" name="Oval 28"/>
            <p:cNvSpPr>
              <a:spLocks noChangeArrowheads="1"/>
            </p:cNvSpPr>
            <p:nvPr/>
          </p:nvSpPr>
          <p:spPr bwMode="auto">
            <a:xfrm>
              <a:off x="12410" y="213"/>
              <a:ext cx="793" cy="918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" name="Line 29"/>
          <p:cNvSpPr/>
          <p:nvPr/>
        </p:nvSpPr>
        <p:spPr>
          <a:xfrm>
            <a:off x="3781425" y="260350"/>
            <a:ext cx="0" cy="431800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Line 30"/>
          <p:cNvSpPr/>
          <p:nvPr/>
        </p:nvSpPr>
        <p:spPr>
          <a:xfrm>
            <a:off x="1327150" y="3227388"/>
            <a:ext cx="1588" cy="2289175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Line 31"/>
          <p:cNvSpPr/>
          <p:nvPr/>
        </p:nvSpPr>
        <p:spPr>
          <a:xfrm>
            <a:off x="587375" y="3222625"/>
            <a:ext cx="1588" cy="2508250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084" name="AutoShape 32"/>
          <p:cNvSpPr>
            <a:spLocks noChangeArrowheads="1"/>
          </p:cNvSpPr>
          <p:nvPr/>
        </p:nvSpPr>
        <p:spPr bwMode="auto">
          <a:xfrm>
            <a:off x="323850" y="3495675"/>
            <a:ext cx="1427163" cy="477838"/>
          </a:xfrm>
          <a:prstGeom prst="flowChartTerminator">
            <a:avLst/>
          </a:prstGeom>
          <a:solidFill>
            <a:srgbClr val="FFA61B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85" name="AutoShape 33"/>
          <p:cNvSpPr>
            <a:spLocks noChangeArrowheads="1"/>
          </p:cNvSpPr>
          <p:nvPr/>
        </p:nvSpPr>
        <p:spPr bwMode="auto">
          <a:xfrm>
            <a:off x="107950" y="4178300"/>
            <a:ext cx="1427163" cy="476250"/>
          </a:xfrm>
          <a:prstGeom prst="flowChartTerminator">
            <a:avLst/>
          </a:prstGeom>
          <a:solidFill>
            <a:srgbClr val="FFA61B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AutoShape 34"/>
          <p:cNvSpPr>
            <a:spLocks noChangeArrowheads="1"/>
          </p:cNvSpPr>
          <p:nvPr/>
        </p:nvSpPr>
        <p:spPr bwMode="auto">
          <a:xfrm>
            <a:off x="323850" y="4822825"/>
            <a:ext cx="1427163" cy="476250"/>
          </a:xfrm>
          <a:prstGeom prst="flowChartTerminator">
            <a:avLst/>
          </a:prstGeom>
          <a:solidFill>
            <a:srgbClr val="FFA61B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AutoShape 35"/>
          <p:cNvSpPr>
            <a:spLocks noChangeArrowheads="1"/>
          </p:cNvSpPr>
          <p:nvPr/>
        </p:nvSpPr>
        <p:spPr bwMode="auto">
          <a:xfrm>
            <a:off x="323850" y="5514975"/>
            <a:ext cx="1427163" cy="477838"/>
          </a:xfrm>
          <a:prstGeom prst="flowChartTerminator">
            <a:avLst/>
          </a:prstGeom>
          <a:solidFill>
            <a:srgbClr val="FFA61B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Text Box 36"/>
          <p:cNvSpPr txBox="1">
            <a:spLocks noChangeArrowheads="1"/>
          </p:cNvSpPr>
          <p:nvPr/>
        </p:nvSpPr>
        <p:spPr bwMode="auto">
          <a:xfrm>
            <a:off x="541338" y="3536950"/>
            <a:ext cx="944563" cy="3968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ltic Garamond the 2nd" charset="0"/>
                <a:ea typeface="宋体" panose="02010600030101010101" pitchFamily="2" charset="-122"/>
                <a:cs typeface="+mn-cs"/>
                <a:sym typeface="+mn-ea"/>
              </a:rPr>
              <a:t>子页１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ltic Garamond the 2nd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3089" name="Text Box 37"/>
          <p:cNvSpPr txBox="1">
            <a:spLocks noChangeArrowheads="1"/>
          </p:cNvSpPr>
          <p:nvPr/>
        </p:nvSpPr>
        <p:spPr bwMode="auto">
          <a:xfrm>
            <a:off x="485775" y="4175125"/>
            <a:ext cx="868363" cy="3651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+mn-ea"/>
              </a:rPr>
              <a:t>子页２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3090" name="Text Box 38"/>
          <p:cNvSpPr txBox="1">
            <a:spLocks noChangeArrowheads="1"/>
          </p:cNvSpPr>
          <p:nvPr/>
        </p:nvSpPr>
        <p:spPr bwMode="auto">
          <a:xfrm>
            <a:off x="563563" y="4873625"/>
            <a:ext cx="944563" cy="3968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+mn-ea"/>
              </a:rPr>
              <a:t>子页３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3091" name="Text Box 39"/>
          <p:cNvSpPr txBox="1">
            <a:spLocks noChangeArrowheads="1"/>
          </p:cNvSpPr>
          <p:nvPr/>
        </p:nvSpPr>
        <p:spPr bwMode="auto">
          <a:xfrm>
            <a:off x="588963" y="5518150"/>
            <a:ext cx="944563" cy="3968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+mn-ea"/>
              </a:rPr>
              <a:t>子页４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pic>
        <p:nvPicPr>
          <p:cNvPr id="8" name="Picture 40" descr="3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5588" r="77829" b="63399"/>
          <a:stretch>
            <a:fillRect/>
          </a:stretch>
        </p:blipFill>
        <p:spPr>
          <a:xfrm>
            <a:off x="-101600" y="1519238"/>
            <a:ext cx="2297113" cy="17510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93" name="Text Box 41"/>
          <p:cNvSpPr txBox="1">
            <a:spLocks noChangeArrowheads="1"/>
          </p:cNvSpPr>
          <p:nvPr/>
        </p:nvSpPr>
        <p:spPr bwMode="auto">
          <a:xfrm>
            <a:off x="2606675" y="1209675"/>
            <a:ext cx="2468563" cy="6397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ltic Garamond the 2nd" charset="0"/>
                <a:ea typeface="宋体" panose="02010600030101010101" pitchFamily="2" charset="-122"/>
                <a:cs typeface="+mn-cs"/>
                <a:sym typeface="+mn-ea"/>
              </a:rPr>
              <a:t>子页１题目</a:t>
            </a:r>
            <a:endParaRPr kumimoji="0" lang="ko-KR" altLang="en-US" sz="3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ltic Garamond the 2nd" charset="0"/>
              <a:ea typeface="Gulim" panose="020B0600000101010101" pitchFamily="34" charset="-127"/>
              <a:cs typeface="+mn-cs"/>
              <a:sym typeface="+mn-ea"/>
            </a:endParaRPr>
          </a:p>
        </p:txBody>
      </p:sp>
      <p:sp>
        <p:nvSpPr>
          <p:cNvPr id="3094" name="Text Box 42"/>
          <p:cNvSpPr txBox="1">
            <a:spLocks noChangeArrowheads="1"/>
          </p:cNvSpPr>
          <p:nvPr/>
        </p:nvSpPr>
        <p:spPr bwMode="auto">
          <a:xfrm>
            <a:off x="2633663" y="2414588"/>
            <a:ext cx="5106988" cy="3667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+mn-ea"/>
              </a:rPr>
              <a:t>内容：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3095" name="Rectangle 43"/>
          <p:cNvSpPr>
            <a:spLocks noChangeArrowheads="1"/>
          </p:cNvSpPr>
          <p:nvPr/>
        </p:nvSpPr>
        <p:spPr bwMode="auto">
          <a:xfrm>
            <a:off x="-101600" y="6454775"/>
            <a:ext cx="9245600" cy="40322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96" name="Oval 44"/>
          <p:cNvSpPr>
            <a:spLocks noChangeArrowheads="1"/>
          </p:cNvSpPr>
          <p:nvPr/>
        </p:nvSpPr>
        <p:spPr bwMode="auto">
          <a:xfrm>
            <a:off x="8532813" y="5994400"/>
            <a:ext cx="863600" cy="863600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97" name="Oval 45"/>
          <p:cNvSpPr>
            <a:spLocks noChangeArrowheads="1"/>
          </p:cNvSpPr>
          <p:nvPr/>
        </p:nvSpPr>
        <p:spPr bwMode="auto">
          <a:xfrm>
            <a:off x="8328025" y="5805488"/>
            <a:ext cx="331788" cy="331788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98" name="Oval 46"/>
          <p:cNvSpPr>
            <a:spLocks noChangeArrowheads="1"/>
          </p:cNvSpPr>
          <p:nvPr/>
        </p:nvSpPr>
        <p:spPr bwMode="auto">
          <a:xfrm>
            <a:off x="7972425" y="6170613"/>
            <a:ext cx="687388" cy="687388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4098" name="Group 2"/>
          <p:cNvGrpSpPr/>
          <p:nvPr/>
        </p:nvGrpSpPr>
        <p:grpSpPr>
          <a:xfrm rot="3180000">
            <a:off x="1150938" y="509588"/>
            <a:ext cx="1506537" cy="1306512"/>
            <a:chOff x="0" y="0"/>
            <a:chExt cx="1702" cy="1477"/>
          </a:xfrm>
        </p:grpSpPr>
        <p:pic>
          <p:nvPicPr>
            <p:cNvPr id="4099" name="Picture 3" descr="header_bg"/>
            <p:cNvPicPr>
              <a:picLocks noChangeAspect="1"/>
            </p:cNvPicPr>
            <p:nvPr userDrawn="1"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1236" t="11485" r="72514" b="69133"/>
            <a:stretch>
              <a:fillRect/>
            </a:stretch>
          </p:blipFill>
          <p:spPr>
            <a:xfrm rot="-12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142" name="Oval 4"/>
            <p:cNvSpPr>
              <a:spLocks noChangeArrowheads="1"/>
            </p:cNvSpPr>
            <p:nvPr/>
          </p:nvSpPr>
          <p:spPr bwMode="auto">
            <a:xfrm rot="-840000">
              <a:off x="0" y="0"/>
              <a:ext cx="1704" cy="7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4101" name="Group 5"/>
          <p:cNvGrpSpPr/>
          <p:nvPr/>
        </p:nvGrpSpPr>
        <p:grpSpPr>
          <a:xfrm rot="1620000">
            <a:off x="3389313" y="188913"/>
            <a:ext cx="1081087" cy="938212"/>
            <a:chOff x="0" y="0"/>
            <a:chExt cx="1702" cy="1477"/>
          </a:xfrm>
        </p:grpSpPr>
        <p:pic>
          <p:nvPicPr>
            <p:cNvPr id="4102" name="Picture 6" descr="header_bg"/>
            <p:cNvPicPr>
              <a:picLocks noChangeAspect="1"/>
            </p:cNvPicPr>
            <p:nvPr userDrawn="1"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1236" t="11485" r="72514" b="69133"/>
            <a:stretch>
              <a:fillRect/>
            </a:stretch>
          </p:blipFill>
          <p:spPr>
            <a:xfrm rot="-12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140" name="Oval 7"/>
            <p:cNvSpPr>
              <a:spLocks noChangeArrowheads="1"/>
            </p:cNvSpPr>
            <p:nvPr/>
          </p:nvSpPr>
          <p:spPr bwMode="auto">
            <a:xfrm rot="-840000">
              <a:off x="-1" y="-2"/>
              <a:ext cx="1702" cy="7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4104" name="Line 8"/>
          <p:cNvSpPr/>
          <p:nvPr/>
        </p:nvSpPr>
        <p:spPr>
          <a:xfrm>
            <a:off x="1619250" y="188913"/>
            <a:ext cx="0" cy="890587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</p:sp>
      <p:grpSp>
        <p:nvGrpSpPr>
          <p:cNvPr id="4105" name="Group 9"/>
          <p:cNvGrpSpPr/>
          <p:nvPr/>
        </p:nvGrpSpPr>
        <p:grpSpPr>
          <a:xfrm rot="600000">
            <a:off x="5940425" y="692150"/>
            <a:ext cx="2732088" cy="992188"/>
            <a:chOff x="0" y="0"/>
            <a:chExt cx="4304" cy="1561"/>
          </a:xfrm>
        </p:grpSpPr>
        <p:pic>
          <p:nvPicPr>
            <p:cNvPr id="4106" name="Picture 10" descr="header_bg"/>
            <p:cNvPicPr>
              <a:picLocks noChangeAspect="1"/>
            </p:cNvPicPr>
            <p:nvPr userDrawn="1"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1236" t="11485" r="57014" b="69133"/>
            <a:stretch>
              <a:fillRect/>
            </a:stretch>
          </p:blipFill>
          <p:spPr>
            <a:xfrm>
              <a:off x="321" y="481"/>
              <a:ext cx="3132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136" name="Oval 11"/>
            <p:cNvSpPr>
              <a:spLocks noChangeArrowheads="1"/>
            </p:cNvSpPr>
            <p:nvPr/>
          </p:nvSpPr>
          <p:spPr bwMode="auto">
            <a:xfrm>
              <a:off x="-35" y="9"/>
              <a:ext cx="1703" cy="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37" name="Oval 12"/>
            <p:cNvSpPr>
              <a:spLocks noChangeArrowheads="1"/>
            </p:cNvSpPr>
            <p:nvPr/>
          </p:nvSpPr>
          <p:spPr bwMode="auto">
            <a:xfrm>
              <a:off x="2571" y="-1"/>
              <a:ext cx="1703" cy="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38" name="Oval 13"/>
            <p:cNvSpPr>
              <a:spLocks noChangeArrowheads="1"/>
            </p:cNvSpPr>
            <p:nvPr/>
          </p:nvSpPr>
          <p:spPr bwMode="auto">
            <a:xfrm rot="3660000">
              <a:off x="487" y="222"/>
              <a:ext cx="1049" cy="5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4110" name="Line 14"/>
          <p:cNvSpPr/>
          <p:nvPr/>
        </p:nvSpPr>
        <p:spPr>
          <a:xfrm>
            <a:off x="6299200" y="284163"/>
            <a:ext cx="1588" cy="817562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111" name="Line 15"/>
          <p:cNvSpPr/>
          <p:nvPr/>
        </p:nvSpPr>
        <p:spPr>
          <a:xfrm>
            <a:off x="7305675" y="260350"/>
            <a:ext cx="1588" cy="819150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</p:sp>
      <p:grpSp>
        <p:nvGrpSpPr>
          <p:cNvPr id="4112" name="Group 16"/>
          <p:cNvGrpSpPr/>
          <p:nvPr/>
        </p:nvGrpSpPr>
        <p:grpSpPr>
          <a:xfrm>
            <a:off x="-246062" y="-434975"/>
            <a:ext cx="8374062" cy="1657350"/>
            <a:chOff x="0" y="0"/>
            <a:chExt cx="13203" cy="2619"/>
          </a:xfrm>
        </p:grpSpPr>
        <p:sp>
          <p:nvSpPr>
            <p:cNvPr id="4123" name="Oval 17"/>
            <p:cNvSpPr>
              <a:spLocks noChangeArrowheads="1"/>
            </p:cNvSpPr>
            <p:nvPr/>
          </p:nvSpPr>
          <p:spPr bwMode="auto">
            <a:xfrm>
              <a:off x="0" y="354"/>
              <a:ext cx="2265" cy="226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24" name="Oval 18"/>
            <p:cNvSpPr>
              <a:spLocks noChangeArrowheads="1"/>
            </p:cNvSpPr>
            <p:nvPr/>
          </p:nvSpPr>
          <p:spPr bwMode="auto">
            <a:xfrm>
              <a:off x="1887" y="339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25" name="Oval 19"/>
            <p:cNvSpPr>
              <a:spLocks noChangeArrowheads="1"/>
            </p:cNvSpPr>
            <p:nvPr/>
          </p:nvSpPr>
          <p:spPr bwMode="auto">
            <a:xfrm>
              <a:off x="2918" y="211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26" name="Oval 20"/>
            <p:cNvSpPr>
              <a:spLocks noChangeArrowheads="1"/>
            </p:cNvSpPr>
            <p:nvPr/>
          </p:nvSpPr>
          <p:spPr bwMode="auto">
            <a:xfrm>
              <a:off x="3814" y="213"/>
              <a:ext cx="1509" cy="138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27" name="Oval 21"/>
            <p:cNvSpPr>
              <a:spLocks noChangeArrowheads="1"/>
            </p:cNvSpPr>
            <p:nvPr/>
          </p:nvSpPr>
          <p:spPr bwMode="auto">
            <a:xfrm>
              <a:off x="5211" y="213"/>
              <a:ext cx="1249" cy="1159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28" name="Oval 22"/>
            <p:cNvSpPr>
              <a:spLocks noChangeArrowheads="1"/>
            </p:cNvSpPr>
            <p:nvPr/>
          </p:nvSpPr>
          <p:spPr bwMode="auto">
            <a:xfrm>
              <a:off x="6035" y="0"/>
              <a:ext cx="124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29" name="Oval 23"/>
            <p:cNvSpPr>
              <a:spLocks noChangeArrowheads="1"/>
            </p:cNvSpPr>
            <p:nvPr/>
          </p:nvSpPr>
          <p:spPr bwMode="auto">
            <a:xfrm>
              <a:off x="7026" y="2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30" name="Oval 24"/>
            <p:cNvSpPr>
              <a:spLocks noChangeArrowheads="1"/>
            </p:cNvSpPr>
            <p:nvPr/>
          </p:nvSpPr>
          <p:spPr bwMode="auto">
            <a:xfrm>
              <a:off x="7649" y="0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31" name="Oval 25"/>
            <p:cNvSpPr>
              <a:spLocks noChangeArrowheads="1"/>
            </p:cNvSpPr>
            <p:nvPr/>
          </p:nvSpPr>
          <p:spPr bwMode="auto">
            <a:xfrm>
              <a:off x="8613" y="4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32" name="Oval 26"/>
            <p:cNvSpPr>
              <a:spLocks noChangeArrowheads="1"/>
            </p:cNvSpPr>
            <p:nvPr/>
          </p:nvSpPr>
          <p:spPr bwMode="auto">
            <a:xfrm>
              <a:off x="9519" y="211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33" name="Oval 27"/>
            <p:cNvSpPr>
              <a:spLocks noChangeArrowheads="1"/>
            </p:cNvSpPr>
            <p:nvPr/>
          </p:nvSpPr>
          <p:spPr bwMode="auto"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34" name="Oval 28"/>
            <p:cNvSpPr>
              <a:spLocks noChangeArrowheads="1"/>
            </p:cNvSpPr>
            <p:nvPr/>
          </p:nvSpPr>
          <p:spPr bwMode="auto">
            <a:xfrm>
              <a:off x="12410" y="213"/>
              <a:ext cx="793" cy="918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" name="Line 29"/>
          <p:cNvSpPr/>
          <p:nvPr/>
        </p:nvSpPr>
        <p:spPr>
          <a:xfrm>
            <a:off x="3781425" y="260350"/>
            <a:ext cx="0" cy="431800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Line 30"/>
          <p:cNvSpPr/>
          <p:nvPr/>
        </p:nvSpPr>
        <p:spPr>
          <a:xfrm>
            <a:off x="1327150" y="3227388"/>
            <a:ext cx="1588" cy="2289175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Line 31"/>
          <p:cNvSpPr/>
          <p:nvPr/>
        </p:nvSpPr>
        <p:spPr>
          <a:xfrm>
            <a:off x="587375" y="3222625"/>
            <a:ext cx="1588" cy="2508250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108" name="AutoShape 32"/>
          <p:cNvSpPr>
            <a:spLocks noChangeArrowheads="1"/>
          </p:cNvSpPr>
          <p:nvPr/>
        </p:nvSpPr>
        <p:spPr bwMode="auto">
          <a:xfrm>
            <a:off x="323850" y="3495675"/>
            <a:ext cx="1427163" cy="477838"/>
          </a:xfrm>
          <a:prstGeom prst="flowChartTerminator">
            <a:avLst/>
          </a:prstGeom>
          <a:solidFill>
            <a:srgbClr val="FFA61B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09" name="AutoShape 33"/>
          <p:cNvSpPr>
            <a:spLocks noChangeArrowheads="1"/>
          </p:cNvSpPr>
          <p:nvPr/>
        </p:nvSpPr>
        <p:spPr bwMode="auto">
          <a:xfrm>
            <a:off x="107950" y="4178300"/>
            <a:ext cx="1427163" cy="476250"/>
          </a:xfrm>
          <a:prstGeom prst="flowChartTerminator">
            <a:avLst/>
          </a:prstGeom>
          <a:solidFill>
            <a:srgbClr val="FFA61B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AutoShape 34"/>
          <p:cNvSpPr>
            <a:spLocks noChangeArrowheads="1"/>
          </p:cNvSpPr>
          <p:nvPr/>
        </p:nvSpPr>
        <p:spPr bwMode="auto">
          <a:xfrm>
            <a:off x="323850" y="4822825"/>
            <a:ext cx="1427163" cy="476250"/>
          </a:xfrm>
          <a:prstGeom prst="flowChartTerminator">
            <a:avLst/>
          </a:prstGeom>
          <a:solidFill>
            <a:srgbClr val="FFA61B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AutoShape 35"/>
          <p:cNvSpPr>
            <a:spLocks noChangeArrowheads="1"/>
          </p:cNvSpPr>
          <p:nvPr/>
        </p:nvSpPr>
        <p:spPr bwMode="auto">
          <a:xfrm>
            <a:off x="323850" y="5514975"/>
            <a:ext cx="1427163" cy="477838"/>
          </a:xfrm>
          <a:prstGeom prst="flowChartTerminator">
            <a:avLst/>
          </a:prstGeom>
          <a:solidFill>
            <a:srgbClr val="FFA61B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Text Box 36"/>
          <p:cNvSpPr txBox="1">
            <a:spLocks noChangeArrowheads="1"/>
          </p:cNvSpPr>
          <p:nvPr/>
        </p:nvSpPr>
        <p:spPr bwMode="auto">
          <a:xfrm>
            <a:off x="541338" y="3536950"/>
            <a:ext cx="944563" cy="3968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ltic Garamond the 2nd" charset="0"/>
                <a:ea typeface="宋体" panose="02010600030101010101" pitchFamily="2" charset="-122"/>
                <a:cs typeface="+mn-cs"/>
                <a:sym typeface="+mn-ea"/>
              </a:rPr>
              <a:t>子页１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ltic Garamond the 2nd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4113" name="Text Box 37"/>
          <p:cNvSpPr txBox="1">
            <a:spLocks noChangeArrowheads="1"/>
          </p:cNvSpPr>
          <p:nvPr/>
        </p:nvSpPr>
        <p:spPr bwMode="auto">
          <a:xfrm>
            <a:off x="485775" y="4175125"/>
            <a:ext cx="868363" cy="3651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+mn-ea"/>
              </a:rPr>
              <a:t>子页２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4114" name="Text Box 38"/>
          <p:cNvSpPr txBox="1">
            <a:spLocks noChangeArrowheads="1"/>
          </p:cNvSpPr>
          <p:nvPr/>
        </p:nvSpPr>
        <p:spPr bwMode="auto">
          <a:xfrm>
            <a:off x="563563" y="4873625"/>
            <a:ext cx="944563" cy="3968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+mn-ea"/>
              </a:rPr>
              <a:t>子页３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4115" name="Text Box 39"/>
          <p:cNvSpPr txBox="1">
            <a:spLocks noChangeArrowheads="1"/>
          </p:cNvSpPr>
          <p:nvPr/>
        </p:nvSpPr>
        <p:spPr bwMode="auto">
          <a:xfrm>
            <a:off x="588963" y="5518150"/>
            <a:ext cx="944563" cy="3968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+mn-ea"/>
              </a:rPr>
              <a:t>子页４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pic>
        <p:nvPicPr>
          <p:cNvPr id="8" name="Picture 40" descr="3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5588" r="77829" b="63399"/>
          <a:stretch>
            <a:fillRect/>
          </a:stretch>
        </p:blipFill>
        <p:spPr>
          <a:xfrm>
            <a:off x="-101600" y="1519238"/>
            <a:ext cx="2297113" cy="17510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17" name="Text Box 41"/>
          <p:cNvSpPr txBox="1">
            <a:spLocks noChangeArrowheads="1"/>
          </p:cNvSpPr>
          <p:nvPr/>
        </p:nvSpPr>
        <p:spPr bwMode="auto">
          <a:xfrm>
            <a:off x="2606675" y="1209675"/>
            <a:ext cx="2468563" cy="6397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ltic Garamond the 2nd" charset="0"/>
                <a:ea typeface="宋体" panose="02010600030101010101" pitchFamily="2" charset="-122"/>
                <a:cs typeface="+mn-cs"/>
                <a:sym typeface="+mn-ea"/>
              </a:rPr>
              <a:t>子页１题目</a:t>
            </a:r>
            <a:endParaRPr kumimoji="0" lang="ko-KR" altLang="en-US" sz="3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ltic Garamond the 2nd" charset="0"/>
              <a:ea typeface="Gulim" panose="020B0600000101010101" pitchFamily="34" charset="-127"/>
              <a:cs typeface="+mn-cs"/>
              <a:sym typeface="+mn-ea"/>
            </a:endParaRPr>
          </a:p>
        </p:txBody>
      </p:sp>
      <p:sp>
        <p:nvSpPr>
          <p:cNvPr id="4118" name="Text Box 42"/>
          <p:cNvSpPr txBox="1">
            <a:spLocks noChangeArrowheads="1"/>
          </p:cNvSpPr>
          <p:nvPr/>
        </p:nvSpPr>
        <p:spPr bwMode="auto">
          <a:xfrm>
            <a:off x="2633663" y="2414588"/>
            <a:ext cx="5106988" cy="3667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+mn-ea"/>
              </a:rPr>
              <a:t>内容：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4119" name="Rectangle 43"/>
          <p:cNvSpPr>
            <a:spLocks noChangeArrowheads="1"/>
          </p:cNvSpPr>
          <p:nvPr/>
        </p:nvSpPr>
        <p:spPr bwMode="auto">
          <a:xfrm>
            <a:off x="-101600" y="6454775"/>
            <a:ext cx="9245600" cy="40322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20" name="Oval 44"/>
          <p:cNvSpPr>
            <a:spLocks noChangeArrowheads="1"/>
          </p:cNvSpPr>
          <p:nvPr/>
        </p:nvSpPr>
        <p:spPr bwMode="auto">
          <a:xfrm>
            <a:off x="8532813" y="5994400"/>
            <a:ext cx="863600" cy="863600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21" name="Oval 45"/>
          <p:cNvSpPr>
            <a:spLocks noChangeArrowheads="1"/>
          </p:cNvSpPr>
          <p:nvPr/>
        </p:nvSpPr>
        <p:spPr bwMode="auto">
          <a:xfrm>
            <a:off x="8328025" y="5805488"/>
            <a:ext cx="331788" cy="331788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22" name="Oval 46"/>
          <p:cNvSpPr>
            <a:spLocks noChangeArrowheads="1"/>
          </p:cNvSpPr>
          <p:nvPr/>
        </p:nvSpPr>
        <p:spPr bwMode="auto">
          <a:xfrm>
            <a:off x="7972425" y="6170613"/>
            <a:ext cx="687388" cy="687388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5122" name="Group 2"/>
          <p:cNvGrpSpPr/>
          <p:nvPr/>
        </p:nvGrpSpPr>
        <p:grpSpPr>
          <a:xfrm rot="3180000">
            <a:off x="1150938" y="509588"/>
            <a:ext cx="1506537" cy="1306512"/>
            <a:chOff x="0" y="0"/>
            <a:chExt cx="1702" cy="1477"/>
          </a:xfrm>
        </p:grpSpPr>
        <p:pic>
          <p:nvPicPr>
            <p:cNvPr id="5123" name="Picture 3" descr="header_bg"/>
            <p:cNvPicPr>
              <a:picLocks noChangeAspect="1"/>
            </p:cNvPicPr>
            <p:nvPr userDrawn="1"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1236" t="11485" r="72514" b="69133"/>
            <a:stretch>
              <a:fillRect/>
            </a:stretch>
          </p:blipFill>
          <p:spPr>
            <a:xfrm rot="-12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166" name="Oval 4"/>
            <p:cNvSpPr>
              <a:spLocks noChangeArrowheads="1"/>
            </p:cNvSpPr>
            <p:nvPr/>
          </p:nvSpPr>
          <p:spPr bwMode="auto">
            <a:xfrm rot="-840000">
              <a:off x="0" y="0"/>
              <a:ext cx="1704" cy="7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5125" name="Group 5"/>
          <p:cNvGrpSpPr/>
          <p:nvPr/>
        </p:nvGrpSpPr>
        <p:grpSpPr>
          <a:xfrm rot="1620000">
            <a:off x="3389313" y="188913"/>
            <a:ext cx="1081087" cy="938212"/>
            <a:chOff x="0" y="0"/>
            <a:chExt cx="1702" cy="1477"/>
          </a:xfrm>
        </p:grpSpPr>
        <p:pic>
          <p:nvPicPr>
            <p:cNvPr id="5126" name="Picture 6" descr="header_bg"/>
            <p:cNvPicPr>
              <a:picLocks noChangeAspect="1"/>
            </p:cNvPicPr>
            <p:nvPr userDrawn="1"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1236" t="11485" r="72514" b="69133"/>
            <a:stretch>
              <a:fillRect/>
            </a:stretch>
          </p:blipFill>
          <p:spPr>
            <a:xfrm rot="-12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164" name="Oval 7"/>
            <p:cNvSpPr>
              <a:spLocks noChangeArrowheads="1"/>
            </p:cNvSpPr>
            <p:nvPr/>
          </p:nvSpPr>
          <p:spPr bwMode="auto">
            <a:xfrm rot="-840000">
              <a:off x="-1" y="-2"/>
              <a:ext cx="1702" cy="7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5128" name="Line 8"/>
          <p:cNvSpPr/>
          <p:nvPr/>
        </p:nvSpPr>
        <p:spPr>
          <a:xfrm>
            <a:off x="1619250" y="188913"/>
            <a:ext cx="0" cy="890587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</p:sp>
      <p:grpSp>
        <p:nvGrpSpPr>
          <p:cNvPr id="5129" name="Group 9"/>
          <p:cNvGrpSpPr/>
          <p:nvPr/>
        </p:nvGrpSpPr>
        <p:grpSpPr>
          <a:xfrm rot="600000">
            <a:off x="5940425" y="692150"/>
            <a:ext cx="2732088" cy="992188"/>
            <a:chOff x="0" y="0"/>
            <a:chExt cx="4304" cy="1561"/>
          </a:xfrm>
        </p:grpSpPr>
        <p:pic>
          <p:nvPicPr>
            <p:cNvPr id="5130" name="Picture 10" descr="header_bg"/>
            <p:cNvPicPr>
              <a:picLocks noChangeAspect="1"/>
            </p:cNvPicPr>
            <p:nvPr userDrawn="1"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1236" t="11485" r="57014" b="69133"/>
            <a:stretch>
              <a:fillRect/>
            </a:stretch>
          </p:blipFill>
          <p:spPr>
            <a:xfrm>
              <a:off x="321" y="481"/>
              <a:ext cx="3132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160" name="Oval 11"/>
            <p:cNvSpPr>
              <a:spLocks noChangeArrowheads="1"/>
            </p:cNvSpPr>
            <p:nvPr/>
          </p:nvSpPr>
          <p:spPr bwMode="auto">
            <a:xfrm>
              <a:off x="-35" y="9"/>
              <a:ext cx="1703" cy="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61" name="Oval 12"/>
            <p:cNvSpPr>
              <a:spLocks noChangeArrowheads="1"/>
            </p:cNvSpPr>
            <p:nvPr/>
          </p:nvSpPr>
          <p:spPr bwMode="auto">
            <a:xfrm>
              <a:off x="2571" y="-1"/>
              <a:ext cx="1703" cy="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62" name="Oval 13"/>
            <p:cNvSpPr>
              <a:spLocks noChangeArrowheads="1"/>
            </p:cNvSpPr>
            <p:nvPr/>
          </p:nvSpPr>
          <p:spPr bwMode="auto">
            <a:xfrm rot="3660000">
              <a:off x="487" y="222"/>
              <a:ext cx="1049" cy="5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5134" name="Line 14"/>
          <p:cNvSpPr/>
          <p:nvPr/>
        </p:nvSpPr>
        <p:spPr>
          <a:xfrm>
            <a:off x="6299200" y="284163"/>
            <a:ext cx="1588" cy="817562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135" name="Line 15"/>
          <p:cNvSpPr/>
          <p:nvPr/>
        </p:nvSpPr>
        <p:spPr>
          <a:xfrm>
            <a:off x="7305675" y="260350"/>
            <a:ext cx="1588" cy="819150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</p:sp>
      <p:grpSp>
        <p:nvGrpSpPr>
          <p:cNvPr id="5136" name="Group 16"/>
          <p:cNvGrpSpPr/>
          <p:nvPr/>
        </p:nvGrpSpPr>
        <p:grpSpPr>
          <a:xfrm>
            <a:off x="-246062" y="-434975"/>
            <a:ext cx="8374062" cy="1657350"/>
            <a:chOff x="0" y="0"/>
            <a:chExt cx="13203" cy="2619"/>
          </a:xfrm>
        </p:grpSpPr>
        <p:sp>
          <p:nvSpPr>
            <p:cNvPr id="5147" name="Oval 17"/>
            <p:cNvSpPr>
              <a:spLocks noChangeArrowheads="1"/>
            </p:cNvSpPr>
            <p:nvPr/>
          </p:nvSpPr>
          <p:spPr bwMode="auto">
            <a:xfrm>
              <a:off x="0" y="354"/>
              <a:ext cx="2265" cy="226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48" name="Oval 18"/>
            <p:cNvSpPr>
              <a:spLocks noChangeArrowheads="1"/>
            </p:cNvSpPr>
            <p:nvPr/>
          </p:nvSpPr>
          <p:spPr bwMode="auto">
            <a:xfrm>
              <a:off x="1887" y="339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49" name="Oval 19"/>
            <p:cNvSpPr>
              <a:spLocks noChangeArrowheads="1"/>
            </p:cNvSpPr>
            <p:nvPr/>
          </p:nvSpPr>
          <p:spPr bwMode="auto">
            <a:xfrm>
              <a:off x="2918" y="211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50" name="Oval 20"/>
            <p:cNvSpPr>
              <a:spLocks noChangeArrowheads="1"/>
            </p:cNvSpPr>
            <p:nvPr/>
          </p:nvSpPr>
          <p:spPr bwMode="auto">
            <a:xfrm>
              <a:off x="3814" y="213"/>
              <a:ext cx="1509" cy="138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51" name="Oval 21"/>
            <p:cNvSpPr>
              <a:spLocks noChangeArrowheads="1"/>
            </p:cNvSpPr>
            <p:nvPr/>
          </p:nvSpPr>
          <p:spPr bwMode="auto">
            <a:xfrm>
              <a:off x="5211" y="213"/>
              <a:ext cx="1249" cy="1159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52" name="Oval 22"/>
            <p:cNvSpPr>
              <a:spLocks noChangeArrowheads="1"/>
            </p:cNvSpPr>
            <p:nvPr/>
          </p:nvSpPr>
          <p:spPr bwMode="auto">
            <a:xfrm>
              <a:off x="6035" y="0"/>
              <a:ext cx="124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53" name="Oval 23"/>
            <p:cNvSpPr>
              <a:spLocks noChangeArrowheads="1"/>
            </p:cNvSpPr>
            <p:nvPr/>
          </p:nvSpPr>
          <p:spPr bwMode="auto">
            <a:xfrm>
              <a:off x="7026" y="2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54" name="Oval 24"/>
            <p:cNvSpPr>
              <a:spLocks noChangeArrowheads="1"/>
            </p:cNvSpPr>
            <p:nvPr/>
          </p:nvSpPr>
          <p:spPr bwMode="auto">
            <a:xfrm>
              <a:off x="7649" y="0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55" name="Oval 25"/>
            <p:cNvSpPr>
              <a:spLocks noChangeArrowheads="1"/>
            </p:cNvSpPr>
            <p:nvPr/>
          </p:nvSpPr>
          <p:spPr bwMode="auto">
            <a:xfrm>
              <a:off x="8613" y="4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56" name="Oval 26"/>
            <p:cNvSpPr>
              <a:spLocks noChangeArrowheads="1"/>
            </p:cNvSpPr>
            <p:nvPr/>
          </p:nvSpPr>
          <p:spPr bwMode="auto">
            <a:xfrm>
              <a:off x="9519" y="211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57" name="Oval 27"/>
            <p:cNvSpPr>
              <a:spLocks noChangeArrowheads="1"/>
            </p:cNvSpPr>
            <p:nvPr/>
          </p:nvSpPr>
          <p:spPr bwMode="auto"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58" name="Oval 28"/>
            <p:cNvSpPr>
              <a:spLocks noChangeArrowheads="1"/>
            </p:cNvSpPr>
            <p:nvPr/>
          </p:nvSpPr>
          <p:spPr bwMode="auto">
            <a:xfrm>
              <a:off x="12410" y="213"/>
              <a:ext cx="793" cy="918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" name="Line 29"/>
          <p:cNvSpPr/>
          <p:nvPr/>
        </p:nvSpPr>
        <p:spPr>
          <a:xfrm>
            <a:off x="3781425" y="260350"/>
            <a:ext cx="0" cy="431800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Line 30"/>
          <p:cNvSpPr/>
          <p:nvPr/>
        </p:nvSpPr>
        <p:spPr>
          <a:xfrm>
            <a:off x="1327150" y="3227388"/>
            <a:ext cx="1588" cy="2289175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Line 31"/>
          <p:cNvSpPr/>
          <p:nvPr/>
        </p:nvSpPr>
        <p:spPr>
          <a:xfrm>
            <a:off x="587375" y="3222625"/>
            <a:ext cx="1588" cy="2508250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132" name="AutoShape 32"/>
          <p:cNvSpPr>
            <a:spLocks noChangeArrowheads="1"/>
          </p:cNvSpPr>
          <p:nvPr/>
        </p:nvSpPr>
        <p:spPr bwMode="auto">
          <a:xfrm>
            <a:off x="323850" y="3495675"/>
            <a:ext cx="1427163" cy="477838"/>
          </a:xfrm>
          <a:prstGeom prst="flowChartTerminator">
            <a:avLst/>
          </a:prstGeom>
          <a:solidFill>
            <a:srgbClr val="FFA61B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33" name="AutoShape 33"/>
          <p:cNvSpPr>
            <a:spLocks noChangeArrowheads="1"/>
          </p:cNvSpPr>
          <p:nvPr/>
        </p:nvSpPr>
        <p:spPr bwMode="auto">
          <a:xfrm>
            <a:off x="107950" y="4178300"/>
            <a:ext cx="1427163" cy="476250"/>
          </a:xfrm>
          <a:prstGeom prst="flowChartTerminator">
            <a:avLst/>
          </a:prstGeom>
          <a:solidFill>
            <a:srgbClr val="FFA61B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AutoShape 34"/>
          <p:cNvSpPr>
            <a:spLocks noChangeArrowheads="1"/>
          </p:cNvSpPr>
          <p:nvPr/>
        </p:nvSpPr>
        <p:spPr bwMode="auto">
          <a:xfrm>
            <a:off x="323850" y="4822825"/>
            <a:ext cx="1427163" cy="476250"/>
          </a:xfrm>
          <a:prstGeom prst="flowChartTerminator">
            <a:avLst/>
          </a:prstGeom>
          <a:solidFill>
            <a:srgbClr val="FFA61B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AutoShape 35"/>
          <p:cNvSpPr>
            <a:spLocks noChangeArrowheads="1"/>
          </p:cNvSpPr>
          <p:nvPr/>
        </p:nvSpPr>
        <p:spPr bwMode="auto">
          <a:xfrm>
            <a:off x="323850" y="5514975"/>
            <a:ext cx="1427163" cy="477838"/>
          </a:xfrm>
          <a:prstGeom prst="flowChartTerminator">
            <a:avLst/>
          </a:prstGeom>
          <a:solidFill>
            <a:srgbClr val="FFA61B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Text Box 36"/>
          <p:cNvSpPr txBox="1">
            <a:spLocks noChangeArrowheads="1"/>
          </p:cNvSpPr>
          <p:nvPr/>
        </p:nvSpPr>
        <p:spPr bwMode="auto">
          <a:xfrm>
            <a:off x="541338" y="3536950"/>
            <a:ext cx="944563" cy="3968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ltic Garamond the 2nd" charset="0"/>
                <a:ea typeface="宋体" panose="02010600030101010101" pitchFamily="2" charset="-122"/>
                <a:cs typeface="+mn-cs"/>
                <a:sym typeface="+mn-ea"/>
              </a:rPr>
              <a:t>子页１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ltic Garamond the 2nd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5137" name="Text Box 37"/>
          <p:cNvSpPr txBox="1">
            <a:spLocks noChangeArrowheads="1"/>
          </p:cNvSpPr>
          <p:nvPr/>
        </p:nvSpPr>
        <p:spPr bwMode="auto">
          <a:xfrm>
            <a:off x="485775" y="4175125"/>
            <a:ext cx="868363" cy="3651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+mn-ea"/>
              </a:rPr>
              <a:t>子页２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5138" name="Text Box 38"/>
          <p:cNvSpPr txBox="1">
            <a:spLocks noChangeArrowheads="1"/>
          </p:cNvSpPr>
          <p:nvPr/>
        </p:nvSpPr>
        <p:spPr bwMode="auto">
          <a:xfrm>
            <a:off x="563563" y="4873625"/>
            <a:ext cx="944563" cy="3968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+mn-ea"/>
              </a:rPr>
              <a:t>子页３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5139" name="Text Box 39"/>
          <p:cNvSpPr txBox="1">
            <a:spLocks noChangeArrowheads="1"/>
          </p:cNvSpPr>
          <p:nvPr/>
        </p:nvSpPr>
        <p:spPr bwMode="auto">
          <a:xfrm>
            <a:off x="588963" y="5518150"/>
            <a:ext cx="944563" cy="3968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+mn-ea"/>
              </a:rPr>
              <a:t>子页４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pic>
        <p:nvPicPr>
          <p:cNvPr id="8" name="Picture 40" descr="3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5588" r="77829" b="63399"/>
          <a:stretch>
            <a:fillRect/>
          </a:stretch>
        </p:blipFill>
        <p:spPr>
          <a:xfrm>
            <a:off x="-101600" y="1519238"/>
            <a:ext cx="2297113" cy="17510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41" name="Text Box 41"/>
          <p:cNvSpPr txBox="1">
            <a:spLocks noChangeArrowheads="1"/>
          </p:cNvSpPr>
          <p:nvPr/>
        </p:nvSpPr>
        <p:spPr bwMode="auto">
          <a:xfrm>
            <a:off x="2606675" y="1209675"/>
            <a:ext cx="2468563" cy="6397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ltic Garamond the 2nd" charset="0"/>
                <a:ea typeface="宋体" panose="02010600030101010101" pitchFamily="2" charset="-122"/>
                <a:cs typeface="+mn-cs"/>
                <a:sym typeface="+mn-ea"/>
              </a:rPr>
              <a:t>子页１题目</a:t>
            </a:r>
            <a:endParaRPr kumimoji="0" lang="ko-KR" altLang="en-US" sz="3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ltic Garamond the 2nd" charset="0"/>
              <a:ea typeface="Gulim" panose="020B0600000101010101" pitchFamily="34" charset="-127"/>
              <a:cs typeface="+mn-cs"/>
              <a:sym typeface="+mn-ea"/>
            </a:endParaRPr>
          </a:p>
        </p:txBody>
      </p:sp>
      <p:sp>
        <p:nvSpPr>
          <p:cNvPr id="5142" name="Text Box 42"/>
          <p:cNvSpPr txBox="1">
            <a:spLocks noChangeArrowheads="1"/>
          </p:cNvSpPr>
          <p:nvPr/>
        </p:nvSpPr>
        <p:spPr bwMode="auto">
          <a:xfrm>
            <a:off x="2633663" y="2414588"/>
            <a:ext cx="5106988" cy="3667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+mn-ea"/>
              </a:rPr>
              <a:t>内容：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5143" name="Rectangle 43"/>
          <p:cNvSpPr>
            <a:spLocks noChangeArrowheads="1"/>
          </p:cNvSpPr>
          <p:nvPr/>
        </p:nvSpPr>
        <p:spPr bwMode="auto">
          <a:xfrm>
            <a:off x="-101600" y="6454775"/>
            <a:ext cx="9245600" cy="40322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44" name="Oval 44"/>
          <p:cNvSpPr>
            <a:spLocks noChangeArrowheads="1"/>
          </p:cNvSpPr>
          <p:nvPr/>
        </p:nvSpPr>
        <p:spPr bwMode="auto">
          <a:xfrm>
            <a:off x="8532813" y="5994400"/>
            <a:ext cx="863600" cy="863600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45" name="Oval 45"/>
          <p:cNvSpPr>
            <a:spLocks noChangeArrowheads="1"/>
          </p:cNvSpPr>
          <p:nvPr/>
        </p:nvSpPr>
        <p:spPr bwMode="auto">
          <a:xfrm>
            <a:off x="8328025" y="5805488"/>
            <a:ext cx="331788" cy="331788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46" name="Oval 46"/>
          <p:cNvSpPr>
            <a:spLocks noChangeArrowheads="1"/>
          </p:cNvSpPr>
          <p:nvPr/>
        </p:nvSpPr>
        <p:spPr bwMode="auto">
          <a:xfrm>
            <a:off x="7972425" y="6170613"/>
            <a:ext cx="687388" cy="687388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146" name="Group 2"/>
          <p:cNvGrpSpPr/>
          <p:nvPr/>
        </p:nvGrpSpPr>
        <p:grpSpPr>
          <a:xfrm rot="3180000">
            <a:off x="1150938" y="509588"/>
            <a:ext cx="1506537" cy="1306512"/>
            <a:chOff x="0" y="0"/>
            <a:chExt cx="1702" cy="1477"/>
          </a:xfrm>
        </p:grpSpPr>
        <p:pic>
          <p:nvPicPr>
            <p:cNvPr id="6147" name="Picture 3" descr="header_bg"/>
            <p:cNvPicPr>
              <a:picLocks noChangeAspect="1"/>
            </p:cNvPicPr>
            <p:nvPr userDrawn="1"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1236" t="11485" r="72514" b="69133"/>
            <a:stretch>
              <a:fillRect/>
            </a:stretch>
          </p:blipFill>
          <p:spPr>
            <a:xfrm rot="-12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190" name="Oval 4"/>
            <p:cNvSpPr>
              <a:spLocks noChangeArrowheads="1"/>
            </p:cNvSpPr>
            <p:nvPr/>
          </p:nvSpPr>
          <p:spPr bwMode="auto">
            <a:xfrm rot="-840000">
              <a:off x="0" y="0"/>
              <a:ext cx="1704" cy="7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6149" name="Group 5"/>
          <p:cNvGrpSpPr/>
          <p:nvPr/>
        </p:nvGrpSpPr>
        <p:grpSpPr>
          <a:xfrm rot="1620000">
            <a:off x="3389313" y="188913"/>
            <a:ext cx="1081087" cy="938212"/>
            <a:chOff x="0" y="0"/>
            <a:chExt cx="1702" cy="1477"/>
          </a:xfrm>
        </p:grpSpPr>
        <p:pic>
          <p:nvPicPr>
            <p:cNvPr id="6150" name="Picture 6" descr="header_bg"/>
            <p:cNvPicPr>
              <a:picLocks noChangeAspect="1"/>
            </p:cNvPicPr>
            <p:nvPr userDrawn="1"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1236" t="11485" r="72514" b="69133"/>
            <a:stretch>
              <a:fillRect/>
            </a:stretch>
          </p:blipFill>
          <p:spPr>
            <a:xfrm rot="-12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188" name="Oval 7"/>
            <p:cNvSpPr>
              <a:spLocks noChangeArrowheads="1"/>
            </p:cNvSpPr>
            <p:nvPr/>
          </p:nvSpPr>
          <p:spPr bwMode="auto">
            <a:xfrm rot="-840000">
              <a:off x="-1" y="-2"/>
              <a:ext cx="1702" cy="7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6152" name="Line 8"/>
          <p:cNvSpPr/>
          <p:nvPr/>
        </p:nvSpPr>
        <p:spPr>
          <a:xfrm>
            <a:off x="1619250" y="188913"/>
            <a:ext cx="0" cy="890587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</p:sp>
      <p:grpSp>
        <p:nvGrpSpPr>
          <p:cNvPr id="6153" name="Group 9"/>
          <p:cNvGrpSpPr/>
          <p:nvPr/>
        </p:nvGrpSpPr>
        <p:grpSpPr>
          <a:xfrm rot="600000">
            <a:off x="5940425" y="692150"/>
            <a:ext cx="2732088" cy="992188"/>
            <a:chOff x="0" y="0"/>
            <a:chExt cx="4304" cy="1561"/>
          </a:xfrm>
        </p:grpSpPr>
        <p:pic>
          <p:nvPicPr>
            <p:cNvPr id="6154" name="Picture 10" descr="header_bg"/>
            <p:cNvPicPr>
              <a:picLocks noChangeAspect="1"/>
            </p:cNvPicPr>
            <p:nvPr userDrawn="1"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1236" t="11485" r="57014" b="69133"/>
            <a:stretch>
              <a:fillRect/>
            </a:stretch>
          </p:blipFill>
          <p:spPr>
            <a:xfrm>
              <a:off x="321" y="481"/>
              <a:ext cx="3132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184" name="Oval 11"/>
            <p:cNvSpPr>
              <a:spLocks noChangeArrowheads="1"/>
            </p:cNvSpPr>
            <p:nvPr/>
          </p:nvSpPr>
          <p:spPr bwMode="auto">
            <a:xfrm>
              <a:off x="-35" y="9"/>
              <a:ext cx="1703" cy="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185" name="Oval 12"/>
            <p:cNvSpPr>
              <a:spLocks noChangeArrowheads="1"/>
            </p:cNvSpPr>
            <p:nvPr/>
          </p:nvSpPr>
          <p:spPr bwMode="auto">
            <a:xfrm>
              <a:off x="2571" y="-1"/>
              <a:ext cx="1703" cy="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186" name="Oval 13"/>
            <p:cNvSpPr>
              <a:spLocks noChangeArrowheads="1"/>
            </p:cNvSpPr>
            <p:nvPr/>
          </p:nvSpPr>
          <p:spPr bwMode="auto">
            <a:xfrm rot="3660000">
              <a:off x="487" y="222"/>
              <a:ext cx="1049" cy="5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6158" name="Line 14"/>
          <p:cNvSpPr/>
          <p:nvPr/>
        </p:nvSpPr>
        <p:spPr>
          <a:xfrm>
            <a:off x="6299200" y="284163"/>
            <a:ext cx="1588" cy="817562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159" name="Line 15"/>
          <p:cNvSpPr/>
          <p:nvPr/>
        </p:nvSpPr>
        <p:spPr>
          <a:xfrm>
            <a:off x="7305675" y="260350"/>
            <a:ext cx="1588" cy="819150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</p:sp>
      <p:grpSp>
        <p:nvGrpSpPr>
          <p:cNvPr id="6160" name="Group 16"/>
          <p:cNvGrpSpPr/>
          <p:nvPr/>
        </p:nvGrpSpPr>
        <p:grpSpPr>
          <a:xfrm>
            <a:off x="-246062" y="-434975"/>
            <a:ext cx="8374062" cy="1657350"/>
            <a:chOff x="0" y="0"/>
            <a:chExt cx="13203" cy="2619"/>
          </a:xfrm>
        </p:grpSpPr>
        <p:sp>
          <p:nvSpPr>
            <p:cNvPr id="6171" name="Oval 17"/>
            <p:cNvSpPr>
              <a:spLocks noChangeArrowheads="1"/>
            </p:cNvSpPr>
            <p:nvPr/>
          </p:nvSpPr>
          <p:spPr bwMode="auto">
            <a:xfrm>
              <a:off x="0" y="354"/>
              <a:ext cx="2265" cy="226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172" name="Oval 18"/>
            <p:cNvSpPr>
              <a:spLocks noChangeArrowheads="1"/>
            </p:cNvSpPr>
            <p:nvPr/>
          </p:nvSpPr>
          <p:spPr bwMode="auto">
            <a:xfrm>
              <a:off x="1887" y="339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173" name="Oval 19"/>
            <p:cNvSpPr>
              <a:spLocks noChangeArrowheads="1"/>
            </p:cNvSpPr>
            <p:nvPr/>
          </p:nvSpPr>
          <p:spPr bwMode="auto">
            <a:xfrm>
              <a:off x="2918" y="211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174" name="Oval 20"/>
            <p:cNvSpPr>
              <a:spLocks noChangeArrowheads="1"/>
            </p:cNvSpPr>
            <p:nvPr/>
          </p:nvSpPr>
          <p:spPr bwMode="auto">
            <a:xfrm>
              <a:off x="3814" y="213"/>
              <a:ext cx="1509" cy="138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175" name="Oval 21"/>
            <p:cNvSpPr>
              <a:spLocks noChangeArrowheads="1"/>
            </p:cNvSpPr>
            <p:nvPr/>
          </p:nvSpPr>
          <p:spPr bwMode="auto">
            <a:xfrm>
              <a:off x="5211" y="213"/>
              <a:ext cx="1249" cy="1159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176" name="Oval 22"/>
            <p:cNvSpPr>
              <a:spLocks noChangeArrowheads="1"/>
            </p:cNvSpPr>
            <p:nvPr/>
          </p:nvSpPr>
          <p:spPr bwMode="auto">
            <a:xfrm>
              <a:off x="6035" y="0"/>
              <a:ext cx="124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177" name="Oval 23"/>
            <p:cNvSpPr>
              <a:spLocks noChangeArrowheads="1"/>
            </p:cNvSpPr>
            <p:nvPr/>
          </p:nvSpPr>
          <p:spPr bwMode="auto">
            <a:xfrm>
              <a:off x="7026" y="2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178" name="Oval 24"/>
            <p:cNvSpPr>
              <a:spLocks noChangeArrowheads="1"/>
            </p:cNvSpPr>
            <p:nvPr/>
          </p:nvSpPr>
          <p:spPr bwMode="auto">
            <a:xfrm>
              <a:off x="7649" y="0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179" name="Oval 25"/>
            <p:cNvSpPr>
              <a:spLocks noChangeArrowheads="1"/>
            </p:cNvSpPr>
            <p:nvPr/>
          </p:nvSpPr>
          <p:spPr bwMode="auto">
            <a:xfrm>
              <a:off x="8613" y="4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180" name="Oval 26"/>
            <p:cNvSpPr>
              <a:spLocks noChangeArrowheads="1"/>
            </p:cNvSpPr>
            <p:nvPr/>
          </p:nvSpPr>
          <p:spPr bwMode="auto">
            <a:xfrm>
              <a:off x="9519" y="211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181" name="Oval 27"/>
            <p:cNvSpPr>
              <a:spLocks noChangeArrowheads="1"/>
            </p:cNvSpPr>
            <p:nvPr/>
          </p:nvSpPr>
          <p:spPr bwMode="auto"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182" name="Oval 28"/>
            <p:cNvSpPr>
              <a:spLocks noChangeArrowheads="1"/>
            </p:cNvSpPr>
            <p:nvPr/>
          </p:nvSpPr>
          <p:spPr bwMode="auto">
            <a:xfrm>
              <a:off x="12410" y="213"/>
              <a:ext cx="793" cy="918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" name="Line 29"/>
          <p:cNvSpPr/>
          <p:nvPr/>
        </p:nvSpPr>
        <p:spPr>
          <a:xfrm>
            <a:off x="3781425" y="260350"/>
            <a:ext cx="0" cy="431800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Line 30"/>
          <p:cNvSpPr/>
          <p:nvPr/>
        </p:nvSpPr>
        <p:spPr>
          <a:xfrm>
            <a:off x="1327150" y="3227388"/>
            <a:ext cx="1588" cy="2289175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Line 31"/>
          <p:cNvSpPr/>
          <p:nvPr/>
        </p:nvSpPr>
        <p:spPr>
          <a:xfrm>
            <a:off x="587375" y="3222625"/>
            <a:ext cx="1588" cy="2508250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156" name="AutoShape 32"/>
          <p:cNvSpPr>
            <a:spLocks noChangeArrowheads="1"/>
          </p:cNvSpPr>
          <p:nvPr/>
        </p:nvSpPr>
        <p:spPr bwMode="auto">
          <a:xfrm>
            <a:off x="323850" y="3495675"/>
            <a:ext cx="1427163" cy="477838"/>
          </a:xfrm>
          <a:prstGeom prst="flowChartTerminator">
            <a:avLst/>
          </a:prstGeom>
          <a:solidFill>
            <a:srgbClr val="FFA61B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57" name="AutoShape 33"/>
          <p:cNvSpPr>
            <a:spLocks noChangeArrowheads="1"/>
          </p:cNvSpPr>
          <p:nvPr/>
        </p:nvSpPr>
        <p:spPr bwMode="auto">
          <a:xfrm>
            <a:off x="107950" y="4178300"/>
            <a:ext cx="1427163" cy="476250"/>
          </a:xfrm>
          <a:prstGeom prst="flowChartTerminator">
            <a:avLst/>
          </a:prstGeom>
          <a:solidFill>
            <a:srgbClr val="FFA61B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AutoShape 34"/>
          <p:cNvSpPr>
            <a:spLocks noChangeArrowheads="1"/>
          </p:cNvSpPr>
          <p:nvPr/>
        </p:nvSpPr>
        <p:spPr bwMode="auto">
          <a:xfrm>
            <a:off x="323850" y="4822825"/>
            <a:ext cx="1427163" cy="476250"/>
          </a:xfrm>
          <a:prstGeom prst="flowChartTerminator">
            <a:avLst/>
          </a:prstGeom>
          <a:solidFill>
            <a:srgbClr val="FFA61B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AutoShape 35"/>
          <p:cNvSpPr>
            <a:spLocks noChangeArrowheads="1"/>
          </p:cNvSpPr>
          <p:nvPr/>
        </p:nvSpPr>
        <p:spPr bwMode="auto">
          <a:xfrm>
            <a:off x="323850" y="5514975"/>
            <a:ext cx="1427163" cy="477838"/>
          </a:xfrm>
          <a:prstGeom prst="flowChartTerminator">
            <a:avLst/>
          </a:prstGeom>
          <a:solidFill>
            <a:srgbClr val="FFA61B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Text Box 36"/>
          <p:cNvSpPr txBox="1">
            <a:spLocks noChangeArrowheads="1"/>
          </p:cNvSpPr>
          <p:nvPr/>
        </p:nvSpPr>
        <p:spPr bwMode="auto">
          <a:xfrm>
            <a:off x="541338" y="3536950"/>
            <a:ext cx="944563" cy="3968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ltic Garamond the 2nd" charset="0"/>
                <a:ea typeface="宋体" panose="02010600030101010101" pitchFamily="2" charset="-122"/>
                <a:cs typeface="+mn-cs"/>
                <a:sym typeface="+mn-ea"/>
              </a:rPr>
              <a:t>子页１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ltic Garamond the 2nd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6161" name="Text Box 37"/>
          <p:cNvSpPr txBox="1">
            <a:spLocks noChangeArrowheads="1"/>
          </p:cNvSpPr>
          <p:nvPr/>
        </p:nvSpPr>
        <p:spPr bwMode="auto">
          <a:xfrm>
            <a:off x="485775" y="4175125"/>
            <a:ext cx="868363" cy="3651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+mn-ea"/>
              </a:rPr>
              <a:t>子页２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6162" name="Text Box 38"/>
          <p:cNvSpPr txBox="1">
            <a:spLocks noChangeArrowheads="1"/>
          </p:cNvSpPr>
          <p:nvPr/>
        </p:nvSpPr>
        <p:spPr bwMode="auto">
          <a:xfrm>
            <a:off x="563563" y="4873625"/>
            <a:ext cx="944563" cy="3968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+mn-ea"/>
              </a:rPr>
              <a:t>子页３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6163" name="Text Box 39"/>
          <p:cNvSpPr txBox="1">
            <a:spLocks noChangeArrowheads="1"/>
          </p:cNvSpPr>
          <p:nvPr/>
        </p:nvSpPr>
        <p:spPr bwMode="auto">
          <a:xfrm>
            <a:off x="588963" y="5518150"/>
            <a:ext cx="944563" cy="3968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+mn-ea"/>
              </a:rPr>
              <a:t>子页４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pic>
        <p:nvPicPr>
          <p:cNvPr id="8" name="Picture 40" descr="3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5588" r="77829" b="63399"/>
          <a:stretch>
            <a:fillRect/>
          </a:stretch>
        </p:blipFill>
        <p:spPr>
          <a:xfrm>
            <a:off x="-101600" y="1519238"/>
            <a:ext cx="2297113" cy="17510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65" name="Text Box 41"/>
          <p:cNvSpPr txBox="1">
            <a:spLocks noChangeArrowheads="1"/>
          </p:cNvSpPr>
          <p:nvPr/>
        </p:nvSpPr>
        <p:spPr bwMode="auto">
          <a:xfrm>
            <a:off x="2606675" y="1209675"/>
            <a:ext cx="2468563" cy="6397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ltic Garamond the 2nd" charset="0"/>
                <a:ea typeface="宋体" panose="02010600030101010101" pitchFamily="2" charset="-122"/>
                <a:cs typeface="+mn-cs"/>
                <a:sym typeface="+mn-ea"/>
              </a:rPr>
              <a:t>子页１题目</a:t>
            </a:r>
            <a:endParaRPr kumimoji="0" lang="ko-KR" altLang="en-US" sz="3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ltic Garamond the 2nd" charset="0"/>
              <a:ea typeface="Gulim" panose="020B0600000101010101" pitchFamily="34" charset="-127"/>
              <a:cs typeface="+mn-cs"/>
              <a:sym typeface="+mn-ea"/>
            </a:endParaRPr>
          </a:p>
        </p:txBody>
      </p:sp>
      <p:sp>
        <p:nvSpPr>
          <p:cNvPr id="6166" name="Text Box 42"/>
          <p:cNvSpPr txBox="1">
            <a:spLocks noChangeArrowheads="1"/>
          </p:cNvSpPr>
          <p:nvPr/>
        </p:nvSpPr>
        <p:spPr bwMode="auto">
          <a:xfrm>
            <a:off x="2633663" y="2414588"/>
            <a:ext cx="5106988" cy="3667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+mn-ea"/>
              </a:rPr>
              <a:t>内容：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6167" name="Rectangle 43"/>
          <p:cNvSpPr>
            <a:spLocks noChangeArrowheads="1"/>
          </p:cNvSpPr>
          <p:nvPr/>
        </p:nvSpPr>
        <p:spPr bwMode="auto">
          <a:xfrm>
            <a:off x="-101600" y="6454775"/>
            <a:ext cx="9245600" cy="40322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68" name="Oval 44"/>
          <p:cNvSpPr>
            <a:spLocks noChangeArrowheads="1"/>
          </p:cNvSpPr>
          <p:nvPr/>
        </p:nvSpPr>
        <p:spPr bwMode="auto">
          <a:xfrm>
            <a:off x="8532813" y="5994400"/>
            <a:ext cx="863600" cy="863600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69" name="Oval 45"/>
          <p:cNvSpPr>
            <a:spLocks noChangeArrowheads="1"/>
          </p:cNvSpPr>
          <p:nvPr/>
        </p:nvSpPr>
        <p:spPr bwMode="auto">
          <a:xfrm>
            <a:off x="8328025" y="5805488"/>
            <a:ext cx="331788" cy="331788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70" name="Oval 46"/>
          <p:cNvSpPr>
            <a:spLocks noChangeArrowheads="1"/>
          </p:cNvSpPr>
          <p:nvPr/>
        </p:nvSpPr>
        <p:spPr bwMode="auto">
          <a:xfrm>
            <a:off x="7972425" y="6170613"/>
            <a:ext cx="687388" cy="687388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7170" name="Group 2"/>
          <p:cNvGrpSpPr/>
          <p:nvPr/>
        </p:nvGrpSpPr>
        <p:grpSpPr>
          <a:xfrm>
            <a:off x="1476375" y="693738"/>
            <a:ext cx="6796088" cy="1943100"/>
            <a:chOff x="0" y="0"/>
            <a:chExt cx="10702" cy="3060"/>
          </a:xfrm>
        </p:grpSpPr>
        <p:pic>
          <p:nvPicPr>
            <p:cNvPr id="7171" name="Picture 3" descr="3-2"/>
            <p:cNvPicPr>
              <a:picLocks noChangeAspect="1"/>
            </p:cNvPicPr>
            <p:nvPr userDrawn="1"/>
          </p:nvPicPr>
          <p:blipFill>
            <a:blip r:embed="rId12"/>
            <a:srcRect l="17415" t="9470" r="8928" b="64217"/>
            <a:stretch>
              <a:fillRect/>
            </a:stretch>
          </p:blipFill>
          <p:spPr>
            <a:xfrm>
              <a:off x="0" y="0"/>
              <a:ext cx="10702" cy="306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213" name="Rectangle 4"/>
            <p:cNvSpPr>
              <a:spLocks noChangeArrowheads="1"/>
            </p:cNvSpPr>
            <p:nvPr/>
          </p:nvSpPr>
          <p:spPr bwMode="auto">
            <a:xfrm>
              <a:off x="1587" y="905"/>
              <a:ext cx="3175" cy="7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-101600" y="-19050"/>
            <a:ext cx="6905625" cy="207963"/>
          </a:xfrm>
          <a:prstGeom prst="rect">
            <a:avLst/>
          </a:prstGeom>
          <a:solidFill>
            <a:srgbClr val="FFA61B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72" name="Text Box 6"/>
          <p:cNvSpPr txBox="1">
            <a:spLocks noChangeArrowheads="1"/>
          </p:cNvSpPr>
          <p:nvPr/>
        </p:nvSpPr>
        <p:spPr bwMode="auto">
          <a:xfrm>
            <a:off x="2633663" y="2366963"/>
            <a:ext cx="5106988" cy="3667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+mn-ea"/>
              </a:rPr>
              <a:t>内容：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grpSp>
        <p:nvGrpSpPr>
          <p:cNvPr id="7175" name="Group 7"/>
          <p:cNvGrpSpPr/>
          <p:nvPr/>
        </p:nvGrpSpPr>
        <p:grpSpPr>
          <a:xfrm>
            <a:off x="5773738" y="482600"/>
            <a:ext cx="2640012" cy="1884363"/>
            <a:chOff x="0" y="0"/>
            <a:chExt cx="4159" cy="2967"/>
          </a:xfrm>
        </p:grpSpPr>
        <p:pic>
          <p:nvPicPr>
            <p:cNvPr id="7176" name="Picture 8" descr="header_bg"/>
            <p:cNvPicPr>
              <a:picLocks noChangeAspect="1"/>
            </p:cNvPicPr>
            <p:nvPr userDrawn="1"/>
          </p:nvPicPr>
          <p:blipFill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6388" t="11485" r="29807" b="44258"/>
            <a:stretch>
              <a:fillRect/>
            </a:stretch>
          </p:blipFill>
          <p:spPr>
            <a:xfrm>
              <a:off x="441" y="501"/>
              <a:ext cx="3428" cy="246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209" name="Oval 9"/>
            <p:cNvSpPr>
              <a:spLocks noChangeArrowheads="1"/>
            </p:cNvSpPr>
            <p:nvPr/>
          </p:nvSpPr>
          <p:spPr bwMode="auto">
            <a:xfrm>
              <a:off x="0" y="0"/>
              <a:ext cx="1360" cy="10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210" name="Oval 10"/>
            <p:cNvSpPr>
              <a:spLocks noChangeArrowheads="1"/>
            </p:cNvSpPr>
            <p:nvPr/>
          </p:nvSpPr>
          <p:spPr bwMode="auto">
            <a:xfrm>
              <a:off x="795" y="200"/>
              <a:ext cx="1360" cy="5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211" name="Oval 11"/>
            <p:cNvSpPr>
              <a:spLocks noChangeArrowheads="1"/>
            </p:cNvSpPr>
            <p:nvPr/>
          </p:nvSpPr>
          <p:spPr bwMode="auto">
            <a:xfrm>
              <a:off x="2799" y="200"/>
              <a:ext cx="1360" cy="10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7174" name="Oval 12"/>
          <p:cNvSpPr>
            <a:spLocks noChangeArrowheads="1"/>
          </p:cNvSpPr>
          <p:nvPr/>
        </p:nvSpPr>
        <p:spPr bwMode="auto">
          <a:xfrm>
            <a:off x="7127875" y="3597275"/>
            <a:ext cx="863600" cy="6477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Text Box 13"/>
          <p:cNvSpPr txBox="1">
            <a:spLocks noChangeArrowheads="1"/>
          </p:cNvSpPr>
          <p:nvPr/>
        </p:nvSpPr>
        <p:spPr bwMode="auto">
          <a:xfrm>
            <a:off x="2411413" y="1123950"/>
            <a:ext cx="2468563" cy="6397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ltic Garamond the 2nd" charset="0"/>
                <a:ea typeface="宋体" panose="02010600030101010101" pitchFamily="2" charset="-122"/>
                <a:cs typeface="+mn-cs"/>
                <a:sym typeface="+mn-ea"/>
              </a:rPr>
              <a:t>子页２题目</a:t>
            </a:r>
            <a:endParaRPr kumimoji="0" lang="ko-KR" altLang="en-US" sz="3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ltic Garamond the 2nd" charset="0"/>
              <a:ea typeface="Gulim" panose="020B0600000101010101" pitchFamily="34" charset="-127"/>
              <a:cs typeface="+mn-cs"/>
              <a:sym typeface="+mn-ea"/>
            </a:endParaRPr>
          </a:p>
        </p:txBody>
      </p:sp>
      <p:sp>
        <p:nvSpPr>
          <p:cNvPr id="4" name="Text Box 14"/>
          <p:cNvSpPr txBox="1">
            <a:spLocks noChangeArrowheads="1"/>
          </p:cNvSpPr>
          <p:nvPr/>
        </p:nvSpPr>
        <p:spPr bwMode="auto">
          <a:xfrm>
            <a:off x="3802063" y="5114925"/>
            <a:ext cx="944563" cy="3968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+mn-ea"/>
              </a:rPr>
              <a:t>子页３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grpSp>
        <p:nvGrpSpPr>
          <p:cNvPr id="7183" name="Group 15"/>
          <p:cNvGrpSpPr/>
          <p:nvPr/>
        </p:nvGrpSpPr>
        <p:grpSpPr>
          <a:xfrm>
            <a:off x="-101600" y="1268413"/>
            <a:ext cx="2297113" cy="4868862"/>
            <a:chOff x="0" y="0"/>
            <a:chExt cx="3626" cy="7667"/>
          </a:xfrm>
        </p:grpSpPr>
        <p:sp>
          <p:nvSpPr>
            <p:cNvPr id="7184" name="Line 16"/>
            <p:cNvSpPr/>
            <p:nvPr userDrawn="1"/>
          </p:nvSpPr>
          <p:spPr>
            <a:xfrm>
              <a:off x="2260" y="2690"/>
              <a:ext cx="0" cy="3605"/>
            </a:xfrm>
            <a:prstGeom prst="line">
              <a:avLst/>
            </a:prstGeom>
            <a:ln w="38100" cap="flat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7185" name="Line 17"/>
            <p:cNvSpPr/>
            <p:nvPr userDrawn="1"/>
          </p:nvSpPr>
          <p:spPr>
            <a:xfrm>
              <a:off x="1095" y="2680"/>
              <a:ext cx="0" cy="3952"/>
            </a:xfrm>
            <a:prstGeom prst="line">
              <a:avLst/>
            </a:prstGeom>
            <a:ln w="38100" cap="flat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7197" name="AutoShape 18"/>
            <p:cNvSpPr>
              <a:spLocks noChangeArrowheads="1"/>
            </p:cNvSpPr>
            <p:nvPr/>
          </p:nvSpPr>
          <p:spPr bwMode="auto">
            <a:xfrm>
              <a:off x="679" y="3112"/>
              <a:ext cx="2248" cy="752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98" name="AutoShape 19"/>
            <p:cNvSpPr>
              <a:spLocks noChangeArrowheads="1"/>
            </p:cNvSpPr>
            <p:nvPr/>
          </p:nvSpPr>
          <p:spPr bwMode="auto">
            <a:xfrm>
              <a:off x="338" y="4187"/>
              <a:ext cx="2248" cy="750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99" name="AutoShape 20"/>
            <p:cNvSpPr>
              <a:spLocks noChangeArrowheads="1"/>
            </p:cNvSpPr>
            <p:nvPr/>
          </p:nvSpPr>
          <p:spPr bwMode="auto">
            <a:xfrm>
              <a:off x="679" y="5202"/>
              <a:ext cx="2248" cy="750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200" name="AutoShape 21"/>
            <p:cNvSpPr>
              <a:spLocks noChangeArrowheads="1"/>
            </p:cNvSpPr>
            <p:nvPr/>
          </p:nvSpPr>
          <p:spPr bwMode="auto">
            <a:xfrm>
              <a:off x="679" y="6292"/>
              <a:ext cx="2248" cy="752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201" name="AutoShape 22"/>
            <p:cNvSpPr>
              <a:spLocks noChangeArrowheads="1"/>
            </p:cNvSpPr>
            <p:nvPr/>
          </p:nvSpPr>
          <p:spPr bwMode="auto">
            <a:xfrm>
              <a:off x="273" y="6917"/>
              <a:ext cx="2248" cy="750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pic>
          <p:nvPicPr>
            <p:cNvPr id="7191" name="Picture 23" descr="3"/>
            <p:cNvPicPr>
              <a:picLocks noChangeAspect="1"/>
            </p:cNvPicPr>
            <p:nvPr userDrawn="1"/>
          </p:nvPicPr>
          <p:blipFill>
            <a:blip r:embed="rId1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15588" r="77829" b="63399"/>
            <a:stretch>
              <a:fillRect/>
            </a:stretch>
          </p:blipFill>
          <p:spPr>
            <a:xfrm>
              <a:off x="0" y="0"/>
              <a:ext cx="3626" cy="275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203" name="Text Box 24"/>
            <p:cNvSpPr txBox="1">
              <a:spLocks noChangeArrowheads="1"/>
            </p:cNvSpPr>
            <p:nvPr/>
          </p:nvSpPr>
          <p:spPr bwMode="auto">
            <a:xfrm>
              <a:off x="1020" y="3175"/>
              <a:ext cx="1488" cy="625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eltic Garamond the 2nd" charset="0"/>
                  <a:ea typeface="宋体" panose="02010600030101010101" pitchFamily="2" charset="-122"/>
                  <a:cs typeface="+mn-cs"/>
                  <a:sym typeface="+mn-ea"/>
                </a:rPr>
                <a:t>子页１</a:t>
              </a: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+mn-ea"/>
              </a:endParaRPr>
            </a:p>
          </p:txBody>
        </p:sp>
        <p:sp>
          <p:nvSpPr>
            <p:cNvPr id="7204" name="Text Box 25"/>
            <p:cNvSpPr txBox="1">
              <a:spLocks noChangeArrowheads="1"/>
            </p:cNvSpPr>
            <p:nvPr/>
          </p:nvSpPr>
          <p:spPr bwMode="auto">
            <a:xfrm>
              <a:off x="935" y="4295"/>
              <a:ext cx="1220" cy="815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  <a:sym typeface="+mn-ea"/>
                </a:rPr>
                <a:t>子页２</a:t>
              </a: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+mn-ea"/>
              </a:endParaRPr>
            </a:p>
          </p:txBody>
        </p:sp>
        <p:sp>
          <p:nvSpPr>
            <p:cNvPr id="7205" name="Text Box 26"/>
            <p:cNvSpPr txBox="1">
              <a:spLocks noChangeArrowheads="1"/>
            </p:cNvSpPr>
            <p:nvPr/>
          </p:nvSpPr>
          <p:spPr bwMode="auto">
            <a:xfrm>
              <a:off x="1055" y="5217"/>
              <a:ext cx="2343" cy="625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  <a:sym typeface="+mn-ea"/>
                </a:rPr>
                <a:t>子页３</a:t>
              </a: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+mn-ea"/>
              </a:endParaRPr>
            </a:p>
          </p:txBody>
        </p:sp>
        <p:sp>
          <p:nvSpPr>
            <p:cNvPr id="7206" name="Text Box 27"/>
            <p:cNvSpPr txBox="1">
              <a:spLocks noChangeArrowheads="1"/>
            </p:cNvSpPr>
            <p:nvPr/>
          </p:nvSpPr>
          <p:spPr bwMode="auto">
            <a:xfrm>
              <a:off x="935" y="6917"/>
              <a:ext cx="1088" cy="625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  <a:sym typeface="+mn-ea"/>
                </a:rPr>
                <a:t>主页</a:t>
              </a: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+mn-ea"/>
              </a:endParaRPr>
            </a:p>
          </p:txBody>
        </p:sp>
        <p:sp>
          <p:nvSpPr>
            <p:cNvPr id="7207" name="Text Box 28"/>
            <p:cNvSpPr txBox="1">
              <a:spLocks noChangeArrowheads="1"/>
            </p:cNvSpPr>
            <p:nvPr/>
          </p:nvSpPr>
          <p:spPr bwMode="auto">
            <a:xfrm>
              <a:off x="1095" y="6292"/>
              <a:ext cx="1488" cy="625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  <a:sym typeface="+mn-ea"/>
                </a:rPr>
                <a:t>子页４</a:t>
              </a: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+mn-ea"/>
              </a:endParaRPr>
            </a:p>
          </p:txBody>
        </p:sp>
      </p:grpSp>
      <p:sp>
        <p:nvSpPr>
          <p:cNvPr id="7178" name="Rectangle 29"/>
          <p:cNvSpPr>
            <a:spLocks noChangeArrowheads="1"/>
          </p:cNvSpPr>
          <p:nvPr/>
        </p:nvSpPr>
        <p:spPr bwMode="auto">
          <a:xfrm>
            <a:off x="-101600" y="6454775"/>
            <a:ext cx="9245600" cy="40322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79" name="Oval 30"/>
          <p:cNvSpPr>
            <a:spLocks noChangeArrowheads="1"/>
          </p:cNvSpPr>
          <p:nvPr/>
        </p:nvSpPr>
        <p:spPr bwMode="auto">
          <a:xfrm>
            <a:off x="8532813" y="5994400"/>
            <a:ext cx="863600" cy="863600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80" name="Oval 31"/>
          <p:cNvSpPr>
            <a:spLocks noChangeArrowheads="1"/>
          </p:cNvSpPr>
          <p:nvPr/>
        </p:nvSpPr>
        <p:spPr bwMode="auto">
          <a:xfrm>
            <a:off x="8328025" y="5805488"/>
            <a:ext cx="331788" cy="331788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81" name="Oval 32"/>
          <p:cNvSpPr>
            <a:spLocks noChangeArrowheads="1"/>
          </p:cNvSpPr>
          <p:nvPr/>
        </p:nvSpPr>
        <p:spPr bwMode="auto">
          <a:xfrm>
            <a:off x="7972425" y="6170613"/>
            <a:ext cx="687388" cy="687388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5" name="Group 33"/>
          <p:cNvGrpSpPr/>
          <p:nvPr/>
        </p:nvGrpSpPr>
        <p:grpSpPr>
          <a:xfrm>
            <a:off x="-246062" y="-434975"/>
            <a:ext cx="8374062" cy="1657350"/>
            <a:chOff x="0" y="0"/>
            <a:chExt cx="13203" cy="2619"/>
          </a:xfrm>
        </p:grpSpPr>
        <p:sp>
          <p:nvSpPr>
            <p:cNvPr id="6" name="Oval 34"/>
            <p:cNvSpPr>
              <a:spLocks noChangeArrowheads="1"/>
            </p:cNvSpPr>
            <p:nvPr/>
          </p:nvSpPr>
          <p:spPr bwMode="auto">
            <a:xfrm>
              <a:off x="0" y="354"/>
              <a:ext cx="2265" cy="226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" name="Oval 35"/>
            <p:cNvSpPr>
              <a:spLocks noChangeArrowheads="1"/>
            </p:cNvSpPr>
            <p:nvPr/>
          </p:nvSpPr>
          <p:spPr bwMode="auto">
            <a:xfrm>
              <a:off x="1887" y="339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" name="Oval 36"/>
            <p:cNvSpPr>
              <a:spLocks noChangeArrowheads="1"/>
            </p:cNvSpPr>
            <p:nvPr/>
          </p:nvSpPr>
          <p:spPr bwMode="auto">
            <a:xfrm>
              <a:off x="2918" y="211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86" name="Oval 37"/>
            <p:cNvSpPr>
              <a:spLocks noChangeArrowheads="1"/>
            </p:cNvSpPr>
            <p:nvPr/>
          </p:nvSpPr>
          <p:spPr bwMode="auto">
            <a:xfrm>
              <a:off x="3814" y="213"/>
              <a:ext cx="1509" cy="138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87" name="Oval 38"/>
            <p:cNvSpPr>
              <a:spLocks noChangeArrowheads="1"/>
            </p:cNvSpPr>
            <p:nvPr/>
          </p:nvSpPr>
          <p:spPr bwMode="auto">
            <a:xfrm>
              <a:off x="5211" y="213"/>
              <a:ext cx="1249" cy="1159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88" name="Oval 39"/>
            <p:cNvSpPr>
              <a:spLocks noChangeArrowheads="1"/>
            </p:cNvSpPr>
            <p:nvPr/>
          </p:nvSpPr>
          <p:spPr bwMode="auto">
            <a:xfrm>
              <a:off x="6035" y="0"/>
              <a:ext cx="124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89" name="Oval 40"/>
            <p:cNvSpPr>
              <a:spLocks noChangeArrowheads="1"/>
            </p:cNvSpPr>
            <p:nvPr/>
          </p:nvSpPr>
          <p:spPr bwMode="auto">
            <a:xfrm>
              <a:off x="7026" y="2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90" name="Oval 41"/>
            <p:cNvSpPr>
              <a:spLocks noChangeArrowheads="1"/>
            </p:cNvSpPr>
            <p:nvPr/>
          </p:nvSpPr>
          <p:spPr bwMode="auto">
            <a:xfrm>
              <a:off x="7649" y="0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Oval 42"/>
            <p:cNvSpPr>
              <a:spLocks noChangeArrowheads="1"/>
            </p:cNvSpPr>
            <p:nvPr/>
          </p:nvSpPr>
          <p:spPr bwMode="auto">
            <a:xfrm>
              <a:off x="8613" y="4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92" name="Oval 43"/>
            <p:cNvSpPr>
              <a:spLocks noChangeArrowheads="1"/>
            </p:cNvSpPr>
            <p:nvPr/>
          </p:nvSpPr>
          <p:spPr bwMode="auto">
            <a:xfrm>
              <a:off x="9519" y="211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93" name="Oval 44"/>
            <p:cNvSpPr>
              <a:spLocks noChangeArrowheads="1"/>
            </p:cNvSpPr>
            <p:nvPr/>
          </p:nvSpPr>
          <p:spPr bwMode="auto"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94" name="Oval 45"/>
            <p:cNvSpPr>
              <a:spLocks noChangeArrowheads="1"/>
            </p:cNvSpPr>
            <p:nvPr/>
          </p:nvSpPr>
          <p:spPr bwMode="auto">
            <a:xfrm>
              <a:off x="12410" y="213"/>
              <a:ext cx="793" cy="918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8194" name="Group 2"/>
          <p:cNvGrpSpPr/>
          <p:nvPr/>
        </p:nvGrpSpPr>
        <p:grpSpPr>
          <a:xfrm>
            <a:off x="1476375" y="693738"/>
            <a:ext cx="6796088" cy="1943100"/>
            <a:chOff x="0" y="0"/>
            <a:chExt cx="10702" cy="3060"/>
          </a:xfrm>
        </p:grpSpPr>
        <p:pic>
          <p:nvPicPr>
            <p:cNvPr id="8195" name="Picture 3" descr="3-2"/>
            <p:cNvPicPr>
              <a:picLocks noChangeAspect="1"/>
            </p:cNvPicPr>
            <p:nvPr userDrawn="1"/>
          </p:nvPicPr>
          <p:blipFill>
            <a:blip r:embed="rId12"/>
            <a:srcRect l="17415" t="9470" r="8928" b="64217"/>
            <a:stretch>
              <a:fillRect/>
            </a:stretch>
          </p:blipFill>
          <p:spPr>
            <a:xfrm>
              <a:off x="0" y="0"/>
              <a:ext cx="10702" cy="306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228" name="Rectangle 4"/>
            <p:cNvSpPr>
              <a:spLocks noChangeArrowheads="1"/>
            </p:cNvSpPr>
            <p:nvPr/>
          </p:nvSpPr>
          <p:spPr bwMode="auto">
            <a:xfrm>
              <a:off x="1587" y="905"/>
              <a:ext cx="3175" cy="7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2411413" y="1123950"/>
            <a:ext cx="2468563" cy="6397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ltic Garamond the 2nd" charset="0"/>
                <a:ea typeface="宋体" panose="02010600030101010101" pitchFamily="2" charset="-122"/>
                <a:cs typeface="+mn-cs"/>
                <a:sym typeface="+mn-ea"/>
              </a:rPr>
              <a:t>子页３题目</a:t>
            </a:r>
            <a:endParaRPr kumimoji="0" lang="ko-KR" altLang="en-US" sz="3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ltic Garamond the 2nd" charset="0"/>
              <a:ea typeface="Gulim" panose="020B0600000101010101" pitchFamily="34" charset="-127"/>
              <a:cs typeface="+mn-cs"/>
              <a:sym typeface="+mn-ea"/>
            </a:endParaRPr>
          </a:p>
        </p:txBody>
      </p:sp>
      <p:grpSp>
        <p:nvGrpSpPr>
          <p:cNvPr id="8198" name="Group 6"/>
          <p:cNvGrpSpPr/>
          <p:nvPr/>
        </p:nvGrpSpPr>
        <p:grpSpPr>
          <a:xfrm>
            <a:off x="-101600" y="1268413"/>
            <a:ext cx="2297113" cy="4868862"/>
            <a:chOff x="0" y="0"/>
            <a:chExt cx="3626" cy="7667"/>
          </a:xfrm>
        </p:grpSpPr>
        <p:sp>
          <p:nvSpPr>
            <p:cNvPr id="8199" name="Line 7"/>
            <p:cNvSpPr/>
            <p:nvPr userDrawn="1"/>
          </p:nvSpPr>
          <p:spPr>
            <a:xfrm>
              <a:off x="2260" y="2690"/>
              <a:ext cx="0" cy="3605"/>
            </a:xfrm>
            <a:prstGeom prst="line">
              <a:avLst/>
            </a:prstGeom>
            <a:ln w="38100" cap="flat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8200" name="Line 8"/>
            <p:cNvSpPr/>
            <p:nvPr userDrawn="1"/>
          </p:nvSpPr>
          <p:spPr>
            <a:xfrm>
              <a:off x="1095" y="2680"/>
              <a:ext cx="0" cy="3952"/>
            </a:xfrm>
            <a:prstGeom prst="line">
              <a:avLst/>
            </a:prstGeom>
            <a:ln w="38100" cap="flat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8216" name="AutoShape 9"/>
            <p:cNvSpPr>
              <a:spLocks noChangeArrowheads="1"/>
            </p:cNvSpPr>
            <p:nvPr/>
          </p:nvSpPr>
          <p:spPr bwMode="auto">
            <a:xfrm>
              <a:off x="679" y="3112"/>
              <a:ext cx="2248" cy="752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217" name="AutoShape 10"/>
            <p:cNvSpPr>
              <a:spLocks noChangeArrowheads="1"/>
            </p:cNvSpPr>
            <p:nvPr/>
          </p:nvSpPr>
          <p:spPr bwMode="auto">
            <a:xfrm>
              <a:off x="338" y="4187"/>
              <a:ext cx="2248" cy="750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218" name="AutoShape 11"/>
            <p:cNvSpPr>
              <a:spLocks noChangeArrowheads="1"/>
            </p:cNvSpPr>
            <p:nvPr/>
          </p:nvSpPr>
          <p:spPr bwMode="auto">
            <a:xfrm>
              <a:off x="679" y="5202"/>
              <a:ext cx="2248" cy="750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219" name="AutoShape 12"/>
            <p:cNvSpPr>
              <a:spLocks noChangeArrowheads="1"/>
            </p:cNvSpPr>
            <p:nvPr/>
          </p:nvSpPr>
          <p:spPr bwMode="auto">
            <a:xfrm>
              <a:off x="679" y="6292"/>
              <a:ext cx="2248" cy="752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220" name="AutoShape 13"/>
            <p:cNvSpPr>
              <a:spLocks noChangeArrowheads="1"/>
            </p:cNvSpPr>
            <p:nvPr/>
          </p:nvSpPr>
          <p:spPr bwMode="auto">
            <a:xfrm>
              <a:off x="273" y="6917"/>
              <a:ext cx="2248" cy="750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pic>
          <p:nvPicPr>
            <p:cNvPr id="8206" name="Picture 14" descr="3"/>
            <p:cNvPicPr>
              <a:picLocks noChangeAspect="1"/>
            </p:cNvPicPr>
            <p:nvPr userDrawn="1"/>
          </p:nvPicPr>
          <p:blipFill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15588" r="77829" b="63399"/>
            <a:stretch>
              <a:fillRect/>
            </a:stretch>
          </p:blipFill>
          <p:spPr>
            <a:xfrm>
              <a:off x="0" y="0"/>
              <a:ext cx="3626" cy="275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222" name="Text Box 15"/>
            <p:cNvSpPr txBox="1">
              <a:spLocks noChangeArrowheads="1"/>
            </p:cNvSpPr>
            <p:nvPr/>
          </p:nvSpPr>
          <p:spPr bwMode="auto">
            <a:xfrm>
              <a:off x="1020" y="3175"/>
              <a:ext cx="1488" cy="625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eltic Garamond the 2nd" charset="0"/>
                  <a:ea typeface="宋体" panose="02010600030101010101" pitchFamily="2" charset="-122"/>
                  <a:cs typeface="+mn-cs"/>
                  <a:sym typeface="+mn-ea"/>
                </a:rPr>
                <a:t>子页１</a:t>
              </a: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+mn-ea"/>
              </a:endParaRPr>
            </a:p>
          </p:txBody>
        </p:sp>
        <p:sp>
          <p:nvSpPr>
            <p:cNvPr id="8223" name="Text Box 16"/>
            <p:cNvSpPr txBox="1">
              <a:spLocks noChangeArrowheads="1"/>
            </p:cNvSpPr>
            <p:nvPr/>
          </p:nvSpPr>
          <p:spPr bwMode="auto">
            <a:xfrm>
              <a:off x="935" y="4295"/>
              <a:ext cx="1220" cy="815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  <a:sym typeface="+mn-ea"/>
                </a:rPr>
                <a:t>子页２</a:t>
              </a: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+mn-ea"/>
              </a:endParaRPr>
            </a:p>
          </p:txBody>
        </p:sp>
        <p:sp>
          <p:nvSpPr>
            <p:cNvPr id="8224" name="Text Box 17"/>
            <p:cNvSpPr txBox="1">
              <a:spLocks noChangeArrowheads="1"/>
            </p:cNvSpPr>
            <p:nvPr/>
          </p:nvSpPr>
          <p:spPr bwMode="auto">
            <a:xfrm>
              <a:off x="1055" y="5217"/>
              <a:ext cx="2343" cy="625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  <a:sym typeface="+mn-ea"/>
                </a:rPr>
                <a:t>子页３</a:t>
              </a: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+mn-ea"/>
              </a:endParaRPr>
            </a:p>
          </p:txBody>
        </p:sp>
        <p:sp>
          <p:nvSpPr>
            <p:cNvPr id="8225" name="Text Box 18"/>
            <p:cNvSpPr txBox="1">
              <a:spLocks noChangeArrowheads="1"/>
            </p:cNvSpPr>
            <p:nvPr/>
          </p:nvSpPr>
          <p:spPr bwMode="auto">
            <a:xfrm>
              <a:off x="935" y="6917"/>
              <a:ext cx="1088" cy="625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  <a:sym typeface="+mn-ea"/>
                </a:rPr>
                <a:t>主页</a:t>
              </a: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+mn-ea"/>
              </a:endParaRPr>
            </a:p>
          </p:txBody>
        </p:sp>
        <p:sp>
          <p:nvSpPr>
            <p:cNvPr id="8226" name="Text Box 19"/>
            <p:cNvSpPr txBox="1">
              <a:spLocks noChangeArrowheads="1"/>
            </p:cNvSpPr>
            <p:nvPr/>
          </p:nvSpPr>
          <p:spPr bwMode="auto">
            <a:xfrm>
              <a:off x="1095" y="6292"/>
              <a:ext cx="1488" cy="625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  <a:sym typeface="+mn-ea"/>
                </a:rPr>
                <a:t>子页４</a:t>
              </a: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+mn-ea"/>
              </a:endParaRPr>
            </a:p>
          </p:txBody>
        </p:sp>
      </p:grpSp>
      <p:sp>
        <p:nvSpPr>
          <p:cNvPr id="8197" name="Rectangle 20"/>
          <p:cNvSpPr>
            <a:spLocks noChangeArrowheads="1"/>
          </p:cNvSpPr>
          <p:nvPr/>
        </p:nvSpPr>
        <p:spPr bwMode="auto">
          <a:xfrm>
            <a:off x="-101600" y="6454775"/>
            <a:ext cx="9245600" cy="40322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Oval 21"/>
          <p:cNvSpPr>
            <a:spLocks noChangeArrowheads="1"/>
          </p:cNvSpPr>
          <p:nvPr/>
        </p:nvSpPr>
        <p:spPr bwMode="auto">
          <a:xfrm>
            <a:off x="8532813" y="5994400"/>
            <a:ext cx="863600" cy="863600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Oval 22"/>
          <p:cNvSpPr>
            <a:spLocks noChangeArrowheads="1"/>
          </p:cNvSpPr>
          <p:nvPr/>
        </p:nvSpPr>
        <p:spPr bwMode="auto">
          <a:xfrm>
            <a:off x="8328025" y="5805488"/>
            <a:ext cx="331788" cy="331788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Oval 23"/>
          <p:cNvSpPr>
            <a:spLocks noChangeArrowheads="1"/>
          </p:cNvSpPr>
          <p:nvPr/>
        </p:nvSpPr>
        <p:spPr bwMode="auto">
          <a:xfrm>
            <a:off x="7972425" y="6170613"/>
            <a:ext cx="687388" cy="687388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6" name="Group 24"/>
          <p:cNvGrpSpPr/>
          <p:nvPr/>
        </p:nvGrpSpPr>
        <p:grpSpPr>
          <a:xfrm>
            <a:off x="-246062" y="-434975"/>
            <a:ext cx="8374062" cy="1657350"/>
            <a:chOff x="0" y="0"/>
            <a:chExt cx="13203" cy="2619"/>
          </a:xfrm>
        </p:grpSpPr>
        <p:sp>
          <p:nvSpPr>
            <p:cNvPr id="8202" name="Oval 25"/>
            <p:cNvSpPr>
              <a:spLocks noChangeArrowheads="1"/>
            </p:cNvSpPr>
            <p:nvPr/>
          </p:nvSpPr>
          <p:spPr bwMode="auto">
            <a:xfrm>
              <a:off x="0" y="354"/>
              <a:ext cx="2265" cy="226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203" name="Oval 26"/>
            <p:cNvSpPr>
              <a:spLocks noChangeArrowheads="1"/>
            </p:cNvSpPr>
            <p:nvPr/>
          </p:nvSpPr>
          <p:spPr bwMode="auto">
            <a:xfrm>
              <a:off x="1887" y="339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204" name="Oval 27"/>
            <p:cNvSpPr>
              <a:spLocks noChangeArrowheads="1"/>
            </p:cNvSpPr>
            <p:nvPr/>
          </p:nvSpPr>
          <p:spPr bwMode="auto">
            <a:xfrm>
              <a:off x="2918" y="211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205" name="Oval 28"/>
            <p:cNvSpPr>
              <a:spLocks noChangeArrowheads="1"/>
            </p:cNvSpPr>
            <p:nvPr/>
          </p:nvSpPr>
          <p:spPr bwMode="auto">
            <a:xfrm>
              <a:off x="3814" y="213"/>
              <a:ext cx="1509" cy="138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" name="Oval 29"/>
            <p:cNvSpPr>
              <a:spLocks noChangeArrowheads="1"/>
            </p:cNvSpPr>
            <p:nvPr/>
          </p:nvSpPr>
          <p:spPr bwMode="auto">
            <a:xfrm>
              <a:off x="5211" y="213"/>
              <a:ext cx="1249" cy="1159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207" name="Oval 30"/>
            <p:cNvSpPr>
              <a:spLocks noChangeArrowheads="1"/>
            </p:cNvSpPr>
            <p:nvPr/>
          </p:nvSpPr>
          <p:spPr bwMode="auto">
            <a:xfrm>
              <a:off x="6035" y="0"/>
              <a:ext cx="124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208" name="Oval 31"/>
            <p:cNvSpPr>
              <a:spLocks noChangeArrowheads="1"/>
            </p:cNvSpPr>
            <p:nvPr/>
          </p:nvSpPr>
          <p:spPr bwMode="auto">
            <a:xfrm>
              <a:off x="7026" y="2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209" name="Oval 32"/>
            <p:cNvSpPr>
              <a:spLocks noChangeArrowheads="1"/>
            </p:cNvSpPr>
            <p:nvPr/>
          </p:nvSpPr>
          <p:spPr bwMode="auto">
            <a:xfrm>
              <a:off x="7649" y="0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210" name="Oval 33"/>
            <p:cNvSpPr>
              <a:spLocks noChangeArrowheads="1"/>
            </p:cNvSpPr>
            <p:nvPr/>
          </p:nvSpPr>
          <p:spPr bwMode="auto">
            <a:xfrm>
              <a:off x="8613" y="4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211" name="Oval 34"/>
            <p:cNvSpPr>
              <a:spLocks noChangeArrowheads="1"/>
            </p:cNvSpPr>
            <p:nvPr/>
          </p:nvSpPr>
          <p:spPr bwMode="auto">
            <a:xfrm>
              <a:off x="9519" y="211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212" name="Oval 35"/>
            <p:cNvSpPr>
              <a:spLocks noChangeArrowheads="1"/>
            </p:cNvSpPr>
            <p:nvPr/>
          </p:nvSpPr>
          <p:spPr bwMode="auto"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213" name="Oval 36"/>
            <p:cNvSpPr>
              <a:spLocks noChangeArrowheads="1"/>
            </p:cNvSpPr>
            <p:nvPr/>
          </p:nvSpPr>
          <p:spPr bwMode="auto">
            <a:xfrm>
              <a:off x="12410" y="213"/>
              <a:ext cx="793" cy="918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9218" name="Line 2"/>
          <p:cNvSpPr/>
          <p:nvPr/>
        </p:nvSpPr>
        <p:spPr>
          <a:xfrm>
            <a:off x="1906588" y="260350"/>
            <a:ext cx="0" cy="817563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219" name="AutoShape 3"/>
          <p:cNvSpPr>
            <a:spLocks noChangeArrowheads="1"/>
          </p:cNvSpPr>
          <p:nvPr/>
        </p:nvSpPr>
        <p:spPr bwMode="auto">
          <a:xfrm rot="-5400000">
            <a:off x="4075113" y="1847850"/>
            <a:ext cx="1004888" cy="9209088"/>
          </a:xfrm>
          <a:prstGeom prst="flowChartDelay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9220" name="Group 4"/>
          <p:cNvGrpSpPr/>
          <p:nvPr/>
        </p:nvGrpSpPr>
        <p:grpSpPr>
          <a:xfrm rot="-1200000">
            <a:off x="684213" y="549275"/>
            <a:ext cx="2732087" cy="990600"/>
            <a:chOff x="0" y="0"/>
            <a:chExt cx="4304" cy="1561"/>
          </a:xfrm>
        </p:grpSpPr>
        <p:pic>
          <p:nvPicPr>
            <p:cNvPr id="9221" name="Picture 5" descr="header_bg"/>
            <p:cNvPicPr>
              <a:picLocks noChangeAspect="1"/>
            </p:cNvPicPr>
            <p:nvPr userDrawn="1"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1236" t="11485" r="57014" b="69133"/>
            <a:stretch>
              <a:fillRect/>
            </a:stretch>
          </p:blipFill>
          <p:spPr>
            <a:xfrm>
              <a:off x="321" y="481"/>
              <a:ext cx="3132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9243" name="Oval 6"/>
            <p:cNvSpPr>
              <a:spLocks noChangeArrowheads="1"/>
            </p:cNvSpPr>
            <p:nvPr/>
          </p:nvSpPr>
          <p:spPr bwMode="auto">
            <a:xfrm>
              <a:off x="0" y="24"/>
              <a:ext cx="1703" cy="7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244" name="Oval 7"/>
            <p:cNvSpPr>
              <a:spLocks noChangeArrowheads="1"/>
            </p:cNvSpPr>
            <p:nvPr/>
          </p:nvSpPr>
          <p:spPr bwMode="auto">
            <a:xfrm>
              <a:off x="2600" y="15"/>
              <a:ext cx="1703" cy="7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245" name="Oval 8"/>
            <p:cNvSpPr>
              <a:spLocks noChangeArrowheads="1"/>
            </p:cNvSpPr>
            <p:nvPr/>
          </p:nvSpPr>
          <p:spPr bwMode="auto">
            <a:xfrm rot="3660000">
              <a:off x="493" y="226"/>
              <a:ext cx="1048" cy="5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9225" name="Line 9"/>
          <p:cNvSpPr/>
          <p:nvPr/>
        </p:nvSpPr>
        <p:spPr>
          <a:xfrm>
            <a:off x="1116013" y="669925"/>
            <a:ext cx="1587" cy="817563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</p:sp>
      <p:grpSp>
        <p:nvGrpSpPr>
          <p:cNvPr id="9226" name="Group 10"/>
          <p:cNvGrpSpPr/>
          <p:nvPr/>
        </p:nvGrpSpPr>
        <p:grpSpPr>
          <a:xfrm>
            <a:off x="-246062" y="-434975"/>
            <a:ext cx="8374062" cy="1657350"/>
            <a:chOff x="0" y="0"/>
            <a:chExt cx="13203" cy="2619"/>
          </a:xfrm>
        </p:grpSpPr>
        <p:sp>
          <p:nvSpPr>
            <p:cNvPr id="9230" name="Oval 11"/>
            <p:cNvSpPr>
              <a:spLocks noChangeArrowheads="1"/>
            </p:cNvSpPr>
            <p:nvPr/>
          </p:nvSpPr>
          <p:spPr bwMode="auto">
            <a:xfrm>
              <a:off x="0" y="354"/>
              <a:ext cx="2265" cy="226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231" name="Oval 12"/>
            <p:cNvSpPr>
              <a:spLocks noChangeArrowheads="1"/>
            </p:cNvSpPr>
            <p:nvPr/>
          </p:nvSpPr>
          <p:spPr bwMode="auto">
            <a:xfrm>
              <a:off x="1887" y="339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232" name="Oval 13"/>
            <p:cNvSpPr>
              <a:spLocks noChangeArrowheads="1"/>
            </p:cNvSpPr>
            <p:nvPr/>
          </p:nvSpPr>
          <p:spPr bwMode="auto">
            <a:xfrm>
              <a:off x="2918" y="211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233" name="Oval 14"/>
            <p:cNvSpPr>
              <a:spLocks noChangeArrowheads="1"/>
            </p:cNvSpPr>
            <p:nvPr/>
          </p:nvSpPr>
          <p:spPr bwMode="auto">
            <a:xfrm>
              <a:off x="3814" y="213"/>
              <a:ext cx="1509" cy="138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234" name="Oval 15"/>
            <p:cNvSpPr>
              <a:spLocks noChangeArrowheads="1"/>
            </p:cNvSpPr>
            <p:nvPr/>
          </p:nvSpPr>
          <p:spPr bwMode="auto">
            <a:xfrm>
              <a:off x="5211" y="213"/>
              <a:ext cx="1249" cy="1159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235" name="Oval 16"/>
            <p:cNvSpPr>
              <a:spLocks noChangeArrowheads="1"/>
            </p:cNvSpPr>
            <p:nvPr/>
          </p:nvSpPr>
          <p:spPr bwMode="auto">
            <a:xfrm>
              <a:off x="6035" y="0"/>
              <a:ext cx="124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236" name="Oval 17"/>
            <p:cNvSpPr>
              <a:spLocks noChangeArrowheads="1"/>
            </p:cNvSpPr>
            <p:nvPr/>
          </p:nvSpPr>
          <p:spPr bwMode="auto">
            <a:xfrm>
              <a:off x="7026" y="2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237" name="Oval 18"/>
            <p:cNvSpPr>
              <a:spLocks noChangeArrowheads="1"/>
            </p:cNvSpPr>
            <p:nvPr/>
          </p:nvSpPr>
          <p:spPr bwMode="auto">
            <a:xfrm>
              <a:off x="7649" y="0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238" name="Oval 19"/>
            <p:cNvSpPr>
              <a:spLocks noChangeArrowheads="1"/>
            </p:cNvSpPr>
            <p:nvPr/>
          </p:nvSpPr>
          <p:spPr bwMode="auto">
            <a:xfrm>
              <a:off x="8613" y="4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239" name="Oval 20"/>
            <p:cNvSpPr>
              <a:spLocks noChangeArrowheads="1"/>
            </p:cNvSpPr>
            <p:nvPr/>
          </p:nvSpPr>
          <p:spPr bwMode="auto">
            <a:xfrm>
              <a:off x="9519" y="211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240" name="Oval 21"/>
            <p:cNvSpPr>
              <a:spLocks noChangeArrowheads="1"/>
            </p:cNvSpPr>
            <p:nvPr/>
          </p:nvSpPr>
          <p:spPr bwMode="auto"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241" name="Oval 22"/>
            <p:cNvSpPr>
              <a:spLocks noChangeArrowheads="1"/>
            </p:cNvSpPr>
            <p:nvPr/>
          </p:nvSpPr>
          <p:spPr bwMode="auto">
            <a:xfrm>
              <a:off x="12410" y="213"/>
              <a:ext cx="793" cy="918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" name="Group 23"/>
          <p:cNvGrpSpPr/>
          <p:nvPr/>
        </p:nvGrpSpPr>
        <p:grpSpPr>
          <a:xfrm>
            <a:off x="5773738" y="482600"/>
            <a:ext cx="2640012" cy="1884363"/>
            <a:chOff x="0" y="0"/>
            <a:chExt cx="4159" cy="2967"/>
          </a:xfrm>
        </p:grpSpPr>
        <p:pic>
          <p:nvPicPr>
            <p:cNvPr id="3" name="Picture 24" descr="header_bg"/>
            <p:cNvPicPr>
              <a:picLocks noChangeAspect="1"/>
            </p:cNvPicPr>
            <p:nvPr userDrawn="1"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6388" t="11485" r="29807" b="44258"/>
            <a:stretch>
              <a:fillRect/>
            </a:stretch>
          </p:blipFill>
          <p:spPr>
            <a:xfrm>
              <a:off x="441" y="501"/>
              <a:ext cx="3428" cy="246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9227" name="Oval 25"/>
            <p:cNvSpPr>
              <a:spLocks noChangeArrowheads="1"/>
            </p:cNvSpPr>
            <p:nvPr/>
          </p:nvSpPr>
          <p:spPr bwMode="auto">
            <a:xfrm>
              <a:off x="0" y="0"/>
              <a:ext cx="1360" cy="10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228" name="Oval 26"/>
            <p:cNvSpPr>
              <a:spLocks noChangeArrowheads="1"/>
            </p:cNvSpPr>
            <p:nvPr/>
          </p:nvSpPr>
          <p:spPr bwMode="auto">
            <a:xfrm>
              <a:off x="795" y="200"/>
              <a:ext cx="1360" cy="5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229" name="Oval 27"/>
            <p:cNvSpPr>
              <a:spLocks noChangeArrowheads="1"/>
            </p:cNvSpPr>
            <p:nvPr/>
          </p:nvSpPr>
          <p:spPr bwMode="auto">
            <a:xfrm>
              <a:off x="2799" y="200"/>
              <a:ext cx="1360" cy="10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4" name="Line 28"/>
          <p:cNvSpPr/>
          <p:nvPr/>
        </p:nvSpPr>
        <p:spPr>
          <a:xfrm>
            <a:off x="6804025" y="188913"/>
            <a:ext cx="0" cy="817562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Text Box 29"/>
          <p:cNvSpPr txBox="1">
            <a:spLocks noChangeArrowheads="1"/>
          </p:cNvSpPr>
          <p:nvPr/>
        </p:nvSpPr>
        <p:spPr bwMode="auto">
          <a:xfrm>
            <a:off x="684213" y="3228975"/>
            <a:ext cx="7947025" cy="30162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600" b="0" i="0" u="none" strike="noStrike" kern="1200" cap="none" spc="0" normalizeH="0" baseline="0" noProof="0">
                <a:ln>
                  <a:noFill/>
                </a:ln>
                <a:solidFill>
                  <a:srgbClr val="FF9B05"/>
                </a:solidFill>
                <a:effectLst/>
                <a:uLnTx/>
                <a:uFillTx/>
                <a:latin typeface="Urban Jungle" charset="0"/>
                <a:ea typeface="宋体" panose="02010600030101010101" pitchFamily="2" charset="-122"/>
                <a:cs typeface="+mn-cs"/>
                <a:sym typeface="+mn-ea"/>
              </a:rPr>
              <a:t>T</a:t>
            </a:r>
            <a:r>
              <a:rPr kumimoji="0" lang="zh-CN" altLang="en-US" sz="9600" b="0" i="0" u="none" strike="noStrike" kern="1200" cap="none" spc="0" normalizeH="0" baseline="0" noProof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Urban Jungle" charset="0"/>
                <a:ea typeface="宋体" panose="02010600030101010101" pitchFamily="2" charset="-122"/>
                <a:cs typeface="+mn-cs"/>
                <a:sym typeface="+mn-ea"/>
              </a:rPr>
              <a:t>H</a:t>
            </a:r>
            <a:r>
              <a:rPr kumimoji="0" lang="zh-CN" altLang="en-US" sz="9600" b="0" i="0" u="none" strike="noStrike" kern="1200" cap="none" spc="0" normalizeH="0" baseline="0" noProof="0">
                <a:ln>
                  <a:noFill/>
                </a:ln>
                <a:solidFill>
                  <a:srgbClr val="FF99FF"/>
                </a:solidFill>
                <a:effectLst/>
                <a:uLnTx/>
                <a:uFillTx/>
                <a:latin typeface="Urban Jungle" charset="0"/>
                <a:ea typeface="宋体" panose="02010600030101010101" pitchFamily="2" charset="-122"/>
                <a:cs typeface="+mn-cs"/>
                <a:sym typeface="+mn-ea"/>
              </a:rPr>
              <a:t>A</a:t>
            </a:r>
            <a:r>
              <a:rPr kumimoji="0" lang="zh-CN" altLang="en-US" sz="9600" b="0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Urban Jungle" charset="0"/>
                <a:ea typeface="宋体" panose="02010600030101010101" pitchFamily="2" charset="-122"/>
                <a:cs typeface="+mn-cs"/>
                <a:sym typeface="+mn-ea"/>
              </a:rPr>
              <a:t>N</a:t>
            </a:r>
            <a:r>
              <a:rPr kumimoji="0" lang="zh-CN" altLang="en-US" sz="9600" b="0" i="0" u="none" strike="noStrike" kern="1200" cap="none" spc="0" normalizeH="0" baseline="0" noProof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Urban Jungle" charset="0"/>
                <a:ea typeface="宋体" panose="02010600030101010101" pitchFamily="2" charset="-122"/>
                <a:cs typeface="+mn-cs"/>
                <a:sym typeface="+mn-ea"/>
              </a:rPr>
              <a:t>K</a:t>
            </a:r>
            <a:r>
              <a:rPr kumimoji="0" lang="zh-CN" altLang="en-US" sz="96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Urban Jungle" charset="0"/>
                <a:ea typeface="宋体" panose="02010600030101010101" pitchFamily="2" charset="-122"/>
                <a:cs typeface="+mn-cs"/>
                <a:sym typeface="+mn-ea"/>
              </a:rPr>
              <a:t> Y</a:t>
            </a:r>
            <a:r>
              <a:rPr kumimoji="0" lang="zh-CN" altLang="en-US" sz="9600" b="0" i="0" u="none" strike="noStrike" kern="1200" cap="none" spc="0" normalizeH="0" baseline="0" noProof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Urban Jungle" charset="0"/>
                <a:ea typeface="宋体" panose="02010600030101010101" pitchFamily="2" charset="-122"/>
                <a:cs typeface="+mn-cs"/>
                <a:sym typeface="+mn-ea"/>
              </a:rPr>
              <a:t>O</a:t>
            </a:r>
            <a:r>
              <a:rPr kumimoji="0" lang="zh-CN" altLang="en-US" sz="9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Urban Jungle" charset="0"/>
                <a:ea typeface="宋体" panose="02010600030101010101" pitchFamily="2" charset="-122"/>
                <a:cs typeface="+mn-cs"/>
                <a:sym typeface="+mn-ea"/>
              </a:rPr>
              <a:t>U</a:t>
            </a:r>
            <a:endParaRPr kumimoji="0" lang="zh-CN" altLang="en-US" sz="96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Urban Jungle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24.png"/><Relationship Id="rId1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25.png"/><Relationship Id="rId1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7" Type="http://schemas.openxmlformats.org/officeDocument/2006/relationships/image" Target="../media/image17.png"/><Relationship Id="rId6" Type="http://schemas.openxmlformats.org/officeDocument/2006/relationships/image" Target="../media/image16.png"/><Relationship Id="rId5" Type="http://schemas.openxmlformats.org/officeDocument/2006/relationships/image" Target="../media/image11.png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8.png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9" name="Text Box 4"/>
          <p:cNvSpPr txBox="1"/>
          <p:nvPr/>
        </p:nvSpPr>
        <p:spPr>
          <a:xfrm>
            <a:off x="2155825" y="476250"/>
            <a:ext cx="6727825" cy="4619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008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北师大版 四年级下册 第四单元 观察物体</a:t>
            </a:r>
            <a:endParaRPr lang="zh-CN" altLang="en-US" sz="2400" b="1" dirty="0">
              <a:solidFill>
                <a:srgbClr val="008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2302" name="图片 23" descr="7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87600" y="1511935"/>
            <a:ext cx="4384675" cy="1422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Text Box 4"/>
          <p:cNvSpPr txBox="1"/>
          <p:nvPr/>
        </p:nvSpPr>
        <p:spPr>
          <a:xfrm>
            <a:off x="16510" y="3691255"/>
            <a:ext cx="912622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800" b="1" dirty="0">
                <a:solidFill>
                  <a:srgbClr val="00206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彭   梅</a:t>
            </a:r>
            <a:endParaRPr lang="zh-CN" altLang="en-US" sz="2800" b="1" dirty="0">
              <a:solidFill>
                <a:srgbClr val="00206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3" name="Text Box 4"/>
          <p:cNvSpPr txBox="1"/>
          <p:nvPr/>
        </p:nvSpPr>
        <p:spPr>
          <a:xfrm>
            <a:off x="16510" y="4488180"/>
            <a:ext cx="912685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400" b="1" dirty="0">
                <a:solidFill>
                  <a:schemeClr val="accent2">
                    <a:lumMod val="50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郑州市金水区四月天小学</a:t>
            </a:r>
            <a:endParaRPr lang="zh-CN" altLang="en-US" sz="2400" b="1" dirty="0">
              <a:solidFill>
                <a:schemeClr val="accent2">
                  <a:lumMod val="50000"/>
                </a:schemeClr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内容占位符 2"/>
          <p:cNvSpPr>
            <a:spLocks noGrp="1"/>
          </p:cNvSpPr>
          <p:nvPr>
            <p:ph idx="1"/>
          </p:nvPr>
        </p:nvSpPr>
        <p:spPr>
          <a:xfrm>
            <a:off x="457200" y="1767205"/>
            <a:ext cx="8229600" cy="1263015"/>
          </a:xfrm>
          <a:noFill/>
          <a:ln>
            <a:noFill/>
          </a:ln>
        </p:spPr>
        <p:txBody>
          <a:bodyPr anchor="t"/>
          <a:p>
            <a:r>
              <a:rPr lang="zh-CN" altLang="en-US" sz="2400" b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曹培英老师认为空间观念的发展规律是空间知觉（表象的基础）-----空间观念（表象的形成）-----空间想象（表象的改造）。</a:t>
            </a:r>
            <a:endParaRPr lang="zh-CN" altLang="en-US" sz="2400" b="1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2" name="内容占位符 2"/>
          <p:cNvSpPr>
            <a:spLocks noGrp="1"/>
          </p:cNvSpPr>
          <p:nvPr/>
        </p:nvSpPr>
        <p:spPr>
          <a:xfrm>
            <a:off x="457200" y="2894330"/>
            <a:ext cx="8229600" cy="822325"/>
          </a:xfrm>
          <a:prstGeom prst="rect">
            <a:avLst/>
          </a:prstGeom>
          <a:noFill/>
          <a:ln>
            <a:noFill/>
          </a:ln>
        </p:spPr>
        <p:txBody>
          <a:bodyPr anchor="t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zh-CN" altLang="en-US" sz="2400" b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在教学中让学生通过想象和推理相结合。帮助学生建立空间观念。</a:t>
            </a:r>
            <a:endParaRPr lang="zh-CN" altLang="en-US" sz="2400" b="1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marL="0" indent="0">
              <a:buNone/>
            </a:pPr>
            <a:endParaRPr lang="zh-CN" altLang="en-US" sz="2400" b="1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/>
        </p:nvSpPr>
        <p:spPr>
          <a:xfrm>
            <a:off x="457200" y="3716655"/>
            <a:ext cx="8229600" cy="808990"/>
          </a:xfrm>
          <a:prstGeom prst="rect">
            <a:avLst/>
          </a:prstGeom>
          <a:noFill/>
          <a:ln>
            <a:noFill/>
          </a:ln>
        </p:spPr>
        <p:txBody>
          <a:bodyPr anchor="t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zh-CN" altLang="en-US" sz="2400" b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发挥学生在头脑中形成对图形的直观印象。结合推理帮助学生积累空间想象的经验。</a:t>
            </a:r>
            <a:endParaRPr lang="zh-CN" altLang="en-US" sz="2400" b="1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build="p"/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1505" name="图片 7" descr="17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47750" y="588963"/>
            <a:ext cx="1792288" cy="7921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6" name="TextBox 9"/>
          <p:cNvSpPr txBox="1"/>
          <p:nvPr/>
        </p:nvSpPr>
        <p:spPr>
          <a:xfrm>
            <a:off x="496888" y="1517650"/>
            <a:ext cx="7820025" cy="6381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50000"/>
              </a:lnSpc>
            </a:pPr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1.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搭一搭，想一想，从正面看到的形状一样吗？</a:t>
            </a:r>
            <a:endParaRPr lang="zh-CN" altLang="en-US" sz="2800" b="1" dirty="0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21507" name="Pictur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888" y="2636838"/>
            <a:ext cx="3913187" cy="17637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08" name="Pictur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2652713"/>
            <a:ext cx="3829050" cy="16922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2529" name="图片 7" descr="17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47750" y="588963"/>
            <a:ext cx="1792288" cy="7921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0" name="TextBox 9"/>
          <p:cNvSpPr txBox="1"/>
          <p:nvPr/>
        </p:nvSpPr>
        <p:spPr>
          <a:xfrm>
            <a:off x="496888" y="1517650"/>
            <a:ext cx="7820025" cy="7381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50000"/>
              </a:lnSpc>
            </a:pPr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2.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想一想，从上面看到的是什么形状？连一连。</a:t>
            </a:r>
            <a:endParaRPr lang="zh-CN" altLang="en-US" sz="2800" b="1" dirty="0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22531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6375" y="2565400"/>
            <a:ext cx="2295525" cy="3181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2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579688"/>
            <a:ext cx="2466975" cy="3228975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8" name="直接连接符 7"/>
          <p:cNvCxnSpPr/>
          <p:nvPr/>
        </p:nvCxnSpPr>
        <p:spPr>
          <a:xfrm>
            <a:off x="3203575" y="3429000"/>
            <a:ext cx="1655763" cy="1368425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3276600" y="3429000"/>
            <a:ext cx="1655763" cy="1152525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3553" name="图片 7" descr="17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47750" y="588963"/>
            <a:ext cx="1792288" cy="7921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4" name="TextBox 9"/>
          <p:cNvSpPr txBox="1"/>
          <p:nvPr/>
        </p:nvSpPr>
        <p:spPr>
          <a:xfrm>
            <a:off x="496888" y="1517650"/>
            <a:ext cx="7820025" cy="6381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50000"/>
              </a:lnSpc>
            </a:pPr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3.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想一想，在方格纸上画一画。</a:t>
            </a:r>
            <a:endParaRPr lang="zh-CN" altLang="en-US" sz="28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3555" name="TextBox 9"/>
          <p:cNvSpPr txBox="1"/>
          <p:nvPr/>
        </p:nvSpPr>
        <p:spPr>
          <a:xfrm>
            <a:off x="3635375" y="2255838"/>
            <a:ext cx="5508625" cy="33242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⑴从上面看，看到的是什么形状？</a:t>
            </a:r>
            <a:endParaRPr lang="en-US" altLang="zh-CN" sz="28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⑵从左面看，看到的是什么形状？</a:t>
            </a:r>
            <a:endParaRPr lang="en-US" altLang="zh-CN" sz="28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⑶用这几块正方体还能搭出其他</a:t>
            </a:r>
            <a:endParaRPr lang="en-US" altLang="zh-CN" sz="28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立体图形吗？试一试，并进行</a:t>
            </a:r>
            <a:endParaRPr lang="en-US" altLang="zh-CN" sz="28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观察。</a:t>
            </a:r>
            <a:endParaRPr lang="zh-CN" altLang="en-US" sz="2800" b="1" dirty="0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23556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288" y="2420938"/>
            <a:ext cx="3114675" cy="304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4577" name="图片 7" descr="17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47750" y="588963"/>
            <a:ext cx="1792288" cy="7921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578" name="TextBox 9"/>
          <p:cNvSpPr txBox="1"/>
          <p:nvPr/>
        </p:nvSpPr>
        <p:spPr>
          <a:xfrm>
            <a:off x="496888" y="1517650"/>
            <a:ext cx="7820025" cy="7381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50000"/>
              </a:lnSpc>
            </a:pPr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4.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想一想，填一填。</a:t>
            </a:r>
            <a:endParaRPr lang="zh-CN" altLang="en-US" sz="28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4579" name="TextBox 9"/>
          <p:cNvSpPr txBox="1"/>
          <p:nvPr/>
        </p:nvSpPr>
        <p:spPr>
          <a:xfrm>
            <a:off x="652463" y="4564063"/>
            <a:ext cx="8096250" cy="13858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⑴上面哪些立体图形从正面看是图</a:t>
            </a:r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A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？</a:t>
            </a:r>
            <a:endParaRPr lang="en-US" altLang="zh-CN" sz="28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⑵上面哪些立体图形从正面看是图</a:t>
            </a:r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B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？</a:t>
            </a:r>
            <a:endParaRPr lang="en-US" altLang="zh-CN" sz="2800" b="1" dirty="0">
              <a:latin typeface="楷体_GB2312" pitchFamily="49" charset="-122"/>
              <a:ea typeface="楷体_GB2312" pitchFamily="49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6588125" y="5140325"/>
            <a:ext cx="1728788" cy="0"/>
          </a:xfrm>
          <a:prstGeom prst="line">
            <a:avLst/>
          </a:prstGeom>
          <a:ln w="28575">
            <a:solidFill>
              <a:srgbClr val="CE24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6588125" y="5716588"/>
            <a:ext cx="1728788" cy="0"/>
          </a:xfrm>
          <a:prstGeom prst="line">
            <a:avLst/>
          </a:prstGeom>
          <a:ln w="28575">
            <a:solidFill>
              <a:srgbClr val="CE24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58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00" y="2273300"/>
            <a:ext cx="8101013" cy="2235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6588125" y="4468813"/>
            <a:ext cx="827088" cy="8302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7030A0"/>
                </a:solidFill>
                <a:latin typeface="楷体_GB2312" pitchFamily="49" charset="-122"/>
                <a:ea typeface="楷体_GB2312" pitchFamily="49" charset="-122"/>
              </a:rPr>
              <a:t>①</a:t>
            </a:r>
            <a:endParaRPr lang="zh-CN" altLang="en-US" sz="3200" b="1" dirty="0">
              <a:solidFill>
                <a:srgbClr val="7030A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29463" y="4468813"/>
            <a:ext cx="827087" cy="8302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7030A0"/>
                </a:solidFill>
                <a:latin typeface="楷体_GB2312" pitchFamily="49" charset="-122"/>
                <a:ea typeface="楷体_GB2312" pitchFamily="49" charset="-122"/>
              </a:rPr>
              <a:t>③</a:t>
            </a:r>
            <a:endParaRPr lang="zh-CN" altLang="en-US" sz="3200" b="1" dirty="0">
              <a:solidFill>
                <a:srgbClr val="7030A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89850" y="4468813"/>
            <a:ext cx="827088" cy="8302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7030A0"/>
                </a:solidFill>
                <a:latin typeface="楷体_GB2312" pitchFamily="49" charset="-122"/>
                <a:ea typeface="楷体_GB2312" pitchFamily="49" charset="-122"/>
              </a:rPr>
              <a:t>④</a:t>
            </a:r>
            <a:endParaRPr lang="zh-CN" altLang="en-US" sz="3200" b="1" dirty="0">
              <a:solidFill>
                <a:srgbClr val="7030A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04000" y="5046663"/>
            <a:ext cx="827088" cy="8302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7030A0"/>
                </a:solidFill>
                <a:latin typeface="楷体_GB2312" pitchFamily="49" charset="-122"/>
                <a:ea typeface="楷体_GB2312" pitchFamily="49" charset="-122"/>
              </a:rPr>
              <a:t>②</a:t>
            </a:r>
            <a:endParaRPr lang="zh-CN" altLang="en-US" sz="3200" b="1" dirty="0">
              <a:solidFill>
                <a:srgbClr val="7030A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45338" y="5046663"/>
            <a:ext cx="827087" cy="8302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7030A0"/>
                </a:solidFill>
                <a:latin typeface="楷体_GB2312" pitchFamily="49" charset="-122"/>
                <a:ea typeface="楷体_GB2312" pitchFamily="49" charset="-122"/>
              </a:rPr>
              <a:t>⑤</a:t>
            </a:r>
            <a:endParaRPr lang="zh-CN" altLang="en-US" sz="3200" b="1" dirty="0">
              <a:solidFill>
                <a:srgbClr val="7030A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705725" y="5046663"/>
            <a:ext cx="827088" cy="8302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7030A0"/>
                </a:solidFill>
                <a:latin typeface="楷体_GB2312" pitchFamily="49" charset="-122"/>
                <a:ea typeface="楷体_GB2312" pitchFamily="49" charset="-122"/>
              </a:rPr>
              <a:t>⑥</a:t>
            </a:r>
            <a:endParaRPr lang="zh-CN" altLang="en-US" sz="3200" b="1" dirty="0">
              <a:solidFill>
                <a:srgbClr val="7030A0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5601" name="图片 7" descr="17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47750" y="588963"/>
            <a:ext cx="1792288" cy="7921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2" name="TextBox 9"/>
          <p:cNvSpPr txBox="1"/>
          <p:nvPr/>
        </p:nvSpPr>
        <p:spPr>
          <a:xfrm>
            <a:off x="496888" y="1517650"/>
            <a:ext cx="8647112" cy="1384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50000"/>
              </a:lnSpc>
            </a:pPr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5.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用</a:t>
            </a:r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4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个正方体搭一搭，使正面看到的形状是       ，</a:t>
            </a:r>
            <a:endParaRPr lang="en-US" altLang="zh-CN" sz="28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搭出</a:t>
            </a:r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种来。</a:t>
            </a:r>
            <a:endParaRPr lang="zh-CN" altLang="en-US" sz="2800" b="1" dirty="0">
              <a:latin typeface="楷体_GB2312" pitchFamily="49" charset="-122"/>
              <a:ea typeface="楷体_GB2312" pitchFamily="49" charset="-122"/>
            </a:endParaRPr>
          </a:p>
        </p:txBody>
      </p:sp>
      <p:graphicFrame>
        <p:nvGraphicFramePr>
          <p:cNvPr id="16" name="表格 15"/>
          <p:cNvGraphicFramePr>
            <a:graphicFrameLocks noGrp="1"/>
          </p:cNvGraphicFramePr>
          <p:nvPr/>
        </p:nvGraphicFramePr>
        <p:xfrm>
          <a:off x="7653338" y="1716088"/>
          <a:ext cx="1079500" cy="36036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9833"/>
                <a:gridCol w="359833"/>
                <a:gridCol w="359833"/>
              </a:tblGrid>
              <a:tr h="360362"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91398" marR="91398" marT="45766" marB="45766"/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398" marR="91398" marT="45766" marB="45766"/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91398" marR="91398" marT="45766" marB="45766"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17195"/>
          </a:xfrm>
          <a:noFill/>
          <a:ln>
            <a:noFill/>
          </a:ln>
        </p:spPr>
        <p:txBody>
          <a:bodyPr anchor="t"/>
          <a:p>
            <a:pPr>
              <a:buFont typeface="Arial" panose="020B0604020202020204" pitchFamily="34" charset="0"/>
              <a:buChar char="•"/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让空间理念融入生活</a:t>
            </a:r>
            <a:endParaRPr lang="zh-CN" altLang="en-US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2" name="内容占位符 2"/>
          <p:cNvSpPr>
            <a:spLocks noGrp="1"/>
          </p:cNvSpPr>
          <p:nvPr/>
        </p:nvSpPr>
        <p:spPr>
          <a:xfrm>
            <a:off x="457200" y="2017395"/>
            <a:ext cx="8229600" cy="1572260"/>
          </a:xfrm>
          <a:prstGeom prst="rect">
            <a:avLst/>
          </a:prstGeom>
          <a:noFill/>
          <a:ln>
            <a:noFill/>
          </a:ln>
        </p:spPr>
        <p:txBody>
          <a:bodyPr anchor="t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将教学内容和实际生活进行有机结合，可以帮助学生形成真实、立体、正确的空间观念，使学生在学习的过程中始终保持轻松、愉悦的心情，这样做的好处在于能够激发学 生的兴趣，保证教学质量的提升。</a:t>
            </a:r>
            <a:endParaRPr lang="zh-CN" altLang="en-US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/>
        </p:nvSpPr>
        <p:spPr>
          <a:xfrm>
            <a:off x="457200" y="3482975"/>
            <a:ext cx="8229600" cy="925195"/>
          </a:xfrm>
          <a:prstGeom prst="rect">
            <a:avLst/>
          </a:prstGeom>
          <a:noFill/>
          <a:ln>
            <a:noFill/>
          </a:ln>
        </p:spPr>
        <p:txBody>
          <a:bodyPr anchor="t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爱因斯坦说过： “想象比知识更重要， 因为知识是有限的， 而想象要概括世界的一切。” </a:t>
            </a:r>
            <a:endParaRPr lang="zh-CN" altLang="en-US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build="p"/>
      <p:bldP spid="2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49" name="Line 2"/>
          <p:cNvSpPr/>
          <p:nvPr/>
        </p:nvSpPr>
        <p:spPr>
          <a:xfrm>
            <a:off x="1906588" y="260350"/>
            <a:ext cx="0" cy="817563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7650" name="AutoShape 3"/>
          <p:cNvSpPr/>
          <p:nvPr/>
        </p:nvSpPr>
        <p:spPr>
          <a:xfrm rot="-5400000">
            <a:off x="4075113" y="1847850"/>
            <a:ext cx="1004887" cy="9209088"/>
          </a:xfrm>
          <a:prstGeom prst="flowChartDelay">
            <a:avLst/>
          </a:prstGeom>
          <a:solidFill>
            <a:srgbClr val="FF9900"/>
          </a:solidFill>
          <a:ln w="9525">
            <a:noFill/>
          </a:ln>
        </p:spPr>
        <p:txBody>
          <a:bodyPr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7651" name="Group 4"/>
          <p:cNvGrpSpPr/>
          <p:nvPr/>
        </p:nvGrpSpPr>
        <p:grpSpPr>
          <a:xfrm rot="-1200000">
            <a:off x="684213" y="549275"/>
            <a:ext cx="2732087" cy="990600"/>
            <a:chOff x="0" y="0"/>
            <a:chExt cx="4304" cy="1561"/>
          </a:xfrm>
        </p:grpSpPr>
        <p:pic>
          <p:nvPicPr>
            <p:cNvPr id="27652" name="Picture 5" descr="header_bg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1236" t="11485" r="57014" b="69133"/>
            <a:stretch>
              <a:fillRect/>
            </a:stretch>
          </p:blipFill>
          <p:spPr>
            <a:xfrm>
              <a:off x="321" y="481"/>
              <a:ext cx="3132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7653" name="Oval 6"/>
            <p:cNvSpPr/>
            <p:nvPr/>
          </p:nvSpPr>
          <p:spPr>
            <a:xfrm>
              <a:off x="0" y="27"/>
              <a:ext cx="1703" cy="794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7654" name="Oval 7"/>
            <p:cNvSpPr/>
            <p:nvPr/>
          </p:nvSpPr>
          <p:spPr>
            <a:xfrm>
              <a:off x="2602" y="27"/>
              <a:ext cx="1703" cy="794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7655" name="Oval 8"/>
            <p:cNvSpPr/>
            <p:nvPr/>
          </p:nvSpPr>
          <p:spPr>
            <a:xfrm rot="3660000">
              <a:off x="492" y="227"/>
              <a:ext cx="1049" cy="594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7656" name="Line 9"/>
          <p:cNvSpPr/>
          <p:nvPr/>
        </p:nvSpPr>
        <p:spPr>
          <a:xfrm>
            <a:off x="1116013" y="669925"/>
            <a:ext cx="1587" cy="817563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</p:sp>
      <p:grpSp>
        <p:nvGrpSpPr>
          <p:cNvPr id="27657" name="Group 10"/>
          <p:cNvGrpSpPr/>
          <p:nvPr/>
        </p:nvGrpSpPr>
        <p:grpSpPr>
          <a:xfrm>
            <a:off x="-246062" y="-434975"/>
            <a:ext cx="8374062" cy="1657350"/>
            <a:chOff x="0" y="0"/>
            <a:chExt cx="13203" cy="2619"/>
          </a:xfrm>
        </p:grpSpPr>
        <p:sp>
          <p:nvSpPr>
            <p:cNvPr id="27658" name="Oval 11"/>
            <p:cNvSpPr/>
            <p:nvPr/>
          </p:nvSpPr>
          <p:spPr>
            <a:xfrm>
              <a:off x="0" y="353"/>
              <a:ext cx="2264" cy="2267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7659" name="Oval 12"/>
            <p:cNvSpPr/>
            <p:nvPr/>
          </p:nvSpPr>
          <p:spPr>
            <a:xfrm>
              <a:off x="1887" y="338"/>
              <a:ext cx="1160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7660" name="Oval 13"/>
            <p:cNvSpPr/>
            <p:nvPr/>
          </p:nvSpPr>
          <p:spPr>
            <a:xfrm>
              <a:off x="2918" y="210"/>
              <a:ext cx="1159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7661" name="Oval 14"/>
            <p:cNvSpPr/>
            <p:nvPr/>
          </p:nvSpPr>
          <p:spPr>
            <a:xfrm>
              <a:off x="3815" y="213"/>
              <a:ext cx="1510" cy="1384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7662" name="Oval 15"/>
            <p:cNvSpPr/>
            <p:nvPr/>
          </p:nvSpPr>
          <p:spPr>
            <a:xfrm>
              <a:off x="5212" y="212"/>
              <a:ext cx="124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7663" name="Oval 16"/>
            <p:cNvSpPr/>
            <p:nvPr/>
          </p:nvSpPr>
          <p:spPr>
            <a:xfrm>
              <a:off x="6035" y="0"/>
              <a:ext cx="1248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7664" name="Oval 17"/>
            <p:cNvSpPr/>
            <p:nvPr/>
          </p:nvSpPr>
          <p:spPr>
            <a:xfrm>
              <a:off x="7025" y="210"/>
              <a:ext cx="124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7665" name="Oval 18"/>
            <p:cNvSpPr/>
            <p:nvPr/>
          </p:nvSpPr>
          <p:spPr>
            <a:xfrm>
              <a:off x="7648" y="0"/>
              <a:ext cx="1248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7666" name="Oval 19"/>
            <p:cNvSpPr/>
            <p:nvPr/>
          </p:nvSpPr>
          <p:spPr>
            <a:xfrm>
              <a:off x="8612" y="412"/>
              <a:ext cx="124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7667" name="Oval 20"/>
            <p:cNvSpPr/>
            <p:nvPr/>
          </p:nvSpPr>
          <p:spPr>
            <a:xfrm>
              <a:off x="9518" y="211"/>
              <a:ext cx="158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7668" name="Oval 21"/>
            <p:cNvSpPr/>
            <p:nvPr/>
          </p:nvSpPr>
          <p:spPr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7669" name="Oval 22"/>
            <p:cNvSpPr/>
            <p:nvPr/>
          </p:nvSpPr>
          <p:spPr>
            <a:xfrm>
              <a:off x="12409" y="213"/>
              <a:ext cx="794" cy="919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27670" name="Group 23"/>
          <p:cNvGrpSpPr/>
          <p:nvPr/>
        </p:nvGrpSpPr>
        <p:grpSpPr>
          <a:xfrm>
            <a:off x="5773738" y="482600"/>
            <a:ext cx="2640012" cy="1884363"/>
            <a:chOff x="0" y="0"/>
            <a:chExt cx="4159" cy="2967"/>
          </a:xfrm>
        </p:grpSpPr>
        <p:pic>
          <p:nvPicPr>
            <p:cNvPr id="27671" name="Picture 24" descr="header_bg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6388" t="11485" r="29807" b="44258"/>
            <a:stretch>
              <a:fillRect/>
            </a:stretch>
          </p:blipFill>
          <p:spPr>
            <a:xfrm>
              <a:off x="441" y="501"/>
              <a:ext cx="3428" cy="246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7672" name="Oval 25"/>
            <p:cNvSpPr/>
            <p:nvPr/>
          </p:nvSpPr>
          <p:spPr>
            <a:xfrm>
              <a:off x="0" y="0"/>
              <a:ext cx="1361" cy="1020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7673" name="Oval 26"/>
            <p:cNvSpPr/>
            <p:nvPr/>
          </p:nvSpPr>
          <p:spPr>
            <a:xfrm>
              <a:off x="795" y="200"/>
              <a:ext cx="1361" cy="510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7674" name="Oval 27"/>
            <p:cNvSpPr/>
            <p:nvPr/>
          </p:nvSpPr>
          <p:spPr>
            <a:xfrm>
              <a:off x="2799" y="200"/>
              <a:ext cx="1361" cy="1020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7675" name="Line 28"/>
          <p:cNvSpPr/>
          <p:nvPr/>
        </p:nvSpPr>
        <p:spPr>
          <a:xfrm>
            <a:off x="6804025" y="188913"/>
            <a:ext cx="0" cy="817562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1533" name="Text Box 29"/>
          <p:cNvSpPr txBox="1">
            <a:spLocks noChangeArrowheads="1"/>
          </p:cNvSpPr>
          <p:nvPr/>
        </p:nvSpPr>
        <p:spPr bwMode="auto">
          <a:xfrm>
            <a:off x="2845435" y="2644775"/>
            <a:ext cx="6077585" cy="1568450"/>
          </a:xfrm>
          <a:prstGeom prst="rect">
            <a:avLst/>
          </a:prstGeom>
          <a:noFill/>
          <a:ln w="9525">
            <a:noFill/>
            <a:miter lim="800000"/>
          </a:ln>
          <a:effectLst>
            <a:glow rad="101600">
              <a:schemeClr val="accent2">
                <a:satMod val="175000"/>
                <a:alpha val="40000"/>
              </a:schemeClr>
            </a:glow>
            <a:softEdge rad="127000"/>
          </a:effectLst>
          <a:scene3d>
            <a:camera prst="perspectiveContrastingRightFacing"/>
            <a:lightRig rig="threePt" dir="t"/>
          </a:scene3d>
        </p:spPr>
        <p:txBody>
          <a:bodyPr wrap="square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9600" kern="1200" cap="none" spc="0" normalizeH="0" baseline="0" noProof="0" dirty="0">
                <a:solidFill>
                  <a:srgbClr val="FF0000"/>
                </a:solidFill>
                <a:latin typeface="华文彩云" panose="02010800040101010101" pitchFamily="2" charset="-122"/>
                <a:ea typeface="华文彩云" panose="02010800040101010101" pitchFamily="2" charset="-122"/>
                <a:cs typeface="+mn-cs"/>
                <a:sym typeface="+mn-ea"/>
              </a:rPr>
              <a:t>谢谢！</a:t>
            </a:r>
            <a:endParaRPr kumimoji="0" lang="zh-CN" altLang="en-US" sz="9600" kern="1200" cap="none" spc="0" normalizeH="0" baseline="0" noProof="0" dirty="0">
              <a:solidFill>
                <a:srgbClr val="FF0000"/>
              </a:solidFill>
              <a:latin typeface="华文彩云" panose="02010800040101010101" pitchFamily="2" charset="-122"/>
              <a:ea typeface="华文彩云" panose="0201080004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1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内容占位符 2"/>
          <p:cNvSpPr>
            <a:spLocks noGrp="1"/>
          </p:cNvSpPr>
          <p:nvPr>
            <p:ph idx="1"/>
          </p:nvPr>
        </p:nvSpPr>
        <p:spPr>
          <a:xfrm>
            <a:off x="803910" y="1118870"/>
            <a:ext cx="7997190" cy="665480"/>
          </a:xfrm>
          <a:noFill/>
          <a:ln>
            <a:noFill/>
          </a:ln>
        </p:spPr>
        <p:txBody>
          <a:bodyPr anchor="t"/>
          <a:p>
            <a:pPr marL="0" indent="0">
              <a:buNone/>
            </a:pPr>
            <a:r>
              <a:rPr lang="zh-CN" altLang="en-US" sz="2400"/>
              <a:t>一  空间观念作为数学学习中重要的核心概念，已经有很多研究</a:t>
            </a:r>
            <a:endParaRPr lang="zh-CN" altLang="en-US" sz="2400"/>
          </a:p>
          <a:p>
            <a:pPr marL="0" indent="0">
              <a:buNone/>
            </a:pPr>
            <a:endParaRPr lang="zh-CN" altLang="en-US" sz="2400"/>
          </a:p>
        </p:txBody>
      </p:sp>
      <p:sp>
        <p:nvSpPr>
          <p:cNvPr id="2" name="内容占位符 2"/>
          <p:cNvSpPr>
            <a:spLocks noGrp="1"/>
          </p:cNvSpPr>
          <p:nvPr/>
        </p:nvSpPr>
        <p:spPr>
          <a:xfrm>
            <a:off x="941705" y="2154555"/>
            <a:ext cx="8229600" cy="981075"/>
          </a:xfrm>
          <a:prstGeom prst="rect">
            <a:avLst/>
          </a:prstGeom>
          <a:noFill/>
          <a:ln>
            <a:noFill/>
          </a:ln>
        </p:spPr>
        <p:txBody>
          <a:bodyPr anchor="t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altLang="zh-CN" sz="24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    </a:t>
            </a:r>
            <a:r>
              <a:rPr lang="zh-CN" altLang="en-US" sz="24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史宁中教授曾明确指 出：空间观念是对空间中物体</a:t>
            </a:r>
            <a:endParaRPr lang="zh-CN" altLang="en-US" sz="24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marL="0" indent="0">
              <a:buNone/>
            </a:pPr>
            <a:r>
              <a:rPr lang="zh-CN" altLang="en-US" sz="24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的位置以及位置之间关系的感性认识。</a:t>
            </a:r>
            <a:endParaRPr lang="zh-CN" altLang="en-US" sz="2400"/>
          </a:p>
          <a:p>
            <a:pPr marL="0" indent="0">
              <a:buNone/>
            </a:pPr>
            <a:endParaRPr lang="zh-CN" altLang="en-US" sz="2400"/>
          </a:p>
        </p:txBody>
      </p:sp>
      <p:sp>
        <p:nvSpPr>
          <p:cNvPr id="3" name="文本框 2"/>
          <p:cNvSpPr txBox="1"/>
          <p:nvPr/>
        </p:nvSpPr>
        <p:spPr>
          <a:xfrm>
            <a:off x="1043305" y="3135630"/>
            <a:ext cx="751840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>
                <a:latin typeface="华文楷体" panose="02010600040101010101" charset="-122"/>
                <a:ea typeface="华文楷体" panose="02010600040101010101" charset="-122"/>
              </a:rPr>
              <a:t>    </a:t>
            </a:r>
            <a:r>
              <a:rPr lang="zh-CN" altLang="en-US" sz="2400">
                <a:latin typeface="华文楷体" panose="02010600040101010101" charset="-122"/>
                <a:ea typeface="华文楷体" panose="02010600040101010101" charset="-122"/>
              </a:rPr>
              <a:t>《小学数学教材中的空间观念及其水平划分》一文中指出：空间观念是数学臆测的载体，利于提升学生的数学创新能力。</a:t>
            </a:r>
            <a:endParaRPr lang="zh-CN" altLang="en-US" sz="2400">
              <a:latin typeface="华文楷体" panose="02010600040101010101" charset="-122"/>
              <a:ea typeface="华文楷体" panose="0201060004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内容占位符 2"/>
          <p:cNvSpPr>
            <a:spLocks noGrp="1"/>
          </p:cNvSpPr>
          <p:nvPr>
            <p:ph idx="1"/>
          </p:nvPr>
        </p:nvSpPr>
        <p:spPr>
          <a:xfrm>
            <a:off x="-408305" y="1449705"/>
            <a:ext cx="8229600" cy="453390"/>
          </a:xfrm>
          <a:noFill/>
          <a:ln>
            <a:noFill/>
          </a:ln>
        </p:spPr>
        <p:txBody>
          <a:bodyPr anchor="t"/>
          <a:p>
            <a:pPr marL="0" indent="0">
              <a:buNone/>
            </a:pPr>
            <a:r>
              <a:rPr lang="en-US" altLang="zh-CN" sz="24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        </a:t>
            </a:r>
            <a:r>
              <a:rPr lang="zh-CN" altLang="en-US" sz="24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北师大版2011数学新课标指出：空间观念主要表现在</a:t>
            </a:r>
            <a:endParaRPr lang="zh-CN" altLang="en-US" sz="24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2" name="内容占位符 2"/>
          <p:cNvSpPr>
            <a:spLocks noGrp="1"/>
          </p:cNvSpPr>
          <p:nvPr/>
        </p:nvSpPr>
        <p:spPr>
          <a:xfrm>
            <a:off x="559435" y="1903095"/>
            <a:ext cx="8338185" cy="784860"/>
          </a:xfrm>
          <a:prstGeom prst="rect">
            <a:avLst/>
          </a:prstGeom>
          <a:noFill/>
          <a:ln>
            <a:noFill/>
          </a:ln>
        </p:spPr>
        <p:txBody>
          <a:bodyPr anchor="t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zh-CN" altLang="en-US" sz="24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能由实物的形状想象出几何图形，由几何图形想象出实物的形状，进行几何体与其三视图、展开图之间的转化；</a:t>
            </a:r>
            <a:endParaRPr lang="zh-CN" altLang="en-US" sz="24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5" name="内容占位符 2"/>
          <p:cNvSpPr>
            <a:spLocks noGrp="1"/>
          </p:cNvSpPr>
          <p:nvPr/>
        </p:nvSpPr>
        <p:spPr>
          <a:xfrm>
            <a:off x="559435" y="2687955"/>
            <a:ext cx="8338185" cy="459105"/>
          </a:xfrm>
          <a:prstGeom prst="rect">
            <a:avLst/>
          </a:prstGeom>
          <a:noFill/>
          <a:ln>
            <a:noFill/>
          </a:ln>
        </p:spPr>
        <p:txBody>
          <a:bodyPr anchor="t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zh-CN" altLang="en-US" sz="24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能根据条件做出立体图形或画出图形； </a:t>
            </a:r>
            <a:endParaRPr lang="zh-CN" altLang="en-US" sz="24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8" name="内容占位符 2"/>
          <p:cNvSpPr>
            <a:spLocks noGrp="1"/>
          </p:cNvSpPr>
          <p:nvPr/>
        </p:nvSpPr>
        <p:spPr>
          <a:xfrm>
            <a:off x="559435" y="3147060"/>
            <a:ext cx="8338185" cy="756920"/>
          </a:xfrm>
          <a:prstGeom prst="rect">
            <a:avLst/>
          </a:prstGeom>
          <a:noFill/>
          <a:ln>
            <a:noFill/>
          </a:ln>
        </p:spPr>
        <p:txBody>
          <a:bodyPr anchor="t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zh-CN" altLang="en-US" sz="24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能从较复杂的图形中分解出基本的图形，并能分析其中的基本元素及其关系；</a:t>
            </a:r>
            <a:endParaRPr lang="zh-CN" altLang="en-US" sz="24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9" name="内容占位符 2"/>
          <p:cNvSpPr>
            <a:spLocks noGrp="1"/>
          </p:cNvSpPr>
          <p:nvPr/>
        </p:nvSpPr>
        <p:spPr>
          <a:xfrm>
            <a:off x="559435" y="3903980"/>
            <a:ext cx="8338185" cy="579755"/>
          </a:xfrm>
          <a:prstGeom prst="rect">
            <a:avLst/>
          </a:prstGeom>
          <a:noFill/>
          <a:ln>
            <a:noFill/>
          </a:ln>
        </p:spPr>
        <p:txBody>
          <a:bodyPr anchor="t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zh-CN" altLang="en-US" sz="24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能描述实物或几何图形的运动和变化；</a:t>
            </a:r>
            <a:endParaRPr lang="zh-CN" altLang="en-US" sz="24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0" name="内容占位符 2"/>
          <p:cNvSpPr>
            <a:spLocks noGrp="1"/>
          </p:cNvSpPr>
          <p:nvPr/>
        </p:nvSpPr>
        <p:spPr>
          <a:xfrm>
            <a:off x="559435" y="4342765"/>
            <a:ext cx="8338185" cy="386715"/>
          </a:xfrm>
          <a:prstGeom prst="rect">
            <a:avLst/>
          </a:prstGeom>
          <a:noFill/>
          <a:ln>
            <a:noFill/>
          </a:ln>
        </p:spPr>
        <p:txBody>
          <a:bodyPr anchor="t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zh-CN" altLang="en-US" sz="24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能采用适当的方式描述物体间的位置关系；</a:t>
            </a:r>
            <a:endParaRPr lang="zh-CN" altLang="en-US" sz="24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1" name="内容占位符 2"/>
          <p:cNvSpPr>
            <a:spLocks noGrp="1"/>
          </p:cNvSpPr>
          <p:nvPr/>
        </p:nvSpPr>
        <p:spPr>
          <a:xfrm>
            <a:off x="559435" y="4813300"/>
            <a:ext cx="8338185" cy="482600"/>
          </a:xfrm>
          <a:prstGeom prst="rect">
            <a:avLst/>
          </a:prstGeom>
          <a:noFill/>
          <a:ln>
            <a:noFill/>
          </a:ln>
        </p:spPr>
        <p:txBody>
          <a:bodyPr anchor="t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zh-CN" altLang="en-US" sz="24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能运用图形形象地描述问题，利用直观来进行思考。</a:t>
            </a:r>
            <a:endParaRPr lang="zh-CN" altLang="en-US" sz="24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8" name="内容占位符 4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891348" y="1320483"/>
            <a:ext cx="4756150" cy="4525962"/>
          </a:xfrm>
          <a:noFill/>
          <a:ln>
            <a:noFill/>
          </a:ln>
        </p:spPr>
      </p:pic>
      <p:sp>
        <p:nvSpPr>
          <p:cNvPr id="13314" name="内容占位符 2"/>
          <p:cNvSpPr>
            <a:spLocks noGrp="1"/>
          </p:cNvSpPr>
          <p:nvPr/>
        </p:nvSpPr>
        <p:spPr>
          <a:xfrm>
            <a:off x="803910" y="1118870"/>
            <a:ext cx="7666990" cy="665480"/>
          </a:xfrm>
          <a:prstGeom prst="rect">
            <a:avLst/>
          </a:prstGeom>
          <a:noFill/>
          <a:ln>
            <a:noFill/>
          </a:ln>
        </p:spPr>
        <p:txBody>
          <a:bodyPr anchor="t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zh-CN" altLang="en-US" sz="2400"/>
              <a:t>二  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培养学生主动进行观察和比较的能力</a:t>
            </a:r>
            <a:endParaRPr lang="zh-CN" altLang="en-US" sz="24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0" indent="0">
              <a:buNone/>
            </a:pPr>
            <a:endParaRPr lang="zh-CN" altLang="en-US" sz="2400"/>
          </a:p>
          <a:p>
            <a:pPr marL="0" indent="0">
              <a:buNone/>
            </a:pP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2" name="内容占位符 5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411413" y="2205038"/>
            <a:ext cx="4081462" cy="3024187"/>
          </a:xfrm>
          <a:noFill/>
          <a:ln>
            <a:noFill/>
          </a:ln>
        </p:spPr>
      </p:pic>
      <p:sp>
        <p:nvSpPr>
          <p:cNvPr id="2" name="内容占位符 2"/>
          <p:cNvSpPr>
            <a:spLocks noGrp="1"/>
          </p:cNvSpPr>
          <p:nvPr/>
        </p:nvSpPr>
        <p:spPr>
          <a:xfrm>
            <a:off x="803910" y="1118870"/>
            <a:ext cx="7666990" cy="665480"/>
          </a:xfrm>
          <a:prstGeom prst="rect">
            <a:avLst/>
          </a:prstGeom>
          <a:noFill/>
          <a:ln>
            <a:noFill/>
          </a:ln>
        </p:spPr>
        <p:txBody>
          <a:bodyPr anchor="t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zh-CN" altLang="en-US" sz="2400"/>
              <a:t>三  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空间观念的本质是空间想象力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buNone/>
            </a:pPr>
            <a:endParaRPr lang="zh-CN" altLang="en-US" sz="24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0" indent="0">
              <a:buNone/>
            </a:pPr>
            <a:endParaRPr lang="zh-CN" altLang="en-US" sz="2400"/>
          </a:p>
          <a:p>
            <a:pPr marL="0" indent="0">
              <a:buNone/>
            </a:pP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385" name="Picture 2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1188" y="1268413"/>
            <a:ext cx="381000" cy="352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6" name="TextBox 24"/>
          <p:cNvSpPr txBox="1"/>
          <p:nvPr/>
        </p:nvSpPr>
        <p:spPr>
          <a:xfrm>
            <a:off x="1008063" y="1189038"/>
            <a:ext cx="7319962" cy="5222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我搭你画，从正面看到的是什么？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6" name="图片 25" descr="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3575" y="2779713"/>
            <a:ext cx="1331913" cy="1327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" name="矩形 26"/>
          <p:cNvSpPr/>
          <p:nvPr/>
        </p:nvSpPr>
        <p:spPr>
          <a:xfrm>
            <a:off x="5651500" y="3141663"/>
            <a:ext cx="936625" cy="935038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8" name="图片 27" descr="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3575" y="1844675"/>
            <a:ext cx="1331913" cy="1327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" name="矩形 28"/>
          <p:cNvSpPr/>
          <p:nvPr/>
        </p:nvSpPr>
        <p:spPr>
          <a:xfrm>
            <a:off x="5651500" y="2205038"/>
            <a:ext cx="936625" cy="93662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" name="图片 29" descr="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4488" y="3094038"/>
            <a:ext cx="1330325" cy="132715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" name="组合 34"/>
          <p:cNvGrpSpPr/>
          <p:nvPr/>
        </p:nvGrpSpPr>
        <p:grpSpPr>
          <a:xfrm>
            <a:off x="744538" y="4581525"/>
            <a:ext cx="7715250" cy="522288"/>
            <a:chOff x="743968" y="4581128"/>
            <a:chExt cx="7716464" cy="523220"/>
          </a:xfrm>
        </p:grpSpPr>
        <p:pic>
          <p:nvPicPr>
            <p:cNvPr id="16393" name="Picture 24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743968" y="4661338"/>
              <a:ext cx="381000" cy="35242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6394" name="TextBox 32"/>
            <p:cNvSpPr txBox="1"/>
            <p:nvPr/>
          </p:nvSpPr>
          <p:spPr>
            <a:xfrm>
              <a:off x="1141009" y="4581128"/>
              <a:ext cx="7319423" cy="52322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eaLnBrk="0" hangingPunct="0"/>
              <a:r>
                <a:rPr lang="zh-CN" altLang="en-US" sz="2800" b="1" dirty="0">
                  <a:latin typeface="Arial" panose="020B0604020202020204" pitchFamily="34" charset="0"/>
                  <a:ea typeface="宋体" panose="02010600030101010101" pitchFamily="2" charset="-122"/>
                </a:rPr>
                <a:t>看看淘气画出的图形，再想一想。</a:t>
              </a:r>
              <a:endPara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pic>
        <p:nvPicPr>
          <p:cNvPr id="34" name="图片 33" descr="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4488" y="4973638"/>
            <a:ext cx="1547812" cy="18716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7" grpId="1" animBg="1"/>
      <p:bldP spid="29" grpId="0" animBg="1"/>
      <p:bldP spid="29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09" name="Oval 20"/>
          <p:cNvSpPr/>
          <p:nvPr/>
        </p:nvSpPr>
        <p:spPr>
          <a:xfrm>
            <a:off x="8532813" y="5994400"/>
            <a:ext cx="863600" cy="863600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/>
          <a:p>
            <a:pPr eaLnBrk="0" hangingPunct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10" name="Oval 21"/>
          <p:cNvSpPr/>
          <p:nvPr/>
        </p:nvSpPr>
        <p:spPr>
          <a:xfrm>
            <a:off x="8328025" y="5805488"/>
            <a:ext cx="331788" cy="331787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/>
          <a:p>
            <a:pPr eaLnBrk="0" hangingPunct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11" name="Oval 22"/>
          <p:cNvSpPr/>
          <p:nvPr/>
        </p:nvSpPr>
        <p:spPr>
          <a:xfrm>
            <a:off x="7972425" y="6170613"/>
            <a:ext cx="687388" cy="687387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/>
          <a:p>
            <a:pPr eaLnBrk="0" hangingPunct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7412" name="Picture 2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1188" y="1268413"/>
            <a:ext cx="381000" cy="352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3" name="TextBox 24"/>
          <p:cNvSpPr txBox="1"/>
          <p:nvPr/>
        </p:nvSpPr>
        <p:spPr>
          <a:xfrm>
            <a:off x="1008063" y="1189038"/>
            <a:ext cx="8135937" cy="5222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淘气、笑笑、小鸟看到的各是什么形状？连一连。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2" name="图片 11" descr="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0325" y="1833563"/>
            <a:ext cx="936625" cy="8064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" name="图片 12" descr="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863" y="2914650"/>
            <a:ext cx="1187450" cy="20939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6" name="图片 14" descr="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3350" y="3513138"/>
            <a:ext cx="3455988" cy="2000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" name="图片 15" descr="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54288" y="3273425"/>
            <a:ext cx="739775" cy="7381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" name="图片 16" descr="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68638" y="3273425"/>
            <a:ext cx="739775" cy="7381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" name="图片 17" descr="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65463" y="2757488"/>
            <a:ext cx="739775" cy="7381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" name="图片 13" descr="5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54288" y="3316288"/>
            <a:ext cx="1258887" cy="2489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" name="图片 18" descr="7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76825" y="2598738"/>
            <a:ext cx="3916363" cy="2555875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21" name="直接连接符 20"/>
          <p:cNvCxnSpPr/>
          <p:nvPr/>
        </p:nvCxnSpPr>
        <p:spPr>
          <a:xfrm>
            <a:off x="5940425" y="4011613"/>
            <a:ext cx="2232025" cy="354013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H="1">
            <a:off x="6156325" y="4011613"/>
            <a:ext cx="936625" cy="354013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 flipH="1">
            <a:off x="7092950" y="3789363"/>
            <a:ext cx="1079500" cy="728663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4332605" y="1833880"/>
            <a:ext cx="4378960" cy="744855"/>
            <a:chOff x="6823" y="2888"/>
            <a:chExt cx="6896" cy="1173"/>
          </a:xfrm>
        </p:grpSpPr>
        <p:sp>
          <p:nvSpPr>
            <p:cNvPr id="3" name="圆角矩形 2"/>
            <p:cNvSpPr/>
            <p:nvPr/>
          </p:nvSpPr>
          <p:spPr>
            <a:xfrm>
              <a:off x="7104" y="2888"/>
              <a:ext cx="6334" cy="1173"/>
            </a:xfrm>
            <a:prstGeom prst="roundRect">
              <a:avLst/>
            </a:prstGeom>
            <a:solidFill>
              <a:schemeClr val="accent3">
                <a:lumMod val="95000"/>
              </a:schemeClr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6823" y="3045"/>
              <a:ext cx="6897" cy="101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perspectiveLeft"/>
                <a:lightRig rig="threePt" dir="t"/>
              </a:scene3d>
            </a:bodyPr>
            <a:p>
              <a:pPr marR="0" defTabSz="914400" eaLnBrk="0" hangingPunct="0">
                <a:buNone/>
              </a:pPr>
              <a:r>
                <a:rPr kumimoji="0" lang="zh-CN" altLang="en-US" kern="1200" cap="none" spc="0" normalizeH="0" baseline="0" noProof="1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  <a:sym typeface="+mn-ea"/>
                </a:rPr>
                <a:t>从不同角度观察物体是发展学生空间观念的有效途径！</a:t>
              </a:r>
              <a:endParaRPr kumimoji="0" lang="zh-CN" altLang="en-US" kern="1200" cap="none" spc="0" normalizeH="0" baseline="0" noProof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269365"/>
          </a:xfrm>
          <a:noFill/>
          <a:ln>
            <a:noFill/>
          </a:ln>
        </p:spPr>
        <p:txBody>
          <a:bodyPr anchor="t"/>
          <a:p>
            <a:r>
              <a:rPr lang="zh-CN" altLang="en-US" sz="24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作为具有明确目的性和规律性的活动之一，对学生观察能力的培养是保证空间知识教学的核心，也是培养学生空间观念的有效手段。 </a:t>
            </a:r>
            <a:endParaRPr lang="zh-CN" altLang="en-US" sz="24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2" name="内容占位符 2"/>
          <p:cNvSpPr>
            <a:spLocks noGrp="1"/>
          </p:cNvSpPr>
          <p:nvPr/>
        </p:nvSpPr>
        <p:spPr>
          <a:xfrm>
            <a:off x="457200" y="2978785"/>
            <a:ext cx="8229600" cy="3110230"/>
          </a:xfrm>
          <a:prstGeom prst="rect">
            <a:avLst/>
          </a:prstGeom>
          <a:noFill/>
          <a:ln>
            <a:noFill/>
          </a:ln>
        </p:spPr>
        <p:txBody>
          <a:bodyPr anchor="t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zh-CN" altLang="en-US" sz="24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在对学生的观察能力进行培养的过程中，教师不仅需要引导学生对所学内容的表象进行观察，还需要以此为基础培养学生透过现象看本质的能力，明确在对同一个物体进行观察的过程中，不同角度会产生不同结果，逐渐形成将平面和空间进行准确转换的能力。</a:t>
            </a:r>
            <a:endParaRPr lang="zh-CN" altLang="en-US" sz="24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/>
        </p:nvSpPr>
        <p:spPr>
          <a:xfrm>
            <a:off x="803910" y="1118870"/>
            <a:ext cx="7666990" cy="665480"/>
          </a:xfrm>
          <a:prstGeom prst="rect">
            <a:avLst/>
          </a:prstGeom>
          <a:noFill/>
          <a:ln>
            <a:noFill/>
          </a:ln>
        </p:spPr>
        <p:txBody>
          <a:bodyPr anchor="t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buNone/>
            </a:pPr>
            <a:endParaRPr lang="zh-CN" altLang="en-US" sz="24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0" indent="0">
              <a:buNone/>
            </a:pPr>
            <a:endParaRPr lang="zh-CN" altLang="en-US" sz="2400"/>
          </a:p>
          <a:p>
            <a:pPr marL="0" indent="0">
              <a:buNone/>
            </a:pP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build="p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Oval 20"/>
          <p:cNvSpPr/>
          <p:nvPr/>
        </p:nvSpPr>
        <p:spPr>
          <a:xfrm>
            <a:off x="8532813" y="5994400"/>
            <a:ext cx="863600" cy="863600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/>
          <a:p>
            <a:pPr eaLnBrk="0" hangingPunct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58" name="Oval 21"/>
          <p:cNvSpPr/>
          <p:nvPr/>
        </p:nvSpPr>
        <p:spPr>
          <a:xfrm>
            <a:off x="8328025" y="5805488"/>
            <a:ext cx="331788" cy="331787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/>
          <a:p>
            <a:pPr eaLnBrk="0" hangingPunct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59" name="Oval 22"/>
          <p:cNvSpPr/>
          <p:nvPr/>
        </p:nvSpPr>
        <p:spPr>
          <a:xfrm>
            <a:off x="7972425" y="6170613"/>
            <a:ext cx="687388" cy="687387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/>
          <a:p>
            <a:pPr eaLnBrk="0" hangingPunct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9460" name="Picture 2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1188" y="1268413"/>
            <a:ext cx="381000" cy="352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61" name="TextBox 24"/>
          <p:cNvSpPr txBox="1"/>
          <p:nvPr/>
        </p:nvSpPr>
        <p:spPr>
          <a:xfrm>
            <a:off x="1008063" y="1189038"/>
            <a:ext cx="8135937" cy="11128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>
              <a:lnSpc>
                <a:spcPct val="125000"/>
              </a:lnSpc>
            </a:pP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搭一个            ，看一看，把你从正面、上面和左面看到的形状分别在方格纸上画出来。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19462" name="组合 26"/>
          <p:cNvGrpSpPr/>
          <p:nvPr/>
        </p:nvGrpSpPr>
        <p:grpSpPr>
          <a:xfrm>
            <a:off x="2232025" y="987425"/>
            <a:ext cx="1030288" cy="727075"/>
            <a:chOff x="3064958" y="2774104"/>
            <a:chExt cx="1030282" cy="726200"/>
          </a:xfrm>
        </p:grpSpPr>
        <p:pic>
          <p:nvPicPr>
            <p:cNvPr id="19463" name="图片 19" descr="1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64958" y="3073293"/>
              <a:ext cx="428464" cy="42701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9464" name="图片 22" descr="1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68864" y="3071231"/>
              <a:ext cx="428464" cy="42701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9465" name="图片 23" descr="1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66776" y="3072728"/>
              <a:ext cx="428464" cy="42701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9466" name="图片 25" descr="1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65096" y="2774104"/>
              <a:ext cx="428464" cy="427011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9467" name="TextBox 29"/>
          <p:cNvSpPr txBox="1"/>
          <p:nvPr/>
        </p:nvSpPr>
        <p:spPr>
          <a:xfrm>
            <a:off x="1852613" y="4795838"/>
            <a:ext cx="915987" cy="6318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>
              <a:lnSpc>
                <a:spcPct val="125000"/>
              </a:lnSpc>
            </a:pP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正面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8" name="TextBox 31"/>
          <p:cNvSpPr txBox="1"/>
          <p:nvPr/>
        </p:nvSpPr>
        <p:spPr>
          <a:xfrm>
            <a:off x="4133850" y="4797425"/>
            <a:ext cx="914400" cy="574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>
              <a:lnSpc>
                <a:spcPct val="125000"/>
              </a:lnSpc>
            </a:pP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上面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9" name="TextBox 32"/>
          <p:cNvSpPr txBox="1"/>
          <p:nvPr/>
        </p:nvSpPr>
        <p:spPr>
          <a:xfrm>
            <a:off x="6437313" y="4797425"/>
            <a:ext cx="915987" cy="574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>
              <a:lnSpc>
                <a:spcPct val="125000"/>
              </a:lnSpc>
            </a:pP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左面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37" name="表格 36"/>
          <p:cNvGraphicFramePr>
            <a:graphicFrameLocks noGrp="1"/>
          </p:cNvGraphicFramePr>
          <p:nvPr/>
        </p:nvGraphicFramePr>
        <p:xfrm>
          <a:off x="1338263" y="2740025"/>
          <a:ext cx="1800225" cy="18002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0045"/>
                <a:gridCol w="360045"/>
                <a:gridCol w="360045"/>
                <a:gridCol w="360045"/>
                <a:gridCol w="360045"/>
              </a:tblGrid>
              <a:tr h="360045"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5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5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5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5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8" name="表格 37"/>
          <p:cNvGraphicFramePr>
            <a:graphicFrameLocks noGrp="1"/>
          </p:cNvGraphicFramePr>
          <p:nvPr/>
        </p:nvGraphicFramePr>
        <p:xfrm>
          <a:off x="3635375" y="2740025"/>
          <a:ext cx="1800225" cy="18002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0045"/>
                <a:gridCol w="360045"/>
                <a:gridCol w="360045"/>
                <a:gridCol w="360045"/>
                <a:gridCol w="360045"/>
              </a:tblGrid>
              <a:tr h="360045"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5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5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5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5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9" name="表格 38"/>
          <p:cNvGraphicFramePr>
            <a:graphicFrameLocks noGrp="1"/>
          </p:cNvGraphicFramePr>
          <p:nvPr/>
        </p:nvGraphicFramePr>
        <p:xfrm>
          <a:off x="5940425" y="2755900"/>
          <a:ext cx="1800225" cy="18002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0045"/>
                <a:gridCol w="360045"/>
                <a:gridCol w="360045"/>
                <a:gridCol w="360045"/>
                <a:gridCol w="360045"/>
              </a:tblGrid>
              <a:tr h="360045"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5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5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5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5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91451" marR="91451" marT="45726" marB="4572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0" name="表格 39"/>
          <p:cNvGraphicFramePr>
            <a:graphicFrameLocks noGrp="1"/>
          </p:cNvGraphicFramePr>
          <p:nvPr/>
        </p:nvGraphicFramePr>
        <p:xfrm>
          <a:off x="1708150" y="3109913"/>
          <a:ext cx="1079500" cy="7191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9833"/>
                <a:gridCol w="359833"/>
                <a:gridCol w="359833"/>
              </a:tblGrid>
              <a:tr h="359569"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91398" marR="91398" marT="45665" marB="45665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91398" marR="91398" marT="45665" marB="45665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91398" marR="91398" marT="45665" marB="45665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569"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91398" marR="91398" marT="45665" marB="45665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91398" marR="91398" marT="45665" marB="45665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91398" marR="91398" marT="45665" marB="45665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1" name="表格 40"/>
          <p:cNvGraphicFramePr>
            <a:graphicFrameLocks noGrp="1"/>
          </p:cNvGraphicFramePr>
          <p:nvPr/>
        </p:nvGraphicFramePr>
        <p:xfrm>
          <a:off x="4000500" y="3468688"/>
          <a:ext cx="1079500" cy="36036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9833"/>
                <a:gridCol w="359833"/>
                <a:gridCol w="359833"/>
              </a:tblGrid>
              <a:tr h="360362"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91398" marR="91398" marT="45766" marB="45766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91398" marR="91398" marT="45766" marB="45766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91398" marR="91398" marT="45766" marB="45766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3" name="表格 42"/>
          <p:cNvGraphicFramePr>
            <a:graphicFrameLocks noGrp="1"/>
          </p:cNvGraphicFramePr>
          <p:nvPr/>
        </p:nvGraphicFramePr>
        <p:xfrm>
          <a:off x="6669088" y="3125788"/>
          <a:ext cx="360363" cy="7191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0362"/>
              </a:tblGrid>
              <a:tr h="359569"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91532" marR="91532" marT="45665" marB="45665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569"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91532" marR="91532" marT="45665" marB="45665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4" name="组合 3"/>
          <p:cNvGrpSpPr/>
          <p:nvPr/>
        </p:nvGrpSpPr>
        <p:grpSpPr>
          <a:xfrm>
            <a:off x="1563496" y="5626100"/>
            <a:ext cx="5754017" cy="711835"/>
            <a:chOff x="6869" y="3045"/>
            <a:chExt cx="6802" cy="581"/>
          </a:xfrm>
        </p:grpSpPr>
        <p:sp>
          <p:nvSpPr>
            <p:cNvPr id="3" name="圆角矩形 2"/>
            <p:cNvSpPr/>
            <p:nvPr/>
          </p:nvSpPr>
          <p:spPr>
            <a:xfrm>
              <a:off x="7104" y="3045"/>
              <a:ext cx="6334" cy="581"/>
            </a:xfrm>
            <a:prstGeom prst="roundRect">
              <a:avLst/>
            </a:prstGeom>
            <a:solidFill>
              <a:schemeClr val="accent3">
                <a:lumMod val="95000"/>
              </a:schemeClr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6869" y="3147"/>
              <a:ext cx="6802" cy="37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perspectiveLeft"/>
                <a:lightRig rig="threePt" dir="t"/>
              </a:scene3d>
            </a:bodyPr>
            <a:p>
              <a:pPr marR="0" defTabSz="914400" eaLnBrk="0" hangingPunct="0">
                <a:buNone/>
              </a:pPr>
              <a:r>
                <a:rPr lang="zh-CN" altLang="en-US" sz="2400">
                  <a:solidFill>
                    <a:srgbClr val="FF0000"/>
                  </a:solidFill>
                  <a:sym typeface="+mn-ea"/>
                </a:rPr>
                <a:t>培养学生针对所学内容进行画图的能力</a:t>
              </a:r>
              <a:r>
                <a:rPr kumimoji="0" lang="zh-CN" altLang="en-US" sz="2400" kern="1200" cap="none" spc="0" normalizeH="0" baseline="0" noProof="1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  <a:sym typeface="+mn-ea"/>
                </a:rPr>
                <a:t>！</a:t>
              </a:r>
              <a:endParaRPr kumimoji="0" lang="zh-CN" altLang="en-US" sz="2400" kern="1200" cap="none" spc="0" normalizeH="0" baseline="0" noProof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自定义设计方案_2">
  <a:themeElements>
    <a:clrScheme name="自定义设计方案_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2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自定义设计方案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自定义设计方案_2">
  <a:themeElements>
    <a:clrScheme name="自定义设计方案_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2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自定义设计方案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自定义设计方案_6">
  <a:themeElements>
    <a:clrScheme name="自定义设计方案_6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6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自定义设计方案_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自定义设计方案_7">
  <a:themeElements>
    <a:clrScheme name="自定义设计方案_7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7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自定义设计方案_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自定义设计方案_8">
  <a:themeElements>
    <a:clrScheme name="自定义设计方案_8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8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自定义设计方案_8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8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8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8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8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8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8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8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8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8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8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8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自定义设计方案_3">
  <a:themeElements>
    <a:clrScheme name="自定义设计方案_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3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自定义设计方案_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自定义设计方案_4">
  <a:themeElements>
    <a:clrScheme name="自定义设计方案_4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4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自定义设计方案_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自定义设计方案_5">
  <a:themeElements>
    <a:clrScheme name="自定义设计方案_5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5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自定义设计方案_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5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5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5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5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5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5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5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5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5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5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5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1206</Words>
  <Application>WPS 演示</Application>
  <PresentationFormat>全屏显示(4:3)</PresentationFormat>
  <Paragraphs>111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9</vt:i4>
      </vt:variant>
      <vt:variant>
        <vt:lpstr>幻灯片标题</vt:lpstr>
      </vt:variant>
      <vt:variant>
        <vt:i4>17</vt:i4>
      </vt:variant>
    </vt:vector>
  </HeadingPairs>
  <TitlesOfParts>
    <vt:vector size="45" baseType="lpstr">
      <vt:lpstr>Arial</vt:lpstr>
      <vt:lpstr>宋体</vt:lpstr>
      <vt:lpstr>Wingdings</vt:lpstr>
      <vt:lpstr>微软雅黑</vt:lpstr>
      <vt:lpstr>Celtic Garamond the 2nd</vt:lpstr>
      <vt:lpstr>Gulim</vt:lpstr>
      <vt:lpstr>Urban Jungle</vt:lpstr>
      <vt:lpstr>黑体</vt:lpstr>
      <vt:lpstr>华文琥珀</vt:lpstr>
      <vt:lpstr>楷体_GB2312</vt:lpstr>
      <vt:lpstr>新宋体</vt:lpstr>
      <vt:lpstr>华文彩云</vt:lpstr>
      <vt:lpstr>Arial Unicode MS</vt:lpstr>
      <vt:lpstr>Garamond</vt:lpstr>
      <vt:lpstr>Malgun Gothic</vt:lpstr>
      <vt:lpstr>Segoe Print</vt:lpstr>
      <vt:lpstr>华文楷体</vt:lpstr>
      <vt:lpstr>华文新魏</vt:lpstr>
      <vt:lpstr>仿宋</vt:lpstr>
      <vt:lpstr>自定义设计方案_2</vt:lpstr>
      <vt:lpstr>默认设计模板</vt:lpstr>
      <vt:lpstr>1_自定义设计方案_2</vt:lpstr>
      <vt:lpstr>自定义设计方案_6</vt:lpstr>
      <vt:lpstr>自定义设计方案_7</vt:lpstr>
      <vt:lpstr>自定义设计方案_8</vt:lpstr>
      <vt:lpstr>自定义设计方案_3</vt:lpstr>
      <vt:lpstr>自定义设计方案_4</vt:lpstr>
      <vt:lpstr>自定义设计方案_5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孙昆</cp:lastModifiedBy>
  <cp:revision>303</cp:revision>
  <dcterms:created xsi:type="dcterms:W3CDTF">2012-09-21T09:22:25Z</dcterms:created>
  <dcterms:modified xsi:type="dcterms:W3CDTF">2019-02-23T02:52:31Z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2052-11.1.0.8214</vt:lpwstr>
  </property>
</Properties>
</file>