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2"/>
  </p:handoutMasterIdLst>
  <p:sldIdLst>
    <p:sldId id="263" r:id="rId3"/>
    <p:sldId id="281" r:id="rId5"/>
    <p:sldId id="374" r:id="rId6"/>
    <p:sldId id="428" r:id="rId7"/>
    <p:sldId id="395" r:id="rId8"/>
    <p:sldId id="390" r:id="rId9"/>
    <p:sldId id="450" r:id="rId10"/>
    <p:sldId id="451" r:id="rId11"/>
    <p:sldId id="452" r:id="rId12"/>
    <p:sldId id="455" r:id="rId13"/>
    <p:sldId id="456" r:id="rId14"/>
    <p:sldId id="457" r:id="rId15"/>
    <p:sldId id="454" r:id="rId16"/>
    <p:sldId id="458" r:id="rId17"/>
    <p:sldId id="284" r:id="rId18"/>
    <p:sldId id="285" r:id="rId19"/>
    <p:sldId id="287" r:id="rId20"/>
    <p:sldId id="288" r:id="rId21"/>
    <p:sldId id="312" r:id="rId22"/>
    <p:sldId id="346" r:id="rId23"/>
    <p:sldId id="316" r:id="rId24"/>
    <p:sldId id="318" r:id="rId25"/>
    <p:sldId id="422" r:id="rId26"/>
    <p:sldId id="292" r:id="rId27"/>
    <p:sldId id="293" r:id="rId28"/>
    <p:sldId id="294" r:id="rId29"/>
    <p:sldId id="421" r:id="rId30"/>
    <p:sldId id="305" r:id="rId31"/>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5" d="100"/>
          <a:sy n="85" d="100"/>
        </p:scale>
        <p:origin x="12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a:xfrm>
            <a:off x="481013" y="1279525"/>
            <a:ext cx="6140450" cy="3454400"/>
          </a:xfrm>
        </p:spPr>
      </p:sp>
      <p:sp>
        <p:nvSpPr>
          <p:cNvPr id="12290" name="备注占位符 2"/>
          <p:cNvSpPr>
            <a:spLocks noGrp="1"/>
          </p:cNvSpPr>
          <p:nvPr>
            <p:ph type="body"/>
          </p:nvPr>
        </p:nvSpPr>
        <p:spPr/>
        <p:txBody>
          <a:bodyPr lIns="91440" tIns="45720" rIns="91440" bIns="45720" anchor="t"/>
          <a:lstStyle/>
          <a:p>
            <a:pPr lvl="0"/>
            <a:endParaRPr lang="zh-CN" altLang="en-US"/>
          </a:p>
        </p:txBody>
      </p:sp>
      <p:sp>
        <p:nvSpPr>
          <p:cNvPr id="12291" name="灯片编号占位符 3"/>
          <p:cNvSpPr>
            <a:spLocks noGrp="1"/>
          </p:cNvSpPr>
          <p:nvPr>
            <p:ph type="sldNum" sz="quarter"/>
          </p:nvPr>
        </p:nvSpPr>
        <p:spPr>
          <a:xfrm>
            <a:off x="3884613" y="8685213"/>
            <a:ext cx="2971800" cy="458787"/>
          </a:xfrm>
          <a:prstGeom prst="rect">
            <a:avLst/>
          </a:prstGeom>
          <a:noFill/>
          <a:ln w="9525">
            <a:noFill/>
          </a:ln>
        </p:spPr>
        <p:txBody>
          <a:bodyPr lIns="91440" tIns="45720" rIns="91440" bIns="45720" anchor="b"/>
          <a:lstStyle/>
          <a:p>
            <a:pPr lvl="0" indent="0" algn="r"/>
            <a:fld id="{9A0DB2DC-4C9A-4742-B13C-FB6460FD3503}" type="slidenum">
              <a:rPr lang="zh-CN" altLang="en-US" sz="1200">
                <a:latin typeface="Arial" panose="020B0604020202020204" pitchFamily="34" charset="0"/>
                <a:ea typeface="宋体" panose="02010600030101010101" pitchFamily="2" charset="-122"/>
              </a:rPr>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a:xfrm>
            <a:off x="685800" y="1143000"/>
            <a:ext cx="5486400" cy="3086100"/>
          </a:xfrm>
          <a:noFill/>
          <a:ln w="12700">
            <a:solidFill>
              <a:srgbClr val="000000"/>
            </a:solidFill>
            <a:miter lim="800000"/>
          </a:ln>
        </p:spPr>
      </p:sp>
      <p:sp>
        <p:nvSpPr>
          <p:cNvPr id="12291" name="备注占位符 2"/>
          <p:cNvSpPr>
            <a:spLocks noGrp="1" noChangeArrowheads="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12292"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r" eaLnBrk="1" hangingPunct="1"/>
            <a:fld id="{6986F784-90E1-4767-9C50-A914446B6CA9}" type="slidenum">
              <a:rPr lang="zh-CN" altLang="en-US" sz="1200">
                <a:latin typeface="Calibri" panose="020F0502020204030204" charset="0"/>
                <a:ea typeface="宋体" panose="02010600030101010101" pitchFamily="2" charset="-122"/>
              </a:rPr>
            </a:fld>
            <a:endParaRPr lang="en-US" sz="1200">
              <a:latin typeface="Calibri" panose="020F050202020403020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a:xfrm>
            <a:off x="685800" y="1143000"/>
            <a:ext cx="5486400" cy="3086100"/>
          </a:xfrm>
          <a:noFill/>
          <a:ln w="12700">
            <a:solidFill>
              <a:srgbClr val="000000"/>
            </a:solidFill>
            <a:miter lim="800000"/>
          </a:ln>
        </p:spPr>
      </p:sp>
      <p:sp>
        <p:nvSpPr>
          <p:cNvPr id="14339" name="备注占位符 2"/>
          <p:cNvSpPr>
            <a:spLocks noGrp="1" noChangeArrowheads="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1434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r" eaLnBrk="1" hangingPunct="1"/>
            <a:fld id="{670FF5DF-878E-4FA7-BA67-EA92CEA80873}" type="slidenum">
              <a:rPr lang="zh-CN" altLang="en-US" sz="1200">
                <a:latin typeface="Calibri" panose="020F0502020204030204" charset="0"/>
                <a:ea typeface="宋体" panose="02010600030101010101" pitchFamily="2" charset="-122"/>
              </a:rPr>
            </a:fld>
            <a:endParaRPr lang="en-US" sz="1200">
              <a:latin typeface="Calibri" panose="020F050202020403020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a:xfrm>
            <a:off x="685800" y="1143000"/>
            <a:ext cx="5486400" cy="3086100"/>
          </a:xfrm>
          <a:noFill/>
          <a:ln w="12700">
            <a:solidFill>
              <a:srgbClr val="000000"/>
            </a:solidFill>
            <a:miter lim="800000"/>
          </a:ln>
        </p:spPr>
      </p:sp>
      <p:sp>
        <p:nvSpPr>
          <p:cNvPr id="16387" name="备注占位符 2"/>
          <p:cNvSpPr>
            <a:spLocks noGrp="1" noChangeArrowheads="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1638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r" eaLnBrk="1" hangingPunct="1"/>
            <a:fld id="{2DA57EC7-6A84-4CE3-B474-88AE454598C4}" type="slidenum">
              <a:rPr lang="zh-CN" altLang="en-US" sz="1200">
                <a:latin typeface="Calibri" panose="020F0502020204030204" charset="0"/>
                <a:ea typeface="宋体" panose="02010600030101010101" pitchFamily="2" charset="-122"/>
              </a:rPr>
            </a:fld>
            <a:endParaRPr lang="en-US" sz="1200">
              <a:latin typeface="Calibri" panose="020F050202020403020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62AEF0-F376-4F68-A6CC-B47010FED4A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54927" y="1059872"/>
            <a:ext cx="8901546" cy="1223963"/>
          </a:xfrm>
        </p:spPr>
        <p:txBody>
          <a:bodyPr anchor="b">
            <a:normAutofit/>
          </a:bodyPr>
          <a:lstStyle>
            <a:lvl1pPr algn="ctr">
              <a:defRPr sz="5400">
                <a:ln w="9525">
                  <a:solidFill>
                    <a:schemeClr val="bg1"/>
                  </a:solidFill>
                </a:ln>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3054927" y="2375911"/>
            <a:ext cx="8901546" cy="824489"/>
          </a:xfrm>
        </p:spPr>
        <p:txBody>
          <a:bodyPr anchor="ctr" anchorCtr="0">
            <a:normAutofit/>
          </a:bodyPr>
          <a:lstStyle>
            <a:lvl1pPr marL="0" indent="0" algn="ct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095331BB-5290-4B74-890F-ADE3EAA0FDB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6B5ED51-E834-49EC-BF25-99CF33DB10E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6" name="日期占位符 2"/>
          <p:cNvSpPr>
            <a:spLocks noGrp="1"/>
          </p:cNvSpPr>
          <p:nvPr>
            <p:ph type="dt" sz="half" idx="10"/>
          </p:nvPr>
        </p:nvSpPr>
        <p:spPr>
          <a:xfrm>
            <a:off x="838200" y="6356352"/>
            <a:ext cx="2743200" cy="365125"/>
          </a:xfrm>
        </p:spPr>
        <p:txBody>
          <a:bodyPr/>
          <a:lstStyle/>
          <a:p>
            <a:fld id="{13D0CE79-49FB-443D-BEF8-6B709DE8FD0C}" type="datetimeFigureOut">
              <a:rPr lang="zh-CN" altLang="en-US" smtClean="0"/>
            </a:fld>
            <a:endParaRPr lang="zh-CN" altLang="en-US"/>
          </a:p>
        </p:txBody>
      </p:sp>
      <p:sp>
        <p:nvSpPr>
          <p:cNvPr id="7" name="页脚占位符 3"/>
          <p:cNvSpPr>
            <a:spLocks noGrp="1"/>
          </p:cNvSpPr>
          <p:nvPr>
            <p:ph type="ftr" sz="quarter" idx="11"/>
          </p:nvPr>
        </p:nvSpPr>
        <p:spPr>
          <a:xfrm>
            <a:off x="4038600" y="6356352"/>
            <a:ext cx="4114800" cy="365125"/>
          </a:xfrm>
        </p:spPr>
        <p:txBody>
          <a:bodyPr/>
          <a:lstStyle/>
          <a:p>
            <a:endParaRPr lang="zh-CN" altLang="en-US"/>
          </a:p>
        </p:txBody>
      </p:sp>
      <p:sp>
        <p:nvSpPr>
          <p:cNvPr id="8" name="灯片编号占位符 4"/>
          <p:cNvSpPr>
            <a:spLocks noGrp="1"/>
          </p:cNvSpPr>
          <p:nvPr>
            <p:ph type="sldNum" sz="quarter" idx="12"/>
          </p:nvPr>
        </p:nvSpPr>
        <p:spPr>
          <a:xfrm>
            <a:off x="8610600" y="6356352"/>
            <a:ext cx="2743200" cy="365125"/>
          </a:xfrm>
        </p:spPr>
        <p:txBody>
          <a:bodyPr/>
          <a:lstStyle/>
          <a:p>
            <a:fld id="{EF906490-237C-474C-BA2E-D98840BC1F8F}" type="slidenum">
              <a:rPr lang="zh-CN" altLang="en-US" smtClean="0"/>
            </a:fld>
            <a:endParaRPr lang="zh-CN" altLang="en-US"/>
          </a:p>
        </p:txBody>
      </p:sp>
      <p:sp>
        <p:nvSpPr>
          <p:cNvPr id="9" name="内容占位符 7"/>
          <p:cNvSpPr>
            <a:spLocks noGrp="1"/>
          </p:cNvSpPr>
          <p:nvPr>
            <p:ph sz="quarter" idx="13"/>
          </p:nvPr>
        </p:nvSpPr>
        <p:spPr>
          <a:xfrm>
            <a:off x="838201" y="571503"/>
            <a:ext cx="10515601" cy="5649913"/>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95331BB-5290-4B74-890F-ADE3EAA0FDB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6B5ED51-E834-49EC-BF25-99CF33DB10E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838200" y="1825624"/>
            <a:ext cx="10515600" cy="4530725"/>
          </a:xfrm>
        </p:spPr>
        <p:txBody>
          <a:bodyPr/>
          <a:lstStyle>
            <a:lvl1pPr marL="0" indent="0">
              <a:buNone/>
              <a:defRPr>
                <a:solidFill>
                  <a:schemeClr val="bg1">
                    <a:lumMod val="50000"/>
                  </a:schemeClr>
                </a:solidFill>
              </a:defRPr>
            </a:lvl1pPr>
            <a:lvl2pPr marL="457200" indent="0">
              <a:buNone/>
              <a:defRPr>
                <a:solidFill>
                  <a:schemeClr val="bg1">
                    <a:lumMod val="50000"/>
                  </a:schemeClr>
                </a:solidFill>
              </a:defRPr>
            </a:lvl2pPr>
            <a:lvl3pPr marL="914400" indent="0">
              <a:buNone/>
              <a:defRPr>
                <a:solidFill>
                  <a:schemeClr val="bg1">
                    <a:lumMod val="50000"/>
                  </a:schemeClr>
                </a:solidFill>
              </a:defRPr>
            </a:lvl3pPr>
            <a:lvl4pPr marL="1371600" indent="0">
              <a:buNone/>
              <a:defRPr>
                <a:solidFill>
                  <a:schemeClr val="bg1">
                    <a:lumMod val="50000"/>
                  </a:schemeClr>
                </a:solidFill>
              </a:defRPr>
            </a:lvl4pPr>
            <a:lvl5pPr marL="1828800" indent="0">
              <a:buNone/>
              <a:defRPr>
                <a:solidFill>
                  <a:schemeClr val="bg1">
                    <a:lumMod val="50000"/>
                  </a:schemeClr>
                </a:solidFill>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095331BB-5290-4B74-890F-ADE3EAA0FDB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6B5ED51-E834-49EC-BF25-99CF33DB10E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13" name="组合 12"/>
          <p:cNvGrpSpPr/>
          <p:nvPr/>
        </p:nvGrpSpPr>
        <p:grpSpPr>
          <a:xfrm>
            <a:off x="2300143" y="2906104"/>
            <a:ext cx="7779039" cy="1572843"/>
            <a:chOff x="2051050" y="2906713"/>
            <a:chExt cx="5166309" cy="1044575"/>
          </a:xfrm>
        </p:grpSpPr>
        <p:sp>
          <p:nvSpPr>
            <p:cNvPr id="10" name="椭圆 9"/>
            <p:cNvSpPr/>
            <p:nvPr/>
          </p:nvSpPr>
          <p:spPr>
            <a:xfrm>
              <a:off x="2051050" y="2906713"/>
              <a:ext cx="1042988" cy="1044575"/>
            </a:xfrm>
            <a:prstGeom prst="ellipse">
              <a:avLst/>
            </a:prstGeom>
            <a:solidFill>
              <a:srgbClr val="FFFFFF"/>
            </a:solidFill>
            <a:ln w="25400" cap="flat" cmpd="sng" algn="ctr">
              <a:solidFill>
                <a:schemeClr val="accent1"/>
              </a:solidFill>
              <a:prstDash val="solid"/>
            </a:ln>
            <a:effectLst/>
          </p:spPr>
          <p:txBody>
            <a:bodyPr anchor="ctr">
              <a:normAutofit/>
            </a:bodyPr>
            <a:lstStyle/>
            <a:p>
              <a:pPr algn="ctr" eaLnBrk="1" hangingPunct="1">
                <a:spcBef>
                  <a:spcPts val="0"/>
                </a:spcBef>
                <a:spcAft>
                  <a:spcPts val="0"/>
                </a:spcAft>
                <a:defRPr/>
              </a:pPr>
              <a:endParaRPr lang="zh-CN" altLang="en-US" kern="0">
                <a:solidFill>
                  <a:prstClr val="black"/>
                </a:solidFill>
                <a:latin typeface="Arial" panose="020B0604020202020204" pitchFamily="34" charset="0"/>
                <a:ea typeface="黑体" panose="02010609060101010101" charset="-122"/>
              </a:endParaRPr>
            </a:p>
          </p:txBody>
        </p:sp>
        <p:sp>
          <p:nvSpPr>
            <p:cNvPr id="11" name="椭圆 10"/>
            <p:cNvSpPr/>
            <p:nvPr/>
          </p:nvSpPr>
          <p:spPr>
            <a:xfrm>
              <a:off x="2139950" y="3011002"/>
              <a:ext cx="865188" cy="863600"/>
            </a:xfrm>
            <a:prstGeom prst="ellipse">
              <a:avLst/>
            </a:prstGeom>
            <a:solidFill>
              <a:schemeClr val="accent1"/>
            </a:solidFill>
            <a:ln w="6350" cap="flat" cmpd="sng" algn="ctr">
              <a:noFill/>
              <a:prstDash val="solid"/>
            </a:ln>
            <a:effectLst/>
          </p:spPr>
          <p:txBody>
            <a:bodyPr anchor="ctr">
              <a:normAutofit/>
            </a:bodyPr>
            <a:lstStyle/>
            <a:p>
              <a:pPr algn="ctr" eaLnBrk="1" hangingPunct="1">
                <a:spcBef>
                  <a:spcPts val="0"/>
                </a:spcBef>
                <a:spcAft>
                  <a:spcPts val="0"/>
                </a:spcAft>
                <a:defRPr/>
              </a:pPr>
              <a:endParaRPr lang="zh-CN" altLang="en-US" sz="4400" kern="0" dirty="0">
                <a:solidFill>
                  <a:prstClr val="white"/>
                </a:solidFill>
                <a:latin typeface="Arial" panose="020B0604020202020204" pitchFamily="34" charset="0"/>
                <a:ea typeface="黑体" panose="02010609060101010101" charset="-122"/>
              </a:endParaRPr>
            </a:p>
          </p:txBody>
        </p:sp>
        <p:cxnSp>
          <p:nvCxnSpPr>
            <p:cNvPr id="12" name="直接连接符 16"/>
            <p:cNvCxnSpPr>
              <a:cxnSpLocks noChangeShapeType="1"/>
              <a:stCxn id="10" idx="6"/>
            </p:cNvCxnSpPr>
            <p:nvPr/>
          </p:nvCxnSpPr>
          <p:spPr bwMode="auto">
            <a:xfrm flipV="1">
              <a:off x="3094038" y="3429000"/>
              <a:ext cx="4123321" cy="1"/>
            </a:xfrm>
            <a:prstGeom prst="line">
              <a:avLst/>
            </a:prstGeom>
            <a:noFill/>
            <a:ln w="28575" algn="ctr">
              <a:solidFill>
                <a:schemeClr val="accent1"/>
              </a:solidFill>
              <a:round/>
              <a:tailEnd type="oval" w="lg" len="lg"/>
            </a:ln>
            <a:extLst>
              <a:ext uri="{909E8E84-426E-40DD-AFC4-6F175D3DCCD1}">
                <a14:hiddenFill xmlns:a14="http://schemas.microsoft.com/office/drawing/2010/main">
                  <a:noFill/>
                </a14:hiddenFill>
              </a:ext>
            </a:extLst>
          </p:spPr>
        </p:cxnSp>
      </p:grpSp>
      <p:sp>
        <p:nvSpPr>
          <p:cNvPr id="2" name="Title 1"/>
          <p:cNvSpPr>
            <a:spLocks noGrp="1"/>
          </p:cNvSpPr>
          <p:nvPr>
            <p:ph type="title"/>
          </p:nvPr>
        </p:nvSpPr>
        <p:spPr>
          <a:xfrm>
            <a:off x="3870596" y="2795588"/>
            <a:ext cx="6063113" cy="896937"/>
          </a:xfrm>
        </p:spPr>
        <p:txBody>
          <a:bodyPr anchor="b" anchorCtr="0">
            <a:normAutofit/>
          </a:bodyPr>
          <a:lstStyle>
            <a:lvl1pPr algn="ctr">
              <a:defRPr sz="3600" b="0">
                <a:ln>
                  <a:noFill/>
                </a:ln>
                <a:solidFill>
                  <a:schemeClr val="accent1"/>
                </a:solidFill>
              </a:defRPr>
            </a:lvl1p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4304714" y="3761478"/>
            <a:ext cx="5194877" cy="539655"/>
          </a:xfrm>
          <a:prstGeom prst="roundRect">
            <a:avLst>
              <a:gd name="adj" fmla="val 50000"/>
            </a:avLst>
          </a:prstGeom>
        </p:spPr>
        <p:txBody>
          <a:bodyPr anchor="ctr" anchorCtr="0">
            <a:normAutofit/>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normAutofit/>
          </a:bodyPr>
          <a:lstStyle/>
          <a:p>
            <a:fld id="{095331BB-5290-4B74-890F-ADE3EAA0FDB5}"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C6B5ED51-E834-49EC-BF25-99CF33DB10E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lvl1pPr marL="0" indent="0">
              <a:buNone/>
              <a:defRPr>
                <a:solidFill>
                  <a:schemeClr val="tx1"/>
                </a:solidFill>
              </a:defRPr>
            </a:lvl1pPr>
            <a:lvl2pPr marL="457200" indent="0">
              <a:buNone/>
              <a:defRPr>
                <a:solidFill>
                  <a:schemeClr val="tx1"/>
                </a:solidFill>
              </a:defRPr>
            </a:lvl2pPr>
            <a:lvl3pPr marL="914400" indent="0">
              <a:buNone/>
              <a:defRPr>
                <a:solidFill>
                  <a:schemeClr val="tx1"/>
                </a:solidFill>
              </a:defRPr>
            </a:lvl3pPr>
            <a:lvl4pPr marL="1371600" indent="0">
              <a:buNone/>
              <a:defRPr>
                <a:solidFill>
                  <a:schemeClr val="tx1"/>
                </a:solidFill>
              </a:defRPr>
            </a:lvl4pPr>
            <a:lvl5pPr marL="1828800" indent="0">
              <a:buNone/>
              <a:defRPr>
                <a:solidFill>
                  <a:schemeClr val="tx1"/>
                </a:solidFill>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lvl1pPr marL="0" indent="0">
              <a:buNone/>
              <a:defRPr>
                <a:solidFill>
                  <a:schemeClr val="tx1"/>
                </a:solidFill>
              </a:defRPr>
            </a:lvl1pPr>
            <a:lvl2pPr marL="457200" indent="0">
              <a:buNone/>
              <a:defRPr>
                <a:solidFill>
                  <a:schemeClr val="tx1"/>
                </a:solidFill>
              </a:defRPr>
            </a:lvl2pPr>
            <a:lvl3pPr marL="914400" indent="0">
              <a:buNone/>
              <a:defRPr>
                <a:solidFill>
                  <a:schemeClr val="tx1"/>
                </a:solidFill>
              </a:defRPr>
            </a:lvl3pPr>
            <a:lvl4pPr marL="1371600" indent="0">
              <a:buNone/>
              <a:defRPr>
                <a:solidFill>
                  <a:schemeClr val="tx1"/>
                </a:solidFill>
              </a:defRPr>
            </a:lvl4pPr>
            <a:lvl5pPr marL="1828800" indent="0">
              <a:buNone/>
              <a:defRPr>
                <a:solidFill>
                  <a:schemeClr val="tx1"/>
                </a:solidFill>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5" name="Date Placeholder 4"/>
          <p:cNvSpPr>
            <a:spLocks noGrp="1"/>
          </p:cNvSpPr>
          <p:nvPr>
            <p:ph type="dt" sz="half" idx="10"/>
          </p:nvPr>
        </p:nvSpPr>
        <p:spPr/>
        <p:txBody>
          <a:bodyPr/>
          <a:lstStyle/>
          <a:p>
            <a:fld id="{095331BB-5290-4B74-890F-ADE3EAA0FDB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6B5ED51-E834-49EC-BF25-99CF33DB10E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839788" y="2505075"/>
            <a:ext cx="5157787" cy="368458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6172200" y="2505075"/>
            <a:ext cx="5183188" cy="368458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7" name="Date Placeholder 6"/>
          <p:cNvSpPr>
            <a:spLocks noGrp="1"/>
          </p:cNvSpPr>
          <p:nvPr>
            <p:ph type="dt" sz="half" idx="10"/>
          </p:nvPr>
        </p:nvSpPr>
        <p:spPr/>
        <p:txBody>
          <a:bodyPr/>
          <a:lstStyle/>
          <a:p>
            <a:fld id="{095331BB-5290-4B74-890F-ADE3EAA0FDB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6B5ED51-E834-49EC-BF25-99CF33DB10E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95331BB-5290-4B74-890F-ADE3EAA0FDB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6B5ED51-E834-49EC-BF25-99CF33DB10E9}" type="slidenum">
              <a:rPr lang="zh-CN" altLang="en-US" smtClean="0"/>
            </a:fld>
            <a:endParaRPr lang="zh-CN" altLang="en-US"/>
          </a:p>
        </p:txBody>
      </p:sp>
      <p:cxnSp>
        <p:nvCxnSpPr>
          <p:cNvPr id="6" name="直接连接符 5"/>
          <p:cNvCxnSpPr/>
          <p:nvPr/>
        </p:nvCxnSpPr>
        <p:spPr>
          <a:xfrm>
            <a:off x="0" y="3514537"/>
            <a:ext cx="12192000" cy="0"/>
          </a:xfrm>
          <a:prstGeom prst="line">
            <a:avLst/>
          </a:prstGeom>
          <a:ln w="3175">
            <a:solidFill>
              <a:srgbClr val="D3D3D3"/>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0" y="4386699"/>
            <a:ext cx="12192000" cy="0"/>
          </a:xfrm>
          <a:prstGeom prst="line">
            <a:avLst/>
          </a:prstGeom>
          <a:ln w="3175">
            <a:solidFill>
              <a:srgbClr val="D3D3D3"/>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0" y="4612777"/>
            <a:ext cx="12192000" cy="0"/>
          </a:xfrm>
          <a:prstGeom prst="line">
            <a:avLst/>
          </a:prstGeom>
          <a:ln w="3175">
            <a:solidFill>
              <a:srgbClr val="D3D3D3"/>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89577" y="3573930"/>
            <a:ext cx="6840000" cy="0"/>
          </a:xfrm>
          <a:prstGeom prst="line">
            <a:avLst/>
          </a:prstGeom>
          <a:ln w="3175">
            <a:solidFill>
              <a:srgbClr val="D3D3D3"/>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5400000">
            <a:off x="363081" y="3573930"/>
            <a:ext cx="6840000" cy="0"/>
          </a:xfrm>
          <a:prstGeom prst="line">
            <a:avLst/>
          </a:prstGeom>
          <a:ln w="3175">
            <a:solidFill>
              <a:srgbClr val="D3D3D3"/>
            </a:solidFill>
            <a:prstDash val="sys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0" y="3730649"/>
            <a:ext cx="12192000" cy="0"/>
          </a:xfrm>
          <a:prstGeom prst="line">
            <a:avLst/>
          </a:prstGeom>
          <a:ln w="3175">
            <a:solidFill>
              <a:srgbClr val="D3D3D3"/>
            </a:solidFill>
            <a:prstDash val="sysDas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hasCustomPrompt="1"/>
          </p:nvPr>
        </p:nvSpPr>
        <p:spPr>
          <a:xfrm>
            <a:off x="2618509" y="3514537"/>
            <a:ext cx="7065818" cy="1098239"/>
          </a:xfrm>
        </p:spPr>
        <p:txBody>
          <a:bodyPr>
            <a:normAutofit/>
          </a:bodyPr>
          <a:lstStyle>
            <a:lvl1pPr>
              <a:defRPr sz="6000">
                <a:ln>
                  <a:solidFill>
                    <a:schemeClr val="bg1"/>
                  </a:solidFill>
                </a:ln>
                <a:solidFill>
                  <a:srgbClr val="FF0000"/>
                </a:solidFill>
              </a:defRPr>
            </a:lvl1pPr>
          </a:lstStyle>
          <a:p>
            <a:r>
              <a:rPr lang="zh-CN" altLang="en-US" dirty="0" smtClean="0"/>
              <a:t>编辑标题</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5331BB-5290-4B74-890F-ADE3EAA0FDB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6B5ED51-E834-49EC-BF25-99CF33DB10E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endParaRPr lang="zh-CN" altLang="en-US" dirty="0" smtClean="0"/>
          </a:p>
        </p:txBody>
      </p:sp>
      <p:sp>
        <p:nvSpPr>
          <p:cNvPr id="5" name="Date Placeholder 4"/>
          <p:cNvSpPr>
            <a:spLocks noGrp="1"/>
          </p:cNvSpPr>
          <p:nvPr>
            <p:ph type="dt" sz="half" idx="10"/>
          </p:nvPr>
        </p:nvSpPr>
        <p:spPr/>
        <p:txBody>
          <a:bodyPr/>
          <a:lstStyle/>
          <a:p>
            <a:fld id="{095331BB-5290-4B74-890F-ADE3EAA0FDB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6B5ED51-E834-49EC-BF25-99CF33DB10E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95331BB-5290-4B74-890F-ADE3EAA0FDB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6B5ED51-E834-49EC-BF25-99CF33DB10E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2.xml"/><Relationship Id="rId13" Type="http://schemas.openxmlformats.org/officeDocument/2006/relationships/tags" Target="../tags/tag1.xml"/><Relationship Id="rId12" Type="http://schemas.openxmlformats.org/officeDocument/2006/relationships/image" Target="../media/image2.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custDataLst>
              <p:tags r:id="rId1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800">
                <a:solidFill>
                  <a:schemeClr val="tx1">
                    <a:tint val="75000"/>
                  </a:schemeClr>
                </a:solidFill>
              </a:defRPr>
            </a:lvl1pPr>
          </a:lstStyle>
          <a:p>
            <a:fld id="{095331BB-5290-4B74-890F-ADE3EAA0FDB5}"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8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800">
                <a:solidFill>
                  <a:schemeClr val="tx1">
                    <a:tint val="75000"/>
                  </a:schemeClr>
                </a:solidFill>
              </a:defRPr>
            </a:lvl1pPr>
          </a:lstStyle>
          <a:p>
            <a:fld id="{C6B5ED51-E834-49EC-BF25-99CF33DB10E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ln>
            <a:solidFill>
              <a:schemeClr val="bg1"/>
            </a:solidFill>
          </a:ln>
          <a:solidFill>
            <a:schemeClr val="accent2"/>
          </a:solidFill>
          <a:latin typeface="+mj-lt"/>
          <a:ea typeface="+mj-ea"/>
          <a:cs typeface="+mj-cs"/>
        </a:defRPr>
      </a:lvl1pPr>
    </p:titleStyle>
    <p:bodyStyle>
      <a:lvl1pPr marL="342900" indent="-342900" algn="l" defTabSz="914400" rtl="0" eaLnBrk="1" latinLnBrk="0" hangingPunct="1">
        <a:lnSpc>
          <a:spcPct val="90000"/>
        </a:lnSpc>
        <a:spcBef>
          <a:spcPts val="1000"/>
        </a:spcBef>
        <a:buFont typeface="Wingdings" panose="05000000000000000000" pitchFamily="2" charset="2"/>
        <a:buChar char="l"/>
        <a:defRPr sz="2400" kern="1200">
          <a:solidFill>
            <a:schemeClr val="accent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257300" indent="-3429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5.xml"/><Relationship Id="rId3" Type="http://schemas.openxmlformats.org/officeDocument/2006/relationships/image" Target="../media/image3.png"/><Relationship Id="rId2" Type="http://schemas.openxmlformats.org/officeDocument/2006/relationships/tags" Target="../tags/tag4.xml"/><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tags" Target="../tags/tag27.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30.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29.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32.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tags" Target="../tags/tag31.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34.xml"/><Relationship Id="rId2" Type="http://schemas.openxmlformats.org/officeDocument/2006/relationships/image" Target="../media/image14.png"/><Relationship Id="rId1" Type="http://schemas.openxmlformats.org/officeDocument/2006/relationships/tags" Target="../tags/tag3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6.xml"/><Relationship Id="rId1" Type="http://schemas.openxmlformats.org/officeDocument/2006/relationships/tags" Target="../tags/tag35.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7.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0" Type="http://schemas.openxmlformats.org/officeDocument/2006/relationships/notesSlide" Target="../notesSlides/notesSlide5.xml"/><Relationship Id="rId1" Type="http://schemas.openxmlformats.org/officeDocument/2006/relationships/tags" Target="../tags/tag42.xml"/></Relationships>
</file>

<file path=ppt/slides/_rels/slide17.xml.rels><?xml version="1.0" encoding="UTF-8" standalone="yes"?>
<Relationships xmlns="http://schemas.openxmlformats.org/package/2006/relationships"><Relationship Id="rId9" Type="http://schemas.openxmlformats.org/officeDocument/2006/relationships/tags" Target="../tags/tag58.xml"/><Relationship Id="rId8" Type="http://schemas.openxmlformats.org/officeDocument/2006/relationships/tags" Target="../tags/tag57.xml"/><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1" Type="http://schemas.openxmlformats.org/officeDocument/2006/relationships/notesSlide" Target="../notesSlides/notesSlide6.xml"/><Relationship Id="rId10" Type="http://schemas.openxmlformats.org/officeDocument/2006/relationships/slideLayout" Target="../slideLayouts/slideLayout7.xml"/><Relationship Id="rId1" Type="http://schemas.openxmlformats.org/officeDocument/2006/relationships/tags" Target="../tags/tag50.xml"/></Relationships>
</file>

<file path=ppt/slides/_rels/slide18.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3" Type="http://schemas.openxmlformats.org/officeDocument/2006/relationships/notesSlide" Target="../notesSlides/notesSlide7.xml"/><Relationship Id="rId12" Type="http://schemas.openxmlformats.org/officeDocument/2006/relationships/slideLayout" Target="../slideLayouts/slideLayout7.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tags" Target="../tags/tag59.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7.xml"/><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4.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8.xml"/><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7.xml"/><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7.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s>
</file>

<file path=ppt/slides/_rels/slide24.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tags" Target="../tags/tag88.xml"/><Relationship Id="rId13" Type="http://schemas.openxmlformats.org/officeDocument/2006/relationships/notesSlide" Target="../notesSlides/notesSlide12.xml"/><Relationship Id="rId12" Type="http://schemas.openxmlformats.org/officeDocument/2006/relationships/slideLayout" Target="../slideLayouts/slideLayout7.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tags" Target="../tags/tag87.xml"/></Relationships>
</file>

<file path=ppt/slides/_rels/slide25.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7" Type="http://schemas.openxmlformats.org/officeDocument/2006/relationships/notesSlide" Target="../notesSlides/notesSlide13.xml"/><Relationship Id="rId16" Type="http://schemas.openxmlformats.org/officeDocument/2006/relationships/slideLayout" Target="../slideLayouts/slideLayout7.xml"/><Relationship Id="rId15" Type="http://schemas.openxmlformats.org/officeDocument/2006/relationships/tags" Target="../tags/tag112.xml"/><Relationship Id="rId14" Type="http://schemas.openxmlformats.org/officeDocument/2006/relationships/tags" Target="../tags/tag111.xml"/><Relationship Id="rId13" Type="http://schemas.openxmlformats.org/officeDocument/2006/relationships/tags" Target="../tags/tag110.xml"/><Relationship Id="rId12" Type="http://schemas.openxmlformats.org/officeDocument/2006/relationships/tags" Target="../tags/tag109.xml"/><Relationship Id="rId11" Type="http://schemas.openxmlformats.org/officeDocument/2006/relationships/tags" Target="../tags/tag108.xml"/><Relationship Id="rId10" Type="http://schemas.openxmlformats.org/officeDocument/2006/relationships/tags" Target="../tags/tag107.xml"/><Relationship Id="rId1" Type="http://schemas.openxmlformats.org/officeDocument/2006/relationships/tags" Target="../tags/tag98.xml"/></Relationships>
</file>

<file path=ppt/slides/_rels/slide26.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1" Type="http://schemas.openxmlformats.org/officeDocument/2006/relationships/notesSlide" Target="../notesSlides/notesSlide14.xml"/><Relationship Id="rId20" Type="http://schemas.openxmlformats.org/officeDocument/2006/relationships/slideLayout" Target="../slideLayouts/slideLayout7.xml"/><Relationship Id="rId2" Type="http://schemas.openxmlformats.org/officeDocument/2006/relationships/tags" Target="../tags/tag114.xml"/><Relationship Id="rId19" Type="http://schemas.openxmlformats.org/officeDocument/2006/relationships/tags" Target="../tags/tag131.xml"/><Relationship Id="rId18" Type="http://schemas.openxmlformats.org/officeDocument/2006/relationships/tags" Target="../tags/tag130.xml"/><Relationship Id="rId17" Type="http://schemas.openxmlformats.org/officeDocument/2006/relationships/tags" Target="../tags/tag129.xml"/><Relationship Id="rId16" Type="http://schemas.openxmlformats.org/officeDocument/2006/relationships/tags" Target="../tags/tag128.xml"/><Relationship Id="rId15" Type="http://schemas.openxmlformats.org/officeDocument/2006/relationships/tags" Target="../tags/tag127.xml"/><Relationship Id="rId14" Type="http://schemas.openxmlformats.org/officeDocument/2006/relationships/tags" Target="../tags/tag126.xml"/><Relationship Id="rId13" Type="http://schemas.openxmlformats.org/officeDocument/2006/relationships/tags" Target="../tags/tag125.xml"/><Relationship Id="rId12" Type="http://schemas.openxmlformats.org/officeDocument/2006/relationships/tags" Target="../tags/tag124.xml"/><Relationship Id="rId11" Type="http://schemas.openxmlformats.org/officeDocument/2006/relationships/tags" Target="../tags/tag123.xml"/><Relationship Id="rId10" Type="http://schemas.openxmlformats.org/officeDocument/2006/relationships/tags" Target="../tags/tag122.xml"/><Relationship Id="rId1" Type="http://schemas.openxmlformats.org/officeDocument/2006/relationships/tags" Target="../tags/tag11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33.xml"/><Relationship Id="rId1" Type="http://schemas.openxmlformats.org/officeDocument/2006/relationships/tags" Target="../tags/tag132.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1.xml"/><Relationship Id="rId2" Type="http://schemas.openxmlformats.org/officeDocument/2006/relationships/tags" Target="../tags/tag135.xml"/><Relationship Id="rId1" Type="http://schemas.openxmlformats.org/officeDocument/2006/relationships/tags" Target="../tags/tag134.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4.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6.xml"/><Relationship Id="rId1" Type="http://schemas.openxmlformats.org/officeDocument/2006/relationships/tags" Target="../tags/tag15.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7.xml"/><Relationship Id="rId2" Type="http://schemas.openxmlformats.org/officeDocument/2006/relationships/image" Target="../media/image5.jpe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9.xml"/><Relationship Id="rId3" Type="http://schemas.openxmlformats.org/officeDocument/2006/relationships/image" Target="../media/image4.jpeg"/><Relationship Id="rId2" Type="http://schemas.openxmlformats.org/officeDocument/2006/relationships/image" Target="../media/image6.png"/><Relationship Id="rId1" Type="http://schemas.openxmlformats.org/officeDocument/2006/relationships/tags" Target="../tags/tag18.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1.xml"/><Relationship Id="rId1" Type="http://schemas.openxmlformats.org/officeDocument/2006/relationships/tags" Target="../tags/tag20.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3.xml"/><Relationship Id="rId1" Type="http://schemas.openxmlformats.org/officeDocument/2006/relationships/tags" Target="../tags/tag22.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26.xml"/><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tags" Target="../tags/tag25.xml"/><Relationship Id="rId1" Type="http://schemas.openxmlformats.org/officeDocument/2006/relationships/tags" Target="../tags/tag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custDataLst>
              <p:tags r:id="rId1"/>
            </p:custDataLst>
          </p:nvPr>
        </p:nvSpPr>
        <p:spPr>
          <a:xfrm>
            <a:off x="1029688" y="4895286"/>
            <a:ext cx="9144000" cy="1275268"/>
          </a:xfrm>
        </p:spPr>
        <p:txBody>
          <a:bodyPr>
            <a:normAutofit fontScale="90000"/>
            <a:scene3d>
              <a:camera prst="orthographicFront"/>
              <a:lightRig rig="soft" dir="t">
                <a:rot lat="0" lon="0" rev="15600000"/>
              </a:lightRig>
            </a:scene3d>
            <a:sp3d extrusionH="57150" prstMaterial="softEdge">
              <a:bevelT w="25400" h="38100"/>
            </a:sp3d>
          </a:bodyPr>
          <a:lstStyle/>
          <a:p>
            <a:pPr fontAlgn="auto">
              <a:lnSpc>
                <a:spcPct val="100000"/>
              </a:lnSpc>
            </a:pPr>
            <a:br>
              <a:rPr lang="zh-CN" altLang="en-US" sz="4400" strike="noStrike" dirty="0">
                <a:solidFill>
                  <a:srgbClr val="1904BC"/>
                </a:solidFill>
                <a:effectLst/>
                <a:latin typeface="+mj-lt"/>
                <a:ea typeface="+mj-ea"/>
              </a:rPr>
            </a:br>
            <a:r>
              <a:rPr lang="zh-CN" altLang="en-US" sz="4400" strike="noStrike" dirty="0">
                <a:solidFill>
                  <a:srgbClr val="1904BC"/>
                </a:solidFill>
                <a:effectLst/>
                <a:latin typeface="+mj-lt"/>
                <a:ea typeface="+mj-ea"/>
              </a:rPr>
              <a:t> </a:t>
            </a:r>
            <a:br>
              <a:rPr lang="zh-CN" altLang="en-US" sz="4400" strike="noStrike" dirty="0">
                <a:solidFill>
                  <a:srgbClr val="1904BC"/>
                </a:solidFill>
                <a:effectLst/>
                <a:latin typeface="+mj-lt"/>
                <a:ea typeface="+mj-ea"/>
              </a:rPr>
            </a:br>
            <a:br>
              <a:rPr lang="zh-CN" altLang="en-US" sz="4400" strike="noStrike" dirty="0">
                <a:solidFill>
                  <a:srgbClr val="1904BC"/>
                </a:solidFill>
                <a:effectLst/>
                <a:latin typeface="+mj-lt"/>
                <a:ea typeface="+mj-ea"/>
              </a:rPr>
            </a:br>
            <a:br>
              <a:rPr lang="zh-CN" altLang="en-US" sz="4400" strike="noStrike" dirty="0">
                <a:solidFill>
                  <a:srgbClr val="1904BC"/>
                </a:solidFill>
                <a:effectLst/>
                <a:latin typeface="+mj-lt"/>
                <a:ea typeface="+mj-ea"/>
              </a:rPr>
            </a:br>
            <a:br>
              <a:rPr lang="zh-CN" altLang="en-US" sz="4400" strike="noStrike" dirty="0">
                <a:solidFill>
                  <a:srgbClr val="1904BC"/>
                </a:solidFill>
                <a:effectLst/>
                <a:latin typeface="+mj-lt"/>
                <a:ea typeface="+mj-ea"/>
              </a:rPr>
            </a:br>
            <a:br>
              <a:rPr lang="zh-CN" altLang="en-US" sz="4400" strike="noStrike" dirty="0">
                <a:solidFill>
                  <a:srgbClr val="1904BC"/>
                </a:solidFill>
                <a:effectLst/>
                <a:latin typeface="+mj-lt"/>
                <a:ea typeface="+mj-ea"/>
              </a:rPr>
            </a:br>
            <a:r>
              <a:rPr lang="zh-CN" altLang="en-US" sz="4400" strike="noStrike" dirty="0">
                <a:solidFill>
                  <a:srgbClr val="1904BC"/>
                </a:solidFill>
                <a:effectLst/>
                <a:latin typeface="+mj-lt"/>
                <a:ea typeface="+mj-ea"/>
              </a:rPr>
              <a:t>  </a:t>
            </a:r>
            <a:br>
              <a:rPr lang="zh-CN" altLang="en-US" sz="4400" strike="noStrike" dirty="0">
                <a:solidFill>
                  <a:srgbClr val="1904BC"/>
                </a:solidFill>
                <a:effectLst/>
                <a:latin typeface="+mj-lt"/>
                <a:ea typeface="+mj-ea"/>
              </a:rPr>
            </a:br>
            <a:br>
              <a:rPr lang="zh-CN" altLang="en-US" sz="4400" strike="noStrike" dirty="0">
                <a:solidFill>
                  <a:srgbClr val="1904BC"/>
                </a:solidFill>
                <a:effectLst/>
                <a:latin typeface="+mj-lt"/>
                <a:ea typeface="+mj-ea"/>
              </a:rPr>
            </a:br>
            <a:br>
              <a:rPr lang="zh-CN" altLang="en-US" sz="4400" strike="noStrike" dirty="0">
                <a:solidFill>
                  <a:srgbClr val="1904BC"/>
                </a:solidFill>
                <a:effectLst/>
                <a:latin typeface="+mj-lt"/>
                <a:ea typeface="+mj-ea"/>
              </a:rPr>
            </a:br>
            <a:br>
              <a:rPr lang="zh-CN" altLang="en-US" sz="4400" strike="noStrike" dirty="0">
                <a:solidFill>
                  <a:srgbClr val="1904BC"/>
                </a:solidFill>
                <a:effectLst/>
                <a:latin typeface="+mj-lt"/>
                <a:ea typeface="+mj-ea"/>
              </a:rPr>
            </a:br>
            <a:br>
              <a:rPr lang="zh-CN" altLang="en-US" sz="4400" strike="noStrike" dirty="0">
                <a:solidFill>
                  <a:srgbClr val="1904BC"/>
                </a:solidFill>
                <a:effectLst/>
                <a:latin typeface="+mj-lt"/>
                <a:ea typeface="+mj-ea"/>
              </a:rPr>
            </a:br>
            <a:r>
              <a:rPr lang="zh-CN" altLang="en-US" sz="4400" strike="noStrike" dirty="0">
                <a:solidFill>
                  <a:srgbClr val="1904BC"/>
                </a:solidFill>
                <a:effectLst/>
                <a:latin typeface="+mj-lt"/>
                <a:ea typeface="+mj-ea"/>
              </a:rPr>
              <a:t>    从教学案例中体会空间观念的培养</a:t>
            </a:r>
            <a:br>
              <a:rPr lang="zh-CN" altLang="en-US" sz="4400" strike="noStrike" dirty="0">
                <a:solidFill>
                  <a:srgbClr val="1904BC"/>
                </a:solidFill>
                <a:effectLst/>
                <a:latin typeface="+mj-lt"/>
                <a:ea typeface="+mj-ea"/>
              </a:rPr>
            </a:br>
            <a:r>
              <a:rPr lang="zh-CN" altLang="en-US" sz="4400" strike="noStrike" dirty="0">
                <a:solidFill>
                  <a:srgbClr val="1904BC"/>
                </a:solidFill>
                <a:effectLst/>
                <a:latin typeface="+mj-lt"/>
                <a:ea typeface="+mj-ea"/>
              </a:rPr>
              <a:t>                      </a:t>
            </a:r>
            <a:r>
              <a:rPr lang="en-US" altLang="zh-CN" sz="4400" strike="noStrike" dirty="0">
                <a:solidFill>
                  <a:srgbClr val="1904BC"/>
                </a:solidFill>
                <a:effectLst/>
                <a:latin typeface="+mj-lt"/>
                <a:ea typeface="+mj-ea"/>
              </a:rPr>
              <a:t>——</a:t>
            </a:r>
            <a:r>
              <a:rPr lang="zh-CN" altLang="en-US" sz="4400" strike="noStrike" dirty="0">
                <a:solidFill>
                  <a:srgbClr val="1904BC"/>
                </a:solidFill>
                <a:effectLst/>
                <a:latin typeface="+mj-lt"/>
                <a:ea typeface="+mj-ea"/>
              </a:rPr>
              <a:t>以</a:t>
            </a:r>
            <a:r>
              <a:rPr lang="zh-CN" altLang="en-US" sz="4400" strike="noStrike" dirty="0" smtClean="0">
                <a:solidFill>
                  <a:srgbClr val="1904BC"/>
                </a:solidFill>
                <a:effectLst/>
                <a:latin typeface="+mj-lt"/>
                <a:ea typeface="+mj-ea"/>
              </a:rPr>
              <a:t>《看一看》</a:t>
            </a:r>
            <a:r>
              <a:rPr lang="zh-CN" altLang="en-US" sz="4400" strike="noStrike" dirty="0">
                <a:solidFill>
                  <a:srgbClr val="1904BC"/>
                </a:solidFill>
                <a:effectLst/>
                <a:latin typeface="+mj-lt"/>
                <a:ea typeface="+mj-ea"/>
              </a:rPr>
              <a:t>为例</a:t>
            </a:r>
            <a:br>
              <a:rPr lang="zh-CN" altLang="en-US" sz="4400" strike="noStrike" dirty="0">
                <a:solidFill>
                  <a:srgbClr val="1904BC"/>
                </a:solidFill>
                <a:effectLst/>
                <a:latin typeface="+mj-lt"/>
                <a:ea typeface="+mj-ea"/>
              </a:rPr>
            </a:br>
            <a:br>
              <a:rPr lang="zh-CN" altLang="en-US" sz="4000" dirty="0">
                <a:solidFill>
                  <a:srgbClr val="1904BC"/>
                </a:solidFill>
                <a:effectLst/>
                <a:latin typeface="+mj-lt"/>
                <a:ea typeface="+mj-ea"/>
              </a:rPr>
            </a:br>
            <a:br>
              <a:rPr lang="zh-CN" altLang="en-US" dirty="0">
                <a:solidFill>
                  <a:srgbClr val="1904BC"/>
                </a:solidFill>
                <a:effectLst/>
                <a:latin typeface="+mj-lt"/>
                <a:ea typeface="+mj-ea"/>
              </a:rPr>
            </a:br>
            <a:br>
              <a:rPr lang="zh-CN" altLang="en-US" sz="3200" dirty="0">
                <a:solidFill>
                  <a:srgbClr val="1904BC"/>
                </a:solidFill>
                <a:effectLst/>
                <a:latin typeface="+mj-lt"/>
                <a:ea typeface="+mj-ea"/>
              </a:rPr>
            </a:br>
            <a:endParaRPr lang="zh-CN" altLang="en-US" sz="3200" dirty="0">
              <a:solidFill>
                <a:srgbClr val="1904BC"/>
              </a:solidFill>
              <a:effectLst/>
              <a:latin typeface="+mj-lt"/>
              <a:ea typeface="+mj-ea"/>
            </a:endParaRPr>
          </a:p>
        </p:txBody>
      </p:sp>
      <p:sp>
        <p:nvSpPr>
          <p:cNvPr id="3" name="副标题 2"/>
          <p:cNvSpPr>
            <a:spLocks noGrp="1"/>
          </p:cNvSpPr>
          <p:nvPr>
            <p:ph type="subTitle" idx="1"/>
            <p:custDataLst>
              <p:tags r:id="rId2"/>
            </p:custDataLst>
          </p:nvPr>
        </p:nvSpPr>
        <p:spPr>
          <a:xfrm>
            <a:off x="7174865" y="5991225"/>
            <a:ext cx="4636135" cy="629920"/>
          </a:xfrm>
        </p:spPr>
        <p:txBody>
          <a:bodyPr>
            <a:normAutofit/>
          </a:bodyPr>
          <a:lstStyle/>
          <a:p>
            <a:pPr defTabSz="914400"/>
            <a:r>
              <a:rPr lang="zh-CN" altLang="en-US" sz="2400" b="1" dirty="0">
                <a:solidFill>
                  <a:schemeClr val="accent6">
                    <a:lumMod val="75000"/>
                  </a:schemeClr>
                </a:solidFill>
                <a:latin typeface="+mj-lt"/>
                <a:ea typeface="+mj-ea"/>
                <a:cs typeface="+mj-cs"/>
              </a:rPr>
              <a:t>天津市河西区闽侯路小学   </a:t>
            </a:r>
            <a:r>
              <a:rPr lang="zh-CN" altLang="en-US" sz="2400" b="1" dirty="0" smtClean="0">
                <a:solidFill>
                  <a:schemeClr val="accent6">
                    <a:lumMod val="75000"/>
                  </a:schemeClr>
                </a:solidFill>
                <a:latin typeface="+mj-lt"/>
                <a:ea typeface="+mj-ea"/>
                <a:cs typeface="+mj-cs"/>
              </a:rPr>
              <a:t>梁爽</a:t>
            </a:r>
            <a:endParaRPr lang="zh-CN" altLang="en-US" sz="2400" b="1" dirty="0">
              <a:solidFill>
                <a:schemeClr val="accent6">
                  <a:lumMod val="75000"/>
                </a:schemeClr>
              </a:solidFill>
              <a:latin typeface="+mj-lt"/>
              <a:ea typeface="+mj-ea"/>
              <a:cs typeface="+mj-cs"/>
            </a:endParaRPr>
          </a:p>
        </p:txBody>
      </p:sp>
      <p:sp>
        <p:nvSpPr>
          <p:cNvPr id="8" name="文本框 7"/>
          <p:cNvSpPr txBox="1"/>
          <p:nvPr/>
        </p:nvSpPr>
        <p:spPr>
          <a:xfrm>
            <a:off x="2194560" y="534035"/>
            <a:ext cx="8805545" cy="583565"/>
          </a:xfrm>
          <a:prstGeom prst="rect">
            <a:avLst/>
          </a:prstGeom>
          <a:noFill/>
        </p:spPr>
        <p:txBody>
          <a:bodyPr wrap="square" rtlCol="0">
            <a:spAutoFit/>
          </a:bodyPr>
          <a:lstStyle/>
          <a:p>
            <a:r>
              <a:rPr lang="zh-CN" altLang="en-US" sz="3200" dirty="0">
                <a:solidFill>
                  <a:schemeClr val="accent6">
                    <a:lumMod val="75000"/>
                  </a:schemeClr>
                </a:solidFill>
              </a:rPr>
              <a:t>新世纪小学数学</a:t>
            </a:r>
            <a:r>
              <a:rPr lang="zh-CN" altLang="en-US" sz="3200" dirty="0" smtClean="0">
                <a:solidFill>
                  <a:schemeClr val="accent6">
                    <a:lumMod val="75000"/>
                  </a:schemeClr>
                </a:solidFill>
              </a:rPr>
              <a:t>2019空间观念四年级组</a:t>
            </a:r>
            <a:endParaRPr lang="zh-CN" altLang="en-US" sz="3200" dirty="0">
              <a:solidFill>
                <a:schemeClr val="accent6">
                  <a:lumMod val="75000"/>
                </a:schemeClr>
              </a:solidFill>
            </a:endParaRPr>
          </a:p>
        </p:txBody>
      </p:sp>
      <p:pic>
        <p:nvPicPr>
          <p:cNvPr id="2" name="图片 1"/>
          <p:cNvPicPr>
            <a:picLocks noChangeAspect="1"/>
          </p:cNvPicPr>
          <p:nvPr/>
        </p:nvPicPr>
        <p:blipFill>
          <a:blip r:embed="rId3">
            <a:clrChange>
              <a:clrFrom>
                <a:srgbClr val="FEFEFE">
                  <a:alpha val="100000"/>
                </a:srgbClr>
              </a:clrFrom>
              <a:clrTo>
                <a:srgbClr val="FEFEFE">
                  <a:alpha val="100000"/>
                  <a:alpha val="0"/>
                </a:srgbClr>
              </a:clrTo>
            </a:clrChange>
          </a:blip>
          <a:stretch>
            <a:fillRect/>
          </a:stretch>
        </p:blipFill>
        <p:spPr>
          <a:xfrm>
            <a:off x="457835" y="179070"/>
            <a:ext cx="1323340" cy="1293495"/>
          </a:xfrm>
          <a:prstGeom prst="rect">
            <a:avLst/>
          </a:prstGeom>
        </p:spPr>
      </p:pic>
    </p:spTree>
    <p:custDataLst>
      <p:tags r:id="rId4"/>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4"/>
          <p:cNvSpPr txBox="1"/>
          <p:nvPr>
            <p:custDataLst>
              <p:tags r:id="rId1"/>
            </p:custDataLst>
          </p:nvPr>
        </p:nvSpPr>
        <p:spPr>
          <a:xfrm>
            <a:off x="296093" y="372675"/>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3600" dirty="0">
                <a:latin typeface="+mj-lt"/>
                <a:ea typeface="+mj-ea"/>
              </a:rPr>
              <a:t>     教学过程</a:t>
            </a:r>
            <a:endParaRPr lang="zh-CN" altLang="en-US" sz="3600" dirty="0">
              <a:latin typeface="+mj-lt"/>
              <a:ea typeface="+mj-ea"/>
            </a:endParaRPr>
          </a:p>
        </p:txBody>
      </p:sp>
      <p:sp>
        <p:nvSpPr>
          <p:cNvPr id="5" name="矩形 4"/>
          <p:cNvSpPr/>
          <p:nvPr/>
        </p:nvSpPr>
        <p:spPr>
          <a:xfrm>
            <a:off x="890270" y="1167130"/>
            <a:ext cx="9996805" cy="4523105"/>
          </a:xfrm>
          <a:prstGeom prst="rect">
            <a:avLst/>
          </a:prstGeom>
        </p:spPr>
        <p:txBody>
          <a:bodyPr wrap="square">
            <a:spAutoFit/>
          </a:bodyPr>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    同学们，你们觉得这款车怎么样？设计师在设计图纸的时候为什么要多角度进行设计呢？那通常我们从几个方向观察物体？从正面看、从上面看和从左面看。那给你一个立体组合图形，你会观察吗？今天我们就来继续学习观察物体。</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ln/>
                <a:solidFill>
                  <a:srgbClr val="FF0000"/>
                </a:solidFill>
                <a:effectLst>
                  <a:outerShdw blurRad="38100" dist="19050" dir="2700000" algn="tl" rotWithShape="0">
                    <a:schemeClr val="dk1">
                      <a:alpha val="40000"/>
                    </a:schemeClr>
                  </a:outerShdw>
                </a:effectLst>
                <a:ea typeface="宋体" panose="02010600030101010101" pitchFamily="2" charset="-122"/>
              </a:rPr>
              <a:t>【设计意图】：</a:t>
            </a:r>
            <a:r>
              <a:rPr sz="2400" b="1" dirty="0">
                <a:ea typeface="宋体" panose="02010600030101010101" pitchFamily="2" charset="-122"/>
              </a:rPr>
              <a:t>从生活实际的现象引入新课，根据学生已有的数学经验和生活经验明确研究主题。激发学生研究兴趣的同时，为学生的学习指明方向。同时在课堂中要培养学生的空间意识，就要让学生联系生活实际，提供大量的实物形体让学生观察，丰富学生的直观经验，引导学生在观察比较中，感知同类物体的相同特征，形成初步的空间知觉。</a:t>
            </a:r>
            <a:endParaRPr sz="2400" b="1" dirty="0">
              <a:ea typeface="宋体" panose="02010600030101010101" pitchFamily="2" charset="-122"/>
            </a:endParaRPr>
          </a:p>
        </p:txBody>
      </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4"/>
          <p:cNvSpPr txBox="1"/>
          <p:nvPr>
            <p:custDataLst>
              <p:tags r:id="rId1"/>
            </p:custDataLst>
          </p:nvPr>
        </p:nvSpPr>
        <p:spPr>
          <a:xfrm>
            <a:off x="296093" y="372675"/>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3600" dirty="0">
                <a:latin typeface="+mj-lt"/>
                <a:ea typeface="+mj-ea"/>
              </a:rPr>
              <a:t>     教学过程</a:t>
            </a:r>
            <a:endParaRPr lang="zh-CN" altLang="en-US" sz="3600" dirty="0">
              <a:latin typeface="+mj-lt"/>
              <a:ea typeface="+mj-ea"/>
            </a:endParaRPr>
          </a:p>
        </p:txBody>
      </p:sp>
      <p:sp>
        <p:nvSpPr>
          <p:cNvPr id="5" name="矩形 4"/>
          <p:cNvSpPr/>
          <p:nvPr/>
        </p:nvSpPr>
        <p:spPr>
          <a:xfrm>
            <a:off x="488950" y="999490"/>
            <a:ext cx="11003915" cy="5262245"/>
          </a:xfrm>
          <a:prstGeom prst="rect">
            <a:avLst/>
          </a:prstGeom>
        </p:spPr>
        <p:txBody>
          <a:bodyPr wrap="square">
            <a:spAutoFit/>
          </a:bodyPr>
          <a:p>
            <a:pPr indent="266700" algn="just">
              <a:spcAft>
                <a:spcPts val="0"/>
              </a:spcAft>
            </a:pPr>
            <a:r>
              <a:rPr sz="2400" b="1" dirty="0">
                <a:ea typeface="宋体" panose="02010600030101010101" pitchFamily="2" charset="-122"/>
              </a:rPr>
              <a:t>（二）合作探究</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1.学习交流要求。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A.每四人一组，每名同学先摆好所选择的那种摆法，再与学习单对照；</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B.四名同学依次说说自己摆了几个正方体、从某个面能看到几个正方形，它们是怎样排列的；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C.其他三名同学认真倾听、观察，如果有不同意见，四人共同讨论解决，还不能达成共识的留待全班集体交流。</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  </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p:txBody>
      </p:sp>
      <p:pic>
        <p:nvPicPr>
          <p:cNvPr id="2" name="图片 1"/>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488950" y="3909060"/>
            <a:ext cx="6353175" cy="2352675"/>
          </a:xfrm>
          <a:prstGeom prst="rect">
            <a:avLst/>
          </a:prstGeom>
        </p:spPr>
      </p:pic>
      <p:pic>
        <p:nvPicPr>
          <p:cNvPr id="4" name="图片 3"/>
          <p:cNvPicPr>
            <a:picLocks noChangeAspect="1"/>
          </p:cNvPicPr>
          <p:nvPr/>
        </p:nvPicPr>
        <p:blipFill>
          <a:blip r:embed="rId3"/>
          <a:srcRect l="-4288" t="12077" r="4148" b="12527"/>
          <a:stretch>
            <a:fillRect/>
          </a:stretch>
        </p:blipFill>
        <p:spPr>
          <a:xfrm>
            <a:off x="7254240" y="3519805"/>
            <a:ext cx="3723640" cy="2924175"/>
          </a:xfrm>
          <a:prstGeom prst="rect">
            <a:avLst/>
          </a:prstGeom>
        </p:spPr>
      </p:pic>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4"/>
          <p:cNvSpPr txBox="1"/>
          <p:nvPr>
            <p:custDataLst>
              <p:tags r:id="rId1"/>
            </p:custDataLst>
          </p:nvPr>
        </p:nvSpPr>
        <p:spPr>
          <a:xfrm>
            <a:off x="296093" y="553015"/>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3600" dirty="0">
                <a:latin typeface="+mj-lt"/>
                <a:ea typeface="+mj-ea"/>
              </a:rPr>
              <a:t>     教学过程</a:t>
            </a:r>
            <a:endParaRPr lang="zh-CN" altLang="en-US" sz="3600" dirty="0">
              <a:latin typeface="+mj-lt"/>
              <a:ea typeface="+mj-ea"/>
            </a:endParaRPr>
          </a:p>
        </p:txBody>
      </p:sp>
      <p:pic>
        <p:nvPicPr>
          <p:cNvPr id="2" name="图片 1"/>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592455" y="1198880"/>
            <a:ext cx="6267450" cy="2476500"/>
          </a:xfrm>
          <a:prstGeom prst="rect">
            <a:avLst/>
          </a:prstGeom>
        </p:spPr>
      </p:pic>
      <p:pic>
        <p:nvPicPr>
          <p:cNvPr id="4" name="图片 3"/>
          <p:cNvPicPr>
            <a:picLocks noChangeAspect="1"/>
          </p:cNvPicPr>
          <p:nvPr/>
        </p:nvPicPr>
        <p:blipFill>
          <a:blip r:embed="rId3"/>
          <a:stretch>
            <a:fillRect/>
          </a:stretch>
        </p:blipFill>
        <p:spPr>
          <a:xfrm>
            <a:off x="7351395" y="721360"/>
            <a:ext cx="3043555" cy="3043555"/>
          </a:xfrm>
          <a:prstGeom prst="rect">
            <a:avLst/>
          </a:prstGeom>
        </p:spPr>
      </p:pic>
      <p:sp>
        <p:nvSpPr>
          <p:cNvPr id="5" name="矩形 4"/>
          <p:cNvSpPr/>
          <p:nvPr/>
        </p:nvSpPr>
        <p:spPr>
          <a:xfrm>
            <a:off x="800100" y="2923540"/>
            <a:ext cx="10229215" cy="3415030"/>
          </a:xfrm>
          <a:prstGeom prst="rect">
            <a:avLst/>
          </a:prstGeom>
        </p:spPr>
        <p:txBody>
          <a:bodyPr wrap="square">
            <a:spAutoFit/>
          </a:bodyPr>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2、学生合作交流，教师巡回指导。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3、全班集体交流。 </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设计意图】：该环节由学生自己动手操作，自主思考。在观察的过程中，要留给学生实践、思考和讨论的时间，要鼓励学生在操作中积极思考，缺乏思考的盲目操作会造成操作的无效性。培养学生边操作、边思考的习惯。这样学生在自己的操作中，通过独立思考掌握知识，形成空间观念。 </a:t>
            </a:r>
            <a:endParaRPr sz="2400" b="1" dirty="0">
              <a:ea typeface="宋体" panose="02010600030101010101" pitchFamily="2" charset="-122"/>
            </a:endParaRPr>
          </a:p>
        </p:txBody>
      </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4"/>
          <p:cNvSpPr txBox="1"/>
          <p:nvPr>
            <p:custDataLst>
              <p:tags r:id="rId1"/>
            </p:custDataLst>
          </p:nvPr>
        </p:nvSpPr>
        <p:spPr>
          <a:xfrm>
            <a:off x="296093" y="372675"/>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3600" dirty="0">
                <a:latin typeface="+mj-lt"/>
                <a:ea typeface="+mj-ea"/>
              </a:rPr>
              <a:t>     教学过程</a:t>
            </a:r>
            <a:endParaRPr lang="zh-CN" altLang="en-US" sz="3600" dirty="0">
              <a:latin typeface="+mj-lt"/>
              <a:ea typeface="+mj-ea"/>
            </a:endParaRPr>
          </a:p>
        </p:txBody>
      </p:sp>
      <p:sp>
        <p:nvSpPr>
          <p:cNvPr id="5" name="矩形 4"/>
          <p:cNvSpPr/>
          <p:nvPr/>
        </p:nvSpPr>
        <p:spPr>
          <a:xfrm>
            <a:off x="800100" y="2923540"/>
            <a:ext cx="10229215" cy="1198880"/>
          </a:xfrm>
          <a:prstGeom prst="rect">
            <a:avLst/>
          </a:prstGeom>
        </p:spPr>
        <p:txBody>
          <a:bodyPr wrap="square">
            <a:spAutoFit/>
          </a:bodyPr>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 </a:t>
            </a:r>
            <a:endParaRPr sz="2400" b="1" dirty="0">
              <a:ea typeface="宋体" panose="02010600030101010101" pitchFamily="2" charset="-122"/>
            </a:endParaRPr>
          </a:p>
        </p:txBody>
      </p:sp>
      <p:sp>
        <p:nvSpPr>
          <p:cNvPr id="7" name="矩形 6"/>
          <p:cNvSpPr/>
          <p:nvPr/>
        </p:nvSpPr>
        <p:spPr>
          <a:xfrm>
            <a:off x="722630" y="1154430"/>
            <a:ext cx="10229215" cy="5631180"/>
          </a:xfrm>
          <a:prstGeom prst="rect">
            <a:avLst/>
          </a:prstGeom>
        </p:spPr>
        <p:txBody>
          <a:bodyPr wrap="square">
            <a:spAutoFit/>
          </a:bodyPr>
          <a:p>
            <a:pPr indent="266700" algn="just">
              <a:spcAft>
                <a:spcPts val="0"/>
              </a:spcAft>
            </a:pPr>
            <a:r>
              <a:rPr sz="2400" b="1" dirty="0">
                <a:ea typeface="宋体" panose="02010600030101010101" pitchFamily="2" charset="-122"/>
              </a:rPr>
              <a:t>（三）自主探究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1.课件出示，观察：怎样搭正方体的？淘气、笑笑、小鸟分别是从哪个方向观察的？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2.学生自主解决，集体交流。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3.小结：从不同方向观察同一个物体，可能会看到不同的形状。 </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4.练习：搭一个        看一看，把你从正面、上面和左面看到的形状，分别在方格纸上画出来。</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【设计意图】： 学生通过多种活动和体验，在多种感官的协同作用下形成鲜明的表象。再通过不断地猜想、验证，促进学生对知识的理解。这样在有效的活动中，学生刚刚获得的表象在猜想、验证过程中不断调整、矫正、建构，在体验中逐步内化。从而培养了空间观念。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   </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p:txBody>
      </p:sp>
      <p:pic>
        <p:nvPicPr>
          <p:cNvPr id="1073742850" name="图片 1073742849" descr="6"/>
          <p:cNvPicPr>
            <a:picLocks noChangeAspect="1"/>
          </p:cNvPicPr>
          <p:nvPr/>
        </p:nvPicPr>
        <p:blipFill>
          <a:blip r:embed="rId2"/>
          <a:srcRect l="30200" t="-5702" r="58061"/>
          <a:stretch>
            <a:fillRect/>
          </a:stretch>
        </p:blipFill>
        <p:spPr>
          <a:xfrm>
            <a:off x="3178810" y="3258820"/>
            <a:ext cx="827405" cy="527685"/>
          </a:xfrm>
          <a:prstGeom prst="rect">
            <a:avLst/>
          </a:prstGeom>
          <a:noFill/>
          <a:ln w="9525">
            <a:noFill/>
          </a:ln>
        </p:spPr>
      </p:pic>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4"/>
          <p:cNvSpPr txBox="1"/>
          <p:nvPr>
            <p:custDataLst>
              <p:tags r:id="rId1"/>
            </p:custDataLst>
          </p:nvPr>
        </p:nvSpPr>
        <p:spPr>
          <a:xfrm>
            <a:off x="296093" y="372675"/>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3600" dirty="0">
                <a:latin typeface="+mj-lt"/>
                <a:ea typeface="+mj-ea"/>
              </a:rPr>
              <a:t>     教学过程</a:t>
            </a:r>
            <a:endParaRPr lang="zh-CN" altLang="en-US" sz="3600" dirty="0">
              <a:latin typeface="+mj-lt"/>
              <a:ea typeface="+mj-ea"/>
            </a:endParaRPr>
          </a:p>
        </p:txBody>
      </p:sp>
      <p:sp>
        <p:nvSpPr>
          <p:cNvPr id="5" name="矩形 4"/>
          <p:cNvSpPr/>
          <p:nvPr/>
        </p:nvSpPr>
        <p:spPr>
          <a:xfrm>
            <a:off x="528955" y="1095375"/>
            <a:ext cx="10229215" cy="5631180"/>
          </a:xfrm>
          <a:prstGeom prst="rect">
            <a:avLst/>
          </a:prstGeom>
        </p:spPr>
        <p:txBody>
          <a:bodyPr wrap="square">
            <a:spAutoFit/>
          </a:bodyPr>
          <a:p>
            <a:pPr indent="266700" algn="just">
              <a:spcAft>
                <a:spcPts val="0"/>
              </a:spcAft>
            </a:pPr>
            <a:r>
              <a:rPr sz="2400" b="1" dirty="0">
                <a:ea typeface="宋体" panose="02010600030101010101" pitchFamily="2" charset="-122"/>
              </a:rPr>
              <a:t>（四）巩固练习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1.课件出示，机灵狗盖住了学习单的一部分，根据正面看到的形状猜猜它摆了几个正方体，是怎样摆的？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2.学生自主解决，集体交流。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3.小结：从同一个方向观察不同物体，可能会看到相同的形状。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4.从几个方向观察物体，可以确定物体的形状？学生自主解决，集体交流。 </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5.小结：从3个方向观察物体，可以确定物体的形状。</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6.练一练第4题。</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设计意图】：培养学生的空间观念，要求教师在学生建立了空间观念的基础上，还要通过一定量的练习对学生建立的空间观进行巩固，这就要求教师精心设计练习，进行多角度的训练。要设计了多层次、多感观参与的练习，来巩固学生所形成的空间观念，以此来培养学生空间能力。</a:t>
            </a: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   </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MH_Entry_1"/>
          <p:cNvSpPr>
            <a:spLocks noChangeArrowheads="1"/>
          </p:cNvSpPr>
          <p:nvPr>
            <p:custDataLst>
              <p:tags r:id="rId1"/>
            </p:custDataLst>
          </p:nvPr>
        </p:nvSpPr>
        <p:spPr bwMode="auto">
          <a:xfrm>
            <a:off x="5264150" y="2416810"/>
            <a:ext cx="5518785" cy="431800"/>
          </a:xfrm>
          <a:prstGeom prst="roundRect">
            <a:avLst>
              <a:gd name="adj" fmla="val 50000"/>
            </a:avLst>
          </a:prstGeom>
          <a:solidFill>
            <a:schemeClr val="accent1"/>
          </a:solidFill>
          <a:ln w="3175" cmpd="sng">
            <a:solidFill>
              <a:srgbClr val="FFFFFF">
                <a:alpha val="48999"/>
              </a:srgbClr>
            </a:solidFill>
            <a:round/>
          </a:ln>
        </p:spPr>
        <p:txBody>
          <a:bodyPr lIns="36000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spcAft>
                <a:spcPts val="1000"/>
              </a:spcAft>
            </a:pPr>
            <a:r>
              <a:rPr altLang="zh-CN" sz="1600" dirty="0">
                <a:solidFill>
                  <a:schemeClr val="bg1"/>
                </a:solidFill>
                <a:latin typeface="Tahoma" panose="020B0604030504040204" pitchFamily="34" charset="0"/>
                <a:ea typeface="宋体" panose="02010600030101010101" pitchFamily="2" charset="-122"/>
                <a:cs typeface="宋体" panose="02010600030101010101" pitchFamily="2" charset="-122"/>
              </a:rPr>
              <a:t> 通过想象和推理相结合，帮助学生建立空间观念 </a:t>
            </a:r>
            <a:endParaRPr altLang="zh-CN" sz="1600" dirty="0">
              <a:solidFill>
                <a:schemeClr val="bg1"/>
              </a:solidFill>
              <a:latin typeface="Tahoma" panose="020B0604030504040204" pitchFamily="34" charset="0"/>
              <a:ea typeface="宋体" panose="02010600030101010101" pitchFamily="2" charset="-122"/>
              <a:cs typeface="宋体" panose="02010600030101010101" pitchFamily="2" charset="-122"/>
            </a:endParaRPr>
          </a:p>
        </p:txBody>
      </p:sp>
      <p:sp>
        <p:nvSpPr>
          <p:cNvPr id="13" name="MH_Number_1"/>
          <p:cNvSpPr>
            <a:spLocks noChangeArrowheads="1"/>
          </p:cNvSpPr>
          <p:nvPr>
            <p:custDataLst>
              <p:tags r:id="rId2"/>
            </p:custDataLst>
          </p:nvPr>
        </p:nvSpPr>
        <p:spPr bwMode="auto">
          <a:xfrm>
            <a:off x="5299272" y="2438741"/>
            <a:ext cx="387350" cy="38576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a:solidFill>
                  <a:schemeClr val="accent1"/>
                </a:solidFill>
                <a:latin typeface="+mn-lt"/>
                <a:ea typeface="+mn-ea"/>
              </a:rPr>
              <a:t>1</a:t>
            </a:r>
            <a:endParaRPr lang="zh-CN" altLang="en-US" sz="2000">
              <a:solidFill>
                <a:schemeClr val="accent1"/>
              </a:solidFill>
              <a:latin typeface="+mn-lt"/>
              <a:ea typeface="+mn-ea"/>
            </a:endParaRPr>
          </a:p>
        </p:txBody>
      </p:sp>
      <p:sp>
        <p:nvSpPr>
          <p:cNvPr id="2" name="副标题 2"/>
          <p:cNvSpPr>
            <a:spLocks noGrp="1"/>
          </p:cNvSpPr>
          <p:nvPr>
            <p:custDataLst>
              <p:tags r:id="rId3"/>
            </p:custDataLst>
          </p:nvPr>
        </p:nvSpPr>
        <p:spPr>
          <a:xfrm>
            <a:off x="78105" y="6452235"/>
            <a:ext cx="6226810" cy="4324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
        <p:nvSpPr>
          <p:cNvPr id="11" name="MH_Others_2"/>
          <p:cNvSpPr>
            <a:spLocks noChangeArrowheads="1"/>
          </p:cNvSpPr>
          <p:nvPr>
            <p:custDataLst>
              <p:tags r:id="rId4"/>
            </p:custDataLst>
          </p:nvPr>
        </p:nvSpPr>
        <p:spPr bwMode="auto">
          <a:xfrm>
            <a:off x="482542" y="412680"/>
            <a:ext cx="3238119" cy="1794493"/>
          </a:xfrm>
          <a:prstGeom prst="ellipse">
            <a:avLst/>
          </a:prstGeom>
          <a:solidFill>
            <a:schemeClr val="accent1"/>
          </a:solidFill>
          <a:ln w="0" cmpd="sng">
            <a:solidFill>
              <a:srgbClr val="FFFFFF">
                <a:alpha val="48999"/>
              </a:srgbClr>
            </a:solidFill>
            <a:round/>
          </a:ln>
        </p:spPr>
        <p:txBody>
          <a:bodyPr lIns="0" tIns="0" rIns="0" bIns="0" anchor="ctr">
            <a:normAutofit fontScale="47500" lnSpcReduction="20000"/>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fontAlgn="ctr" hangingPunct="1">
              <a:spcBef>
                <a:spcPct val="0"/>
              </a:spcBef>
              <a:buClrTx/>
              <a:buSzTx/>
              <a:buFont typeface="Arial" panose="020B0604020202020204" pitchFamily="34" charset="0"/>
              <a:buNone/>
            </a:pPr>
            <a:r>
              <a:rPr lang="zh-CN" altLang="en-US" sz="6000" dirty="0">
                <a:solidFill>
                  <a:schemeClr val="bg1"/>
                </a:solidFill>
                <a:latin typeface="+mn-lt"/>
                <a:ea typeface="+mn-ea"/>
              </a:rPr>
              <a:t>怎样培养学生的空间观念？</a:t>
            </a:r>
            <a:endParaRPr lang="zh-CN" altLang="en-US" sz="6000" dirty="0">
              <a:solidFill>
                <a:schemeClr val="bg1"/>
              </a:solidFill>
              <a:latin typeface="+mn-lt"/>
              <a:ea typeface="+mn-ea"/>
            </a:endParaRPr>
          </a:p>
        </p:txBody>
      </p:sp>
    </p:spTree>
    <p:custDataLst>
      <p:tags r:id="rId5"/>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H_Number_1"/>
          <p:cNvSpPr>
            <a:spLocks noChangeArrowheads="1"/>
          </p:cNvSpPr>
          <p:nvPr>
            <p:custDataLst>
              <p:tags r:id="rId1"/>
            </p:custDataLst>
          </p:nvPr>
        </p:nvSpPr>
        <p:spPr bwMode="auto">
          <a:xfrm>
            <a:off x="5299272" y="1931750"/>
            <a:ext cx="387350" cy="385762"/>
          </a:xfrm>
          <a:prstGeom prst="ellipse">
            <a:avLst/>
          </a:prstGeom>
          <a:solidFill>
            <a:schemeClr val="bg1"/>
          </a:solidFill>
          <a:ln>
            <a:noFill/>
          </a:ln>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a:solidFill>
                  <a:schemeClr val="accent1"/>
                </a:solidFill>
                <a:latin typeface="+mn-lt"/>
                <a:ea typeface="+mn-ea"/>
              </a:rPr>
              <a:t>1</a:t>
            </a:r>
            <a:endParaRPr lang="zh-CN" altLang="en-US" sz="2000">
              <a:solidFill>
                <a:schemeClr val="accent1"/>
              </a:solidFill>
              <a:latin typeface="+mn-lt"/>
              <a:ea typeface="+mn-ea"/>
            </a:endParaRPr>
          </a:p>
        </p:txBody>
      </p:sp>
      <p:sp>
        <p:nvSpPr>
          <p:cNvPr id="16" name="MH_Entry_2"/>
          <p:cNvSpPr>
            <a:spLocks noChangeArrowheads="1"/>
          </p:cNvSpPr>
          <p:nvPr>
            <p:custDataLst>
              <p:tags r:id="rId2"/>
            </p:custDataLst>
          </p:nvPr>
        </p:nvSpPr>
        <p:spPr bwMode="auto">
          <a:xfrm>
            <a:off x="4832350" y="3345815"/>
            <a:ext cx="5118735" cy="497840"/>
          </a:xfrm>
          <a:prstGeom prst="roundRect">
            <a:avLst>
              <a:gd name="adj" fmla="val 50000"/>
            </a:avLst>
          </a:prstGeom>
          <a:solidFill>
            <a:schemeClr val="accent2"/>
          </a:solidFill>
          <a:ln w="3175" cmpd="sng">
            <a:solidFill>
              <a:srgbClr val="FFFFFF">
                <a:alpha val="48999"/>
              </a:srgbClr>
            </a:solidFill>
            <a:round/>
          </a:ln>
        </p:spPr>
        <p:txBody>
          <a:bodyPr lIns="360000" tIns="0" rIns="0" bIns="0" anchor="ctr">
            <a:normAutofit fontScale="90000"/>
          </a:bodyP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zh-CN" altLang="en-US" dirty="0">
                <a:solidFill>
                  <a:schemeClr val="bg1"/>
                </a:solidFill>
                <a:latin typeface="+mn-lt"/>
                <a:ea typeface="+mn-ea"/>
              </a:rPr>
              <a:t> 利用猜想与验证相结合，培养学生的空间观念</a:t>
            </a:r>
            <a:endParaRPr lang="zh-CN" altLang="en-US" dirty="0">
              <a:solidFill>
                <a:schemeClr val="bg1"/>
              </a:solidFill>
              <a:latin typeface="+mn-lt"/>
              <a:ea typeface="+mn-ea"/>
            </a:endParaRPr>
          </a:p>
        </p:txBody>
      </p:sp>
      <p:sp>
        <p:nvSpPr>
          <p:cNvPr id="17" name="MH_Number_2"/>
          <p:cNvSpPr>
            <a:spLocks noChangeArrowheads="1"/>
          </p:cNvSpPr>
          <p:nvPr>
            <p:custDataLst>
              <p:tags r:id="rId3"/>
            </p:custDataLst>
          </p:nvPr>
        </p:nvSpPr>
        <p:spPr bwMode="auto">
          <a:xfrm>
            <a:off x="4867472" y="3433954"/>
            <a:ext cx="387350" cy="387350"/>
          </a:xfrm>
          <a:prstGeom prst="ellipse">
            <a:avLst/>
          </a:prstGeom>
          <a:solidFill>
            <a:schemeClr val="bg1"/>
          </a:solidFill>
          <a:ln>
            <a:noFill/>
          </a:ln>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a:solidFill>
                  <a:schemeClr val="accent2"/>
                </a:solidFill>
                <a:latin typeface="+mn-lt"/>
                <a:ea typeface="+mn-ea"/>
              </a:rPr>
              <a:t>2</a:t>
            </a:r>
            <a:endParaRPr lang="zh-CN" altLang="en-US" sz="2000">
              <a:solidFill>
                <a:schemeClr val="accent2"/>
              </a:solidFill>
              <a:latin typeface="+mn-lt"/>
              <a:ea typeface="+mn-ea"/>
            </a:endParaRPr>
          </a:p>
        </p:txBody>
      </p:sp>
      <p:sp>
        <p:nvSpPr>
          <p:cNvPr id="19" name="MH_Others_2"/>
          <p:cNvSpPr>
            <a:spLocks noChangeArrowheads="1"/>
          </p:cNvSpPr>
          <p:nvPr>
            <p:custDataLst>
              <p:tags r:id="rId4"/>
            </p:custDataLst>
          </p:nvPr>
        </p:nvSpPr>
        <p:spPr bwMode="auto">
          <a:xfrm>
            <a:off x="482542" y="412680"/>
            <a:ext cx="3238119" cy="1794493"/>
          </a:xfrm>
          <a:prstGeom prst="ellipse">
            <a:avLst/>
          </a:prstGeom>
          <a:solidFill>
            <a:schemeClr val="accent1"/>
          </a:solidFill>
          <a:ln w="0" cmpd="sng">
            <a:solidFill>
              <a:srgbClr val="FFFFFF">
                <a:alpha val="48999"/>
              </a:srgbClr>
            </a:solidFill>
            <a:round/>
          </a:ln>
        </p:spPr>
        <p:txBody>
          <a:bodyPr lIns="0" tIns="0" rIns="0" bIns="0" anchor="ctr">
            <a:normAutofit fontScale="47500" lnSpcReduction="20000"/>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fontAlgn="ctr" hangingPunct="1">
              <a:spcBef>
                <a:spcPct val="0"/>
              </a:spcBef>
              <a:buClrTx/>
              <a:buSzTx/>
              <a:buFont typeface="Arial" panose="020B0604020202020204" pitchFamily="34" charset="0"/>
              <a:buNone/>
            </a:pPr>
            <a:r>
              <a:rPr lang="zh-CN" altLang="en-US" sz="6000" dirty="0">
                <a:solidFill>
                  <a:schemeClr val="bg1"/>
                </a:solidFill>
                <a:latin typeface="+mn-lt"/>
                <a:ea typeface="+mn-ea"/>
              </a:rPr>
              <a:t>怎样培养学生的空间观念？</a:t>
            </a:r>
            <a:endParaRPr lang="zh-CN" altLang="en-US" sz="6000" dirty="0">
              <a:solidFill>
                <a:schemeClr val="bg1"/>
              </a:solidFill>
              <a:latin typeface="+mn-lt"/>
              <a:ea typeface="+mn-ea"/>
            </a:endParaRPr>
          </a:p>
        </p:txBody>
      </p:sp>
      <p:sp>
        <p:nvSpPr>
          <p:cNvPr id="20" name="Text Box 10"/>
          <p:cNvSpPr txBox="1">
            <a:spLocks noChangeArrowheads="1"/>
          </p:cNvSpPr>
          <p:nvPr>
            <p:custDataLst>
              <p:tags r:id="rId5"/>
            </p:custDataLst>
          </p:nvPr>
        </p:nvSpPr>
        <p:spPr bwMode="auto">
          <a:xfrm>
            <a:off x="1063623" y="1430103"/>
            <a:ext cx="9017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oAutofit/>
          </a:bodyP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spcBef>
                <a:spcPct val="50000"/>
              </a:spcBef>
            </a:pPr>
            <a:endParaRPr lang="zh-CN" altLang="en-US" sz="6000" dirty="0">
              <a:solidFill>
                <a:schemeClr val="accent1"/>
              </a:solidFill>
              <a:latin typeface="+mn-lt"/>
              <a:ea typeface="+mn-ea"/>
            </a:endParaRPr>
          </a:p>
        </p:txBody>
      </p:sp>
      <p:sp>
        <p:nvSpPr>
          <p:cNvPr id="2" name="副标题 2"/>
          <p:cNvSpPr>
            <a:spLocks noGrp="1"/>
          </p:cNvSpPr>
          <p:nvPr>
            <p:custDataLst>
              <p:tags r:id="rId6"/>
            </p:custDataLst>
          </p:nvPr>
        </p:nvSpPr>
        <p:spPr>
          <a:xfrm>
            <a:off x="78105" y="6452235"/>
            <a:ext cx="6226810" cy="432435"/>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
        <p:nvSpPr>
          <p:cNvPr id="12" name="MH_Entry_1"/>
          <p:cNvSpPr>
            <a:spLocks noChangeArrowheads="1"/>
          </p:cNvSpPr>
          <p:nvPr>
            <p:custDataLst>
              <p:tags r:id="rId7"/>
            </p:custDataLst>
          </p:nvPr>
        </p:nvSpPr>
        <p:spPr bwMode="auto">
          <a:xfrm>
            <a:off x="5871210" y="1908810"/>
            <a:ext cx="5518785" cy="431800"/>
          </a:xfrm>
          <a:prstGeom prst="roundRect">
            <a:avLst>
              <a:gd name="adj" fmla="val 50000"/>
            </a:avLst>
          </a:prstGeom>
          <a:solidFill>
            <a:schemeClr val="accent1"/>
          </a:solidFill>
          <a:ln w="3175" cmpd="sng">
            <a:solidFill>
              <a:srgbClr val="FFFFFF">
                <a:alpha val="48999"/>
              </a:srgbClr>
            </a:solidFill>
            <a:round/>
          </a:ln>
        </p:spPr>
        <p:txBody>
          <a:bodyPr lIns="36000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spcAft>
                <a:spcPts val="1000"/>
              </a:spcAft>
            </a:pPr>
            <a:r>
              <a:rPr altLang="zh-CN" sz="1600" dirty="0">
                <a:solidFill>
                  <a:schemeClr val="bg1"/>
                </a:solidFill>
                <a:latin typeface="Tahoma" panose="020B0604030504040204" pitchFamily="34" charset="0"/>
                <a:ea typeface="宋体" panose="02010600030101010101" pitchFamily="2" charset="-122"/>
                <a:cs typeface="宋体" panose="02010600030101010101" pitchFamily="2" charset="-122"/>
              </a:rPr>
              <a:t>通过想象和推理相结合，帮助学生建立空间观念 </a:t>
            </a:r>
            <a:endParaRPr altLang="zh-CN" sz="1600" dirty="0">
              <a:solidFill>
                <a:schemeClr val="bg1"/>
              </a:solidFill>
              <a:latin typeface="Tahoma" panose="020B0604030504040204" pitchFamily="34" charset="0"/>
              <a:ea typeface="宋体" panose="02010600030101010101" pitchFamily="2" charset="-122"/>
              <a:cs typeface="宋体" panose="02010600030101010101" pitchFamily="2" charset="-122"/>
            </a:endParaRPr>
          </a:p>
        </p:txBody>
      </p:sp>
    </p:spTree>
    <p:custDataLst>
      <p:tags r:id="rId8"/>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MH_Number_1"/>
          <p:cNvSpPr>
            <a:spLocks noChangeArrowheads="1"/>
          </p:cNvSpPr>
          <p:nvPr>
            <p:custDataLst>
              <p:tags r:id="rId1"/>
            </p:custDataLst>
          </p:nvPr>
        </p:nvSpPr>
        <p:spPr bwMode="auto">
          <a:xfrm>
            <a:off x="5299272" y="1488138"/>
            <a:ext cx="387350" cy="385762"/>
          </a:xfrm>
          <a:prstGeom prst="ellipse">
            <a:avLst/>
          </a:prstGeom>
          <a:solidFill>
            <a:schemeClr val="bg1"/>
          </a:solidFill>
          <a:ln>
            <a:noFill/>
          </a:ln>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dirty="0">
                <a:solidFill>
                  <a:schemeClr val="accent1"/>
                </a:solidFill>
                <a:latin typeface="+mn-lt"/>
                <a:ea typeface="+mn-ea"/>
              </a:rPr>
              <a:t>1</a:t>
            </a:r>
            <a:endParaRPr lang="zh-CN" altLang="en-US" sz="2000" dirty="0">
              <a:solidFill>
                <a:schemeClr val="accent1"/>
              </a:solidFill>
              <a:latin typeface="+mn-lt"/>
              <a:ea typeface="+mn-ea"/>
            </a:endParaRPr>
          </a:p>
        </p:txBody>
      </p:sp>
      <p:sp>
        <p:nvSpPr>
          <p:cNvPr id="24" name="MH_Number_2"/>
          <p:cNvSpPr>
            <a:spLocks noChangeArrowheads="1"/>
          </p:cNvSpPr>
          <p:nvPr>
            <p:custDataLst>
              <p:tags r:id="rId2"/>
            </p:custDataLst>
          </p:nvPr>
        </p:nvSpPr>
        <p:spPr bwMode="auto">
          <a:xfrm>
            <a:off x="4867472" y="2415453"/>
            <a:ext cx="387350" cy="387350"/>
          </a:xfrm>
          <a:prstGeom prst="ellipse">
            <a:avLst/>
          </a:prstGeom>
          <a:solidFill>
            <a:schemeClr val="bg1"/>
          </a:solidFill>
          <a:ln>
            <a:noFill/>
          </a:ln>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a:solidFill>
                  <a:schemeClr val="accent2"/>
                </a:solidFill>
                <a:latin typeface="+mn-lt"/>
                <a:ea typeface="+mn-ea"/>
              </a:rPr>
              <a:t>2</a:t>
            </a:r>
            <a:endParaRPr lang="zh-CN" altLang="en-US" sz="2000">
              <a:solidFill>
                <a:schemeClr val="accent2"/>
              </a:solidFill>
              <a:latin typeface="+mn-lt"/>
              <a:ea typeface="+mn-ea"/>
            </a:endParaRPr>
          </a:p>
        </p:txBody>
      </p:sp>
      <p:sp>
        <p:nvSpPr>
          <p:cNvPr id="26" name="MH_Entry_3"/>
          <p:cNvSpPr>
            <a:spLocks noChangeArrowheads="1"/>
          </p:cNvSpPr>
          <p:nvPr>
            <p:custDataLst>
              <p:tags r:id="rId3"/>
            </p:custDataLst>
          </p:nvPr>
        </p:nvSpPr>
        <p:spPr bwMode="auto">
          <a:xfrm>
            <a:off x="4553585" y="3342640"/>
            <a:ext cx="3769360" cy="470535"/>
          </a:xfrm>
          <a:prstGeom prst="roundRect">
            <a:avLst>
              <a:gd name="adj" fmla="val 50000"/>
            </a:avLst>
          </a:prstGeom>
          <a:solidFill>
            <a:schemeClr val="accent1"/>
          </a:solidFill>
          <a:ln w="3175" cmpd="sng">
            <a:solidFill>
              <a:srgbClr val="FFFFFF">
                <a:alpha val="48999"/>
              </a:srgbClr>
            </a:solidFill>
            <a:round/>
          </a:ln>
        </p:spPr>
        <p:txBody>
          <a:bodyPr lIns="360000" tIns="0" rIns="0" bIns="0" anchor="ctr">
            <a:normAutofit/>
          </a:bodyP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zh-CN" altLang="en-US" dirty="0">
                <a:solidFill>
                  <a:schemeClr val="bg1"/>
                </a:solidFill>
                <a:latin typeface="黑体" panose="02010609060101010101" charset="-122"/>
                <a:ea typeface="黑体" panose="02010609060101010101" charset="-122"/>
              </a:rPr>
              <a:t> 再现表象，提升空间观念。</a:t>
            </a:r>
            <a:endParaRPr lang="zh-CN" altLang="en-US" dirty="0">
              <a:solidFill>
                <a:schemeClr val="bg1"/>
              </a:solidFill>
              <a:latin typeface="黑体" panose="02010609060101010101" charset="-122"/>
              <a:ea typeface="黑体" panose="02010609060101010101" charset="-122"/>
            </a:endParaRPr>
          </a:p>
        </p:txBody>
      </p:sp>
      <p:sp>
        <p:nvSpPr>
          <p:cNvPr id="27" name="MH_Number_3"/>
          <p:cNvSpPr>
            <a:spLocks noChangeArrowheads="1"/>
          </p:cNvSpPr>
          <p:nvPr>
            <p:custDataLst>
              <p:tags r:id="rId4"/>
            </p:custDataLst>
          </p:nvPr>
        </p:nvSpPr>
        <p:spPr bwMode="auto">
          <a:xfrm>
            <a:off x="4050227" y="3342768"/>
            <a:ext cx="387350" cy="387350"/>
          </a:xfrm>
          <a:prstGeom prst="ellipse">
            <a:avLst/>
          </a:prstGeom>
          <a:solidFill>
            <a:schemeClr val="bg1"/>
          </a:solidFill>
          <a:ln>
            <a:noFill/>
          </a:ln>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a:solidFill>
                  <a:schemeClr val="accent1"/>
                </a:solidFill>
                <a:latin typeface="+mn-lt"/>
                <a:ea typeface="+mn-ea"/>
              </a:rPr>
              <a:t>3</a:t>
            </a:r>
            <a:endParaRPr lang="zh-CN" altLang="en-US" sz="2000">
              <a:solidFill>
                <a:schemeClr val="accent1"/>
              </a:solidFill>
              <a:latin typeface="+mn-lt"/>
              <a:ea typeface="+mn-ea"/>
            </a:endParaRPr>
          </a:p>
        </p:txBody>
      </p:sp>
      <p:sp>
        <p:nvSpPr>
          <p:cNvPr id="2" name="副标题 2"/>
          <p:cNvSpPr>
            <a:spLocks noGrp="1"/>
          </p:cNvSpPr>
          <p:nvPr>
            <p:custDataLst>
              <p:tags r:id="rId5"/>
            </p:custDataLst>
          </p:nvPr>
        </p:nvSpPr>
        <p:spPr>
          <a:xfrm>
            <a:off x="78105" y="6452235"/>
            <a:ext cx="6226810" cy="432435"/>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
        <p:nvSpPr>
          <p:cNvPr id="12" name="MH_Others_2"/>
          <p:cNvSpPr>
            <a:spLocks noChangeArrowheads="1"/>
          </p:cNvSpPr>
          <p:nvPr>
            <p:custDataLst>
              <p:tags r:id="rId6"/>
            </p:custDataLst>
          </p:nvPr>
        </p:nvSpPr>
        <p:spPr bwMode="auto">
          <a:xfrm>
            <a:off x="482542" y="412680"/>
            <a:ext cx="3238119" cy="1794493"/>
          </a:xfrm>
          <a:prstGeom prst="ellipse">
            <a:avLst/>
          </a:prstGeom>
          <a:solidFill>
            <a:schemeClr val="accent1"/>
          </a:solidFill>
          <a:ln w="0" cmpd="sng">
            <a:solidFill>
              <a:srgbClr val="FFFFFF">
                <a:alpha val="48999"/>
              </a:srgbClr>
            </a:solidFill>
            <a:round/>
          </a:ln>
        </p:spPr>
        <p:txBody>
          <a:bodyPr lIns="0" tIns="0" rIns="0" bIns="0" anchor="ctr">
            <a:normAutofit fontScale="47500" lnSpcReduction="20000"/>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fontAlgn="ctr" hangingPunct="1">
              <a:spcBef>
                <a:spcPct val="0"/>
              </a:spcBef>
              <a:buClrTx/>
              <a:buSzTx/>
              <a:buFont typeface="Arial" panose="020B0604020202020204" pitchFamily="34" charset="0"/>
              <a:buNone/>
            </a:pPr>
            <a:r>
              <a:rPr lang="zh-CN" altLang="en-US" sz="6000" dirty="0">
                <a:solidFill>
                  <a:schemeClr val="bg1"/>
                </a:solidFill>
                <a:latin typeface="+mn-lt"/>
                <a:ea typeface="+mn-ea"/>
              </a:rPr>
              <a:t>怎样培养学生的空间观念？</a:t>
            </a:r>
            <a:endParaRPr lang="zh-CN" altLang="en-US" sz="6000" dirty="0">
              <a:solidFill>
                <a:schemeClr val="bg1"/>
              </a:solidFill>
              <a:latin typeface="+mn-lt"/>
              <a:ea typeface="+mn-ea"/>
            </a:endParaRPr>
          </a:p>
        </p:txBody>
      </p:sp>
      <p:sp>
        <p:nvSpPr>
          <p:cNvPr id="3" name="MH_Entry_1"/>
          <p:cNvSpPr>
            <a:spLocks noChangeArrowheads="1"/>
          </p:cNvSpPr>
          <p:nvPr>
            <p:custDataLst>
              <p:tags r:id="rId7"/>
            </p:custDataLst>
          </p:nvPr>
        </p:nvSpPr>
        <p:spPr bwMode="auto">
          <a:xfrm>
            <a:off x="5935980" y="1488440"/>
            <a:ext cx="5518785" cy="431800"/>
          </a:xfrm>
          <a:prstGeom prst="roundRect">
            <a:avLst>
              <a:gd name="adj" fmla="val 50000"/>
            </a:avLst>
          </a:prstGeom>
          <a:solidFill>
            <a:schemeClr val="accent1"/>
          </a:solidFill>
          <a:ln w="3175" cmpd="sng">
            <a:solidFill>
              <a:srgbClr val="FFFFFF">
                <a:alpha val="48999"/>
              </a:srgbClr>
            </a:solidFill>
            <a:round/>
          </a:ln>
        </p:spPr>
        <p:txBody>
          <a:bodyPr lIns="36000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spcAft>
                <a:spcPts val="1000"/>
              </a:spcAft>
            </a:pPr>
            <a:r>
              <a:rPr altLang="zh-CN" sz="1600" dirty="0">
                <a:solidFill>
                  <a:schemeClr val="bg1"/>
                </a:solidFill>
                <a:latin typeface="Tahoma" panose="020B0604030504040204" pitchFamily="34" charset="0"/>
                <a:ea typeface="宋体" panose="02010600030101010101" pitchFamily="2" charset="-122"/>
                <a:cs typeface="宋体" panose="02010600030101010101" pitchFamily="2" charset="-122"/>
              </a:rPr>
              <a:t>通过想象和推理相结合，帮助学生建立空间观念 </a:t>
            </a:r>
            <a:endParaRPr altLang="zh-CN" sz="1600" dirty="0">
              <a:solidFill>
                <a:schemeClr val="bg1"/>
              </a:solidFill>
              <a:latin typeface="Tahoma" panose="020B0604030504040204" pitchFamily="34" charset="0"/>
              <a:ea typeface="宋体" panose="02010600030101010101" pitchFamily="2" charset="-122"/>
              <a:cs typeface="宋体" panose="02010600030101010101" pitchFamily="2" charset="-122"/>
            </a:endParaRPr>
          </a:p>
        </p:txBody>
      </p:sp>
      <p:sp>
        <p:nvSpPr>
          <p:cNvPr id="16" name="MH_Entry_2"/>
          <p:cNvSpPr>
            <a:spLocks noChangeArrowheads="1"/>
          </p:cNvSpPr>
          <p:nvPr>
            <p:custDataLst>
              <p:tags r:id="rId8"/>
            </p:custDataLst>
          </p:nvPr>
        </p:nvSpPr>
        <p:spPr bwMode="auto">
          <a:xfrm>
            <a:off x="5686425" y="2415540"/>
            <a:ext cx="5118735" cy="497840"/>
          </a:xfrm>
          <a:prstGeom prst="roundRect">
            <a:avLst>
              <a:gd name="adj" fmla="val 50000"/>
            </a:avLst>
          </a:prstGeom>
          <a:solidFill>
            <a:schemeClr val="accent2"/>
          </a:solidFill>
          <a:ln w="3175" cmpd="sng">
            <a:solidFill>
              <a:srgbClr val="FFFFFF">
                <a:alpha val="48999"/>
              </a:srgbClr>
            </a:solidFill>
            <a:round/>
          </a:ln>
        </p:spPr>
        <p:txBody>
          <a:bodyPr lIns="360000" tIns="0" rIns="0" bIns="0" anchor="ctr">
            <a:normAutofit fontScale="90000"/>
          </a:bodyP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zh-CN" altLang="en-US" dirty="0">
                <a:solidFill>
                  <a:schemeClr val="bg1"/>
                </a:solidFill>
                <a:latin typeface="+mn-lt"/>
                <a:ea typeface="+mn-ea"/>
              </a:rPr>
              <a:t> 利用猜想与验证相结合，培养学生的空间观念</a:t>
            </a:r>
            <a:endParaRPr lang="zh-CN" altLang="en-US" dirty="0">
              <a:solidFill>
                <a:schemeClr val="bg1"/>
              </a:solidFill>
              <a:latin typeface="+mn-lt"/>
              <a:ea typeface="+mn-ea"/>
            </a:endParaRPr>
          </a:p>
        </p:txBody>
      </p:sp>
    </p:spTree>
    <p:custDataLst>
      <p:tags r:id="rId9"/>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MH_Number_1"/>
          <p:cNvSpPr>
            <a:spLocks noChangeArrowheads="1"/>
          </p:cNvSpPr>
          <p:nvPr>
            <p:custDataLst>
              <p:tags r:id="rId1"/>
            </p:custDataLst>
          </p:nvPr>
        </p:nvSpPr>
        <p:spPr bwMode="auto">
          <a:xfrm>
            <a:off x="5299272" y="1189377"/>
            <a:ext cx="387350" cy="385762"/>
          </a:xfrm>
          <a:prstGeom prst="ellipse">
            <a:avLst/>
          </a:prstGeom>
          <a:solidFill>
            <a:schemeClr val="bg1"/>
          </a:solidFill>
          <a:ln>
            <a:noFill/>
          </a:ln>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a:solidFill>
                  <a:schemeClr val="accent1"/>
                </a:solidFill>
                <a:latin typeface="+mn-lt"/>
                <a:ea typeface="+mn-ea"/>
              </a:rPr>
              <a:t>1</a:t>
            </a:r>
            <a:endParaRPr lang="zh-CN" altLang="en-US" sz="2000">
              <a:solidFill>
                <a:schemeClr val="accent1"/>
              </a:solidFill>
              <a:latin typeface="+mn-lt"/>
              <a:ea typeface="+mn-ea"/>
            </a:endParaRPr>
          </a:p>
        </p:txBody>
      </p:sp>
      <p:sp>
        <p:nvSpPr>
          <p:cNvPr id="26" name="MH_Number_2"/>
          <p:cNvSpPr>
            <a:spLocks noChangeArrowheads="1"/>
          </p:cNvSpPr>
          <p:nvPr>
            <p:custDataLst>
              <p:tags r:id="rId2"/>
            </p:custDataLst>
          </p:nvPr>
        </p:nvSpPr>
        <p:spPr bwMode="auto">
          <a:xfrm>
            <a:off x="4867472" y="2074444"/>
            <a:ext cx="387350" cy="387350"/>
          </a:xfrm>
          <a:prstGeom prst="ellipse">
            <a:avLst/>
          </a:prstGeom>
          <a:solidFill>
            <a:schemeClr val="bg1"/>
          </a:solidFill>
          <a:ln>
            <a:noFill/>
          </a:ln>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a:solidFill>
                  <a:schemeClr val="accent2"/>
                </a:solidFill>
                <a:latin typeface="+mn-lt"/>
                <a:ea typeface="+mn-ea"/>
              </a:rPr>
              <a:t>2</a:t>
            </a:r>
            <a:endParaRPr lang="zh-CN" altLang="en-US" sz="2000">
              <a:solidFill>
                <a:schemeClr val="accent2"/>
              </a:solidFill>
              <a:latin typeface="+mn-lt"/>
              <a:ea typeface="+mn-ea"/>
            </a:endParaRPr>
          </a:p>
        </p:txBody>
      </p:sp>
      <p:sp>
        <p:nvSpPr>
          <p:cNvPr id="28" name="MH_Entry_3"/>
          <p:cNvSpPr>
            <a:spLocks noChangeArrowheads="1"/>
          </p:cNvSpPr>
          <p:nvPr>
            <p:custDataLst>
              <p:tags r:id="rId3"/>
            </p:custDataLst>
          </p:nvPr>
        </p:nvSpPr>
        <p:spPr bwMode="auto">
          <a:xfrm>
            <a:off x="5006340" y="2981960"/>
            <a:ext cx="3923030" cy="431800"/>
          </a:xfrm>
          <a:prstGeom prst="roundRect">
            <a:avLst>
              <a:gd name="adj" fmla="val 50000"/>
            </a:avLst>
          </a:prstGeom>
          <a:solidFill>
            <a:schemeClr val="accent1"/>
          </a:solidFill>
          <a:ln w="3175" cmpd="sng">
            <a:solidFill>
              <a:srgbClr val="FFFFFF">
                <a:alpha val="48999"/>
              </a:srgbClr>
            </a:solidFill>
            <a:round/>
          </a:ln>
        </p:spPr>
        <p:txBody>
          <a:bodyPr lIns="360000" tIns="0" rIns="0" bIns="0" anchor="ctr">
            <a:normAutofit fontScale="25000"/>
          </a:bodyP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endParaRPr lang="zh-CN" altLang="en-US" dirty="0">
              <a:solidFill>
                <a:schemeClr val="bg1"/>
              </a:solidFill>
              <a:latin typeface="+mn-lt"/>
              <a:ea typeface="+mn-ea"/>
              <a:sym typeface="+mn-ea"/>
            </a:endParaRPr>
          </a:p>
          <a:p>
            <a:pPr algn="ctr"/>
            <a:r>
              <a:rPr lang="zh-CN" altLang="en-US" sz="7200" dirty="0">
                <a:solidFill>
                  <a:schemeClr val="bg1"/>
                </a:solidFill>
                <a:latin typeface="黑体" panose="02010609060101010101" charset="-122"/>
                <a:ea typeface="黑体" panose="02010609060101010101" charset="-122"/>
              </a:rPr>
              <a:t> 再现表象，提升空间观念。</a:t>
            </a:r>
            <a:endParaRPr lang="zh-CN" altLang="en-US" sz="7200" dirty="0">
              <a:solidFill>
                <a:schemeClr val="bg1"/>
              </a:solidFill>
              <a:latin typeface="黑体" panose="02010609060101010101" charset="-122"/>
              <a:ea typeface="黑体" panose="02010609060101010101" charset="-122"/>
            </a:endParaRPr>
          </a:p>
        </p:txBody>
      </p:sp>
      <p:sp>
        <p:nvSpPr>
          <p:cNvPr id="29" name="MH_Number_3"/>
          <p:cNvSpPr>
            <a:spLocks noChangeArrowheads="1"/>
          </p:cNvSpPr>
          <p:nvPr>
            <p:custDataLst>
              <p:tags r:id="rId4"/>
            </p:custDataLst>
          </p:nvPr>
        </p:nvSpPr>
        <p:spPr bwMode="auto">
          <a:xfrm>
            <a:off x="4445197" y="2981736"/>
            <a:ext cx="387350" cy="387350"/>
          </a:xfrm>
          <a:prstGeom prst="ellipse">
            <a:avLst/>
          </a:prstGeom>
          <a:solidFill>
            <a:schemeClr val="bg1"/>
          </a:solidFill>
          <a:ln>
            <a:noFill/>
          </a:ln>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a:solidFill>
                  <a:schemeClr val="accent1"/>
                </a:solidFill>
                <a:latin typeface="+mn-lt"/>
                <a:ea typeface="+mn-ea"/>
              </a:rPr>
              <a:t>3</a:t>
            </a:r>
            <a:endParaRPr lang="zh-CN" altLang="en-US" sz="2000">
              <a:solidFill>
                <a:schemeClr val="accent1"/>
              </a:solidFill>
              <a:latin typeface="+mn-lt"/>
              <a:ea typeface="+mn-ea"/>
            </a:endParaRPr>
          </a:p>
        </p:txBody>
      </p:sp>
      <p:sp>
        <p:nvSpPr>
          <p:cNvPr id="31" name="MH_Entry_4"/>
          <p:cNvSpPr>
            <a:spLocks noChangeArrowheads="1"/>
          </p:cNvSpPr>
          <p:nvPr>
            <p:custDataLst>
              <p:tags r:id="rId5"/>
            </p:custDataLst>
          </p:nvPr>
        </p:nvSpPr>
        <p:spPr bwMode="auto">
          <a:xfrm>
            <a:off x="4622165" y="3822065"/>
            <a:ext cx="4096385" cy="431800"/>
          </a:xfrm>
          <a:prstGeom prst="roundRect">
            <a:avLst>
              <a:gd name="adj" fmla="val 50000"/>
            </a:avLst>
          </a:prstGeom>
          <a:solidFill>
            <a:schemeClr val="accent2"/>
          </a:solidFill>
          <a:ln w="3175" cmpd="sng">
            <a:solidFill>
              <a:srgbClr val="FFFFFF">
                <a:alpha val="48999"/>
              </a:srgbClr>
            </a:solidFill>
            <a:round/>
          </a:ln>
        </p:spPr>
        <p:txBody>
          <a:bodyPr lIns="360000" tIns="0" rIns="0" bIns="0" anchor="ctr">
            <a:normAutofit/>
          </a:bodyP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zh-CN" altLang="en-US" dirty="0">
                <a:solidFill>
                  <a:schemeClr val="bg1"/>
                </a:solidFill>
                <a:latin typeface="黑体" panose="02010609060101010101" charset="-122"/>
                <a:ea typeface="黑体" panose="02010609060101010101" charset="-122"/>
              </a:rPr>
              <a:t>精心设计练习，巩固空间观念</a:t>
            </a:r>
            <a:endParaRPr lang="zh-CN" altLang="en-US" dirty="0">
              <a:solidFill>
                <a:schemeClr val="bg1"/>
              </a:solidFill>
              <a:latin typeface="黑体" panose="02010609060101010101" charset="-122"/>
              <a:ea typeface="黑体" panose="02010609060101010101" charset="-122"/>
            </a:endParaRPr>
          </a:p>
        </p:txBody>
      </p:sp>
      <p:sp>
        <p:nvSpPr>
          <p:cNvPr id="32" name="MH_Number_4"/>
          <p:cNvSpPr>
            <a:spLocks noChangeArrowheads="1"/>
          </p:cNvSpPr>
          <p:nvPr>
            <p:custDataLst>
              <p:tags r:id="rId6"/>
            </p:custDataLst>
          </p:nvPr>
        </p:nvSpPr>
        <p:spPr bwMode="auto">
          <a:xfrm>
            <a:off x="4235012" y="3822036"/>
            <a:ext cx="387350" cy="385762"/>
          </a:xfrm>
          <a:prstGeom prst="ellipse">
            <a:avLst/>
          </a:prstGeom>
          <a:solidFill>
            <a:schemeClr val="bg1"/>
          </a:solidFill>
          <a:ln>
            <a:noFill/>
          </a:ln>
        </p:spPr>
        <p:txBody>
          <a:bodyPr lIns="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en-US" sz="2000">
                <a:solidFill>
                  <a:schemeClr val="accent2"/>
                </a:solidFill>
                <a:latin typeface="+mn-lt"/>
                <a:ea typeface="+mn-ea"/>
              </a:rPr>
              <a:t>4</a:t>
            </a:r>
            <a:endParaRPr lang="zh-CN" altLang="en-US" sz="2000">
              <a:solidFill>
                <a:schemeClr val="accent2"/>
              </a:solidFill>
              <a:latin typeface="+mn-lt"/>
              <a:ea typeface="+mn-ea"/>
            </a:endParaRPr>
          </a:p>
        </p:txBody>
      </p:sp>
      <p:sp>
        <p:nvSpPr>
          <p:cNvPr id="2" name="副标题 2"/>
          <p:cNvSpPr>
            <a:spLocks noGrp="1"/>
          </p:cNvSpPr>
          <p:nvPr>
            <p:custDataLst>
              <p:tags r:id="rId7"/>
            </p:custDataLst>
          </p:nvPr>
        </p:nvSpPr>
        <p:spPr>
          <a:xfrm>
            <a:off x="78105" y="6452235"/>
            <a:ext cx="6226810" cy="432435"/>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
        <p:nvSpPr>
          <p:cNvPr id="14" name="MH_Others_2"/>
          <p:cNvSpPr>
            <a:spLocks noChangeArrowheads="1"/>
          </p:cNvSpPr>
          <p:nvPr>
            <p:custDataLst>
              <p:tags r:id="rId8"/>
            </p:custDataLst>
          </p:nvPr>
        </p:nvSpPr>
        <p:spPr bwMode="auto">
          <a:xfrm>
            <a:off x="482542" y="412680"/>
            <a:ext cx="3238119" cy="1794493"/>
          </a:xfrm>
          <a:prstGeom prst="ellipse">
            <a:avLst/>
          </a:prstGeom>
          <a:solidFill>
            <a:schemeClr val="accent1"/>
          </a:solidFill>
          <a:ln w="0" cmpd="sng">
            <a:solidFill>
              <a:srgbClr val="FFFFFF">
                <a:alpha val="48999"/>
              </a:srgbClr>
            </a:solidFill>
            <a:round/>
          </a:ln>
        </p:spPr>
        <p:txBody>
          <a:bodyPr lIns="0" tIns="0" rIns="0" bIns="0" anchor="ctr">
            <a:normAutofit fontScale="47500" lnSpcReduction="20000"/>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fontAlgn="ctr" hangingPunct="1">
              <a:spcBef>
                <a:spcPct val="0"/>
              </a:spcBef>
              <a:buClrTx/>
              <a:buSzTx/>
              <a:buFont typeface="Arial" panose="020B0604020202020204" pitchFamily="34" charset="0"/>
              <a:buNone/>
            </a:pPr>
            <a:r>
              <a:rPr lang="zh-CN" altLang="en-US" sz="6000" dirty="0">
                <a:solidFill>
                  <a:schemeClr val="bg1"/>
                </a:solidFill>
                <a:latin typeface="+mn-lt"/>
                <a:ea typeface="+mn-ea"/>
              </a:rPr>
              <a:t>怎样培养学生的空间观念？</a:t>
            </a:r>
            <a:endParaRPr lang="zh-CN" altLang="en-US" sz="6000" dirty="0">
              <a:solidFill>
                <a:schemeClr val="bg1"/>
              </a:solidFill>
              <a:latin typeface="+mn-lt"/>
              <a:ea typeface="+mn-ea"/>
            </a:endParaRPr>
          </a:p>
        </p:txBody>
      </p:sp>
      <p:sp>
        <p:nvSpPr>
          <p:cNvPr id="12" name="MH_Entry_1"/>
          <p:cNvSpPr>
            <a:spLocks noChangeArrowheads="1"/>
          </p:cNvSpPr>
          <p:nvPr>
            <p:custDataLst>
              <p:tags r:id="rId9"/>
            </p:custDataLst>
          </p:nvPr>
        </p:nvSpPr>
        <p:spPr bwMode="auto">
          <a:xfrm>
            <a:off x="5961380" y="1189355"/>
            <a:ext cx="5518785" cy="431800"/>
          </a:xfrm>
          <a:prstGeom prst="roundRect">
            <a:avLst>
              <a:gd name="adj" fmla="val 50000"/>
            </a:avLst>
          </a:prstGeom>
          <a:solidFill>
            <a:schemeClr val="accent1"/>
          </a:solidFill>
          <a:ln w="3175" cmpd="sng">
            <a:solidFill>
              <a:srgbClr val="FFFFFF">
                <a:alpha val="48999"/>
              </a:srgbClr>
            </a:solidFill>
            <a:round/>
          </a:ln>
        </p:spPr>
        <p:txBody>
          <a:bodyPr lIns="360000" tIns="0" rIns="0" bIns="0" anchor="ct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spcAft>
                <a:spcPts val="1000"/>
              </a:spcAft>
            </a:pPr>
            <a:r>
              <a:rPr altLang="zh-CN" sz="1600" dirty="0">
                <a:solidFill>
                  <a:schemeClr val="bg1"/>
                </a:solidFill>
                <a:latin typeface="Tahoma" panose="020B0604030504040204" pitchFamily="34" charset="0"/>
                <a:ea typeface="宋体" panose="02010600030101010101" pitchFamily="2" charset="-122"/>
                <a:cs typeface="宋体" panose="02010600030101010101" pitchFamily="2" charset="-122"/>
              </a:rPr>
              <a:t>通过想象和推理相结合，帮助学生建立空间观念 </a:t>
            </a:r>
            <a:endParaRPr altLang="zh-CN" sz="1600" dirty="0">
              <a:solidFill>
                <a:schemeClr val="bg1"/>
              </a:solidFill>
              <a:latin typeface="Tahoma" panose="020B0604030504040204" pitchFamily="34" charset="0"/>
              <a:ea typeface="宋体" panose="02010600030101010101" pitchFamily="2" charset="-122"/>
              <a:cs typeface="宋体" panose="02010600030101010101" pitchFamily="2" charset="-122"/>
            </a:endParaRPr>
          </a:p>
        </p:txBody>
      </p:sp>
      <p:sp>
        <p:nvSpPr>
          <p:cNvPr id="16" name="MH_Entry_2"/>
          <p:cNvSpPr>
            <a:spLocks noChangeArrowheads="1"/>
          </p:cNvSpPr>
          <p:nvPr>
            <p:custDataLst>
              <p:tags r:id="rId10"/>
            </p:custDataLst>
          </p:nvPr>
        </p:nvSpPr>
        <p:spPr bwMode="auto">
          <a:xfrm>
            <a:off x="5400675" y="2074545"/>
            <a:ext cx="5118735" cy="497840"/>
          </a:xfrm>
          <a:prstGeom prst="roundRect">
            <a:avLst>
              <a:gd name="adj" fmla="val 50000"/>
            </a:avLst>
          </a:prstGeom>
          <a:solidFill>
            <a:schemeClr val="accent2"/>
          </a:solidFill>
          <a:ln w="3175" cmpd="sng">
            <a:solidFill>
              <a:srgbClr val="FFFFFF">
                <a:alpha val="48999"/>
              </a:srgbClr>
            </a:solidFill>
            <a:round/>
          </a:ln>
        </p:spPr>
        <p:txBody>
          <a:bodyPr lIns="360000" tIns="0" rIns="0" bIns="0" anchor="ctr">
            <a:normAutofit fontScale="90000"/>
          </a:bodyP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幼圆" panose="02010509060101010101" pitchFamily="49" charset="-122"/>
              </a:defRPr>
            </a:lvl9pPr>
          </a:lstStyle>
          <a:p>
            <a:pPr algn="ctr"/>
            <a:r>
              <a:rPr lang="zh-CN" altLang="en-US" dirty="0">
                <a:solidFill>
                  <a:schemeClr val="bg1"/>
                </a:solidFill>
                <a:latin typeface="+mn-lt"/>
                <a:ea typeface="+mn-ea"/>
              </a:rPr>
              <a:t> 利用猜想与验证相结合，培养学生的空间观念</a:t>
            </a:r>
            <a:endParaRPr lang="zh-CN" altLang="en-US" dirty="0">
              <a:solidFill>
                <a:schemeClr val="bg1"/>
              </a:solidFill>
              <a:latin typeface="+mn-lt"/>
              <a:ea typeface="+mn-ea"/>
            </a:endParaRPr>
          </a:p>
        </p:txBody>
      </p:sp>
    </p:spTree>
    <p:custDataLst>
      <p:tags r:id="rId1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1"/>
            </p:custDataLst>
          </p:nvPr>
        </p:nvSpPr>
        <p:spPr>
          <a:xfrm>
            <a:off x="791210" y="603250"/>
            <a:ext cx="10359390" cy="939800"/>
          </a:xfrm>
          <a:prstGeom prst="rect">
            <a:avLst/>
          </a:prstGeom>
        </p:spPr>
        <p:txBody>
          <a:bodyPr vert="horz" lIns="91440" tIns="45720" rIns="91440" bIns="45720" rtlCol="0" anchor="ctr" anchorCtr="0">
            <a:noAutofit/>
          </a:bodyPr>
          <a:lstStyle>
            <a:defPPr>
              <a:defRPr lang="zh-CN"/>
            </a:defPPr>
            <a:lvl1pPr>
              <a:defRPr sz="3600" b="1">
                <a:solidFill>
                  <a:schemeClr val="accent1"/>
                </a:solidFill>
                <a:latin typeface="+mj-lt"/>
                <a:ea typeface="+mj-ea"/>
                <a:cs typeface="+mj-cs"/>
              </a:defRPr>
            </a:lvl1pPr>
          </a:lstStyle>
          <a:p>
            <a:pPr>
              <a:spcAft>
                <a:spcPts val="1000"/>
              </a:spcAft>
            </a:pPr>
            <a:r>
              <a:rPr lang="zh-CN" altLang="en-US" dirty="0"/>
              <a:t>一</a:t>
            </a:r>
            <a:r>
              <a:rPr lang="zh-CN" altLang="en-US" dirty="0" smtClean="0"/>
              <a:t>、</a:t>
            </a:r>
            <a:r>
              <a:rPr altLang="zh-CN" dirty="0"/>
              <a:t>联系生活，充分感知，建立空间观念</a:t>
            </a:r>
            <a:endParaRPr altLang="zh-CN" dirty="0"/>
          </a:p>
        </p:txBody>
      </p:sp>
      <p:sp>
        <p:nvSpPr>
          <p:cNvPr id="4113" name="WordArt 17"/>
          <p:cNvSpPr>
            <a:spLocks noTextEdit="1"/>
          </p:cNvSpPr>
          <p:nvPr/>
        </p:nvSpPr>
        <p:spPr>
          <a:xfrm flipV="1">
            <a:off x="2711450" y="4868863"/>
            <a:ext cx="431800" cy="215900"/>
          </a:xfrm>
          <a:prstGeom prst="rect">
            <a:avLst/>
          </a:prstGeom>
        </p:spPr>
        <p:txBody>
          <a:bodyPr wrap="none" fromWordArt="1">
            <a:prstTxWarp prst="textArchUp">
              <a:avLst>
                <a:gd name="adj" fmla="val 10800000"/>
              </a:avLst>
            </a:prstTxWarp>
            <a:normAutofit fontScale="25000" lnSpcReduction="20000"/>
          </a:bodyPr>
          <a:lstStyle/>
          <a:p>
            <a:pPr algn="ctr"/>
            <a:endParaRPr lang="zh-CN" altLang="en-US" sz="3600" dirty="0">
              <a:ln w="9525" cap="flat" cmpd="sng">
                <a:solidFill>
                  <a:srgbClr val="000000"/>
                </a:solidFill>
                <a:prstDash val="solid"/>
                <a:headEnd type="none" w="med" len="med"/>
                <a:tailEnd type="none" w="med" len="med"/>
              </a:ln>
              <a:solidFill>
                <a:srgbClr val="000000"/>
              </a:solidFill>
              <a:latin typeface="宋体" panose="02010600030101010101" pitchFamily="2" charset="-122"/>
              <a:ea typeface="宋体" panose="02010600030101010101" pitchFamily="2" charset="-122"/>
            </a:endParaRPr>
          </a:p>
        </p:txBody>
      </p:sp>
      <p:sp>
        <p:nvSpPr>
          <p:cNvPr id="4110" name="WordArt 14"/>
          <p:cNvSpPr>
            <a:spLocks noTextEdit="1"/>
          </p:cNvSpPr>
          <p:nvPr/>
        </p:nvSpPr>
        <p:spPr>
          <a:xfrm>
            <a:off x="6022975" y="5876925"/>
            <a:ext cx="73025" cy="144463"/>
          </a:xfrm>
          <a:prstGeom prst="rect">
            <a:avLst/>
          </a:prstGeom>
        </p:spPr>
        <p:txBody>
          <a:bodyPr wrap="none" fromWordArt="1">
            <a:prstTxWarp prst="textArchUp">
              <a:avLst>
                <a:gd name="adj" fmla="val 10800000"/>
              </a:avLst>
            </a:prstTxWarp>
            <a:normAutofit fontScale="25000" lnSpcReduction="20000"/>
          </a:bodyPr>
          <a:lstStyle/>
          <a:p>
            <a:pPr algn="ctr"/>
            <a:endParaRPr lang="zh-CN" altLang="en-US" sz="3600" dirty="0">
              <a:ln w="9525" cap="flat" cmpd="sng">
                <a:solidFill>
                  <a:srgbClr val="000000"/>
                </a:solidFill>
                <a:prstDash val="solid"/>
                <a:headEnd type="none" w="med" len="med"/>
                <a:tailEnd type="none" w="med" len="med"/>
              </a:ln>
              <a:solidFill>
                <a:srgbClr val="000000"/>
              </a:solidFill>
              <a:latin typeface="宋体" panose="02010600030101010101" pitchFamily="2" charset="-122"/>
              <a:ea typeface="宋体" panose="02010600030101010101" pitchFamily="2" charset="-122"/>
            </a:endParaRPr>
          </a:p>
        </p:txBody>
      </p:sp>
      <p:sp>
        <p:nvSpPr>
          <p:cNvPr id="2" name="副标题 2"/>
          <p:cNvSpPr>
            <a:spLocks noGrp="1"/>
          </p:cNvSpPr>
          <p:nvPr>
            <p:custDataLst>
              <p:tags r:id="rId2"/>
            </p:custDataLst>
          </p:nvPr>
        </p:nvSpPr>
        <p:spPr>
          <a:xfrm>
            <a:off x="78105" y="6307455"/>
            <a:ext cx="6226810" cy="4324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
        <p:nvSpPr>
          <p:cNvPr id="4" name="文本框 3"/>
          <p:cNvSpPr txBox="1"/>
          <p:nvPr/>
        </p:nvSpPr>
        <p:spPr>
          <a:xfrm>
            <a:off x="-209901" y="2872117"/>
            <a:ext cx="10436269" cy="2104696"/>
          </a:xfrm>
          <a:prstGeom prst="rect">
            <a:avLst/>
          </a:prstGeom>
          <a:noFill/>
        </p:spPr>
        <p:txBody>
          <a:bodyPr wrap="square" rtlCol="0">
            <a:spAutoFit/>
          </a:bodyPr>
          <a:lstStyle/>
          <a:p>
            <a:endParaRPr lang="zh-CN" altLang="en-US" dirty="0"/>
          </a:p>
        </p:txBody>
      </p:sp>
      <p:sp>
        <p:nvSpPr>
          <p:cNvPr id="5" name="矩形 4"/>
          <p:cNvSpPr/>
          <p:nvPr/>
        </p:nvSpPr>
        <p:spPr>
          <a:xfrm>
            <a:off x="1311231" y="1998506"/>
            <a:ext cx="8003628" cy="4615815"/>
          </a:xfrm>
          <a:prstGeom prst="rect">
            <a:avLst/>
          </a:prstGeom>
        </p:spPr>
        <p:txBody>
          <a:bodyPr wrap="square">
            <a:spAutoFit/>
          </a:bodyPr>
          <a:lstStyle/>
          <a:p>
            <a:pPr>
              <a:lnSpc>
                <a:spcPct val="150000"/>
              </a:lnSpc>
            </a:pPr>
            <a:r>
              <a:rPr lang="en-US" altLang="zh-CN" sz="2400" dirty="0"/>
              <a:t>      </a:t>
            </a:r>
            <a:r>
              <a:rPr sz="2800" dirty="0">
                <a:latin typeface="楷体" panose="02010609060101010101" pitchFamily="49" charset="-122"/>
                <a:ea typeface="楷体" panose="02010609060101010101" pitchFamily="49" charset="-122"/>
              </a:rPr>
              <a:t>在教学时，要联系生活实际，提供实物形体</a:t>
            </a:r>
            <a:r>
              <a:rPr lang="zh-CN" sz="2800" dirty="0">
                <a:latin typeface="楷体" panose="02010609060101010101" pitchFamily="49" charset="-122"/>
                <a:ea typeface="楷体" panose="02010609060101010101" pitchFamily="49" charset="-122"/>
              </a:rPr>
              <a:t>或者直观图</a:t>
            </a:r>
            <a:r>
              <a:rPr sz="2800" dirty="0">
                <a:latin typeface="楷体" panose="02010609060101010101" pitchFamily="49" charset="-122"/>
                <a:ea typeface="楷体" panose="02010609060101010101" pitchFamily="49" charset="-122"/>
              </a:rPr>
              <a:t>让学生观察，丰富学生的直观经验，引导学生在观察</a:t>
            </a:r>
            <a:r>
              <a:rPr lang="zh-CN" sz="2800" dirty="0">
                <a:latin typeface="楷体" panose="02010609060101010101" pitchFamily="49" charset="-122"/>
                <a:ea typeface="楷体" panose="02010609060101010101" pitchFamily="49" charset="-122"/>
              </a:rPr>
              <a:t>、</a:t>
            </a:r>
            <a:r>
              <a:rPr sz="2800" dirty="0">
                <a:latin typeface="楷体" panose="02010609060101010101" pitchFamily="49" charset="-122"/>
                <a:ea typeface="楷体" panose="02010609060101010101" pitchFamily="49" charset="-122"/>
              </a:rPr>
              <a:t>感知，形成初步的空间知觉。</a:t>
            </a:r>
            <a:r>
              <a:rPr lang="zh-CN" sz="2800" dirty="0">
                <a:latin typeface="楷体" panose="02010609060101010101" pitchFamily="49" charset="-122"/>
                <a:ea typeface="楷体" panose="02010609060101010101" pitchFamily="49" charset="-122"/>
              </a:rPr>
              <a:t>那</a:t>
            </a:r>
            <a:r>
              <a:rPr sz="2800" dirty="0">
                <a:latin typeface="楷体" panose="02010609060101010101" pitchFamily="49" charset="-122"/>
                <a:ea typeface="楷体" panose="02010609060101010101" pitchFamily="49" charset="-122"/>
              </a:rPr>
              <a:t>再根据图形来找实物，从对小件物体的感知再到大件物体的感知，</a:t>
            </a:r>
            <a:r>
              <a:rPr lang="zh-CN" sz="2800" dirty="0">
                <a:latin typeface="楷体" panose="02010609060101010101" pitchFamily="49" charset="-122"/>
                <a:ea typeface="楷体" panose="02010609060101010101" pitchFamily="49" charset="-122"/>
              </a:rPr>
              <a:t>就</a:t>
            </a:r>
            <a:r>
              <a:rPr sz="2800" dirty="0">
                <a:latin typeface="楷体" panose="02010609060101010101" pitchFamily="49" charset="-122"/>
                <a:ea typeface="楷体" panose="02010609060101010101" pitchFamily="49" charset="-122"/>
              </a:rPr>
              <a:t>初步建立了这些立体图形的空间表象。</a:t>
            </a:r>
            <a:endParaRPr sz="2800" dirty="0">
              <a:latin typeface="楷体" panose="02010609060101010101" pitchFamily="49" charset="-122"/>
              <a:ea typeface="楷体" panose="02010609060101010101" pitchFamily="49" charset="-122"/>
            </a:endParaRPr>
          </a:p>
          <a:p>
            <a:pPr>
              <a:lnSpc>
                <a:spcPct val="150000"/>
              </a:lnSpc>
            </a:pPr>
            <a:endParaRPr sz="2800" dirty="0">
              <a:latin typeface="楷体" panose="02010609060101010101" pitchFamily="49" charset="-122"/>
              <a:ea typeface="楷体" panose="02010609060101010101" pitchFamily="49" charset="-122"/>
            </a:endParaRPr>
          </a:p>
        </p:txBody>
      </p:sp>
    </p:spTree>
    <p:custDataLst>
      <p:tags r:id="rId3"/>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p:txBody>
          <a:bodyPr/>
          <a:lstStyle/>
          <a:p>
            <a:r>
              <a:rPr lang="zh-CN" altLang="en-US" sz="3600" dirty="0">
                <a:latin typeface="+mj-lt"/>
                <a:ea typeface="+mj-ea"/>
              </a:rPr>
              <a:t>解读空间观念</a:t>
            </a:r>
            <a:endParaRPr lang="en-US" altLang="zh-CN" sz="3600" dirty="0">
              <a:latin typeface="+mj-lt"/>
              <a:ea typeface="+mj-ea"/>
            </a:endParaRPr>
          </a:p>
        </p:txBody>
      </p:sp>
      <p:sp>
        <p:nvSpPr>
          <p:cNvPr id="2" name="副标题 2"/>
          <p:cNvSpPr>
            <a:spLocks noGrp="1"/>
          </p:cNvSpPr>
          <p:nvPr>
            <p:custDataLst>
              <p:tags r:id="rId2"/>
            </p:custDataLst>
          </p:nvPr>
        </p:nvSpPr>
        <p:spPr>
          <a:xfrm>
            <a:off x="78105" y="6452235"/>
            <a:ext cx="6226810" cy="432435"/>
          </a:xfrm>
          <a:prstGeom prst="rect">
            <a:avLst/>
          </a:prstGeom>
        </p:spPr>
        <p:txBody>
          <a:bodyPr vert="horz" lIns="91440" tIns="45720" rIns="91440" bIns="45720" rtlCol="0">
            <a:normAutofit fontScale="90000"/>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a:t>
            </a:r>
            <a:r>
              <a:rPr lang="zh-CN" altLang="en-US" sz="2400" b="1" dirty="0" smtClean="0">
                <a:solidFill>
                  <a:schemeClr val="bg2"/>
                </a:solidFill>
                <a:latin typeface="+mj-lt"/>
                <a:ea typeface="+mj-ea"/>
                <a:cs typeface="+mj-cs"/>
              </a:rPr>
              <a:t>梁爽</a:t>
            </a:r>
            <a:endParaRPr lang="zh-CN" altLang="en-US" sz="2400" b="1" dirty="0">
              <a:solidFill>
                <a:schemeClr val="bg2"/>
              </a:solidFill>
              <a:latin typeface="+mj-lt"/>
              <a:ea typeface="+mj-ea"/>
              <a:cs typeface="+mj-cs"/>
            </a:endParaRPr>
          </a:p>
        </p:txBody>
      </p:sp>
      <p:sp>
        <p:nvSpPr>
          <p:cNvPr id="7" name="内容占位符 6"/>
          <p:cNvSpPr>
            <a:spLocks noGrp="1"/>
          </p:cNvSpPr>
          <p:nvPr>
            <p:ph sz="half" idx="1"/>
            <p:custDataLst>
              <p:tags r:id="rId3"/>
            </p:custDataLst>
          </p:nvPr>
        </p:nvSpPr>
        <p:spPr>
          <a:xfrm>
            <a:off x="795444" y="1930084"/>
            <a:ext cx="4184035" cy="3880772"/>
          </a:xfrm>
        </p:spPr>
        <p:txBody>
          <a:bodyPr>
            <a:normAutofit fontScale="90000" lnSpcReduction="10000"/>
          </a:bodyPr>
          <a:lstStyle/>
          <a:p>
            <a:pPr>
              <a:lnSpc>
                <a:spcPct val="150000"/>
              </a:lnSpc>
            </a:pPr>
            <a:r>
              <a:rPr lang="en-US" altLang="zh-CN" sz="2800">
                <a:latin typeface="+mn-lt"/>
                <a:ea typeface="+mn-ea"/>
              </a:rPr>
              <a:t>空间观念是义务教育阶段通过图形与几何内容的学习对学生在这些方面的要求以及需要达成的目标，是义务教育阶段培养学生初步的创新精神和实践能力所需要的基本要素；</a:t>
            </a:r>
            <a:endParaRPr lang="en-US" altLang="zh-CN" sz="2800">
              <a:latin typeface="+mn-lt"/>
              <a:ea typeface="+mn-ea"/>
            </a:endParaRPr>
          </a:p>
        </p:txBody>
      </p:sp>
    </p:spTree>
    <p:custDataLst>
      <p:tags r:id="rId4"/>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txBox="1"/>
          <p:nvPr>
            <p:custDataLst>
              <p:tags r:id="rId1"/>
            </p:custDataLst>
          </p:nvPr>
        </p:nvSpPr>
        <p:spPr>
          <a:xfrm>
            <a:off x="234345" y="790893"/>
            <a:ext cx="11055350" cy="709613"/>
          </a:xfrm>
          <a:prstGeom prst="rect">
            <a:avLst/>
          </a:prstGeom>
        </p:spPr>
        <p:txBody>
          <a:bodyPr vert="horz" lIns="91440" tIns="45720" rIns="91440" bIns="45720" rtlCol="0" anchor="ctr">
            <a:normAutofit lnSpcReduction="20000"/>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pPr>
              <a:spcAft>
                <a:spcPts val="0"/>
              </a:spcAft>
              <a:buFontTx/>
            </a:pPr>
            <a:r>
              <a:rPr lang="zh-CN" altLang="en-US" sz="3600" dirty="0">
                <a:solidFill>
                  <a:schemeClr val="accent1"/>
                </a:solidFill>
                <a:effectLst>
                  <a:outerShdw blurRad="38100" dist="25400" dir="5400000" algn="ctr" rotWithShape="0">
                    <a:srgbClr val="6E747A">
                      <a:alpha val="43000"/>
                    </a:srgbClr>
                  </a:outerShdw>
                </a:effectLst>
                <a:latin typeface="+mj-ea"/>
                <a:ea typeface="+mj-ea"/>
                <a:sym typeface="+mn-ea"/>
              </a:rPr>
              <a:t>二、</a:t>
            </a:r>
            <a:r>
              <a:rPr altLang="zh-CN" sz="3600" dirty="0">
                <a:solidFill>
                  <a:schemeClr val="accent1"/>
                </a:solidFill>
                <a:latin typeface="+mj-lt"/>
                <a:ea typeface="+mj-ea"/>
                <a:sym typeface="+mn-ea"/>
              </a:rPr>
              <a:t>利用猜想与验证相结合，培养学生的空间观念</a:t>
            </a:r>
            <a:endParaRPr altLang="zh-CN" sz="3600" dirty="0">
              <a:solidFill>
                <a:schemeClr val="accent1"/>
              </a:solidFill>
              <a:latin typeface="+mj-lt"/>
              <a:ea typeface="+mj-ea"/>
            </a:endParaRPr>
          </a:p>
          <a:p>
            <a:pPr>
              <a:spcAft>
                <a:spcPts val="0"/>
              </a:spcAft>
              <a:buFontTx/>
            </a:pPr>
            <a:r>
              <a:rPr lang="zh-CN" altLang="en-US" sz="1200" dirty="0">
                <a:solidFill>
                  <a:schemeClr val="accent1"/>
                </a:solidFill>
                <a:latin typeface="+mj-lt"/>
                <a:ea typeface="+mj-ea"/>
              </a:rPr>
              <a:t> </a:t>
            </a:r>
            <a:endParaRPr lang="zh-CN" altLang="en-US" sz="1200" dirty="0">
              <a:solidFill>
                <a:schemeClr val="accent1"/>
              </a:solidFill>
              <a:latin typeface="+mj-lt"/>
              <a:ea typeface="+mj-ea"/>
            </a:endParaRPr>
          </a:p>
        </p:txBody>
      </p:sp>
      <p:sp>
        <p:nvSpPr>
          <p:cNvPr id="4" name="副标题 2"/>
          <p:cNvSpPr>
            <a:spLocks noGrp="1"/>
          </p:cNvSpPr>
          <p:nvPr>
            <p:custDataLst>
              <p:tags r:id="rId2"/>
            </p:custDataLst>
          </p:nvPr>
        </p:nvSpPr>
        <p:spPr>
          <a:xfrm>
            <a:off x="38100" y="6255385"/>
            <a:ext cx="6226810" cy="4324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
        <p:nvSpPr>
          <p:cNvPr id="2" name="文本框 1"/>
          <p:cNvSpPr txBox="1"/>
          <p:nvPr/>
        </p:nvSpPr>
        <p:spPr>
          <a:xfrm>
            <a:off x="1410970" y="2367280"/>
            <a:ext cx="8040370" cy="2306955"/>
          </a:xfrm>
          <a:prstGeom prst="rect">
            <a:avLst/>
          </a:prstGeom>
          <a:noFill/>
        </p:spPr>
        <p:txBody>
          <a:bodyPr wrap="square" rtlCol="0">
            <a:spAutoFit/>
          </a:bodyPr>
          <a:p>
            <a:r>
              <a:rPr lang="en-US" altLang="zh-CN" sz="2400">
                <a:ea typeface="+mj-ea"/>
              </a:rPr>
              <a:t>  </a:t>
            </a:r>
            <a:r>
              <a:rPr lang="en-US" altLang="zh-CN" sz="3200">
                <a:ea typeface="+mj-ea"/>
              </a:rPr>
              <a:t>   </a:t>
            </a:r>
            <a:r>
              <a:rPr sz="2800" dirty="0">
                <a:latin typeface="楷体" panose="02010609060101010101" pitchFamily="49" charset="-122"/>
                <a:ea typeface="楷体" panose="02010609060101010101" pitchFamily="49" charset="-122"/>
              </a:rPr>
              <a:t>学生通过多种活动和体验，在多种感官的协同作用下形成鲜明的表象。再通过不断地猜想、验证，促进学生对知识的理解。在有效的活动中，学生刚刚获得的表象在猜想、验证过程中不断调整、矫正、建构，在体验中逐步内化。</a:t>
            </a:r>
            <a:endParaRPr sz="2800" dirty="0">
              <a:latin typeface="楷体" panose="02010609060101010101" pitchFamily="49" charset="-122"/>
              <a:ea typeface="楷体" panose="02010609060101010101" pitchFamily="49" charset="-122"/>
            </a:endParaRPr>
          </a:p>
        </p:txBody>
      </p:sp>
    </p:spTree>
    <p:custDataLst>
      <p:tags r:id="rId3"/>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7210" y="2306955"/>
            <a:ext cx="8463915" cy="3107690"/>
          </a:xfrm>
          <a:prstGeom prst="rect">
            <a:avLst/>
          </a:prstGeom>
          <a:noFill/>
        </p:spPr>
        <p:txBody>
          <a:bodyPr wrap="square" rtlCol="0">
            <a:spAutoFit/>
          </a:bodyPr>
          <a:lstStyle/>
          <a:p>
            <a:pPr indent="304800" algn="just">
              <a:spcAft>
                <a:spcPts val="0"/>
              </a:spcAft>
            </a:pPr>
            <a:r>
              <a:rPr lang="en-US" altLang="zh-CN" sz="2800" dirty="0">
                <a:latin typeface="楷体" panose="02010609060101010101" pitchFamily="49" charset="-122"/>
                <a:ea typeface="楷体" panose="02010609060101010101" pitchFamily="49" charset="-122"/>
                <a:cs typeface="Times New Roman" panose="02020603050405020304" pitchFamily="18" charset="0"/>
              </a:rPr>
              <a:t>  </a:t>
            </a:r>
            <a:r>
              <a:rPr lang="zh-CN" altLang="zh-CN" sz="2800" dirty="0">
                <a:latin typeface="楷体" panose="02010609060101010101" pitchFamily="49" charset="-122"/>
                <a:ea typeface="楷体" panose="02010609060101010101" pitchFamily="49" charset="-122"/>
                <a:cs typeface="Times New Roman" panose="02020603050405020304" pitchFamily="18" charset="0"/>
              </a:rPr>
              <a:t>在动手操作后，要适当地加强学生的想象，通过想象再现操作后形成的表象，来使学生的空间观念得到进一步的提升。语言是思维的外壳，学生通过语言的描述，可充分反应学生对这些立体图形所形成表象是怎样的，然后老师可以有针对性地进行指导，使学生脑中的表象越来越清晰，越来越准确，学生的空间观念就会越来越精准。</a:t>
            </a:r>
            <a:endParaRPr lang="zh-CN" altLang="zh-CN" sz="2800" dirty="0">
              <a:latin typeface="楷体" panose="02010609060101010101" pitchFamily="49" charset="-122"/>
              <a:ea typeface="楷体" panose="02010609060101010101" pitchFamily="49" charset="-122"/>
              <a:cs typeface="Times New Roman" panose="02020603050405020304" pitchFamily="18" charset="0"/>
            </a:endParaRPr>
          </a:p>
        </p:txBody>
      </p:sp>
      <p:sp>
        <p:nvSpPr>
          <p:cNvPr id="10" name="标题 1"/>
          <p:cNvSpPr txBox="1"/>
          <p:nvPr>
            <p:custDataLst>
              <p:tags r:id="rId1"/>
            </p:custDataLst>
          </p:nvPr>
        </p:nvSpPr>
        <p:spPr>
          <a:xfrm>
            <a:off x="353090" y="797878"/>
            <a:ext cx="11055350" cy="7096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pPr>
              <a:spcAft>
                <a:spcPts val="0"/>
              </a:spcAft>
              <a:buFontTx/>
            </a:pPr>
            <a:r>
              <a:rPr lang="zh-CN" altLang="en-US" sz="3600" dirty="0">
                <a:solidFill>
                  <a:schemeClr val="accent1"/>
                </a:solidFill>
                <a:latin typeface="+mj-lt"/>
                <a:ea typeface="+mj-ea"/>
              </a:rPr>
              <a:t>三、 再现表象，提升空间观念</a:t>
            </a:r>
            <a:endParaRPr lang="zh-CN" altLang="en-US" sz="3600" dirty="0">
              <a:solidFill>
                <a:schemeClr val="accent1"/>
              </a:solidFill>
              <a:latin typeface="+mj-lt"/>
              <a:ea typeface="+mj-ea"/>
            </a:endParaRPr>
          </a:p>
        </p:txBody>
      </p:sp>
      <p:sp>
        <p:nvSpPr>
          <p:cNvPr id="2" name="副标题 2"/>
          <p:cNvSpPr>
            <a:spLocks noGrp="1"/>
          </p:cNvSpPr>
          <p:nvPr>
            <p:custDataLst>
              <p:tags r:id="rId2"/>
            </p:custDataLst>
          </p:nvPr>
        </p:nvSpPr>
        <p:spPr>
          <a:xfrm>
            <a:off x="91440" y="6294120"/>
            <a:ext cx="6226810" cy="4324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Tree>
    <p:custDataLst>
      <p:tags r:id="rId3"/>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75665" y="2079625"/>
            <a:ext cx="8115935" cy="3169285"/>
          </a:xfrm>
          <a:prstGeom prst="rect">
            <a:avLst/>
          </a:prstGeom>
          <a:noFill/>
        </p:spPr>
        <p:txBody>
          <a:bodyPr wrap="square" rtlCol="0">
            <a:spAutoFit/>
          </a:bodyPr>
          <a:lstStyle/>
          <a:p>
            <a:pPr indent="306070">
              <a:spcAft>
                <a:spcPts val="0"/>
              </a:spcAft>
            </a:pPr>
            <a:r>
              <a:rPr lang="en-US" altLang="zh-CN" sz="3200" dirty="0" smtClean="0">
                <a:solidFill>
                  <a:srgbClr val="000000"/>
                </a:solidFill>
                <a:latin typeface="+mn-ea"/>
                <a:cs typeface="宋体" panose="02010600030101010101" pitchFamily="2" charset="-122"/>
              </a:rPr>
              <a:t>   </a:t>
            </a:r>
            <a:r>
              <a:rPr lang="zh-CN" altLang="zh-CN" sz="2800" dirty="0">
                <a:latin typeface="楷体" panose="02010609060101010101" pitchFamily="49" charset="-122"/>
                <a:ea typeface="楷体" panose="02010609060101010101" pitchFamily="49" charset="-122"/>
                <a:cs typeface="Times New Roman" panose="02020603050405020304" pitchFamily="18" charset="0"/>
              </a:rPr>
              <a:t>培养学生的空间观念，要求教师在学生建立了空间观念的基础上，还要通过一定量的练习对学生建立的空间观进行巩固，这就要求教师精心设计练习，进行多角度的训练。设计形式多样，富有挑战性的练习形式，让学生动手认一认，说一说，连一连，满生气和激情的学习氛围，满足孩子们成功的喜悦心理需求，维持学习新知的兴趣。</a:t>
            </a:r>
            <a:endParaRPr lang="zh-CN" altLang="zh-CN" sz="2800" dirty="0">
              <a:latin typeface="楷体" panose="02010609060101010101" pitchFamily="49" charset="-122"/>
              <a:ea typeface="楷体" panose="02010609060101010101" pitchFamily="49" charset="-122"/>
              <a:cs typeface="Times New Roman" panose="02020603050405020304" pitchFamily="18" charset="0"/>
            </a:endParaRPr>
          </a:p>
        </p:txBody>
      </p:sp>
      <p:sp>
        <p:nvSpPr>
          <p:cNvPr id="10" name="标题 1"/>
          <p:cNvSpPr txBox="1"/>
          <p:nvPr>
            <p:custDataLst>
              <p:tags r:id="rId1"/>
            </p:custDataLst>
          </p:nvPr>
        </p:nvSpPr>
        <p:spPr>
          <a:xfrm>
            <a:off x="568355" y="751523"/>
            <a:ext cx="11055350" cy="7096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pPr>
              <a:spcAft>
                <a:spcPts val="0"/>
              </a:spcAft>
              <a:buFontTx/>
            </a:pPr>
            <a:r>
              <a:rPr lang="zh-CN" altLang="en-US" sz="3600" dirty="0">
                <a:solidFill>
                  <a:schemeClr val="accent1"/>
                </a:solidFill>
                <a:latin typeface="+mj-lt"/>
                <a:ea typeface="+mj-ea"/>
              </a:rPr>
              <a:t>四、精心设计练习，巩固空间观念 </a:t>
            </a:r>
            <a:endParaRPr lang="zh-CN" altLang="en-US" sz="3600" dirty="0">
              <a:solidFill>
                <a:schemeClr val="accent1"/>
              </a:solidFill>
              <a:latin typeface="+mj-lt"/>
              <a:ea typeface="+mj-ea"/>
            </a:endParaRPr>
          </a:p>
        </p:txBody>
      </p:sp>
      <p:sp>
        <p:nvSpPr>
          <p:cNvPr id="2" name="副标题 2"/>
          <p:cNvSpPr>
            <a:spLocks noGrp="1"/>
          </p:cNvSpPr>
          <p:nvPr>
            <p:custDataLst>
              <p:tags r:id="rId2"/>
            </p:custDataLst>
          </p:nvPr>
        </p:nvSpPr>
        <p:spPr>
          <a:xfrm>
            <a:off x="170180" y="6294120"/>
            <a:ext cx="6226810" cy="4324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Tree>
    <p:custDataLst>
      <p:tags r:id="rId3"/>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4" name="直接连接符 13"/>
          <p:cNvCxnSpPr/>
          <p:nvPr>
            <p:custDataLst>
              <p:tags r:id="rId1"/>
            </p:custDataLst>
          </p:nvPr>
        </p:nvCxnSpPr>
        <p:spPr>
          <a:xfrm>
            <a:off x="1522413" y="4046538"/>
            <a:ext cx="9144001" cy="0"/>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sp>
        <p:nvSpPr>
          <p:cNvPr id="46" name="矩形 45"/>
          <p:cNvSpPr/>
          <p:nvPr>
            <p:custDataLst>
              <p:tags r:id="rId2"/>
            </p:custDataLst>
          </p:nvPr>
        </p:nvSpPr>
        <p:spPr>
          <a:xfrm>
            <a:off x="5685790" y="3656330"/>
            <a:ext cx="812800" cy="403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dirty="0">
                <a:solidFill>
                  <a:srgbClr val="FFFFFF"/>
                </a:solidFill>
              </a:rPr>
              <a:t>2019</a:t>
            </a:r>
            <a:endParaRPr lang="zh-CN" altLang="en-US" dirty="0">
              <a:solidFill>
                <a:srgbClr val="FFFFFF"/>
              </a:solidFill>
            </a:endParaRPr>
          </a:p>
        </p:txBody>
      </p:sp>
      <p:sp>
        <p:nvSpPr>
          <p:cNvPr id="51" name="文本框 50"/>
          <p:cNvSpPr txBox="1"/>
          <p:nvPr>
            <p:custDataLst>
              <p:tags r:id="rId3"/>
            </p:custDataLst>
          </p:nvPr>
        </p:nvSpPr>
        <p:spPr>
          <a:xfrm>
            <a:off x="5233670" y="2632075"/>
            <a:ext cx="1711325" cy="828675"/>
          </a:xfrm>
          <a:prstGeom prst="rect">
            <a:avLst/>
          </a:prstGeom>
          <a:noFill/>
        </p:spPr>
        <p:txBody>
          <a:bodyPr lIns="0" tIns="0" rIns="0" bIns="0" anchor="ctr">
            <a:normAutofit/>
          </a:bodyPr>
          <a:lstStyle/>
          <a:p>
            <a:pPr marL="0" indent="0" algn="ctr" eaLnBrk="1" hangingPunct="1">
              <a:lnSpc>
                <a:spcPct val="130000"/>
              </a:lnSpc>
              <a:spcBef>
                <a:spcPts val="0"/>
              </a:spcBef>
              <a:spcAft>
                <a:spcPts val="0"/>
              </a:spcAft>
              <a:buClr>
                <a:schemeClr val="bg1">
                  <a:lumMod val="75000"/>
                </a:schemeClr>
              </a:buClr>
              <a:buSzTx/>
              <a:buNone/>
              <a:defRPr/>
            </a:pPr>
            <a:r>
              <a:rPr lang="zh-CN" altLang="en-US" dirty="0">
                <a:sym typeface="+mn-ea"/>
              </a:rPr>
              <a:t>注重过程</a:t>
            </a:r>
            <a:endParaRPr lang="zh-CN" altLang="en-US" dirty="0">
              <a:sym typeface="+mn-ea"/>
            </a:endParaRPr>
          </a:p>
        </p:txBody>
      </p:sp>
      <p:sp>
        <p:nvSpPr>
          <p:cNvPr id="7" name="文本框 6"/>
          <p:cNvSpPr txBox="1"/>
          <p:nvPr>
            <p:custDataLst>
              <p:tags r:id="rId4"/>
            </p:custDataLst>
          </p:nvPr>
        </p:nvSpPr>
        <p:spPr>
          <a:xfrm>
            <a:off x="838200" y="365125"/>
            <a:ext cx="9033588" cy="1325563"/>
          </a:xfrm>
          <a:prstGeom prst="rect">
            <a:avLst/>
          </a:prstGeom>
        </p:spPr>
        <p:txBody>
          <a:bodyPr vert="horz" lIns="91440" tIns="45720" rIns="91440" bIns="45720" rtlCol="0" anchor="ctr">
            <a:normAutofit/>
          </a:bodyPr>
          <a:lstStyle>
            <a:lvl1pPr>
              <a:lnSpc>
                <a:spcPct val="90000"/>
              </a:lnSpc>
              <a:spcBef>
                <a:spcPct val="0"/>
              </a:spcBef>
              <a:buNone/>
              <a:defRPr sz="4400" b="1">
                <a:ln>
                  <a:solidFill>
                    <a:schemeClr val="bg1"/>
                  </a:solidFill>
                </a:ln>
                <a:solidFill>
                  <a:schemeClr val="accent2"/>
                </a:solidFill>
                <a:latin typeface="+mj-lt"/>
                <a:ea typeface="+mj-ea"/>
                <a:cs typeface="+mj-cs"/>
              </a:defRPr>
            </a:lvl1pPr>
          </a:lstStyle>
          <a:p>
            <a:pPr marL="0" indent="0" algn="l">
              <a:lnSpc>
                <a:spcPct val="90000"/>
              </a:lnSpc>
              <a:spcBef>
                <a:spcPts val="0"/>
              </a:spcBef>
              <a:spcAft>
                <a:spcPts val="0"/>
              </a:spcAft>
              <a:buFontTx/>
            </a:pPr>
            <a:r>
              <a:rPr lang="zh-CN" altLang="en-US" dirty="0" smtClean="0"/>
              <a:t>总结空间观念的培养</a:t>
            </a:r>
            <a:endParaRPr lang="zh-CN" altLang="en-US" dirty="0" smtClean="0"/>
          </a:p>
        </p:txBody>
      </p:sp>
    </p:spTree>
    <p:custDataLst>
      <p:tags r:id="rId5"/>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Freeform 18"/>
          <p:cNvSpPr/>
          <p:nvPr>
            <p:custDataLst>
              <p:tags r:id="rId1"/>
            </p:custDataLst>
          </p:nvPr>
        </p:nvSpPr>
        <p:spPr bwMode="auto">
          <a:xfrm>
            <a:off x="3918889" y="1914270"/>
            <a:ext cx="1509713" cy="1525588"/>
          </a:xfrm>
          <a:custGeom>
            <a:avLst/>
            <a:gdLst>
              <a:gd name="T0" fmla="*/ 910 w 1809"/>
              <a:gd name="T1" fmla="*/ 0 h 1829"/>
              <a:gd name="T2" fmla="*/ 849 w 1809"/>
              <a:gd name="T3" fmla="*/ 1 h 1829"/>
              <a:gd name="T4" fmla="*/ 0 w 1809"/>
              <a:gd name="T5" fmla="*/ 1100 h 1829"/>
              <a:gd name="T6" fmla="*/ 866 w 1809"/>
              <a:gd name="T7" fmla="*/ 1817 h 1829"/>
              <a:gd name="T8" fmla="*/ 1796 w 1809"/>
              <a:gd name="T9" fmla="*/ 931 h 1829"/>
              <a:gd name="T10" fmla="*/ 910 w 1809"/>
              <a:gd name="T11" fmla="*/ 0 h 1829"/>
            </a:gdLst>
            <a:ahLst/>
            <a:cxnLst>
              <a:cxn ang="0">
                <a:pos x="T0" y="T1"/>
              </a:cxn>
              <a:cxn ang="0">
                <a:pos x="T2" y="T3"/>
              </a:cxn>
              <a:cxn ang="0">
                <a:pos x="T4" y="T5"/>
              </a:cxn>
              <a:cxn ang="0">
                <a:pos x="T6" y="T7"/>
              </a:cxn>
              <a:cxn ang="0">
                <a:pos x="T8" y="T9"/>
              </a:cxn>
              <a:cxn ang="0">
                <a:pos x="T10" y="T11"/>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solidFill>
            <a:srgbClr val="FFFFFF"/>
          </a:solidFill>
          <a:ln w="3175" cmpd="sng">
            <a:solidFill>
              <a:schemeClr val="bg1">
                <a:lumMod val="85000"/>
              </a:schemeClr>
            </a:solidFill>
            <a:bevel/>
          </a:ln>
          <a:effectLst>
            <a:outerShdw dist="38100" dir="2700000" sx="99001" sy="99001" algn="tl" rotWithShape="0">
              <a:srgbClr val="000000">
                <a:alpha val="6999"/>
              </a:srgbClr>
            </a:outerShdw>
          </a:effectLst>
        </p:spPr>
        <p:txBody>
          <a:bodyPr/>
          <a:lstStyle/>
          <a:p>
            <a:endParaRPr lang="zh-CN" altLang="en-US">
              <a:latin typeface="+mn-lt"/>
              <a:ea typeface="+mn-ea"/>
            </a:endParaRPr>
          </a:p>
        </p:txBody>
      </p:sp>
      <p:sp>
        <p:nvSpPr>
          <p:cNvPr id="11268" name="Freeform 19"/>
          <p:cNvSpPr>
            <a:spLocks noChangeArrowheads="1"/>
          </p:cNvSpPr>
          <p:nvPr>
            <p:custDataLst>
              <p:tags r:id="rId2"/>
            </p:custDataLst>
          </p:nvPr>
        </p:nvSpPr>
        <p:spPr bwMode="auto">
          <a:xfrm>
            <a:off x="3965252" y="1967137"/>
            <a:ext cx="1413176" cy="1421228"/>
          </a:xfrm>
          <a:custGeom>
            <a:avLst/>
            <a:gdLst>
              <a:gd name="T0" fmla="*/ 2147483646 w 1692"/>
              <a:gd name="T1" fmla="*/ 2147483646 h 1704"/>
              <a:gd name="T2" fmla="*/ 2147483646 w 1692"/>
              <a:gd name="T3" fmla="*/ 2147483646 h 1704"/>
              <a:gd name="T4" fmla="*/ 0 w 1692"/>
              <a:gd name="T5" fmla="*/ 2147483646 h 1704"/>
              <a:gd name="T6" fmla="*/ 2147483646 w 1692"/>
              <a:gd name="T7" fmla="*/ 2147483646 h 1704"/>
              <a:gd name="T8" fmla="*/ 2147483646 w 1692"/>
              <a:gd name="T9" fmla="*/ 2147483646 h 1704"/>
              <a:gd name="T10" fmla="*/ 2147483646 w 1692"/>
              <a:gd name="T11" fmla="*/ 2147483646 h 1704"/>
              <a:gd name="T12" fmla="*/ 0 60000 65536"/>
              <a:gd name="T13" fmla="*/ 0 60000 65536"/>
              <a:gd name="T14" fmla="*/ 0 60000 65536"/>
              <a:gd name="T15" fmla="*/ 0 60000 65536"/>
              <a:gd name="T16" fmla="*/ 0 60000 65536"/>
              <a:gd name="T17" fmla="*/ 0 60000 65536"/>
              <a:gd name="T18" fmla="*/ 0 w 1692"/>
              <a:gd name="T19" fmla="*/ 0 h 1704"/>
              <a:gd name="T20" fmla="*/ 1692 w 1692"/>
              <a:gd name="T21" fmla="*/ 1704 h 1704"/>
            </a:gdLst>
            <a:ahLst/>
            <a:cxnLst>
              <a:cxn ang="T12">
                <a:pos x="T0" y="T1"/>
              </a:cxn>
              <a:cxn ang="T13">
                <a:pos x="T2" y="T3"/>
              </a:cxn>
              <a:cxn ang="T14">
                <a:pos x="T4" y="T5"/>
              </a:cxn>
              <a:cxn ang="T15">
                <a:pos x="T6" y="T7"/>
              </a:cxn>
              <a:cxn ang="T16">
                <a:pos x="T8" y="T9"/>
              </a:cxn>
              <a:cxn ang="T17">
                <a:pos x="T10" y="T11"/>
              </a:cxn>
            </a:cxnLst>
            <a:rect l="T18" t="T19" r="T20" b="T21"/>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0" rIns="252000" bIns="0" anchor="ctr">
            <a:normAutofit/>
          </a:bodyPr>
          <a:lstStyle>
            <a:lvl1pPr marL="541655" algn="just">
              <a:lnSpc>
                <a:spcPct val="110000"/>
              </a:lnSpc>
              <a:spcBef>
                <a:spcPts val="600"/>
              </a:spcBef>
              <a:buClr>
                <a:schemeClr val="accent1"/>
              </a:buClr>
              <a:buSzPct val="60000"/>
              <a:buFont typeface="Wingdings" panose="05000000000000000000" pitchFamily="2" charset="2"/>
              <a:buChar char=""/>
              <a:tabLst>
                <a:tab pos="541020" algn="l"/>
              </a:tabLst>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tabLst>
                <a:tab pos="541020" algn="l"/>
              </a:tabLst>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tabLst>
                <a:tab pos="541020" algn="l"/>
              </a:tabLst>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9pPr>
          </a:lstStyle>
          <a:p>
            <a:pPr algn="ctr" eaLnBrk="1" hangingPunct="1">
              <a:spcBef>
                <a:spcPct val="0"/>
              </a:spcBef>
              <a:buClrTx/>
              <a:buSzTx/>
              <a:buFont typeface="Wingdings" panose="05000000000000000000" pitchFamily="2" charset="2"/>
              <a:buNone/>
            </a:pPr>
            <a:r>
              <a:rPr lang="en-US" sz="5400" dirty="0">
                <a:solidFill>
                  <a:schemeClr val="bg1"/>
                </a:solidFill>
                <a:latin typeface="+mn-lt"/>
                <a:ea typeface="+mn-ea"/>
              </a:rPr>
              <a:t>A</a:t>
            </a:r>
            <a:endParaRPr lang="en-US" sz="5400" dirty="0">
              <a:solidFill>
                <a:schemeClr val="bg1"/>
              </a:solidFill>
              <a:latin typeface="+mn-lt"/>
              <a:ea typeface="+mn-ea"/>
            </a:endParaRPr>
          </a:p>
        </p:txBody>
      </p:sp>
      <p:sp>
        <p:nvSpPr>
          <p:cNvPr id="11269" name="Freeform 20"/>
          <p:cNvSpPr/>
          <p:nvPr>
            <p:custDataLst>
              <p:tags r:id="rId3"/>
            </p:custDataLst>
          </p:nvPr>
        </p:nvSpPr>
        <p:spPr bwMode="auto">
          <a:xfrm>
            <a:off x="3910952" y="1917017"/>
            <a:ext cx="727896" cy="916589"/>
          </a:xfrm>
          <a:custGeom>
            <a:avLst/>
            <a:gdLst>
              <a:gd name="T0" fmla="*/ 870 w 871"/>
              <a:gd name="T1" fmla="*/ 214 h 1099"/>
              <a:gd name="T2" fmla="*/ 849 w 871"/>
              <a:gd name="T3" fmla="*/ 0 h 1099"/>
              <a:gd name="T4" fmla="*/ 0 w 871"/>
              <a:gd name="T5" fmla="*/ 1099 h 1099"/>
              <a:gd name="T6" fmla="*/ 870 w 871"/>
              <a:gd name="T7" fmla="*/ 214 h 1099"/>
            </a:gdLst>
            <a:ahLst/>
            <a:cxnLst>
              <a:cxn ang="0">
                <a:pos x="T0" y="T1"/>
              </a:cxn>
              <a:cxn ang="0">
                <a:pos x="T2" y="T3"/>
              </a:cxn>
              <a:cxn ang="0">
                <a:pos x="T4" y="T5"/>
              </a:cxn>
              <a:cxn ang="0">
                <a:pos x="T6" y="T7"/>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lumMod val="65000"/>
                </a:schemeClr>
              </a:gs>
              <a:gs pos="100000">
                <a:schemeClr val="bg1">
                  <a:lumMod val="95000"/>
                </a:schemeClr>
              </a:gs>
            </a:gsLst>
            <a:lin ang="18900000" scaled="1"/>
          </a:gradFill>
          <a:ln>
            <a:noFill/>
          </a:ln>
        </p:spPr>
        <p:txBody>
          <a:bodyPr/>
          <a:lstStyle/>
          <a:p>
            <a:endParaRPr lang="zh-CN" altLang="en-US">
              <a:latin typeface="+mn-lt"/>
              <a:ea typeface="+mn-ea"/>
            </a:endParaRPr>
          </a:p>
        </p:txBody>
      </p:sp>
      <p:sp>
        <p:nvSpPr>
          <p:cNvPr id="11270" name="文本框 45"/>
          <p:cNvSpPr txBox="1">
            <a:spLocks noChangeArrowheads="1"/>
          </p:cNvSpPr>
          <p:nvPr>
            <p:custDataLst>
              <p:tags r:id="rId4"/>
            </p:custDataLst>
          </p:nvPr>
        </p:nvSpPr>
        <p:spPr bwMode="auto">
          <a:xfrm>
            <a:off x="3587102" y="3744658"/>
            <a:ext cx="2170112" cy="187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hangingPunct="1">
              <a:lnSpc>
                <a:spcPct val="130000"/>
              </a:lnSpc>
              <a:spcBef>
                <a:spcPct val="0"/>
              </a:spcBef>
              <a:buClrTx/>
              <a:buSzTx/>
              <a:buNone/>
            </a:pPr>
            <a:r>
              <a:rPr lang="zh-CN" altLang="en-US" sz="2800" dirty="0">
                <a:solidFill>
                  <a:schemeClr val="tx1"/>
                </a:solidFill>
                <a:latin typeface="+mn-lt"/>
                <a:ea typeface="+mn-ea"/>
                <a:sym typeface="+mn-ea"/>
              </a:rPr>
              <a:t>注重过程</a:t>
            </a:r>
            <a:endParaRPr lang="zh-CN" altLang="en-US" sz="2800" dirty="0">
              <a:solidFill>
                <a:schemeClr val="tx1"/>
              </a:solidFill>
              <a:latin typeface="+mn-lt"/>
              <a:ea typeface="+mn-ea"/>
              <a:sym typeface="+mn-ea"/>
            </a:endParaRPr>
          </a:p>
        </p:txBody>
      </p:sp>
      <p:sp>
        <p:nvSpPr>
          <p:cNvPr id="11272" name="Freeform 18"/>
          <p:cNvSpPr/>
          <p:nvPr>
            <p:custDataLst>
              <p:tags r:id="rId5"/>
            </p:custDataLst>
          </p:nvPr>
        </p:nvSpPr>
        <p:spPr bwMode="auto">
          <a:xfrm>
            <a:off x="6772923" y="1914270"/>
            <a:ext cx="1508126" cy="1525588"/>
          </a:xfrm>
          <a:custGeom>
            <a:avLst/>
            <a:gdLst>
              <a:gd name="T0" fmla="*/ 910 w 1809"/>
              <a:gd name="T1" fmla="*/ 0 h 1829"/>
              <a:gd name="T2" fmla="*/ 849 w 1809"/>
              <a:gd name="T3" fmla="*/ 1 h 1829"/>
              <a:gd name="T4" fmla="*/ 0 w 1809"/>
              <a:gd name="T5" fmla="*/ 1100 h 1829"/>
              <a:gd name="T6" fmla="*/ 866 w 1809"/>
              <a:gd name="T7" fmla="*/ 1817 h 1829"/>
              <a:gd name="T8" fmla="*/ 1796 w 1809"/>
              <a:gd name="T9" fmla="*/ 931 h 1829"/>
              <a:gd name="T10" fmla="*/ 910 w 1809"/>
              <a:gd name="T11" fmla="*/ 0 h 1829"/>
            </a:gdLst>
            <a:ahLst/>
            <a:cxnLst>
              <a:cxn ang="0">
                <a:pos x="T0" y="T1"/>
              </a:cxn>
              <a:cxn ang="0">
                <a:pos x="T2" y="T3"/>
              </a:cxn>
              <a:cxn ang="0">
                <a:pos x="T4" y="T5"/>
              </a:cxn>
              <a:cxn ang="0">
                <a:pos x="T6" y="T7"/>
              </a:cxn>
              <a:cxn ang="0">
                <a:pos x="T8" y="T9"/>
              </a:cxn>
              <a:cxn ang="0">
                <a:pos x="T10" y="T11"/>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solidFill>
            <a:srgbClr val="FFFFFF"/>
          </a:solidFill>
          <a:ln w="3175" cmpd="sng">
            <a:solidFill>
              <a:schemeClr val="bg1">
                <a:lumMod val="85000"/>
              </a:schemeClr>
            </a:solidFill>
            <a:bevel/>
          </a:ln>
          <a:effectLst>
            <a:outerShdw dist="38100" dir="2700000" sx="99001" sy="99001" algn="tl" rotWithShape="0">
              <a:srgbClr val="000000">
                <a:alpha val="6999"/>
              </a:srgbClr>
            </a:outerShdw>
          </a:effectLst>
        </p:spPr>
        <p:txBody>
          <a:bodyPr/>
          <a:lstStyle/>
          <a:p>
            <a:endParaRPr lang="zh-CN" altLang="en-US">
              <a:latin typeface="+mn-lt"/>
              <a:ea typeface="+mn-ea"/>
            </a:endParaRPr>
          </a:p>
        </p:txBody>
      </p:sp>
      <p:sp>
        <p:nvSpPr>
          <p:cNvPr id="11273" name="Freeform 19"/>
          <p:cNvSpPr>
            <a:spLocks noChangeArrowheads="1"/>
          </p:cNvSpPr>
          <p:nvPr>
            <p:custDataLst>
              <p:tags r:id="rId6"/>
            </p:custDataLst>
          </p:nvPr>
        </p:nvSpPr>
        <p:spPr bwMode="auto">
          <a:xfrm>
            <a:off x="6819230" y="1967137"/>
            <a:ext cx="1411697" cy="1421228"/>
          </a:xfrm>
          <a:custGeom>
            <a:avLst/>
            <a:gdLst>
              <a:gd name="T0" fmla="*/ 2147483646 w 1692"/>
              <a:gd name="T1" fmla="*/ 2147483646 h 1704"/>
              <a:gd name="T2" fmla="*/ 2147483646 w 1692"/>
              <a:gd name="T3" fmla="*/ 2147483646 h 1704"/>
              <a:gd name="T4" fmla="*/ 0 w 1692"/>
              <a:gd name="T5" fmla="*/ 2147483646 h 1704"/>
              <a:gd name="T6" fmla="*/ 2147483646 w 1692"/>
              <a:gd name="T7" fmla="*/ 2147483646 h 1704"/>
              <a:gd name="T8" fmla="*/ 2147483646 w 1692"/>
              <a:gd name="T9" fmla="*/ 2147483646 h 1704"/>
              <a:gd name="T10" fmla="*/ 2147483646 w 1692"/>
              <a:gd name="T11" fmla="*/ 2147483646 h 1704"/>
              <a:gd name="T12" fmla="*/ 0 60000 65536"/>
              <a:gd name="T13" fmla="*/ 0 60000 65536"/>
              <a:gd name="T14" fmla="*/ 0 60000 65536"/>
              <a:gd name="T15" fmla="*/ 0 60000 65536"/>
              <a:gd name="T16" fmla="*/ 0 60000 65536"/>
              <a:gd name="T17" fmla="*/ 0 60000 65536"/>
              <a:gd name="T18" fmla="*/ 0 w 1692"/>
              <a:gd name="T19" fmla="*/ 0 h 1704"/>
              <a:gd name="T20" fmla="*/ 1692 w 1692"/>
              <a:gd name="T21" fmla="*/ 1704 h 1704"/>
            </a:gdLst>
            <a:ahLst/>
            <a:cxnLst>
              <a:cxn ang="T12">
                <a:pos x="T0" y="T1"/>
              </a:cxn>
              <a:cxn ang="T13">
                <a:pos x="T2" y="T3"/>
              </a:cxn>
              <a:cxn ang="T14">
                <a:pos x="T4" y="T5"/>
              </a:cxn>
              <a:cxn ang="T15">
                <a:pos x="T6" y="T7"/>
              </a:cxn>
              <a:cxn ang="T16">
                <a:pos x="T8" y="T9"/>
              </a:cxn>
              <a:cxn ang="T17">
                <a:pos x="T10" y="T11"/>
              </a:cxn>
            </a:cxnLst>
            <a:rect l="T18" t="T19" r="T20" b="T21"/>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0" rIns="252000" bIns="0" anchor="ctr">
            <a:normAutofit/>
          </a:bodyPr>
          <a:lstStyle>
            <a:lvl1pPr marL="541655" algn="just">
              <a:lnSpc>
                <a:spcPct val="110000"/>
              </a:lnSpc>
              <a:spcBef>
                <a:spcPts val="600"/>
              </a:spcBef>
              <a:buClr>
                <a:schemeClr val="accent1"/>
              </a:buClr>
              <a:buSzPct val="60000"/>
              <a:buFont typeface="Wingdings" panose="05000000000000000000" pitchFamily="2" charset="2"/>
              <a:buChar char=""/>
              <a:tabLst>
                <a:tab pos="541020" algn="l"/>
              </a:tabLst>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tabLst>
                <a:tab pos="541020" algn="l"/>
              </a:tabLst>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tabLst>
                <a:tab pos="541020" algn="l"/>
              </a:tabLst>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9pPr>
          </a:lstStyle>
          <a:p>
            <a:pPr algn="ctr" eaLnBrk="1" hangingPunct="1">
              <a:spcBef>
                <a:spcPct val="0"/>
              </a:spcBef>
              <a:buClrTx/>
              <a:buSzTx/>
              <a:buFont typeface="Wingdings" panose="05000000000000000000" pitchFamily="2" charset="2"/>
              <a:buNone/>
            </a:pPr>
            <a:r>
              <a:rPr lang="en-US" sz="5400" dirty="0">
                <a:solidFill>
                  <a:schemeClr val="bg1"/>
                </a:solidFill>
                <a:latin typeface="+mn-lt"/>
                <a:ea typeface="+mn-ea"/>
              </a:rPr>
              <a:t>B</a:t>
            </a:r>
            <a:endParaRPr lang="zh-CN" altLang="en-US" sz="1800" dirty="0">
              <a:solidFill>
                <a:schemeClr val="bg1"/>
              </a:solidFill>
              <a:latin typeface="+mn-lt"/>
              <a:ea typeface="+mn-ea"/>
            </a:endParaRPr>
          </a:p>
        </p:txBody>
      </p:sp>
      <p:sp>
        <p:nvSpPr>
          <p:cNvPr id="11274" name="Freeform 20"/>
          <p:cNvSpPr/>
          <p:nvPr>
            <p:custDataLst>
              <p:tags r:id="rId7"/>
            </p:custDataLst>
          </p:nvPr>
        </p:nvSpPr>
        <p:spPr bwMode="auto">
          <a:xfrm>
            <a:off x="6764987" y="1917017"/>
            <a:ext cx="727134" cy="916589"/>
          </a:xfrm>
          <a:custGeom>
            <a:avLst/>
            <a:gdLst>
              <a:gd name="T0" fmla="*/ 870 w 871"/>
              <a:gd name="T1" fmla="*/ 214 h 1099"/>
              <a:gd name="T2" fmla="*/ 849 w 871"/>
              <a:gd name="T3" fmla="*/ 0 h 1099"/>
              <a:gd name="T4" fmla="*/ 0 w 871"/>
              <a:gd name="T5" fmla="*/ 1099 h 1099"/>
              <a:gd name="T6" fmla="*/ 870 w 871"/>
              <a:gd name="T7" fmla="*/ 214 h 1099"/>
            </a:gdLst>
            <a:ahLst/>
            <a:cxnLst>
              <a:cxn ang="0">
                <a:pos x="T0" y="T1"/>
              </a:cxn>
              <a:cxn ang="0">
                <a:pos x="T2" y="T3"/>
              </a:cxn>
              <a:cxn ang="0">
                <a:pos x="T4" y="T5"/>
              </a:cxn>
              <a:cxn ang="0">
                <a:pos x="T6" y="T7"/>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lumMod val="65000"/>
                </a:schemeClr>
              </a:gs>
              <a:gs pos="100000">
                <a:schemeClr val="bg1">
                  <a:lumMod val="95000"/>
                </a:schemeClr>
              </a:gs>
            </a:gsLst>
            <a:lin ang="18900000" scaled="1"/>
          </a:gradFill>
          <a:ln>
            <a:noFill/>
          </a:ln>
        </p:spPr>
        <p:txBody>
          <a:bodyPr/>
          <a:lstStyle/>
          <a:p>
            <a:endParaRPr lang="zh-CN" altLang="en-US">
              <a:latin typeface="+mn-lt"/>
              <a:ea typeface="+mn-ea"/>
            </a:endParaRPr>
          </a:p>
        </p:txBody>
      </p:sp>
      <p:sp>
        <p:nvSpPr>
          <p:cNvPr id="11275" name="文本框 35"/>
          <p:cNvSpPr txBox="1">
            <a:spLocks noChangeArrowheads="1"/>
          </p:cNvSpPr>
          <p:nvPr>
            <p:custDataLst>
              <p:tags r:id="rId8"/>
            </p:custDataLst>
          </p:nvPr>
        </p:nvSpPr>
        <p:spPr bwMode="auto">
          <a:xfrm>
            <a:off x="6434787" y="3744658"/>
            <a:ext cx="2170112" cy="187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hangingPunct="1">
              <a:lnSpc>
                <a:spcPct val="130000"/>
              </a:lnSpc>
              <a:spcBef>
                <a:spcPct val="0"/>
              </a:spcBef>
              <a:buClrTx/>
              <a:buSzTx/>
              <a:buNone/>
            </a:pPr>
            <a:r>
              <a:rPr lang="zh-CN" altLang="en-US" sz="2800" dirty="0">
                <a:solidFill>
                  <a:schemeClr val="tx1"/>
                </a:solidFill>
                <a:latin typeface="+mn-lt"/>
                <a:ea typeface="+mn-ea"/>
                <a:sym typeface="+mn-ea"/>
              </a:rPr>
              <a:t>启发思考</a:t>
            </a:r>
            <a:endParaRPr lang="zh-CN" altLang="en-US" sz="2800" dirty="0">
              <a:solidFill>
                <a:schemeClr val="tx1"/>
              </a:solidFill>
              <a:latin typeface="+mn-lt"/>
              <a:ea typeface="+mn-ea"/>
              <a:sym typeface="+mn-ea"/>
            </a:endParaRPr>
          </a:p>
        </p:txBody>
      </p:sp>
      <p:sp>
        <p:nvSpPr>
          <p:cNvPr id="16" name="标题 1"/>
          <p:cNvSpPr txBox="1"/>
          <p:nvPr>
            <p:custDataLst>
              <p:tags r:id="rId9"/>
            </p:custDataLst>
          </p:nvPr>
        </p:nvSpPr>
        <p:spPr>
          <a:xfrm>
            <a:off x="568355" y="446723"/>
            <a:ext cx="11055350" cy="7096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pPr>
              <a:spcAft>
                <a:spcPts val="0"/>
              </a:spcAft>
              <a:buFontTx/>
            </a:pPr>
            <a:r>
              <a:rPr lang="zh-CN" altLang="en-US" sz="3200" dirty="0">
                <a:solidFill>
                  <a:schemeClr val="accent1"/>
                </a:solidFill>
                <a:effectLst>
                  <a:outerShdw blurRad="38100" dist="25400" dir="5400000" algn="ctr" rotWithShape="0">
                    <a:srgbClr val="6E747A">
                      <a:alpha val="43000"/>
                    </a:srgbClr>
                  </a:outerShdw>
                </a:effectLst>
                <a:latin typeface="+mj-lt"/>
                <a:ea typeface="+mj-ea"/>
              </a:rPr>
              <a:t>总结空间观念的培养</a:t>
            </a:r>
            <a:endParaRPr lang="zh-CN" altLang="en-US" sz="3200" dirty="0">
              <a:solidFill>
                <a:schemeClr val="accent1"/>
              </a:solidFill>
              <a:effectLst>
                <a:outerShdw blurRad="38100" dist="25400" dir="5400000" algn="ctr" rotWithShape="0">
                  <a:srgbClr val="6E747A">
                    <a:alpha val="43000"/>
                  </a:srgbClr>
                </a:outerShdw>
              </a:effectLst>
              <a:latin typeface="+mj-lt"/>
              <a:ea typeface="+mj-ea"/>
            </a:endParaRPr>
          </a:p>
        </p:txBody>
      </p:sp>
      <p:sp>
        <p:nvSpPr>
          <p:cNvPr id="2" name="副标题 2"/>
          <p:cNvSpPr>
            <a:spLocks noGrp="1"/>
          </p:cNvSpPr>
          <p:nvPr>
            <p:custDataLst>
              <p:tags r:id="rId10"/>
            </p:custDataLst>
          </p:nvPr>
        </p:nvSpPr>
        <p:spPr>
          <a:xfrm>
            <a:off x="78105" y="6452235"/>
            <a:ext cx="6226810" cy="4324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Tree>
    <p:custDataLst>
      <p:tags r:id="rId1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Freeform 18"/>
          <p:cNvSpPr/>
          <p:nvPr>
            <p:custDataLst>
              <p:tags r:id="rId1"/>
            </p:custDataLst>
          </p:nvPr>
        </p:nvSpPr>
        <p:spPr bwMode="auto">
          <a:xfrm>
            <a:off x="2656386" y="2114550"/>
            <a:ext cx="1174750" cy="1189038"/>
          </a:xfrm>
          <a:custGeom>
            <a:avLst/>
            <a:gdLst>
              <a:gd name="T0" fmla="*/ 910 w 1809"/>
              <a:gd name="T1" fmla="*/ 0 h 1829"/>
              <a:gd name="T2" fmla="*/ 849 w 1809"/>
              <a:gd name="T3" fmla="*/ 1 h 1829"/>
              <a:gd name="T4" fmla="*/ 0 w 1809"/>
              <a:gd name="T5" fmla="*/ 1100 h 1829"/>
              <a:gd name="T6" fmla="*/ 866 w 1809"/>
              <a:gd name="T7" fmla="*/ 1817 h 1829"/>
              <a:gd name="T8" fmla="*/ 1796 w 1809"/>
              <a:gd name="T9" fmla="*/ 931 h 1829"/>
              <a:gd name="T10" fmla="*/ 910 w 1809"/>
              <a:gd name="T11" fmla="*/ 0 h 1829"/>
            </a:gdLst>
            <a:ahLst/>
            <a:cxnLst>
              <a:cxn ang="0">
                <a:pos x="T0" y="T1"/>
              </a:cxn>
              <a:cxn ang="0">
                <a:pos x="T2" y="T3"/>
              </a:cxn>
              <a:cxn ang="0">
                <a:pos x="T4" y="T5"/>
              </a:cxn>
              <a:cxn ang="0">
                <a:pos x="T6" y="T7"/>
              </a:cxn>
              <a:cxn ang="0">
                <a:pos x="T8" y="T9"/>
              </a:cxn>
              <a:cxn ang="0">
                <a:pos x="T10" y="T11"/>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solidFill>
            <a:srgbClr val="FFFFFF"/>
          </a:solidFill>
          <a:ln w="3175" cmpd="sng">
            <a:solidFill>
              <a:schemeClr val="bg1">
                <a:lumMod val="85000"/>
              </a:schemeClr>
            </a:solidFill>
            <a:bevel/>
          </a:ln>
          <a:effectLst>
            <a:outerShdw dist="38100" dir="2700000" sx="99001" sy="99001" algn="tl" rotWithShape="0">
              <a:srgbClr val="000000">
                <a:alpha val="6999"/>
              </a:srgbClr>
            </a:outerShdw>
          </a:effectLst>
        </p:spPr>
        <p:txBody>
          <a:bodyPr/>
          <a:lstStyle/>
          <a:p>
            <a:endParaRPr lang="zh-CN" altLang="en-US">
              <a:latin typeface="+mn-lt"/>
              <a:ea typeface="+mn-ea"/>
            </a:endParaRPr>
          </a:p>
        </p:txBody>
      </p:sp>
      <p:sp>
        <p:nvSpPr>
          <p:cNvPr id="13316" name="Freeform 19"/>
          <p:cNvSpPr>
            <a:spLocks noChangeArrowheads="1"/>
          </p:cNvSpPr>
          <p:nvPr>
            <p:custDataLst>
              <p:tags r:id="rId2"/>
            </p:custDataLst>
          </p:nvPr>
        </p:nvSpPr>
        <p:spPr bwMode="auto">
          <a:xfrm>
            <a:off x="2692295" y="2155755"/>
            <a:ext cx="1099794" cy="1107700"/>
          </a:xfrm>
          <a:custGeom>
            <a:avLst/>
            <a:gdLst>
              <a:gd name="T0" fmla="*/ 2147483646 w 1692"/>
              <a:gd name="T1" fmla="*/ 2147483646 h 1704"/>
              <a:gd name="T2" fmla="*/ 2147483646 w 1692"/>
              <a:gd name="T3" fmla="*/ 2147483646 h 1704"/>
              <a:gd name="T4" fmla="*/ 0 w 1692"/>
              <a:gd name="T5" fmla="*/ 2147483646 h 1704"/>
              <a:gd name="T6" fmla="*/ 2147483646 w 1692"/>
              <a:gd name="T7" fmla="*/ 2147483646 h 1704"/>
              <a:gd name="T8" fmla="*/ 2147483646 w 1692"/>
              <a:gd name="T9" fmla="*/ 2147483646 h 1704"/>
              <a:gd name="T10" fmla="*/ 2147483646 w 1692"/>
              <a:gd name="T11" fmla="*/ 2147483646 h 1704"/>
              <a:gd name="T12" fmla="*/ 0 60000 65536"/>
              <a:gd name="T13" fmla="*/ 0 60000 65536"/>
              <a:gd name="T14" fmla="*/ 0 60000 65536"/>
              <a:gd name="T15" fmla="*/ 0 60000 65536"/>
              <a:gd name="T16" fmla="*/ 0 60000 65536"/>
              <a:gd name="T17" fmla="*/ 0 60000 65536"/>
              <a:gd name="T18" fmla="*/ 0 w 1692"/>
              <a:gd name="T19" fmla="*/ 0 h 1704"/>
              <a:gd name="T20" fmla="*/ 1692 w 1692"/>
              <a:gd name="T21" fmla="*/ 1704 h 1704"/>
            </a:gdLst>
            <a:ahLst/>
            <a:cxnLst>
              <a:cxn ang="T12">
                <a:pos x="T0" y="T1"/>
              </a:cxn>
              <a:cxn ang="T13">
                <a:pos x="T2" y="T3"/>
              </a:cxn>
              <a:cxn ang="T14">
                <a:pos x="T4" y="T5"/>
              </a:cxn>
              <a:cxn ang="T15">
                <a:pos x="T6" y="T7"/>
              </a:cxn>
              <a:cxn ang="T16">
                <a:pos x="T8" y="T9"/>
              </a:cxn>
              <a:cxn ang="T17">
                <a:pos x="T10" y="T11"/>
              </a:cxn>
            </a:cxnLst>
            <a:rect l="T18" t="T19" r="T20" b="T21"/>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0" rIns="252000" bIns="0" anchor="ctr">
            <a:normAutofit/>
          </a:bodyPr>
          <a:lstStyle>
            <a:lvl1pPr marL="541655" algn="just">
              <a:lnSpc>
                <a:spcPct val="110000"/>
              </a:lnSpc>
              <a:spcBef>
                <a:spcPts val="600"/>
              </a:spcBef>
              <a:buClr>
                <a:schemeClr val="accent1"/>
              </a:buClr>
              <a:buSzPct val="60000"/>
              <a:buFont typeface="Wingdings" panose="05000000000000000000" pitchFamily="2" charset="2"/>
              <a:buChar char=""/>
              <a:tabLst>
                <a:tab pos="541020" algn="l"/>
              </a:tabLst>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tabLst>
                <a:tab pos="541020" algn="l"/>
              </a:tabLst>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tabLst>
                <a:tab pos="541020" algn="l"/>
              </a:tabLst>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9pPr>
          </a:lstStyle>
          <a:p>
            <a:pPr algn="ctr" eaLnBrk="1" hangingPunct="1">
              <a:spcBef>
                <a:spcPct val="0"/>
              </a:spcBef>
              <a:buClrTx/>
              <a:buSzTx/>
              <a:buFont typeface="Wingdings" panose="05000000000000000000" pitchFamily="2" charset="2"/>
              <a:buNone/>
            </a:pPr>
            <a:r>
              <a:rPr lang="en-US" sz="4400" dirty="0">
                <a:solidFill>
                  <a:schemeClr val="bg1"/>
                </a:solidFill>
                <a:latin typeface="+mn-lt"/>
                <a:ea typeface="+mn-ea"/>
              </a:rPr>
              <a:t>A</a:t>
            </a:r>
            <a:endParaRPr lang="en-US" sz="4400" dirty="0">
              <a:solidFill>
                <a:schemeClr val="bg1"/>
              </a:solidFill>
              <a:latin typeface="+mn-lt"/>
              <a:ea typeface="+mn-ea"/>
            </a:endParaRPr>
          </a:p>
        </p:txBody>
      </p:sp>
      <p:sp>
        <p:nvSpPr>
          <p:cNvPr id="13317" name="Freeform 20"/>
          <p:cNvSpPr/>
          <p:nvPr>
            <p:custDataLst>
              <p:tags r:id="rId3"/>
            </p:custDataLst>
          </p:nvPr>
        </p:nvSpPr>
        <p:spPr bwMode="auto">
          <a:xfrm>
            <a:off x="2650036" y="2116691"/>
            <a:ext cx="566480" cy="714386"/>
          </a:xfrm>
          <a:custGeom>
            <a:avLst/>
            <a:gdLst>
              <a:gd name="T0" fmla="*/ 870 w 871"/>
              <a:gd name="T1" fmla="*/ 214 h 1099"/>
              <a:gd name="T2" fmla="*/ 849 w 871"/>
              <a:gd name="T3" fmla="*/ 0 h 1099"/>
              <a:gd name="T4" fmla="*/ 0 w 871"/>
              <a:gd name="T5" fmla="*/ 1099 h 1099"/>
              <a:gd name="T6" fmla="*/ 870 w 871"/>
              <a:gd name="T7" fmla="*/ 214 h 1099"/>
            </a:gdLst>
            <a:ahLst/>
            <a:cxnLst>
              <a:cxn ang="0">
                <a:pos x="T0" y="T1"/>
              </a:cxn>
              <a:cxn ang="0">
                <a:pos x="T2" y="T3"/>
              </a:cxn>
              <a:cxn ang="0">
                <a:pos x="T4" y="T5"/>
              </a:cxn>
              <a:cxn ang="0">
                <a:pos x="T6" y="T7"/>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rgbClr val="A3A3A3"/>
              </a:gs>
              <a:gs pos="100000">
                <a:srgbClr val="FFFFFF"/>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n-lt"/>
              <a:ea typeface="+mn-ea"/>
            </a:endParaRPr>
          </a:p>
        </p:txBody>
      </p:sp>
      <p:sp>
        <p:nvSpPr>
          <p:cNvPr id="13318" name="文本框 45"/>
          <p:cNvSpPr txBox="1">
            <a:spLocks noChangeArrowheads="1"/>
          </p:cNvSpPr>
          <p:nvPr>
            <p:custDataLst>
              <p:tags r:id="rId4"/>
            </p:custDataLst>
          </p:nvPr>
        </p:nvSpPr>
        <p:spPr bwMode="auto">
          <a:xfrm>
            <a:off x="2157911" y="3522663"/>
            <a:ext cx="2170112" cy="187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hangingPunct="1">
              <a:lnSpc>
                <a:spcPct val="130000"/>
              </a:lnSpc>
              <a:spcBef>
                <a:spcPct val="0"/>
              </a:spcBef>
              <a:buClrTx/>
              <a:buSzTx/>
              <a:buNone/>
            </a:pPr>
            <a:r>
              <a:rPr lang="zh-CN" altLang="en-US" sz="2800" dirty="0">
                <a:solidFill>
                  <a:schemeClr val="tx1"/>
                </a:solidFill>
                <a:latin typeface="+mn-lt"/>
                <a:ea typeface="+mn-ea"/>
                <a:sym typeface="+mn-ea"/>
              </a:rPr>
              <a:t>注重过程</a:t>
            </a:r>
            <a:endParaRPr lang="zh-CN" altLang="en-US" sz="2800" dirty="0">
              <a:solidFill>
                <a:schemeClr val="tx1"/>
              </a:solidFill>
              <a:latin typeface="+mn-lt"/>
              <a:ea typeface="+mn-ea"/>
              <a:sym typeface="+mn-ea"/>
            </a:endParaRPr>
          </a:p>
        </p:txBody>
      </p:sp>
      <p:sp>
        <p:nvSpPr>
          <p:cNvPr id="13320" name="Freeform 18"/>
          <p:cNvSpPr/>
          <p:nvPr>
            <p:custDataLst>
              <p:tags r:id="rId5"/>
            </p:custDataLst>
          </p:nvPr>
        </p:nvSpPr>
        <p:spPr bwMode="auto">
          <a:xfrm>
            <a:off x="8373564" y="2114550"/>
            <a:ext cx="1174750" cy="1189038"/>
          </a:xfrm>
          <a:custGeom>
            <a:avLst/>
            <a:gdLst>
              <a:gd name="T0" fmla="*/ 910 w 1809"/>
              <a:gd name="T1" fmla="*/ 0 h 1829"/>
              <a:gd name="T2" fmla="*/ 849 w 1809"/>
              <a:gd name="T3" fmla="*/ 1 h 1829"/>
              <a:gd name="T4" fmla="*/ 0 w 1809"/>
              <a:gd name="T5" fmla="*/ 1100 h 1829"/>
              <a:gd name="T6" fmla="*/ 866 w 1809"/>
              <a:gd name="T7" fmla="*/ 1817 h 1829"/>
              <a:gd name="T8" fmla="*/ 1796 w 1809"/>
              <a:gd name="T9" fmla="*/ 931 h 1829"/>
              <a:gd name="T10" fmla="*/ 910 w 1809"/>
              <a:gd name="T11" fmla="*/ 0 h 1829"/>
            </a:gdLst>
            <a:ahLst/>
            <a:cxnLst>
              <a:cxn ang="0">
                <a:pos x="T0" y="T1"/>
              </a:cxn>
              <a:cxn ang="0">
                <a:pos x="T2" y="T3"/>
              </a:cxn>
              <a:cxn ang="0">
                <a:pos x="T4" y="T5"/>
              </a:cxn>
              <a:cxn ang="0">
                <a:pos x="T6" y="T7"/>
              </a:cxn>
              <a:cxn ang="0">
                <a:pos x="T8" y="T9"/>
              </a:cxn>
              <a:cxn ang="0">
                <a:pos x="T10" y="T11"/>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solidFill>
            <a:srgbClr val="FFFFFF"/>
          </a:solidFill>
          <a:ln w="3175" cmpd="sng">
            <a:solidFill>
              <a:schemeClr val="bg1">
                <a:lumMod val="85000"/>
              </a:schemeClr>
            </a:solidFill>
            <a:bevel/>
          </a:ln>
          <a:effectLst>
            <a:outerShdw dist="38100" dir="2700000" sx="99001" sy="99001" algn="tl" rotWithShape="0">
              <a:srgbClr val="000000">
                <a:alpha val="6999"/>
              </a:srgbClr>
            </a:outerShdw>
          </a:effectLst>
        </p:spPr>
        <p:txBody>
          <a:bodyPr>
            <a:normAutofit/>
          </a:bodyPr>
          <a:lstStyle/>
          <a:p>
            <a:endParaRPr lang="zh-CN" altLang="en-US">
              <a:latin typeface="+mn-lt"/>
              <a:ea typeface="+mn-ea"/>
            </a:endParaRPr>
          </a:p>
        </p:txBody>
      </p:sp>
      <p:sp>
        <p:nvSpPr>
          <p:cNvPr id="13321" name="Freeform 19"/>
          <p:cNvSpPr>
            <a:spLocks noChangeArrowheads="1"/>
          </p:cNvSpPr>
          <p:nvPr>
            <p:custDataLst>
              <p:tags r:id="rId6"/>
            </p:custDataLst>
          </p:nvPr>
        </p:nvSpPr>
        <p:spPr bwMode="auto">
          <a:xfrm>
            <a:off x="8409473" y="2155755"/>
            <a:ext cx="1099794" cy="1107700"/>
          </a:xfrm>
          <a:custGeom>
            <a:avLst/>
            <a:gdLst>
              <a:gd name="T0" fmla="*/ 2147483646 w 1692"/>
              <a:gd name="T1" fmla="*/ 2147483646 h 1704"/>
              <a:gd name="T2" fmla="*/ 2147483646 w 1692"/>
              <a:gd name="T3" fmla="*/ 2147483646 h 1704"/>
              <a:gd name="T4" fmla="*/ 0 w 1692"/>
              <a:gd name="T5" fmla="*/ 2147483646 h 1704"/>
              <a:gd name="T6" fmla="*/ 2147483646 w 1692"/>
              <a:gd name="T7" fmla="*/ 2147483646 h 1704"/>
              <a:gd name="T8" fmla="*/ 2147483646 w 1692"/>
              <a:gd name="T9" fmla="*/ 2147483646 h 1704"/>
              <a:gd name="T10" fmla="*/ 2147483646 w 1692"/>
              <a:gd name="T11" fmla="*/ 2147483646 h 1704"/>
              <a:gd name="T12" fmla="*/ 0 60000 65536"/>
              <a:gd name="T13" fmla="*/ 0 60000 65536"/>
              <a:gd name="T14" fmla="*/ 0 60000 65536"/>
              <a:gd name="T15" fmla="*/ 0 60000 65536"/>
              <a:gd name="T16" fmla="*/ 0 60000 65536"/>
              <a:gd name="T17" fmla="*/ 0 60000 65536"/>
              <a:gd name="T18" fmla="*/ 0 w 1692"/>
              <a:gd name="T19" fmla="*/ 0 h 1704"/>
              <a:gd name="T20" fmla="*/ 1692 w 1692"/>
              <a:gd name="T21" fmla="*/ 1704 h 1704"/>
            </a:gdLst>
            <a:ahLst/>
            <a:cxnLst>
              <a:cxn ang="T12">
                <a:pos x="T0" y="T1"/>
              </a:cxn>
              <a:cxn ang="T13">
                <a:pos x="T2" y="T3"/>
              </a:cxn>
              <a:cxn ang="T14">
                <a:pos x="T4" y="T5"/>
              </a:cxn>
              <a:cxn ang="T15">
                <a:pos x="T6" y="T7"/>
              </a:cxn>
              <a:cxn ang="T16">
                <a:pos x="T8" y="T9"/>
              </a:cxn>
              <a:cxn ang="T17">
                <a:pos x="T10" y="T11"/>
              </a:cxn>
            </a:cxnLst>
            <a:rect l="T18" t="T19" r="T20" b="T21"/>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0" rIns="252000" bIns="0" anchor="ctr">
            <a:normAutofit/>
          </a:bodyPr>
          <a:lstStyle>
            <a:lvl1pPr marL="541655" algn="just">
              <a:lnSpc>
                <a:spcPct val="110000"/>
              </a:lnSpc>
              <a:spcBef>
                <a:spcPts val="600"/>
              </a:spcBef>
              <a:buClr>
                <a:schemeClr val="accent1"/>
              </a:buClr>
              <a:buSzPct val="60000"/>
              <a:buFont typeface="Wingdings" panose="05000000000000000000" pitchFamily="2" charset="2"/>
              <a:buChar char=""/>
              <a:tabLst>
                <a:tab pos="541020" algn="l"/>
              </a:tabLst>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tabLst>
                <a:tab pos="541020" algn="l"/>
              </a:tabLst>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tabLst>
                <a:tab pos="541020" algn="l"/>
              </a:tabLst>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9pPr>
          </a:lstStyle>
          <a:p>
            <a:pPr algn="ctr" eaLnBrk="1" hangingPunct="1">
              <a:spcBef>
                <a:spcPct val="0"/>
              </a:spcBef>
              <a:buClrTx/>
              <a:buSzTx/>
              <a:buFont typeface="Wingdings" panose="05000000000000000000" pitchFamily="2" charset="2"/>
              <a:buNone/>
            </a:pPr>
            <a:r>
              <a:rPr lang="en-US" sz="4400" dirty="0">
                <a:solidFill>
                  <a:schemeClr val="bg1"/>
                </a:solidFill>
                <a:latin typeface="+mn-lt"/>
                <a:ea typeface="+mn-ea"/>
              </a:rPr>
              <a:t>C</a:t>
            </a:r>
            <a:endParaRPr lang="zh-CN" altLang="en-US" sz="4400" dirty="0">
              <a:solidFill>
                <a:schemeClr val="bg1"/>
              </a:solidFill>
              <a:latin typeface="+mn-lt"/>
              <a:ea typeface="+mn-ea"/>
            </a:endParaRPr>
          </a:p>
        </p:txBody>
      </p:sp>
      <p:sp>
        <p:nvSpPr>
          <p:cNvPr id="13322" name="Freeform 20"/>
          <p:cNvSpPr/>
          <p:nvPr>
            <p:custDataLst>
              <p:tags r:id="rId7"/>
            </p:custDataLst>
          </p:nvPr>
        </p:nvSpPr>
        <p:spPr bwMode="auto">
          <a:xfrm>
            <a:off x="8367214" y="2116691"/>
            <a:ext cx="566480" cy="714386"/>
          </a:xfrm>
          <a:custGeom>
            <a:avLst/>
            <a:gdLst>
              <a:gd name="T0" fmla="*/ 870 w 871"/>
              <a:gd name="T1" fmla="*/ 214 h 1099"/>
              <a:gd name="T2" fmla="*/ 849 w 871"/>
              <a:gd name="T3" fmla="*/ 0 h 1099"/>
              <a:gd name="T4" fmla="*/ 0 w 871"/>
              <a:gd name="T5" fmla="*/ 1099 h 1099"/>
              <a:gd name="T6" fmla="*/ 870 w 871"/>
              <a:gd name="T7" fmla="*/ 214 h 1099"/>
            </a:gdLst>
            <a:ahLst/>
            <a:cxnLst>
              <a:cxn ang="0">
                <a:pos x="T0" y="T1"/>
              </a:cxn>
              <a:cxn ang="0">
                <a:pos x="T2" y="T3"/>
              </a:cxn>
              <a:cxn ang="0">
                <a:pos x="T4" y="T5"/>
              </a:cxn>
              <a:cxn ang="0">
                <a:pos x="T6" y="T7"/>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rgbClr val="A3A3A3"/>
              </a:gs>
              <a:gs pos="100000">
                <a:srgbClr val="FFFFFF"/>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normAutofit/>
          </a:bodyPr>
          <a:lstStyle/>
          <a:p>
            <a:endParaRPr lang="zh-CN" altLang="en-US">
              <a:latin typeface="+mn-lt"/>
              <a:ea typeface="+mn-ea"/>
            </a:endParaRPr>
          </a:p>
        </p:txBody>
      </p:sp>
      <p:sp>
        <p:nvSpPr>
          <p:cNvPr id="13323" name="文本框 46"/>
          <p:cNvSpPr txBox="1">
            <a:spLocks noChangeArrowheads="1"/>
          </p:cNvSpPr>
          <p:nvPr>
            <p:custDataLst>
              <p:tags r:id="rId8"/>
            </p:custDataLst>
          </p:nvPr>
        </p:nvSpPr>
        <p:spPr bwMode="auto">
          <a:xfrm>
            <a:off x="7863977" y="3522663"/>
            <a:ext cx="2170112" cy="187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hangingPunct="1">
              <a:lnSpc>
                <a:spcPct val="130000"/>
              </a:lnSpc>
              <a:spcBef>
                <a:spcPct val="0"/>
              </a:spcBef>
              <a:buClrTx/>
              <a:buSzTx/>
              <a:buNone/>
            </a:pPr>
            <a:r>
              <a:rPr lang="zh-CN" altLang="en-US" sz="2800" dirty="0">
                <a:solidFill>
                  <a:schemeClr val="tx1"/>
                </a:solidFill>
                <a:latin typeface="+mn-lt"/>
                <a:ea typeface="+mn-ea"/>
                <a:sym typeface="+mn-ea"/>
              </a:rPr>
              <a:t>总结经验</a:t>
            </a:r>
            <a:endParaRPr lang="zh-CN" altLang="en-US" sz="2800" dirty="0">
              <a:solidFill>
                <a:schemeClr val="tx1"/>
              </a:solidFill>
              <a:latin typeface="+mn-lt"/>
              <a:ea typeface="+mn-ea"/>
              <a:sym typeface="+mn-ea"/>
            </a:endParaRPr>
          </a:p>
          <a:p>
            <a:pPr algn="ctr" eaLnBrk="1" hangingPunct="1">
              <a:lnSpc>
                <a:spcPct val="130000"/>
              </a:lnSpc>
              <a:spcBef>
                <a:spcPct val="0"/>
              </a:spcBef>
              <a:buClrTx/>
              <a:buSzTx/>
              <a:buNone/>
            </a:pPr>
            <a:endParaRPr lang="zh-CN" altLang="en-US" sz="2800" dirty="0">
              <a:solidFill>
                <a:schemeClr val="tx1"/>
              </a:solidFill>
              <a:latin typeface="+mn-lt"/>
              <a:ea typeface="+mn-ea"/>
              <a:sym typeface="+mn-ea"/>
            </a:endParaRPr>
          </a:p>
        </p:txBody>
      </p:sp>
      <p:sp>
        <p:nvSpPr>
          <p:cNvPr id="13325" name="Freeform 18"/>
          <p:cNvSpPr/>
          <p:nvPr>
            <p:custDataLst>
              <p:tags r:id="rId9"/>
            </p:custDataLst>
          </p:nvPr>
        </p:nvSpPr>
        <p:spPr bwMode="auto">
          <a:xfrm>
            <a:off x="5514181" y="2114550"/>
            <a:ext cx="1174750" cy="1189038"/>
          </a:xfrm>
          <a:custGeom>
            <a:avLst/>
            <a:gdLst>
              <a:gd name="T0" fmla="*/ 910 w 1809"/>
              <a:gd name="T1" fmla="*/ 0 h 1829"/>
              <a:gd name="T2" fmla="*/ 849 w 1809"/>
              <a:gd name="T3" fmla="*/ 1 h 1829"/>
              <a:gd name="T4" fmla="*/ 0 w 1809"/>
              <a:gd name="T5" fmla="*/ 1100 h 1829"/>
              <a:gd name="T6" fmla="*/ 866 w 1809"/>
              <a:gd name="T7" fmla="*/ 1817 h 1829"/>
              <a:gd name="T8" fmla="*/ 1796 w 1809"/>
              <a:gd name="T9" fmla="*/ 931 h 1829"/>
              <a:gd name="T10" fmla="*/ 910 w 1809"/>
              <a:gd name="T11" fmla="*/ 0 h 1829"/>
            </a:gdLst>
            <a:ahLst/>
            <a:cxnLst>
              <a:cxn ang="0">
                <a:pos x="T0" y="T1"/>
              </a:cxn>
              <a:cxn ang="0">
                <a:pos x="T2" y="T3"/>
              </a:cxn>
              <a:cxn ang="0">
                <a:pos x="T4" y="T5"/>
              </a:cxn>
              <a:cxn ang="0">
                <a:pos x="T6" y="T7"/>
              </a:cxn>
              <a:cxn ang="0">
                <a:pos x="T8" y="T9"/>
              </a:cxn>
              <a:cxn ang="0">
                <a:pos x="T10" y="T11"/>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solidFill>
            <a:srgbClr val="FFFFFF"/>
          </a:solidFill>
          <a:ln w="3175" cmpd="sng">
            <a:solidFill>
              <a:schemeClr val="bg1">
                <a:lumMod val="85000"/>
              </a:schemeClr>
            </a:solidFill>
            <a:bevel/>
          </a:ln>
          <a:effectLst>
            <a:outerShdw dist="38100" dir="2700000" sx="99001" sy="99001" algn="tl" rotWithShape="0">
              <a:srgbClr val="000000">
                <a:alpha val="6999"/>
              </a:srgbClr>
            </a:outerShdw>
          </a:effectLst>
        </p:spPr>
        <p:txBody>
          <a:bodyPr>
            <a:normAutofit/>
          </a:bodyPr>
          <a:lstStyle/>
          <a:p>
            <a:endParaRPr lang="zh-CN" altLang="en-US">
              <a:latin typeface="+mn-lt"/>
              <a:ea typeface="+mn-ea"/>
            </a:endParaRPr>
          </a:p>
        </p:txBody>
      </p:sp>
      <p:sp>
        <p:nvSpPr>
          <p:cNvPr id="13326" name="Freeform 19"/>
          <p:cNvSpPr>
            <a:spLocks noChangeArrowheads="1"/>
          </p:cNvSpPr>
          <p:nvPr>
            <p:custDataLst>
              <p:tags r:id="rId10"/>
            </p:custDataLst>
          </p:nvPr>
        </p:nvSpPr>
        <p:spPr bwMode="auto">
          <a:xfrm>
            <a:off x="5550090" y="2155755"/>
            <a:ext cx="1099794" cy="1107700"/>
          </a:xfrm>
          <a:custGeom>
            <a:avLst/>
            <a:gdLst>
              <a:gd name="T0" fmla="*/ 2147483646 w 1692"/>
              <a:gd name="T1" fmla="*/ 2147483646 h 1704"/>
              <a:gd name="T2" fmla="*/ 2147483646 w 1692"/>
              <a:gd name="T3" fmla="*/ 2147483646 h 1704"/>
              <a:gd name="T4" fmla="*/ 0 w 1692"/>
              <a:gd name="T5" fmla="*/ 2147483646 h 1704"/>
              <a:gd name="T6" fmla="*/ 2147483646 w 1692"/>
              <a:gd name="T7" fmla="*/ 2147483646 h 1704"/>
              <a:gd name="T8" fmla="*/ 2147483646 w 1692"/>
              <a:gd name="T9" fmla="*/ 2147483646 h 1704"/>
              <a:gd name="T10" fmla="*/ 2147483646 w 1692"/>
              <a:gd name="T11" fmla="*/ 2147483646 h 1704"/>
              <a:gd name="T12" fmla="*/ 0 60000 65536"/>
              <a:gd name="T13" fmla="*/ 0 60000 65536"/>
              <a:gd name="T14" fmla="*/ 0 60000 65536"/>
              <a:gd name="T15" fmla="*/ 0 60000 65536"/>
              <a:gd name="T16" fmla="*/ 0 60000 65536"/>
              <a:gd name="T17" fmla="*/ 0 60000 65536"/>
              <a:gd name="T18" fmla="*/ 0 w 1692"/>
              <a:gd name="T19" fmla="*/ 0 h 1704"/>
              <a:gd name="T20" fmla="*/ 1692 w 1692"/>
              <a:gd name="T21" fmla="*/ 1704 h 1704"/>
            </a:gdLst>
            <a:ahLst/>
            <a:cxnLst>
              <a:cxn ang="T12">
                <a:pos x="T0" y="T1"/>
              </a:cxn>
              <a:cxn ang="T13">
                <a:pos x="T2" y="T3"/>
              </a:cxn>
              <a:cxn ang="T14">
                <a:pos x="T4" y="T5"/>
              </a:cxn>
              <a:cxn ang="T15">
                <a:pos x="T6" y="T7"/>
              </a:cxn>
              <a:cxn ang="T16">
                <a:pos x="T8" y="T9"/>
              </a:cxn>
              <a:cxn ang="T17">
                <a:pos x="T10" y="T11"/>
              </a:cxn>
            </a:cxnLst>
            <a:rect l="T18" t="T19" r="T20" b="T21"/>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0" rIns="252000" bIns="0" anchor="ctr">
            <a:normAutofit/>
          </a:bodyPr>
          <a:lstStyle>
            <a:lvl1pPr marL="541655" algn="just">
              <a:lnSpc>
                <a:spcPct val="110000"/>
              </a:lnSpc>
              <a:spcBef>
                <a:spcPts val="600"/>
              </a:spcBef>
              <a:buClr>
                <a:schemeClr val="accent1"/>
              </a:buClr>
              <a:buSzPct val="60000"/>
              <a:buFont typeface="Wingdings" panose="05000000000000000000" pitchFamily="2" charset="2"/>
              <a:buChar char=""/>
              <a:tabLst>
                <a:tab pos="541020" algn="l"/>
              </a:tabLst>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tabLst>
                <a:tab pos="541020" algn="l"/>
              </a:tabLst>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tabLst>
                <a:tab pos="541020" algn="l"/>
              </a:tabLst>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9pPr>
          </a:lstStyle>
          <a:p>
            <a:pPr algn="ctr" eaLnBrk="1" hangingPunct="1">
              <a:spcBef>
                <a:spcPct val="0"/>
              </a:spcBef>
              <a:buClrTx/>
              <a:buSzTx/>
              <a:buFont typeface="Wingdings" panose="05000000000000000000" pitchFamily="2" charset="2"/>
              <a:buNone/>
            </a:pPr>
            <a:r>
              <a:rPr lang="en-US" sz="4400" dirty="0">
                <a:solidFill>
                  <a:schemeClr val="bg1"/>
                </a:solidFill>
                <a:latin typeface="+mn-lt"/>
                <a:ea typeface="+mn-ea"/>
              </a:rPr>
              <a:t>B</a:t>
            </a:r>
            <a:endParaRPr lang="zh-CN" altLang="en-US" sz="1400" dirty="0">
              <a:solidFill>
                <a:schemeClr val="bg1"/>
              </a:solidFill>
              <a:latin typeface="+mn-lt"/>
              <a:ea typeface="+mn-ea"/>
            </a:endParaRPr>
          </a:p>
        </p:txBody>
      </p:sp>
      <p:sp>
        <p:nvSpPr>
          <p:cNvPr id="13327" name="Freeform 20"/>
          <p:cNvSpPr/>
          <p:nvPr>
            <p:custDataLst>
              <p:tags r:id="rId11"/>
            </p:custDataLst>
          </p:nvPr>
        </p:nvSpPr>
        <p:spPr bwMode="auto">
          <a:xfrm>
            <a:off x="5507831" y="2116691"/>
            <a:ext cx="566480" cy="714386"/>
          </a:xfrm>
          <a:custGeom>
            <a:avLst/>
            <a:gdLst>
              <a:gd name="T0" fmla="*/ 870 w 871"/>
              <a:gd name="T1" fmla="*/ 214 h 1099"/>
              <a:gd name="T2" fmla="*/ 849 w 871"/>
              <a:gd name="T3" fmla="*/ 0 h 1099"/>
              <a:gd name="T4" fmla="*/ 0 w 871"/>
              <a:gd name="T5" fmla="*/ 1099 h 1099"/>
              <a:gd name="T6" fmla="*/ 870 w 871"/>
              <a:gd name="T7" fmla="*/ 214 h 1099"/>
            </a:gdLst>
            <a:ahLst/>
            <a:cxnLst>
              <a:cxn ang="0">
                <a:pos x="T0" y="T1"/>
              </a:cxn>
              <a:cxn ang="0">
                <a:pos x="T2" y="T3"/>
              </a:cxn>
              <a:cxn ang="0">
                <a:pos x="T4" y="T5"/>
              </a:cxn>
              <a:cxn ang="0">
                <a:pos x="T6" y="T7"/>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rgbClr val="A3A3A3"/>
              </a:gs>
              <a:gs pos="100000">
                <a:srgbClr val="FFFFFF"/>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normAutofit/>
          </a:bodyPr>
          <a:lstStyle/>
          <a:p>
            <a:endParaRPr lang="zh-CN" altLang="en-US">
              <a:latin typeface="+mn-lt"/>
              <a:ea typeface="+mn-ea"/>
            </a:endParaRPr>
          </a:p>
        </p:txBody>
      </p:sp>
      <p:sp>
        <p:nvSpPr>
          <p:cNvPr id="13328" name="文本框 35"/>
          <p:cNvSpPr txBox="1">
            <a:spLocks noChangeArrowheads="1"/>
          </p:cNvSpPr>
          <p:nvPr>
            <p:custDataLst>
              <p:tags r:id="rId12"/>
            </p:custDataLst>
          </p:nvPr>
        </p:nvSpPr>
        <p:spPr bwMode="auto">
          <a:xfrm>
            <a:off x="5010944" y="3522663"/>
            <a:ext cx="2170112" cy="187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hangingPunct="1">
              <a:lnSpc>
                <a:spcPct val="130000"/>
              </a:lnSpc>
              <a:spcBef>
                <a:spcPct val="0"/>
              </a:spcBef>
              <a:buClrTx/>
              <a:buSzTx/>
              <a:buNone/>
            </a:pPr>
            <a:r>
              <a:rPr lang="zh-CN" altLang="en-US" sz="2800" dirty="0">
                <a:solidFill>
                  <a:schemeClr val="tx1"/>
                </a:solidFill>
                <a:latin typeface="+mn-lt"/>
                <a:ea typeface="+mn-ea"/>
                <a:sym typeface="+mn-ea"/>
              </a:rPr>
              <a:t>启发思考</a:t>
            </a:r>
            <a:endParaRPr lang="zh-CN" altLang="en-US" sz="2800" dirty="0">
              <a:solidFill>
                <a:schemeClr val="tx1"/>
              </a:solidFill>
              <a:latin typeface="+mn-lt"/>
              <a:ea typeface="+mn-ea"/>
              <a:sym typeface="+mn-ea"/>
            </a:endParaRPr>
          </a:p>
          <a:p>
            <a:pPr algn="ctr" eaLnBrk="1" hangingPunct="1">
              <a:lnSpc>
                <a:spcPct val="130000"/>
              </a:lnSpc>
              <a:spcBef>
                <a:spcPct val="0"/>
              </a:spcBef>
              <a:buClrTx/>
              <a:buSzTx/>
              <a:buNone/>
            </a:pPr>
            <a:endParaRPr lang="zh-CN" altLang="en-US" sz="1800" dirty="0">
              <a:solidFill>
                <a:schemeClr val="tx1"/>
              </a:solidFill>
              <a:latin typeface="+mn-lt"/>
              <a:ea typeface="+mn-ea"/>
            </a:endParaRPr>
          </a:p>
        </p:txBody>
      </p:sp>
      <p:sp>
        <p:nvSpPr>
          <p:cNvPr id="2" name="副标题 2"/>
          <p:cNvSpPr>
            <a:spLocks noGrp="1"/>
          </p:cNvSpPr>
          <p:nvPr>
            <p:custDataLst>
              <p:tags r:id="rId13"/>
            </p:custDataLst>
          </p:nvPr>
        </p:nvSpPr>
        <p:spPr>
          <a:xfrm>
            <a:off x="78105" y="6452235"/>
            <a:ext cx="6226810" cy="4324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a:t>
            </a:r>
            <a:r>
              <a:rPr lang="zh-CN" altLang="en-US" sz="2400" b="1" dirty="0" smtClean="0">
                <a:solidFill>
                  <a:schemeClr val="bg2"/>
                </a:solidFill>
                <a:latin typeface="+mj-lt"/>
                <a:ea typeface="+mj-ea"/>
                <a:cs typeface="+mj-cs"/>
              </a:rPr>
              <a:t>梁爽</a:t>
            </a:r>
            <a:endParaRPr lang="zh-CN" altLang="en-US" sz="2400" b="1" dirty="0">
              <a:solidFill>
                <a:schemeClr val="bg2"/>
              </a:solidFill>
              <a:latin typeface="+mj-lt"/>
              <a:ea typeface="+mj-ea"/>
              <a:cs typeface="+mj-cs"/>
            </a:endParaRPr>
          </a:p>
        </p:txBody>
      </p:sp>
      <p:sp>
        <p:nvSpPr>
          <p:cNvPr id="16" name="标题 1"/>
          <p:cNvSpPr txBox="1"/>
          <p:nvPr>
            <p:custDataLst>
              <p:tags r:id="rId14"/>
            </p:custDataLst>
          </p:nvPr>
        </p:nvSpPr>
        <p:spPr>
          <a:xfrm>
            <a:off x="567720" y="446723"/>
            <a:ext cx="11055350" cy="7096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pPr>
              <a:spcAft>
                <a:spcPts val="0"/>
              </a:spcAft>
              <a:buFontTx/>
            </a:pPr>
            <a:r>
              <a:rPr lang="zh-CN" altLang="en-US" sz="3200" dirty="0">
                <a:solidFill>
                  <a:schemeClr val="accent1"/>
                </a:solidFill>
                <a:effectLst>
                  <a:outerShdw blurRad="38100" dist="25400" dir="5400000" algn="ctr" rotWithShape="0">
                    <a:srgbClr val="6E747A">
                      <a:alpha val="43000"/>
                    </a:srgbClr>
                  </a:outerShdw>
                </a:effectLst>
                <a:latin typeface="+mj-lt"/>
                <a:ea typeface="+mj-ea"/>
              </a:rPr>
              <a:t>总结空间观念的培养</a:t>
            </a:r>
            <a:endParaRPr lang="zh-CN" altLang="en-US" sz="3200" dirty="0">
              <a:solidFill>
                <a:schemeClr val="accent1"/>
              </a:solidFill>
              <a:effectLst>
                <a:outerShdw blurRad="38100" dist="25400" dir="5400000" algn="ctr" rotWithShape="0">
                  <a:srgbClr val="6E747A">
                    <a:alpha val="43000"/>
                  </a:srgbClr>
                </a:outerShdw>
              </a:effectLst>
              <a:latin typeface="+mj-lt"/>
              <a:ea typeface="+mj-ea"/>
            </a:endParaRPr>
          </a:p>
        </p:txBody>
      </p:sp>
    </p:spTree>
    <p:custDataLst>
      <p:tags r:id="rId15"/>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Freeform 18"/>
          <p:cNvSpPr/>
          <p:nvPr>
            <p:custDataLst>
              <p:tags r:id="rId1"/>
            </p:custDataLst>
          </p:nvPr>
        </p:nvSpPr>
        <p:spPr bwMode="auto">
          <a:xfrm>
            <a:off x="1400930" y="2004533"/>
            <a:ext cx="1174750" cy="1189038"/>
          </a:xfrm>
          <a:custGeom>
            <a:avLst/>
            <a:gdLst>
              <a:gd name="T0" fmla="*/ 910 w 1809"/>
              <a:gd name="T1" fmla="*/ 0 h 1829"/>
              <a:gd name="T2" fmla="*/ 849 w 1809"/>
              <a:gd name="T3" fmla="*/ 1 h 1829"/>
              <a:gd name="T4" fmla="*/ 0 w 1809"/>
              <a:gd name="T5" fmla="*/ 1100 h 1829"/>
              <a:gd name="T6" fmla="*/ 866 w 1809"/>
              <a:gd name="T7" fmla="*/ 1817 h 1829"/>
              <a:gd name="T8" fmla="*/ 1796 w 1809"/>
              <a:gd name="T9" fmla="*/ 931 h 1829"/>
              <a:gd name="T10" fmla="*/ 910 w 1809"/>
              <a:gd name="T11" fmla="*/ 0 h 1829"/>
            </a:gdLst>
            <a:ahLst/>
            <a:cxnLst>
              <a:cxn ang="0">
                <a:pos x="T0" y="T1"/>
              </a:cxn>
              <a:cxn ang="0">
                <a:pos x="T2" y="T3"/>
              </a:cxn>
              <a:cxn ang="0">
                <a:pos x="T4" y="T5"/>
              </a:cxn>
              <a:cxn ang="0">
                <a:pos x="T6" y="T7"/>
              </a:cxn>
              <a:cxn ang="0">
                <a:pos x="T8" y="T9"/>
              </a:cxn>
              <a:cxn ang="0">
                <a:pos x="T10" y="T11"/>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solidFill>
            <a:srgbClr val="FFFFFF"/>
          </a:solidFill>
          <a:ln w="3175" cmpd="sng">
            <a:solidFill>
              <a:schemeClr val="bg1">
                <a:lumMod val="85000"/>
              </a:schemeClr>
            </a:solidFill>
            <a:bevel/>
          </a:ln>
          <a:effectLst>
            <a:outerShdw dist="38100" dir="2700000" sx="99001" sy="99001" algn="tl" rotWithShape="0">
              <a:srgbClr val="000000">
                <a:alpha val="6999"/>
              </a:srgbClr>
            </a:outerShdw>
          </a:effectLst>
        </p:spPr>
        <p:txBody>
          <a:bodyPr/>
          <a:lstStyle/>
          <a:p>
            <a:endParaRPr lang="zh-CN" altLang="en-US">
              <a:latin typeface="+mn-lt"/>
              <a:ea typeface="+mn-ea"/>
            </a:endParaRPr>
          </a:p>
        </p:txBody>
      </p:sp>
      <p:sp>
        <p:nvSpPr>
          <p:cNvPr id="15364" name="Freeform 19"/>
          <p:cNvSpPr>
            <a:spLocks noChangeArrowheads="1"/>
          </p:cNvSpPr>
          <p:nvPr>
            <p:custDataLst>
              <p:tags r:id="rId2"/>
            </p:custDataLst>
          </p:nvPr>
        </p:nvSpPr>
        <p:spPr bwMode="auto">
          <a:xfrm>
            <a:off x="1436839" y="2045738"/>
            <a:ext cx="1099794" cy="1107700"/>
          </a:xfrm>
          <a:custGeom>
            <a:avLst/>
            <a:gdLst>
              <a:gd name="T0" fmla="*/ 2147483646 w 1692"/>
              <a:gd name="T1" fmla="*/ 2147483646 h 1704"/>
              <a:gd name="T2" fmla="*/ 2147483646 w 1692"/>
              <a:gd name="T3" fmla="*/ 2147483646 h 1704"/>
              <a:gd name="T4" fmla="*/ 0 w 1692"/>
              <a:gd name="T5" fmla="*/ 2147483646 h 1704"/>
              <a:gd name="T6" fmla="*/ 2147483646 w 1692"/>
              <a:gd name="T7" fmla="*/ 2147483646 h 1704"/>
              <a:gd name="T8" fmla="*/ 2147483646 w 1692"/>
              <a:gd name="T9" fmla="*/ 2147483646 h 1704"/>
              <a:gd name="T10" fmla="*/ 2147483646 w 1692"/>
              <a:gd name="T11" fmla="*/ 2147483646 h 1704"/>
              <a:gd name="T12" fmla="*/ 0 60000 65536"/>
              <a:gd name="T13" fmla="*/ 0 60000 65536"/>
              <a:gd name="T14" fmla="*/ 0 60000 65536"/>
              <a:gd name="T15" fmla="*/ 0 60000 65536"/>
              <a:gd name="T16" fmla="*/ 0 60000 65536"/>
              <a:gd name="T17" fmla="*/ 0 60000 65536"/>
              <a:gd name="T18" fmla="*/ 0 w 1692"/>
              <a:gd name="T19" fmla="*/ 0 h 1704"/>
              <a:gd name="T20" fmla="*/ 1692 w 1692"/>
              <a:gd name="T21" fmla="*/ 1704 h 1704"/>
            </a:gdLst>
            <a:ahLst/>
            <a:cxnLst>
              <a:cxn ang="T12">
                <a:pos x="T0" y="T1"/>
              </a:cxn>
              <a:cxn ang="T13">
                <a:pos x="T2" y="T3"/>
              </a:cxn>
              <a:cxn ang="T14">
                <a:pos x="T4" y="T5"/>
              </a:cxn>
              <a:cxn ang="T15">
                <a:pos x="T6" y="T7"/>
              </a:cxn>
              <a:cxn ang="T16">
                <a:pos x="T8" y="T9"/>
              </a:cxn>
              <a:cxn ang="T17">
                <a:pos x="T10" y="T11"/>
              </a:cxn>
            </a:cxnLst>
            <a:rect l="T18" t="T19" r="T20" b="T21"/>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0" rIns="252000" bIns="0" anchor="ctr">
            <a:normAutofit/>
          </a:bodyPr>
          <a:lstStyle>
            <a:lvl1pPr marL="541655" algn="just">
              <a:lnSpc>
                <a:spcPct val="110000"/>
              </a:lnSpc>
              <a:spcBef>
                <a:spcPts val="600"/>
              </a:spcBef>
              <a:buClr>
                <a:schemeClr val="accent1"/>
              </a:buClr>
              <a:buSzPct val="60000"/>
              <a:buFont typeface="Wingdings" panose="05000000000000000000" pitchFamily="2" charset="2"/>
              <a:buChar char=""/>
              <a:tabLst>
                <a:tab pos="541020" algn="l"/>
              </a:tabLst>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tabLst>
                <a:tab pos="541020" algn="l"/>
              </a:tabLst>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tabLst>
                <a:tab pos="541020" algn="l"/>
              </a:tabLst>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9pPr>
          </a:lstStyle>
          <a:p>
            <a:pPr algn="ctr" eaLnBrk="1" hangingPunct="1">
              <a:spcBef>
                <a:spcPct val="0"/>
              </a:spcBef>
              <a:buClrTx/>
              <a:buSzTx/>
              <a:buFont typeface="Wingdings" panose="05000000000000000000" pitchFamily="2" charset="2"/>
              <a:buNone/>
            </a:pPr>
            <a:r>
              <a:rPr lang="en-US" sz="4000" dirty="0">
                <a:solidFill>
                  <a:schemeClr val="bg1"/>
                </a:solidFill>
                <a:latin typeface="+mn-lt"/>
                <a:ea typeface="+mn-ea"/>
              </a:rPr>
              <a:t>A</a:t>
            </a:r>
            <a:endParaRPr lang="en-US" sz="4000" dirty="0">
              <a:solidFill>
                <a:schemeClr val="bg1"/>
              </a:solidFill>
              <a:latin typeface="+mn-lt"/>
              <a:ea typeface="+mn-ea"/>
            </a:endParaRPr>
          </a:p>
        </p:txBody>
      </p:sp>
      <p:sp>
        <p:nvSpPr>
          <p:cNvPr id="15365" name="Freeform 20"/>
          <p:cNvSpPr/>
          <p:nvPr>
            <p:custDataLst>
              <p:tags r:id="rId3"/>
            </p:custDataLst>
          </p:nvPr>
        </p:nvSpPr>
        <p:spPr bwMode="auto">
          <a:xfrm>
            <a:off x="1394580" y="2006674"/>
            <a:ext cx="566480" cy="714386"/>
          </a:xfrm>
          <a:custGeom>
            <a:avLst/>
            <a:gdLst>
              <a:gd name="T0" fmla="*/ 870 w 871"/>
              <a:gd name="T1" fmla="*/ 214 h 1099"/>
              <a:gd name="T2" fmla="*/ 849 w 871"/>
              <a:gd name="T3" fmla="*/ 0 h 1099"/>
              <a:gd name="T4" fmla="*/ 0 w 871"/>
              <a:gd name="T5" fmla="*/ 1099 h 1099"/>
              <a:gd name="T6" fmla="*/ 870 w 871"/>
              <a:gd name="T7" fmla="*/ 214 h 1099"/>
            </a:gdLst>
            <a:ahLst/>
            <a:cxnLst>
              <a:cxn ang="0">
                <a:pos x="T0" y="T1"/>
              </a:cxn>
              <a:cxn ang="0">
                <a:pos x="T2" y="T3"/>
              </a:cxn>
              <a:cxn ang="0">
                <a:pos x="T4" y="T5"/>
              </a:cxn>
              <a:cxn ang="0">
                <a:pos x="T6" y="T7"/>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lumMod val="65000"/>
                </a:schemeClr>
              </a:gs>
              <a:gs pos="100000">
                <a:schemeClr val="bg1">
                  <a:lumMod val="95000"/>
                </a:schemeClr>
              </a:gs>
            </a:gsLst>
            <a:lin ang="18900000" scaled="1"/>
          </a:gradFill>
          <a:ln>
            <a:noFill/>
          </a:ln>
        </p:spPr>
        <p:txBody>
          <a:bodyPr/>
          <a:lstStyle/>
          <a:p>
            <a:endParaRPr lang="zh-CN" altLang="en-US">
              <a:latin typeface="+mn-lt"/>
              <a:ea typeface="+mn-ea"/>
            </a:endParaRPr>
          </a:p>
        </p:txBody>
      </p:sp>
      <p:sp>
        <p:nvSpPr>
          <p:cNvPr id="15366" name="文本框 45"/>
          <p:cNvSpPr txBox="1">
            <a:spLocks noChangeArrowheads="1"/>
          </p:cNvSpPr>
          <p:nvPr>
            <p:custDataLst>
              <p:tags r:id="rId4"/>
            </p:custDataLst>
          </p:nvPr>
        </p:nvSpPr>
        <p:spPr bwMode="auto">
          <a:xfrm>
            <a:off x="1213605" y="3349146"/>
            <a:ext cx="1547812"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hangingPunct="1">
              <a:lnSpc>
                <a:spcPct val="130000"/>
              </a:lnSpc>
              <a:spcBef>
                <a:spcPct val="0"/>
              </a:spcBef>
              <a:buClrTx/>
              <a:buSzTx/>
              <a:buNone/>
            </a:pPr>
            <a:r>
              <a:rPr lang="zh-CN" altLang="en-US" sz="2800" dirty="0">
                <a:solidFill>
                  <a:schemeClr val="tx1"/>
                </a:solidFill>
                <a:latin typeface="+mn-lt"/>
                <a:ea typeface="+mn-ea"/>
              </a:rPr>
              <a:t>注重过程</a:t>
            </a:r>
            <a:endParaRPr lang="zh-CN" altLang="en-US" sz="2800" dirty="0">
              <a:solidFill>
                <a:schemeClr val="tx1"/>
              </a:solidFill>
              <a:latin typeface="+mn-lt"/>
              <a:ea typeface="+mn-ea"/>
            </a:endParaRPr>
          </a:p>
        </p:txBody>
      </p:sp>
      <p:sp>
        <p:nvSpPr>
          <p:cNvPr id="15368" name="Freeform 18"/>
          <p:cNvSpPr/>
          <p:nvPr>
            <p:custDataLst>
              <p:tags r:id="rId5"/>
            </p:custDataLst>
          </p:nvPr>
        </p:nvSpPr>
        <p:spPr bwMode="auto">
          <a:xfrm>
            <a:off x="6134802" y="2004533"/>
            <a:ext cx="1174750" cy="1189038"/>
          </a:xfrm>
          <a:custGeom>
            <a:avLst/>
            <a:gdLst>
              <a:gd name="T0" fmla="*/ 910 w 1809"/>
              <a:gd name="T1" fmla="*/ 0 h 1829"/>
              <a:gd name="T2" fmla="*/ 849 w 1809"/>
              <a:gd name="T3" fmla="*/ 1 h 1829"/>
              <a:gd name="T4" fmla="*/ 0 w 1809"/>
              <a:gd name="T5" fmla="*/ 1100 h 1829"/>
              <a:gd name="T6" fmla="*/ 866 w 1809"/>
              <a:gd name="T7" fmla="*/ 1817 h 1829"/>
              <a:gd name="T8" fmla="*/ 1796 w 1809"/>
              <a:gd name="T9" fmla="*/ 931 h 1829"/>
              <a:gd name="T10" fmla="*/ 910 w 1809"/>
              <a:gd name="T11" fmla="*/ 0 h 1829"/>
            </a:gdLst>
            <a:ahLst/>
            <a:cxnLst>
              <a:cxn ang="0">
                <a:pos x="T0" y="T1"/>
              </a:cxn>
              <a:cxn ang="0">
                <a:pos x="T2" y="T3"/>
              </a:cxn>
              <a:cxn ang="0">
                <a:pos x="T4" y="T5"/>
              </a:cxn>
              <a:cxn ang="0">
                <a:pos x="T6" y="T7"/>
              </a:cxn>
              <a:cxn ang="0">
                <a:pos x="T8" y="T9"/>
              </a:cxn>
              <a:cxn ang="0">
                <a:pos x="T10" y="T11"/>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solidFill>
            <a:srgbClr val="FFFFFF"/>
          </a:solidFill>
          <a:ln w="3175" cmpd="sng">
            <a:solidFill>
              <a:schemeClr val="bg1">
                <a:lumMod val="85000"/>
              </a:schemeClr>
            </a:solidFill>
            <a:bevel/>
          </a:ln>
          <a:effectLst>
            <a:outerShdw dist="38100" dir="2700000" sx="99001" sy="99001" algn="tl" rotWithShape="0">
              <a:srgbClr val="000000">
                <a:alpha val="6999"/>
              </a:srgbClr>
            </a:outerShdw>
          </a:effectLst>
        </p:spPr>
        <p:txBody>
          <a:bodyPr/>
          <a:lstStyle/>
          <a:p>
            <a:endParaRPr lang="zh-CN" altLang="en-US">
              <a:latin typeface="+mn-lt"/>
              <a:ea typeface="+mn-ea"/>
            </a:endParaRPr>
          </a:p>
        </p:txBody>
      </p:sp>
      <p:sp>
        <p:nvSpPr>
          <p:cNvPr id="15369" name="Freeform 19"/>
          <p:cNvSpPr>
            <a:spLocks noChangeArrowheads="1"/>
          </p:cNvSpPr>
          <p:nvPr>
            <p:custDataLst>
              <p:tags r:id="rId6"/>
            </p:custDataLst>
          </p:nvPr>
        </p:nvSpPr>
        <p:spPr bwMode="auto">
          <a:xfrm>
            <a:off x="6170711" y="2045738"/>
            <a:ext cx="1099794" cy="1107700"/>
          </a:xfrm>
          <a:custGeom>
            <a:avLst/>
            <a:gdLst>
              <a:gd name="T0" fmla="*/ 2147483646 w 1692"/>
              <a:gd name="T1" fmla="*/ 2147483646 h 1704"/>
              <a:gd name="T2" fmla="*/ 2147483646 w 1692"/>
              <a:gd name="T3" fmla="*/ 2147483646 h 1704"/>
              <a:gd name="T4" fmla="*/ 0 w 1692"/>
              <a:gd name="T5" fmla="*/ 2147483646 h 1704"/>
              <a:gd name="T6" fmla="*/ 2147483646 w 1692"/>
              <a:gd name="T7" fmla="*/ 2147483646 h 1704"/>
              <a:gd name="T8" fmla="*/ 2147483646 w 1692"/>
              <a:gd name="T9" fmla="*/ 2147483646 h 1704"/>
              <a:gd name="T10" fmla="*/ 2147483646 w 1692"/>
              <a:gd name="T11" fmla="*/ 2147483646 h 1704"/>
              <a:gd name="T12" fmla="*/ 0 60000 65536"/>
              <a:gd name="T13" fmla="*/ 0 60000 65536"/>
              <a:gd name="T14" fmla="*/ 0 60000 65536"/>
              <a:gd name="T15" fmla="*/ 0 60000 65536"/>
              <a:gd name="T16" fmla="*/ 0 60000 65536"/>
              <a:gd name="T17" fmla="*/ 0 60000 65536"/>
              <a:gd name="T18" fmla="*/ 0 w 1692"/>
              <a:gd name="T19" fmla="*/ 0 h 1704"/>
              <a:gd name="T20" fmla="*/ 1692 w 1692"/>
              <a:gd name="T21" fmla="*/ 1704 h 1704"/>
            </a:gdLst>
            <a:ahLst/>
            <a:cxnLst>
              <a:cxn ang="T12">
                <a:pos x="T0" y="T1"/>
              </a:cxn>
              <a:cxn ang="T13">
                <a:pos x="T2" y="T3"/>
              </a:cxn>
              <a:cxn ang="T14">
                <a:pos x="T4" y="T5"/>
              </a:cxn>
              <a:cxn ang="T15">
                <a:pos x="T6" y="T7"/>
              </a:cxn>
              <a:cxn ang="T16">
                <a:pos x="T8" y="T9"/>
              </a:cxn>
              <a:cxn ang="T17">
                <a:pos x="T10" y="T11"/>
              </a:cxn>
            </a:cxnLst>
            <a:rect l="T18" t="T19" r="T20" b="T21"/>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0" rIns="252000" bIns="0" anchor="ctr">
            <a:normAutofit/>
          </a:bodyPr>
          <a:lstStyle>
            <a:lvl1pPr marL="541655" algn="just">
              <a:lnSpc>
                <a:spcPct val="110000"/>
              </a:lnSpc>
              <a:spcBef>
                <a:spcPts val="600"/>
              </a:spcBef>
              <a:buClr>
                <a:schemeClr val="accent1"/>
              </a:buClr>
              <a:buSzPct val="60000"/>
              <a:buFont typeface="Wingdings" panose="05000000000000000000" pitchFamily="2" charset="2"/>
              <a:buChar char=""/>
              <a:tabLst>
                <a:tab pos="541020" algn="l"/>
              </a:tabLst>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tabLst>
                <a:tab pos="541020" algn="l"/>
              </a:tabLst>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tabLst>
                <a:tab pos="541020" algn="l"/>
              </a:tabLst>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9pPr>
          </a:lstStyle>
          <a:p>
            <a:pPr algn="ctr" eaLnBrk="1" hangingPunct="1">
              <a:spcBef>
                <a:spcPct val="0"/>
              </a:spcBef>
              <a:buClrTx/>
              <a:buSzTx/>
              <a:buFont typeface="Wingdings" panose="05000000000000000000" pitchFamily="2" charset="2"/>
              <a:buNone/>
            </a:pPr>
            <a:r>
              <a:rPr lang="en-US" sz="4000" dirty="0">
                <a:solidFill>
                  <a:schemeClr val="bg1"/>
                </a:solidFill>
                <a:latin typeface="+mn-lt"/>
                <a:ea typeface="+mn-ea"/>
              </a:rPr>
              <a:t>C</a:t>
            </a:r>
            <a:endParaRPr lang="zh-CN" altLang="en-US" sz="4000" dirty="0">
              <a:solidFill>
                <a:schemeClr val="bg1"/>
              </a:solidFill>
              <a:latin typeface="+mn-lt"/>
              <a:ea typeface="+mn-ea"/>
            </a:endParaRPr>
          </a:p>
        </p:txBody>
      </p:sp>
      <p:sp>
        <p:nvSpPr>
          <p:cNvPr id="15370" name="Freeform 20"/>
          <p:cNvSpPr/>
          <p:nvPr>
            <p:custDataLst>
              <p:tags r:id="rId7"/>
            </p:custDataLst>
          </p:nvPr>
        </p:nvSpPr>
        <p:spPr bwMode="auto">
          <a:xfrm>
            <a:off x="6128452" y="2006674"/>
            <a:ext cx="566480" cy="714386"/>
          </a:xfrm>
          <a:custGeom>
            <a:avLst/>
            <a:gdLst>
              <a:gd name="T0" fmla="*/ 870 w 871"/>
              <a:gd name="T1" fmla="*/ 214 h 1099"/>
              <a:gd name="T2" fmla="*/ 849 w 871"/>
              <a:gd name="T3" fmla="*/ 0 h 1099"/>
              <a:gd name="T4" fmla="*/ 0 w 871"/>
              <a:gd name="T5" fmla="*/ 1099 h 1099"/>
              <a:gd name="T6" fmla="*/ 870 w 871"/>
              <a:gd name="T7" fmla="*/ 214 h 1099"/>
            </a:gdLst>
            <a:ahLst/>
            <a:cxnLst>
              <a:cxn ang="0">
                <a:pos x="T0" y="T1"/>
              </a:cxn>
              <a:cxn ang="0">
                <a:pos x="T2" y="T3"/>
              </a:cxn>
              <a:cxn ang="0">
                <a:pos x="T4" y="T5"/>
              </a:cxn>
              <a:cxn ang="0">
                <a:pos x="T6" y="T7"/>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lumMod val="65000"/>
                </a:schemeClr>
              </a:gs>
              <a:gs pos="100000">
                <a:schemeClr val="bg1">
                  <a:lumMod val="95000"/>
                </a:schemeClr>
              </a:gs>
            </a:gsLst>
            <a:lin ang="18900000" scaled="1"/>
          </a:gradFill>
          <a:ln>
            <a:noFill/>
          </a:ln>
        </p:spPr>
        <p:txBody>
          <a:bodyPr/>
          <a:lstStyle/>
          <a:p>
            <a:endParaRPr lang="zh-CN" altLang="en-US">
              <a:latin typeface="+mn-lt"/>
              <a:ea typeface="+mn-ea"/>
            </a:endParaRPr>
          </a:p>
        </p:txBody>
      </p:sp>
      <p:sp>
        <p:nvSpPr>
          <p:cNvPr id="15371" name="文本框 46"/>
          <p:cNvSpPr txBox="1">
            <a:spLocks noChangeArrowheads="1"/>
          </p:cNvSpPr>
          <p:nvPr>
            <p:custDataLst>
              <p:tags r:id="rId8"/>
            </p:custDataLst>
          </p:nvPr>
        </p:nvSpPr>
        <p:spPr bwMode="auto">
          <a:xfrm>
            <a:off x="5936365" y="3349146"/>
            <a:ext cx="1547812"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hangingPunct="1">
              <a:lnSpc>
                <a:spcPct val="130000"/>
              </a:lnSpc>
              <a:spcBef>
                <a:spcPct val="0"/>
              </a:spcBef>
              <a:buClrTx/>
              <a:buSzTx/>
              <a:buNone/>
            </a:pPr>
            <a:r>
              <a:rPr lang="zh-CN" altLang="en-US" sz="2800" dirty="0">
                <a:solidFill>
                  <a:schemeClr val="tx1"/>
                </a:solidFill>
                <a:latin typeface="+mn-lt"/>
                <a:ea typeface="+mn-ea"/>
              </a:rPr>
              <a:t>总结经验</a:t>
            </a:r>
            <a:endParaRPr lang="zh-CN" altLang="en-US" sz="2800" dirty="0">
              <a:solidFill>
                <a:schemeClr val="tx1"/>
              </a:solidFill>
              <a:latin typeface="+mn-lt"/>
              <a:ea typeface="+mn-ea"/>
            </a:endParaRPr>
          </a:p>
        </p:txBody>
      </p:sp>
      <p:sp>
        <p:nvSpPr>
          <p:cNvPr id="15373" name="Freeform 18"/>
          <p:cNvSpPr/>
          <p:nvPr>
            <p:custDataLst>
              <p:tags r:id="rId9"/>
            </p:custDataLst>
          </p:nvPr>
        </p:nvSpPr>
        <p:spPr bwMode="auto">
          <a:xfrm>
            <a:off x="8473956" y="2004533"/>
            <a:ext cx="1174750" cy="1189038"/>
          </a:xfrm>
          <a:custGeom>
            <a:avLst/>
            <a:gdLst>
              <a:gd name="T0" fmla="*/ 910 w 1809"/>
              <a:gd name="T1" fmla="*/ 0 h 1829"/>
              <a:gd name="T2" fmla="*/ 849 w 1809"/>
              <a:gd name="T3" fmla="*/ 1 h 1829"/>
              <a:gd name="T4" fmla="*/ 0 w 1809"/>
              <a:gd name="T5" fmla="*/ 1100 h 1829"/>
              <a:gd name="T6" fmla="*/ 866 w 1809"/>
              <a:gd name="T7" fmla="*/ 1817 h 1829"/>
              <a:gd name="T8" fmla="*/ 1796 w 1809"/>
              <a:gd name="T9" fmla="*/ 931 h 1829"/>
              <a:gd name="T10" fmla="*/ 910 w 1809"/>
              <a:gd name="T11" fmla="*/ 0 h 1829"/>
            </a:gdLst>
            <a:ahLst/>
            <a:cxnLst>
              <a:cxn ang="0">
                <a:pos x="T0" y="T1"/>
              </a:cxn>
              <a:cxn ang="0">
                <a:pos x="T2" y="T3"/>
              </a:cxn>
              <a:cxn ang="0">
                <a:pos x="T4" y="T5"/>
              </a:cxn>
              <a:cxn ang="0">
                <a:pos x="T6" y="T7"/>
              </a:cxn>
              <a:cxn ang="0">
                <a:pos x="T8" y="T9"/>
              </a:cxn>
              <a:cxn ang="0">
                <a:pos x="T10" y="T11"/>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solidFill>
            <a:srgbClr val="FFFFFF"/>
          </a:solidFill>
          <a:ln w="3175" cmpd="sng">
            <a:solidFill>
              <a:schemeClr val="bg1">
                <a:lumMod val="85000"/>
              </a:schemeClr>
            </a:solidFill>
            <a:bevel/>
          </a:ln>
          <a:effectLst>
            <a:outerShdw dist="38100" dir="2700000" sx="99001" sy="99001" algn="tl" rotWithShape="0">
              <a:srgbClr val="000000">
                <a:alpha val="6999"/>
              </a:srgbClr>
            </a:outerShdw>
          </a:effectLst>
        </p:spPr>
        <p:txBody>
          <a:bodyPr/>
          <a:lstStyle/>
          <a:p>
            <a:endParaRPr lang="zh-CN" altLang="en-US">
              <a:latin typeface="+mn-lt"/>
              <a:ea typeface="+mn-ea"/>
            </a:endParaRPr>
          </a:p>
        </p:txBody>
      </p:sp>
      <p:sp>
        <p:nvSpPr>
          <p:cNvPr id="15374" name="Freeform 19"/>
          <p:cNvSpPr>
            <a:spLocks noChangeArrowheads="1"/>
          </p:cNvSpPr>
          <p:nvPr>
            <p:custDataLst>
              <p:tags r:id="rId10"/>
            </p:custDataLst>
          </p:nvPr>
        </p:nvSpPr>
        <p:spPr bwMode="auto">
          <a:xfrm>
            <a:off x="8509865" y="2045738"/>
            <a:ext cx="1099794" cy="1107700"/>
          </a:xfrm>
          <a:custGeom>
            <a:avLst/>
            <a:gdLst>
              <a:gd name="T0" fmla="*/ 2147483646 w 1692"/>
              <a:gd name="T1" fmla="*/ 2147483646 h 1704"/>
              <a:gd name="T2" fmla="*/ 2147483646 w 1692"/>
              <a:gd name="T3" fmla="*/ 2147483646 h 1704"/>
              <a:gd name="T4" fmla="*/ 0 w 1692"/>
              <a:gd name="T5" fmla="*/ 2147483646 h 1704"/>
              <a:gd name="T6" fmla="*/ 2147483646 w 1692"/>
              <a:gd name="T7" fmla="*/ 2147483646 h 1704"/>
              <a:gd name="T8" fmla="*/ 2147483646 w 1692"/>
              <a:gd name="T9" fmla="*/ 2147483646 h 1704"/>
              <a:gd name="T10" fmla="*/ 2147483646 w 1692"/>
              <a:gd name="T11" fmla="*/ 2147483646 h 1704"/>
              <a:gd name="T12" fmla="*/ 0 60000 65536"/>
              <a:gd name="T13" fmla="*/ 0 60000 65536"/>
              <a:gd name="T14" fmla="*/ 0 60000 65536"/>
              <a:gd name="T15" fmla="*/ 0 60000 65536"/>
              <a:gd name="T16" fmla="*/ 0 60000 65536"/>
              <a:gd name="T17" fmla="*/ 0 60000 65536"/>
              <a:gd name="T18" fmla="*/ 0 w 1692"/>
              <a:gd name="T19" fmla="*/ 0 h 1704"/>
              <a:gd name="T20" fmla="*/ 1692 w 1692"/>
              <a:gd name="T21" fmla="*/ 1704 h 1704"/>
            </a:gdLst>
            <a:ahLst/>
            <a:cxnLst>
              <a:cxn ang="T12">
                <a:pos x="T0" y="T1"/>
              </a:cxn>
              <a:cxn ang="T13">
                <a:pos x="T2" y="T3"/>
              </a:cxn>
              <a:cxn ang="T14">
                <a:pos x="T4" y="T5"/>
              </a:cxn>
              <a:cxn ang="T15">
                <a:pos x="T6" y="T7"/>
              </a:cxn>
              <a:cxn ang="T16">
                <a:pos x="T8" y="T9"/>
              </a:cxn>
              <a:cxn ang="T17">
                <a:pos x="T10" y="T11"/>
              </a:cxn>
            </a:cxnLst>
            <a:rect l="T18" t="T19" r="T20" b="T21"/>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0" rIns="252000" bIns="0" anchor="ctr">
            <a:normAutofit/>
          </a:bodyPr>
          <a:lstStyle>
            <a:lvl1pPr marL="541655" algn="just">
              <a:lnSpc>
                <a:spcPct val="110000"/>
              </a:lnSpc>
              <a:spcBef>
                <a:spcPts val="600"/>
              </a:spcBef>
              <a:buClr>
                <a:schemeClr val="accent1"/>
              </a:buClr>
              <a:buSzPct val="60000"/>
              <a:buFont typeface="Wingdings" panose="05000000000000000000" pitchFamily="2" charset="2"/>
              <a:buChar char=""/>
              <a:tabLst>
                <a:tab pos="541020" algn="l"/>
              </a:tabLst>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tabLst>
                <a:tab pos="541020" algn="l"/>
              </a:tabLst>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tabLst>
                <a:tab pos="541020" algn="l"/>
              </a:tabLst>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9pPr>
          </a:lstStyle>
          <a:p>
            <a:pPr algn="ctr" eaLnBrk="1" hangingPunct="1">
              <a:spcBef>
                <a:spcPct val="0"/>
              </a:spcBef>
              <a:buClrTx/>
              <a:buSzTx/>
              <a:buFont typeface="Wingdings" panose="05000000000000000000" pitchFamily="2" charset="2"/>
              <a:buNone/>
            </a:pPr>
            <a:r>
              <a:rPr lang="en-US" sz="4000" dirty="0">
                <a:solidFill>
                  <a:schemeClr val="bg1"/>
                </a:solidFill>
                <a:latin typeface="+mn-lt"/>
                <a:ea typeface="+mn-ea"/>
              </a:rPr>
              <a:t>D</a:t>
            </a:r>
            <a:endParaRPr lang="zh-CN" altLang="en-US" sz="4000" dirty="0">
              <a:solidFill>
                <a:schemeClr val="bg1"/>
              </a:solidFill>
              <a:latin typeface="+mn-lt"/>
              <a:ea typeface="+mn-ea"/>
            </a:endParaRPr>
          </a:p>
        </p:txBody>
      </p:sp>
      <p:sp>
        <p:nvSpPr>
          <p:cNvPr id="15375" name="Freeform 20"/>
          <p:cNvSpPr/>
          <p:nvPr>
            <p:custDataLst>
              <p:tags r:id="rId11"/>
            </p:custDataLst>
          </p:nvPr>
        </p:nvSpPr>
        <p:spPr bwMode="auto">
          <a:xfrm>
            <a:off x="8467606" y="2006674"/>
            <a:ext cx="566480" cy="714386"/>
          </a:xfrm>
          <a:custGeom>
            <a:avLst/>
            <a:gdLst>
              <a:gd name="T0" fmla="*/ 870 w 871"/>
              <a:gd name="T1" fmla="*/ 214 h 1099"/>
              <a:gd name="T2" fmla="*/ 849 w 871"/>
              <a:gd name="T3" fmla="*/ 0 h 1099"/>
              <a:gd name="T4" fmla="*/ 0 w 871"/>
              <a:gd name="T5" fmla="*/ 1099 h 1099"/>
              <a:gd name="T6" fmla="*/ 870 w 871"/>
              <a:gd name="T7" fmla="*/ 214 h 1099"/>
            </a:gdLst>
            <a:ahLst/>
            <a:cxnLst>
              <a:cxn ang="0">
                <a:pos x="T0" y="T1"/>
              </a:cxn>
              <a:cxn ang="0">
                <a:pos x="T2" y="T3"/>
              </a:cxn>
              <a:cxn ang="0">
                <a:pos x="T4" y="T5"/>
              </a:cxn>
              <a:cxn ang="0">
                <a:pos x="T6" y="T7"/>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lumMod val="65000"/>
                </a:schemeClr>
              </a:gs>
              <a:gs pos="100000">
                <a:schemeClr val="bg1">
                  <a:lumMod val="95000"/>
                </a:schemeClr>
              </a:gs>
            </a:gsLst>
            <a:lin ang="18900000" scaled="1"/>
          </a:gradFill>
          <a:ln>
            <a:noFill/>
          </a:ln>
        </p:spPr>
        <p:txBody>
          <a:bodyPr/>
          <a:lstStyle/>
          <a:p>
            <a:endParaRPr lang="zh-CN" altLang="en-US">
              <a:latin typeface="+mn-lt"/>
              <a:ea typeface="+mn-ea"/>
            </a:endParaRPr>
          </a:p>
        </p:txBody>
      </p:sp>
      <p:sp>
        <p:nvSpPr>
          <p:cNvPr id="15376" name="文本框 29"/>
          <p:cNvSpPr txBox="1">
            <a:spLocks noChangeArrowheads="1"/>
          </p:cNvSpPr>
          <p:nvPr>
            <p:custDataLst>
              <p:tags r:id="rId12"/>
            </p:custDataLst>
          </p:nvPr>
        </p:nvSpPr>
        <p:spPr bwMode="auto">
          <a:xfrm>
            <a:off x="8297744" y="3349146"/>
            <a:ext cx="1547812"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hangingPunct="1">
              <a:lnSpc>
                <a:spcPct val="130000"/>
              </a:lnSpc>
              <a:spcBef>
                <a:spcPct val="0"/>
              </a:spcBef>
              <a:buClrTx/>
              <a:buSzTx/>
              <a:buNone/>
            </a:pPr>
            <a:r>
              <a:rPr lang="zh-CN" altLang="en-US" sz="2800" dirty="0">
                <a:solidFill>
                  <a:schemeClr val="tx1"/>
                </a:solidFill>
                <a:latin typeface="+mn-lt"/>
                <a:ea typeface="+mn-ea"/>
              </a:rPr>
              <a:t>学会反思</a:t>
            </a:r>
            <a:endParaRPr lang="zh-CN" altLang="en-US" sz="2800" dirty="0">
              <a:solidFill>
                <a:schemeClr val="tx1"/>
              </a:solidFill>
              <a:latin typeface="+mn-lt"/>
              <a:ea typeface="+mn-ea"/>
            </a:endParaRPr>
          </a:p>
        </p:txBody>
      </p:sp>
      <p:sp>
        <p:nvSpPr>
          <p:cNvPr id="15378" name="Freeform 18"/>
          <p:cNvSpPr/>
          <p:nvPr>
            <p:custDataLst>
              <p:tags r:id="rId13"/>
            </p:custDataLst>
          </p:nvPr>
        </p:nvSpPr>
        <p:spPr bwMode="auto">
          <a:xfrm>
            <a:off x="3771835" y="2004533"/>
            <a:ext cx="1176337" cy="1189038"/>
          </a:xfrm>
          <a:custGeom>
            <a:avLst/>
            <a:gdLst>
              <a:gd name="T0" fmla="*/ 910 w 1809"/>
              <a:gd name="T1" fmla="*/ 0 h 1829"/>
              <a:gd name="T2" fmla="*/ 849 w 1809"/>
              <a:gd name="T3" fmla="*/ 1 h 1829"/>
              <a:gd name="T4" fmla="*/ 0 w 1809"/>
              <a:gd name="T5" fmla="*/ 1100 h 1829"/>
              <a:gd name="T6" fmla="*/ 866 w 1809"/>
              <a:gd name="T7" fmla="*/ 1817 h 1829"/>
              <a:gd name="T8" fmla="*/ 1796 w 1809"/>
              <a:gd name="T9" fmla="*/ 931 h 1829"/>
              <a:gd name="T10" fmla="*/ 910 w 1809"/>
              <a:gd name="T11" fmla="*/ 0 h 1829"/>
            </a:gdLst>
            <a:ahLst/>
            <a:cxnLst>
              <a:cxn ang="0">
                <a:pos x="T0" y="T1"/>
              </a:cxn>
              <a:cxn ang="0">
                <a:pos x="T2" y="T3"/>
              </a:cxn>
              <a:cxn ang="0">
                <a:pos x="T4" y="T5"/>
              </a:cxn>
              <a:cxn ang="0">
                <a:pos x="T6" y="T7"/>
              </a:cxn>
              <a:cxn ang="0">
                <a:pos x="T8" y="T9"/>
              </a:cxn>
              <a:cxn ang="0">
                <a:pos x="T10" y="T11"/>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solidFill>
            <a:srgbClr val="FFFFFF"/>
          </a:solidFill>
          <a:ln w="3175" cmpd="sng">
            <a:solidFill>
              <a:schemeClr val="bg1">
                <a:lumMod val="85000"/>
              </a:schemeClr>
            </a:solidFill>
            <a:bevel/>
          </a:ln>
          <a:effectLst>
            <a:outerShdw dist="38100" dir="2700000" sx="99001" sy="99001" algn="tl" rotWithShape="0">
              <a:srgbClr val="000000">
                <a:alpha val="6999"/>
              </a:srgbClr>
            </a:outerShdw>
          </a:effectLst>
        </p:spPr>
        <p:txBody>
          <a:bodyPr/>
          <a:lstStyle/>
          <a:p>
            <a:endParaRPr lang="zh-CN" altLang="en-US">
              <a:latin typeface="+mn-lt"/>
              <a:ea typeface="+mn-ea"/>
            </a:endParaRPr>
          </a:p>
        </p:txBody>
      </p:sp>
      <p:sp>
        <p:nvSpPr>
          <p:cNvPr id="15379" name="Freeform 19"/>
          <p:cNvSpPr>
            <a:spLocks noChangeArrowheads="1"/>
          </p:cNvSpPr>
          <p:nvPr>
            <p:custDataLst>
              <p:tags r:id="rId14"/>
            </p:custDataLst>
          </p:nvPr>
        </p:nvSpPr>
        <p:spPr bwMode="auto">
          <a:xfrm>
            <a:off x="3807801" y="2045738"/>
            <a:ext cx="1101272" cy="1107700"/>
          </a:xfrm>
          <a:custGeom>
            <a:avLst/>
            <a:gdLst>
              <a:gd name="T0" fmla="*/ 2147483646 w 1692"/>
              <a:gd name="T1" fmla="*/ 2147483646 h 1704"/>
              <a:gd name="T2" fmla="*/ 2147483646 w 1692"/>
              <a:gd name="T3" fmla="*/ 2147483646 h 1704"/>
              <a:gd name="T4" fmla="*/ 0 w 1692"/>
              <a:gd name="T5" fmla="*/ 2147483646 h 1704"/>
              <a:gd name="T6" fmla="*/ 2147483646 w 1692"/>
              <a:gd name="T7" fmla="*/ 2147483646 h 1704"/>
              <a:gd name="T8" fmla="*/ 2147483646 w 1692"/>
              <a:gd name="T9" fmla="*/ 2147483646 h 1704"/>
              <a:gd name="T10" fmla="*/ 2147483646 w 1692"/>
              <a:gd name="T11" fmla="*/ 2147483646 h 1704"/>
              <a:gd name="T12" fmla="*/ 0 60000 65536"/>
              <a:gd name="T13" fmla="*/ 0 60000 65536"/>
              <a:gd name="T14" fmla="*/ 0 60000 65536"/>
              <a:gd name="T15" fmla="*/ 0 60000 65536"/>
              <a:gd name="T16" fmla="*/ 0 60000 65536"/>
              <a:gd name="T17" fmla="*/ 0 60000 65536"/>
              <a:gd name="T18" fmla="*/ 0 w 1692"/>
              <a:gd name="T19" fmla="*/ 0 h 1704"/>
              <a:gd name="T20" fmla="*/ 1692 w 1692"/>
              <a:gd name="T21" fmla="*/ 1704 h 1704"/>
            </a:gdLst>
            <a:ahLst/>
            <a:cxnLst>
              <a:cxn ang="T12">
                <a:pos x="T0" y="T1"/>
              </a:cxn>
              <a:cxn ang="T13">
                <a:pos x="T2" y="T3"/>
              </a:cxn>
              <a:cxn ang="T14">
                <a:pos x="T4" y="T5"/>
              </a:cxn>
              <a:cxn ang="T15">
                <a:pos x="T6" y="T7"/>
              </a:cxn>
              <a:cxn ang="T16">
                <a:pos x="T8" y="T9"/>
              </a:cxn>
              <a:cxn ang="T17">
                <a:pos x="T10" y="T11"/>
              </a:cxn>
            </a:cxnLst>
            <a:rect l="T18" t="T19" r="T20" b="T21"/>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0" rIns="252000" bIns="0" anchor="ctr">
            <a:normAutofit/>
          </a:bodyPr>
          <a:lstStyle>
            <a:lvl1pPr marL="541655" algn="just">
              <a:lnSpc>
                <a:spcPct val="110000"/>
              </a:lnSpc>
              <a:spcBef>
                <a:spcPts val="600"/>
              </a:spcBef>
              <a:buClr>
                <a:schemeClr val="accent1"/>
              </a:buClr>
              <a:buSzPct val="60000"/>
              <a:buFont typeface="Wingdings" panose="05000000000000000000" pitchFamily="2" charset="2"/>
              <a:buChar char=""/>
              <a:tabLst>
                <a:tab pos="541020" algn="l"/>
              </a:tabLst>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tabLst>
                <a:tab pos="541020" algn="l"/>
              </a:tabLst>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tabLst>
                <a:tab pos="541020" algn="l"/>
              </a:tabLst>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tabLst>
                <a:tab pos="541020" algn="l"/>
              </a:tabLst>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tabLst>
                <a:tab pos="541020" algn="l"/>
              </a:tabLst>
              <a:defRPr>
                <a:solidFill>
                  <a:schemeClr val="tx1"/>
                </a:solidFill>
                <a:latin typeface="Arial" panose="020B0604020202020204" pitchFamily="34" charset="0"/>
                <a:ea typeface="幼圆" panose="02010509060101010101" pitchFamily="49" charset="-122"/>
              </a:defRPr>
            </a:lvl9pPr>
          </a:lstStyle>
          <a:p>
            <a:pPr algn="ctr" eaLnBrk="1" hangingPunct="1">
              <a:spcBef>
                <a:spcPct val="0"/>
              </a:spcBef>
              <a:buClrTx/>
              <a:buSzTx/>
              <a:buFont typeface="Wingdings" panose="05000000000000000000" pitchFamily="2" charset="2"/>
              <a:buNone/>
            </a:pPr>
            <a:r>
              <a:rPr lang="en-US" sz="4000" dirty="0">
                <a:solidFill>
                  <a:schemeClr val="bg1"/>
                </a:solidFill>
                <a:latin typeface="+mn-lt"/>
                <a:ea typeface="+mn-ea"/>
              </a:rPr>
              <a:t>B</a:t>
            </a:r>
            <a:endParaRPr lang="zh-CN" altLang="en-US" sz="1200" dirty="0">
              <a:solidFill>
                <a:schemeClr val="bg1"/>
              </a:solidFill>
              <a:latin typeface="+mn-lt"/>
              <a:ea typeface="+mn-ea"/>
            </a:endParaRPr>
          </a:p>
        </p:txBody>
      </p:sp>
      <p:sp>
        <p:nvSpPr>
          <p:cNvPr id="15380" name="Freeform 20"/>
          <p:cNvSpPr/>
          <p:nvPr>
            <p:custDataLst>
              <p:tags r:id="rId15"/>
            </p:custDataLst>
          </p:nvPr>
        </p:nvSpPr>
        <p:spPr bwMode="auto">
          <a:xfrm>
            <a:off x="3765485" y="2006674"/>
            <a:ext cx="567241" cy="714386"/>
          </a:xfrm>
          <a:custGeom>
            <a:avLst/>
            <a:gdLst>
              <a:gd name="T0" fmla="*/ 870 w 871"/>
              <a:gd name="T1" fmla="*/ 214 h 1099"/>
              <a:gd name="T2" fmla="*/ 849 w 871"/>
              <a:gd name="T3" fmla="*/ 0 h 1099"/>
              <a:gd name="T4" fmla="*/ 0 w 871"/>
              <a:gd name="T5" fmla="*/ 1099 h 1099"/>
              <a:gd name="T6" fmla="*/ 870 w 871"/>
              <a:gd name="T7" fmla="*/ 214 h 1099"/>
            </a:gdLst>
            <a:ahLst/>
            <a:cxnLst>
              <a:cxn ang="0">
                <a:pos x="T0" y="T1"/>
              </a:cxn>
              <a:cxn ang="0">
                <a:pos x="T2" y="T3"/>
              </a:cxn>
              <a:cxn ang="0">
                <a:pos x="T4" y="T5"/>
              </a:cxn>
              <a:cxn ang="0">
                <a:pos x="T6" y="T7"/>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lumMod val="65000"/>
                </a:schemeClr>
              </a:gs>
              <a:gs pos="100000">
                <a:schemeClr val="bg1">
                  <a:lumMod val="95000"/>
                </a:schemeClr>
              </a:gs>
            </a:gsLst>
            <a:lin ang="18900000" scaled="1"/>
          </a:gradFill>
          <a:ln>
            <a:noFill/>
          </a:ln>
        </p:spPr>
        <p:txBody>
          <a:bodyPr/>
          <a:lstStyle/>
          <a:p>
            <a:endParaRPr lang="zh-CN" altLang="en-US">
              <a:latin typeface="+mn-lt"/>
              <a:ea typeface="+mn-ea"/>
            </a:endParaRPr>
          </a:p>
        </p:txBody>
      </p:sp>
      <p:sp>
        <p:nvSpPr>
          <p:cNvPr id="15381" name="文本框 35"/>
          <p:cNvSpPr txBox="1">
            <a:spLocks noChangeArrowheads="1"/>
          </p:cNvSpPr>
          <p:nvPr>
            <p:custDataLst>
              <p:tags r:id="rId16"/>
            </p:custDataLst>
          </p:nvPr>
        </p:nvSpPr>
        <p:spPr bwMode="auto">
          <a:xfrm>
            <a:off x="3574985" y="3349146"/>
            <a:ext cx="1547812"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rmAutofit/>
          </a:bodyPr>
          <a:lstStyle>
            <a:lvl1pPr algn="just">
              <a:lnSpc>
                <a:spcPct val="110000"/>
              </a:lnSpc>
              <a:spcBef>
                <a:spcPts val="600"/>
              </a:spcBef>
              <a:buClr>
                <a:schemeClr val="accent1"/>
              </a:buClr>
              <a:buSzPct val="60000"/>
              <a:buFont typeface="Wingdings" panose="05000000000000000000" pitchFamily="2" charset="2"/>
              <a:buChar char=""/>
              <a:defRPr sz="2400">
                <a:solidFill>
                  <a:schemeClr val="accent1"/>
                </a:solidFill>
                <a:latin typeface="幼圆" panose="02010509060101010101" pitchFamily="49" charset="-122"/>
                <a:ea typeface="黑体" panose="02010609060101010101" charset="-122"/>
              </a:defRPr>
            </a:lvl1pPr>
            <a:lvl2pPr marL="742950" indent="-285750" algn="just">
              <a:lnSpc>
                <a:spcPct val="120000"/>
              </a:lnSpc>
              <a:spcAft>
                <a:spcPts val="600"/>
              </a:spcAft>
              <a:buClr>
                <a:srgbClr val="FD958C"/>
              </a:buClr>
              <a:buFont typeface="幼圆" panose="02010509060101010101" pitchFamily="49" charset="-122"/>
              <a:buChar char=" "/>
              <a:defRPr sz="1600">
                <a:solidFill>
                  <a:schemeClr val="tx1"/>
                </a:solidFill>
                <a:latin typeface="幼圆" panose="02010509060101010101" pitchFamily="49" charset="-122"/>
                <a:ea typeface="黑体" panose="02010609060101010101" charset="-122"/>
              </a:defRPr>
            </a:lvl2pPr>
            <a:lvl3pPr marL="1143000" indent="-228600">
              <a:lnSpc>
                <a:spcPct val="90000"/>
              </a:lnSpc>
              <a:spcBef>
                <a:spcPts val="500"/>
              </a:spcBef>
              <a:buChar char="•"/>
              <a:defRPr sz="2000">
                <a:solidFill>
                  <a:schemeClr val="tx1"/>
                </a:solidFill>
                <a:latin typeface="Arial" panose="020B0604020202020204" pitchFamily="34" charset="0"/>
                <a:ea typeface="幼圆" panose="02010509060101010101" pitchFamily="49" charset="-122"/>
              </a:defRPr>
            </a:lvl3pPr>
            <a:lvl4pPr marL="16002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4pPr>
            <a:lvl5pPr marL="2057400" indent="-228600">
              <a:lnSpc>
                <a:spcPct val="90000"/>
              </a:lnSpc>
              <a:spcBef>
                <a:spcPts val="500"/>
              </a:spcBef>
              <a:buChar char="•"/>
              <a:defRPr>
                <a:solidFill>
                  <a:schemeClr val="tx1"/>
                </a:solidFill>
                <a:latin typeface="Arial" panose="020B0604020202020204" pitchFamily="34" charset="0"/>
                <a:ea typeface="幼圆" panose="02010509060101010101" pitchFamily="49"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幼圆" panose="02010509060101010101" pitchFamily="49" charset="-122"/>
              </a:defRPr>
            </a:lvl9pPr>
          </a:lstStyle>
          <a:p>
            <a:pPr algn="ctr" eaLnBrk="1" hangingPunct="1">
              <a:lnSpc>
                <a:spcPct val="130000"/>
              </a:lnSpc>
              <a:spcBef>
                <a:spcPct val="0"/>
              </a:spcBef>
              <a:buClrTx/>
              <a:buSzTx/>
              <a:buNone/>
            </a:pPr>
            <a:r>
              <a:rPr lang="zh-CN" altLang="en-US" sz="2800" dirty="0">
                <a:solidFill>
                  <a:schemeClr val="tx1"/>
                </a:solidFill>
                <a:latin typeface="+mn-lt"/>
                <a:ea typeface="+mn-ea"/>
              </a:rPr>
              <a:t>启发思考</a:t>
            </a:r>
            <a:endParaRPr lang="zh-CN" altLang="en-US" sz="2800" dirty="0">
              <a:solidFill>
                <a:schemeClr val="tx1"/>
              </a:solidFill>
              <a:latin typeface="+mn-lt"/>
              <a:ea typeface="+mn-ea"/>
            </a:endParaRPr>
          </a:p>
        </p:txBody>
      </p:sp>
      <p:sp>
        <p:nvSpPr>
          <p:cNvPr id="2" name="副标题 2"/>
          <p:cNvSpPr>
            <a:spLocks noGrp="1"/>
          </p:cNvSpPr>
          <p:nvPr>
            <p:custDataLst>
              <p:tags r:id="rId17"/>
            </p:custDataLst>
          </p:nvPr>
        </p:nvSpPr>
        <p:spPr>
          <a:xfrm>
            <a:off x="78105" y="6452235"/>
            <a:ext cx="6226810" cy="4324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
        <p:nvSpPr>
          <p:cNvPr id="16" name="标题 1"/>
          <p:cNvSpPr txBox="1"/>
          <p:nvPr>
            <p:custDataLst>
              <p:tags r:id="rId18"/>
            </p:custDataLst>
          </p:nvPr>
        </p:nvSpPr>
        <p:spPr>
          <a:xfrm>
            <a:off x="567720" y="446723"/>
            <a:ext cx="11055350" cy="7096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pPr>
              <a:spcAft>
                <a:spcPts val="0"/>
              </a:spcAft>
              <a:buFontTx/>
            </a:pPr>
            <a:r>
              <a:rPr lang="zh-CN" altLang="en-US" sz="3200" dirty="0">
                <a:solidFill>
                  <a:schemeClr val="accent1"/>
                </a:solidFill>
                <a:effectLst>
                  <a:outerShdw blurRad="38100" dist="25400" dir="5400000" algn="ctr" rotWithShape="0">
                    <a:srgbClr val="6E747A">
                      <a:alpha val="43000"/>
                    </a:srgbClr>
                  </a:outerShdw>
                </a:effectLst>
                <a:latin typeface="+mj-lt"/>
                <a:ea typeface="+mj-ea"/>
              </a:rPr>
              <a:t>总结空间观念的培养</a:t>
            </a:r>
            <a:endParaRPr lang="zh-CN" altLang="en-US" sz="3200" dirty="0">
              <a:solidFill>
                <a:schemeClr val="accent1"/>
              </a:solidFill>
              <a:effectLst>
                <a:outerShdw blurRad="38100" dist="25400" dir="5400000" algn="ctr" rotWithShape="0">
                  <a:srgbClr val="6E747A">
                    <a:alpha val="43000"/>
                  </a:srgbClr>
                </a:outerShdw>
              </a:effectLst>
              <a:latin typeface="+mj-lt"/>
              <a:ea typeface="+mj-ea"/>
            </a:endParaRPr>
          </a:p>
        </p:txBody>
      </p:sp>
    </p:spTree>
    <p:custDataLst>
      <p:tags r:id="rId19"/>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标题 1"/>
          <p:cNvSpPr txBox="1"/>
          <p:nvPr>
            <p:custDataLst>
              <p:tags r:id="rId1"/>
            </p:custDataLst>
          </p:nvPr>
        </p:nvSpPr>
        <p:spPr>
          <a:xfrm>
            <a:off x="567720" y="446723"/>
            <a:ext cx="11055350" cy="7096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pPr>
              <a:spcAft>
                <a:spcPts val="0"/>
              </a:spcAft>
              <a:buFontTx/>
            </a:pPr>
            <a:r>
              <a:rPr lang="zh-CN" altLang="en-US" sz="3200" dirty="0">
                <a:solidFill>
                  <a:schemeClr val="accent1"/>
                </a:solidFill>
                <a:effectLst>
                  <a:outerShdw blurRad="38100" dist="25400" dir="5400000" algn="ctr" rotWithShape="0">
                    <a:srgbClr val="6E747A">
                      <a:alpha val="43000"/>
                    </a:srgbClr>
                  </a:outerShdw>
                </a:effectLst>
                <a:latin typeface="+mj-lt"/>
                <a:ea typeface="+mj-ea"/>
              </a:rPr>
              <a:t>总结空间观念的培养</a:t>
            </a:r>
            <a:endParaRPr lang="zh-CN" altLang="en-US" sz="3200" dirty="0">
              <a:solidFill>
                <a:schemeClr val="accent1"/>
              </a:solidFill>
              <a:effectLst>
                <a:outerShdw blurRad="38100" dist="25400" dir="5400000" algn="ctr" rotWithShape="0">
                  <a:srgbClr val="6E747A">
                    <a:alpha val="43000"/>
                  </a:srgbClr>
                </a:outerShdw>
              </a:effectLst>
              <a:latin typeface="+mj-lt"/>
              <a:ea typeface="+mj-ea"/>
            </a:endParaRPr>
          </a:p>
        </p:txBody>
      </p:sp>
      <p:sp>
        <p:nvSpPr>
          <p:cNvPr id="2" name="文本框 1"/>
          <p:cNvSpPr txBox="1"/>
          <p:nvPr/>
        </p:nvSpPr>
        <p:spPr>
          <a:xfrm>
            <a:off x="567690" y="1648460"/>
            <a:ext cx="8858885" cy="4154170"/>
          </a:xfrm>
          <a:prstGeom prst="rect">
            <a:avLst/>
          </a:prstGeom>
          <a:noFill/>
        </p:spPr>
        <p:txBody>
          <a:bodyPr wrap="square" rtlCol="0">
            <a:spAutoFit/>
          </a:bodyPr>
          <a:p>
            <a:r>
              <a:rPr lang="zh-CN" altLang="en-US" sz="2400">
                <a:latin typeface="楷体" panose="02010609060101010101" pitchFamily="49" charset="-122"/>
                <a:ea typeface="楷体" panose="02010609060101010101" pitchFamily="49" charset="-122"/>
              </a:rPr>
              <a:t>一、从生活经验出发培养学生的空间观念</a:t>
            </a:r>
            <a:endParaRPr lang="zh-CN" altLang="en-US" sz="2400">
              <a:latin typeface="楷体" panose="02010609060101010101" pitchFamily="49" charset="-122"/>
              <a:ea typeface="楷体" panose="02010609060101010101" pitchFamily="49" charset="-122"/>
            </a:endParaRPr>
          </a:p>
          <a:p>
            <a:r>
              <a:rPr lang="zh-CN" altLang="en-US" sz="2400">
                <a:latin typeface="楷体" panose="02010609060101010101" pitchFamily="49" charset="-122"/>
                <a:ea typeface="楷体" panose="02010609060101010101" pitchFamily="49" charset="-122"/>
              </a:rPr>
              <a:t>学生具有一定的生活经验，比较关注自己周围的事物。从我们生活的身边事物来观察，让学生看一看、说一说、找一找、摸一摸体验长方体的内涵，从而在老师的引导下帮助学生形成正确表象。</a:t>
            </a:r>
            <a:endParaRPr lang="zh-CN" altLang="en-US" sz="2400">
              <a:latin typeface="楷体" panose="02010609060101010101" pitchFamily="49" charset="-122"/>
              <a:ea typeface="楷体" panose="02010609060101010101" pitchFamily="49" charset="-122"/>
            </a:endParaRPr>
          </a:p>
          <a:p>
            <a:r>
              <a:rPr lang="zh-CN" altLang="en-US" sz="2400">
                <a:latin typeface="楷体" panose="02010609060101010101" pitchFamily="49" charset="-122"/>
                <a:ea typeface="楷体" panose="02010609060101010101" pitchFamily="49" charset="-122"/>
              </a:rPr>
              <a:t>二、通过动手操作培养学生的空间观念</a:t>
            </a:r>
            <a:endParaRPr lang="zh-CN" altLang="en-US" sz="2400">
              <a:latin typeface="楷体" panose="02010609060101010101" pitchFamily="49" charset="-122"/>
              <a:ea typeface="楷体" panose="02010609060101010101" pitchFamily="49" charset="-122"/>
            </a:endParaRPr>
          </a:p>
          <a:p>
            <a:r>
              <a:rPr lang="zh-CN" altLang="en-US" sz="2400">
                <a:latin typeface="楷体" panose="02010609060101010101" pitchFamily="49" charset="-122"/>
                <a:ea typeface="楷体" panose="02010609060101010101" pitchFamily="49" charset="-122"/>
              </a:rPr>
              <a:t>教学中教师应注意引导学生亲自动手，让眼、脑、手等多种感官同时参与活动，使学生通过实际操作的探究活动感知图形符号，来形成空间观念的并加以巩固。</a:t>
            </a:r>
            <a:endParaRPr lang="zh-CN" altLang="en-US" sz="2400">
              <a:latin typeface="楷体" panose="02010609060101010101" pitchFamily="49" charset="-122"/>
              <a:ea typeface="楷体" panose="02010609060101010101" pitchFamily="49" charset="-122"/>
            </a:endParaRPr>
          </a:p>
          <a:p>
            <a:r>
              <a:rPr lang="zh-CN" altLang="en-US" sz="2400">
                <a:latin typeface="楷体" panose="02010609060101010101" pitchFamily="49" charset="-122"/>
                <a:ea typeface="楷体" panose="02010609060101010101" pitchFamily="49" charset="-122"/>
              </a:rPr>
              <a:t>学生需要不断地观察、比较、分析、推理等活动，才能得到正确的答案，这一过程不仅发展了学生合情推理能力，而且有助于学生空间观念的发展。</a:t>
            </a:r>
            <a:endParaRPr lang="zh-CN" altLang="en-US" sz="2400">
              <a:latin typeface="楷体" panose="02010609060101010101" pitchFamily="49" charset="-122"/>
              <a:ea typeface="楷体" panose="02010609060101010101" pitchFamily="49" charset="-122"/>
            </a:endParaRPr>
          </a:p>
        </p:txBody>
      </p:sp>
    </p:spTree>
    <p:custDataLst>
      <p:tags r:id="rId2"/>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2"/>
          <p:cNvSpPr>
            <a:spLocks noGrp="1"/>
          </p:cNvSpPr>
          <p:nvPr>
            <p:custDataLst>
              <p:tags r:id="rId1"/>
            </p:custDataLst>
          </p:nvPr>
        </p:nvSpPr>
        <p:spPr>
          <a:xfrm>
            <a:off x="38735" y="6333490"/>
            <a:ext cx="6226810" cy="43243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梁爽</a:t>
            </a:r>
            <a:r>
              <a:rPr lang="zh-CN" altLang="en-US" sz="2400" b="1" dirty="0" smtClean="0">
                <a:solidFill>
                  <a:schemeClr val="bg2"/>
                </a:solidFill>
                <a:latin typeface="+mj-lt"/>
                <a:ea typeface="+mj-ea"/>
                <a:cs typeface="+mj-cs"/>
              </a:rPr>
              <a:t> </a:t>
            </a:r>
            <a:endParaRPr lang="zh-CN" altLang="en-US" sz="2400" b="1" dirty="0">
              <a:solidFill>
                <a:schemeClr val="bg2"/>
              </a:solidFill>
              <a:latin typeface="+mj-lt"/>
              <a:ea typeface="+mj-ea"/>
              <a:cs typeface="+mj-cs"/>
            </a:endParaRPr>
          </a:p>
        </p:txBody>
      </p:sp>
      <p:sp>
        <p:nvSpPr>
          <p:cNvPr id="47106" name="标题 1"/>
          <p:cNvSpPr>
            <a:spLocks noGrp="1"/>
          </p:cNvSpPr>
          <p:nvPr>
            <p:ph type="ctrTitle"/>
          </p:nvPr>
        </p:nvSpPr>
        <p:spPr>
          <a:xfrm>
            <a:off x="2462848" y="2176145"/>
            <a:ext cx="7783512" cy="842963"/>
          </a:xfrm>
        </p:spPr>
        <p:txBody>
          <a:bodyPr>
            <a:scene3d>
              <a:camera prst="orthographicFront"/>
              <a:lightRig rig="soft" dir="t">
                <a:rot lat="0" lon="0" rev="15600000"/>
              </a:lightRig>
            </a:scene3d>
            <a:sp3d extrusionH="57150" prstMaterial="softEdge">
              <a:bevelT w="25400" h="38100"/>
            </a:sp3d>
          </a:bodyPr>
          <a:p>
            <a:pPr eaLnBrk="1" hangingPunct="1">
              <a:lnSpc>
                <a:spcPct val="100000"/>
              </a:lnSpc>
            </a:pPr>
            <a:r>
              <a:rPr lang="zh-CN" altLang="en-US" b="1" smtClean="0">
                <a:ln/>
                <a:solidFill>
                  <a:schemeClr val="accent4"/>
                </a:solidFill>
                <a:latin typeface="叶根友毛笔行书简体"/>
                <a:ea typeface="叶根友毛笔行书简体"/>
                <a:cs typeface="叶根友毛笔行书简体"/>
              </a:rPr>
              <a:t>谢谢您的</a:t>
            </a:r>
            <a:r>
              <a:rPr lang="zh-CN" altLang="en-US" b="1" smtClean="0">
                <a:ln/>
                <a:solidFill>
                  <a:schemeClr val="accent4"/>
                </a:solidFill>
                <a:effectLst/>
                <a:latin typeface="叶根友毛笔行书简体"/>
                <a:ea typeface="叶根友毛笔行书简体"/>
                <a:cs typeface="叶根友毛笔行书简体"/>
              </a:rPr>
              <a:t>观看</a:t>
            </a:r>
            <a:endParaRPr lang="zh-CN" altLang="en-US" b="1" smtClean="0">
              <a:ln/>
              <a:solidFill>
                <a:schemeClr val="accent4"/>
              </a:solidFill>
              <a:effectLst/>
              <a:latin typeface="叶根友毛笔行书简体"/>
              <a:ea typeface="叶根友毛笔行书简体"/>
              <a:cs typeface="叶根友毛笔行书简体"/>
            </a:endParaRPr>
          </a:p>
        </p:txBody>
      </p:sp>
      <p:sp>
        <p:nvSpPr>
          <p:cNvPr id="47107" name="副标题 2"/>
          <p:cNvSpPr>
            <a:spLocks noGrp="1"/>
          </p:cNvSpPr>
          <p:nvPr>
            <p:ph type="subTitle" idx="1"/>
          </p:nvPr>
        </p:nvSpPr>
        <p:spPr>
          <a:xfrm>
            <a:off x="2295208" y="3389313"/>
            <a:ext cx="6589712" cy="608012"/>
          </a:xfrm>
        </p:spPr>
        <p:txBody>
          <a:bodyPr>
            <a:scene3d>
              <a:camera prst="orthographicFront"/>
              <a:lightRig rig="soft" dir="t">
                <a:rot lat="0" lon="0" rev="15600000"/>
              </a:lightRig>
            </a:scene3d>
            <a:sp3d extrusionH="57150" prstMaterial="softEdge">
              <a:bevelT w="25400" h="38100"/>
            </a:sp3d>
          </a:bodyPr>
          <a:p>
            <a:pPr eaLnBrk="1" hangingPunct="1"/>
            <a:r>
              <a:rPr lang="en-US" altLang="zh-CN" b="1" smtClean="0">
                <a:ln/>
                <a:solidFill>
                  <a:schemeClr val="accent4"/>
                </a:solidFill>
              </a:rPr>
              <a:t>THANK YOU FOR YOUR WATCH</a:t>
            </a:r>
            <a:endParaRPr lang="en-US" altLang="zh-CN" b="1" smtClean="0">
              <a:ln/>
              <a:solidFill>
                <a:schemeClr val="accent4"/>
              </a:solidFill>
              <a:latin typeface="微软雅黑" panose="020B0503020204020204" charset="-122"/>
              <a:ea typeface="微软雅黑" panose="020B0503020204020204" charset="-122"/>
            </a:endParaRPr>
          </a:p>
        </p:txBody>
      </p:sp>
    </p:spTree>
    <p:custDataLst>
      <p:tags r:id="rId2"/>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p:txBody>
          <a:bodyPr/>
          <a:lstStyle/>
          <a:p>
            <a:r>
              <a:rPr lang="zh-CN" altLang="en-US" sz="3600" dirty="0">
                <a:latin typeface="+mj-lt"/>
                <a:ea typeface="+mj-ea"/>
              </a:rPr>
              <a:t>解读空间观念</a:t>
            </a:r>
            <a:endParaRPr lang="zh-CN" altLang="en-US" sz="3600" dirty="0">
              <a:latin typeface="+mj-lt"/>
              <a:ea typeface="+mj-ea"/>
            </a:endParaRPr>
          </a:p>
        </p:txBody>
      </p:sp>
      <p:sp>
        <p:nvSpPr>
          <p:cNvPr id="6" name="内容占位符 5"/>
          <p:cNvSpPr>
            <a:spLocks noGrp="1"/>
          </p:cNvSpPr>
          <p:nvPr>
            <p:ph sz="half" idx="1"/>
            <p:custDataLst>
              <p:tags r:id="rId2"/>
            </p:custDataLst>
          </p:nvPr>
        </p:nvSpPr>
        <p:spPr>
          <a:xfrm>
            <a:off x="837989" y="1930084"/>
            <a:ext cx="4184035" cy="3880772"/>
          </a:xfrm>
        </p:spPr>
        <p:txBody>
          <a:bodyPr>
            <a:normAutofit fontScale="90000" lnSpcReduction="10000"/>
          </a:bodyPr>
          <a:lstStyle/>
          <a:p>
            <a:pPr>
              <a:lnSpc>
                <a:spcPct val="150000"/>
              </a:lnSpc>
            </a:pPr>
            <a:r>
              <a:rPr lang="en-US" altLang="zh-CN" sz="2800">
                <a:latin typeface="+mn-lt"/>
                <a:ea typeface="+mn-ea"/>
              </a:rPr>
              <a:t>空间观念是义务教育阶段通过图形与几何内容的学习对学生在这些方面的要求以及需要达成的目标，是义务教育阶段培养学生初步的创新精神和实践能力所需要的基本要素；</a:t>
            </a:r>
            <a:endParaRPr lang="en-US" altLang="zh-CN" sz="2800">
              <a:latin typeface="+mn-lt"/>
              <a:ea typeface="+mn-ea"/>
            </a:endParaRPr>
          </a:p>
        </p:txBody>
      </p:sp>
      <p:sp>
        <p:nvSpPr>
          <p:cNvPr id="7" name="内容占位符 6"/>
          <p:cNvSpPr>
            <a:spLocks noGrp="1"/>
          </p:cNvSpPr>
          <p:nvPr>
            <p:ph sz="half" idx="2"/>
            <p:custDataLst>
              <p:tags r:id="rId3"/>
            </p:custDataLst>
          </p:nvPr>
        </p:nvSpPr>
        <p:spPr>
          <a:xfrm>
            <a:off x="5629085" y="1930084"/>
            <a:ext cx="4184034" cy="3880773"/>
          </a:xfrm>
        </p:spPr>
        <p:txBody>
          <a:bodyPr>
            <a:noAutofit/>
          </a:bodyPr>
          <a:lstStyle/>
          <a:p>
            <a:pPr>
              <a:lnSpc>
                <a:spcPct val="150000"/>
              </a:lnSpc>
            </a:pPr>
            <a:r>
              <a:rPr lang="en-US" altLang="zh-CN" sz="2400">
                <a:latin typeface="+mn-lt"/>
                <a:ea typeface="+mn-ea"/>
              </a:rPr>
              <a:t>主要表现为学生主动、自觉或自动化地“模糊”二维和三维空间之间界限的一种本领,是一种可以把握的能力。学生通过视图与构造、直观与推理、观察与投影等内容的学习，可以逐渐发展和形成空间观念。</a:t>
            </a:r>
            <a:endParaRPr lang="en-US" altLang="zh-CN" sz="2400">
              <a:latin typeface="+mn-lt"/>
              <a:ea typeface="+mn-ea"/>
            </a:endParaRPr>
          </a:p>
        </p:txBody>
      </p:sp>
      <p:sp>
        <p:nvSpPr>
          <p:cNvPr id="2" name="副标题 2"/>
          <p:cNvSpPr>
            <a:spLocks noGrp="1"/>
          </p:cNvSpPr>
          <p:nvPr>
            <p:custDataLst>
              <p:tags r:id="rId4"/>
            </p:custDataLst>
          </p:nvPr>
        </p:nvSpPr>
        <p:spPr>
          <a:xfrm>
            <a:off x="309245" y="6373495"/>
            <a:ext cx="5495925" cy="432435"/>
          </a:xfrm>
          <a:prstGeom prst="rect">
            <a:avLst/>
          </a:prstGeom>
        </p:spPr>
        <p:txBody>
          <a:bodyPr vert="horz" lIns="91440" tIns="45720" rIns="91440" bIns="45720" rtlCol="0">
            <a:normAutofit fontScale="90000"/>
          </a:bodyPr>
          <a:lstStyle>
            <a:lvl1pPr marL="0" indent="0" algn="ctr" defTabSz="914400" rtl="0" eaLnBrk="1" latinLnBrk="0" hangingPunct="1">
              <a:lnSpc>
                <a:spcPct val="90000"/>
              </a:lnSpc>
              <a:spcBef>
                <a:spcPts val="1000"/>
              </a:spcBef>
              <a:buClr>
                <a:schemeClr val="accent1"/>
              </a:buClr>
              <a:buSzPct val="60000"/>
              <a:buFont typeface="Wingdings" panose="05000000000000000000" pitchFamily="2" charset="2"/>
              <a:buNone/>
              <a:defRPr sz="1800" kern="1200">
                <a:solidFill>
                  <a:schemeClr val="tx1"/>
                </a:solidFill>
                <a:latin typeface="黑体" panose="02010609060101010101" charset="-122"/>
                <a:ea typeface="黑体" panose="02010609060101010101" charset="-122"/>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黑体" panose="02010609060101010101" charset="-122"/>
                <a:ea typeface="黑体" panose="02010609060101010101" charset="-122"/>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黑体" panose="02010609060101010101" charset="-122"/>
                <a:ea typeface="黑体" panose="02010609060101010101" charset="-122"/>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黑体" panose="02010609060101010101" charset="-122"/>
                <a:ea typeface="黑体" panose="02010609060101010101"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914400"/>
            <a:r>
              <a:rPr lang="zh-CN" altLang="en-US" sz="2400" b="1" dirty="0">
                <a:solidFill>
                  <a:schemeClr val="bg2"/>
                </a:solidFill>
                <a:latin typeface="+mj-lt"/>
                <a:ea typeface="+mj-ea"/>
                <a:cs typeface="+mj-cs"/>
              </a:rPr>
              <a:t>天津市河西区闽侯路小学   </a:t>
            </a:r>
            <a:r>
              <a:rPr lang="zh-CN" altLang="en-US" sz="2400" b="1" dirty="0" smtClean="0">
                <a:solidFill>
                  <a:schemeClr val="bg2"/>
                </a:solidFill>
                <a:latin typeface="+mj-lt"/>
                <a:ea typeface="+mj-ea"/>
                <a:cs typeface="+mj-cs"/>
              </a:rPr>
              <a:t>梁爽</a:t>
            </a:r>
            <a:endParaRPr lang="zh-CN" altLang="en-US" sz="2400" b="1" dirty="0">
              <a:solidFill>
                <a:schemeClr val="bg2"/>
              </a:solidFill>
              <a:latin typeface="+mj-lt"/>
              <a:ea typeface="+mj-ea"/>
              <a:cs typeface="+mj-cs"/>
            </a:endParaRPr>
          </a:p>
        </p:txBody>
      </p:sp>
    </p:spTree>
    <p:custDataLst>
      <p:tags r:id="rId5"/>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sz="half" idx="1"/>
          </p:nvPr>
        </p:nvSpPr>
        <p:spPr>
          <a:xfrm>
            <a:off x="838200" y="1825625"/>
            <a:ext cx="10086340" cy="4351655"/>
          </a:xfrm>
        </p:spPr>
        <p:txBody>
          <a:bodyPr/>
          <a:p>
            <a:r>
              <a:rPr lang="en-US" altLang="zh-CN"/>
              <a:t>       </a:t>
            </a:r>
            <a:endParaRPr lang="en-US" altLang="zh-CN"/>
          </a:p>
          <a:p>
            <a:r>
              <a:rPr lang="en-US" altLang="zh-CN"/>
              <a:t>       </a:t>
            </a:r>
            <a:r>
              <a:rPr lang="zh-CN" altLang="en-US"/>
              <a:t>空间观念并不只是靠教师的传授就能形成的，而是学生在一系列的数学活动中产生的体验和感悟。在小学阶段强化对学生观念的培养，有助于发展他们的思维和空间想象力，有助于他们今后学习立体几何知识。同时，很重要的一点是儿童生活在现实空间，帮助他们了解、探索、把握空间，有助于他们更好地生存、活动和成长。那么在数学课堂教学中，如何培养学生的空间观念呢？下面我结合北师大版四年级数学观察物体《看一看》这节课来谈谈我的看法。</a:t>
            </a:r>
            <a:endParaRPr lang="zh-CN" altLang="en-US"/>
          </a:p>
        </p:txBody>
      </p:sp>
      <p:sp>
        <p:nvSpPr>
          <p:cNvPr id="6" name="标题 5"/>
          <p:cNvSpPr>
            <a:spLocks noGrp="1"/>
          </p:cNvSpPr>
          <p:nvPr>
            <p:ph type="title"/>
            <p:custDataLst>
              <p:tags r:id="rId1"/>
            </p:custDataLst>
          </p:nvPr>
        </p:nvSpPr>
        <p:spPr/>
        <p:txBody>
          <a:bodyPr/>
          <a:lstStyle/>
          <a:p>
            <a:r>
              <a:rPr lang="zh-CN" altLang="en-US" sz="3600" dirty="0">
                <a:latin typeface="+mj-lt"/>
                <a:ea typeface="+mj-ea"/>
              </a:rPr>
              <a:t>解读空间观念</a:t>
            </a:r>
            <a:endParaRPr lang="zh-CN" altLang="en-US" sz="3600" dirty="0">
              <a:latin typeface="+mj-lt"/>
              <a:ea typeface="+mj-ea"/>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C:\Users\Administrator\Desktop\2019冬悦读活动\天津河西梁爽看一看\教材1.jpg教材1"/>
          <p:cNvPicPr>
            <a:picLocks noChangeAspect="1"/>
          </p:cNvPicPr>
          <p:nvPr/>
        </p:nvPicPr>
        <p:blipFill>
          <a:blip r:embed="rId1"/>
          <a:srcRect/>
          <a:stretch>
            <a:fillRect/>
          </a:stretch>
        </p:blipFill>
        <p:spPr>
          <a:xfrm>
            <a:off x="968058" y="777875"/>
            <a:ext cx="4009390" cy="5880735"/>
          </a:xfrm>
          <a:prstGeom prst="rect">
            <a:avLst/>
          </a:prstGeom>
        </p:spPr>
      </p:pic>
      <p:pic>
        <p:nvPicPr>
          <p:cNvPr id="4" name="图片 3" descr="C:\Users\Administrator\Desktop\2019冬悦读活动\天津河西梁爽看一看\教材2.jpg教材2"/>
          <p:cNvPicPr>
            <a:picLocks noChangeAspect="1"/>
          </p:cNvPicPr>
          <p:nvPr/>
        </p:nvPicPr>
        <p:blipFill>
          <a:blip r:embed="rId2"/>
          <a:srcRect/>
          <a:stretch>
            <a:fillRect/>
          </a:stretch>
        </p:blipFill>
        <p:spPr>
          <a:xfrm>
            <a:off x="6550978" y="777875"/>
            <a:ext cx="4009390" cy="5880735"/>
          </a:xfrm>
          <a:prstGeom prst="rect">
            <a:avLst/>
          </a:prstGeom>
        </p:spPr>
      </p:pic>
    </p:spTree>
    <p:custDataLst>
      <p:tags r:id="rId3"/>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4"/>
          <p:cNvSpPr txBox="1"/>
          <p:nvPr>
            <p:custDataLst>
              <p:tags r:id="rId1"/>
            </p:custDataLst>
          </p:nvPr>
        </p:nvSpPr>
        <p:spPr>
          <a:xfrm>
            <a:off x="505643" y="615880"/>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3600" dirty="0">
                <a:latin typeface="+mj-lt"/>
                <a:ea typeface="+mj-ea"/>
              </a:rPr>
              <a:t>      教材分析</a:t>
            </a:r>
            <a:endParaRPr lang="zh-CN" altLang="en-US" sz="3600" dirty="0">
              <a:latin typeface="+mj-lt"/>
              <a:ea typeface="+mj-ea"/>
            </a:endParaRPr>
          </a:p>
        </p:txBody>
      </p:sp>
      <p:sp>
        <p:nvSpPr>
          <p:cNvPr id="5" name="矩形 4"/>
          <p:cNvSpPr/>
          <p:nvPr/>
        </p:nvSpPr>
        <p:spPr>
          <a:xfrm>
            <a:off x="505460" y="1630045"/>
            <a:ext cx="4043045" cy="4154170"/>
          </a:xfrm>
          <a:prstGeom prst="rect">
            <a:avLst/>
          </a:prstGeom>
        </p:spPr>
        <p:txBody>
          <a:bodyPr wrap="square">
            <a:spAutoFit/>
          </a:bodyPr>
          <a:lstStyle/>
          <a:p>
            <a:pPr indent="266700" algn="just">
              <a:spcAft>
                <a:spcPts val="0"/>
              </a:spcAft>
            </a:pPr>
            <a:r>
              <a:rPr sz="2400" b="1" dirty="0">
                <a:ea typeface="宋体" panose="02010600030101010101" pitchFamily="2" charset="-122"/>
              </a:rPr>
              <a:t>北师大版</a:t>
            </a:r>
            <a:r>
              <a:rPr lang="zh-CN" sz="2400" b="1" dirty="0">
                <a:ea typeface="宋体" panose="02010600030101010101" pitchFamily="2" charset="-122"/>
              </a:rPr>
              <a:t>四</a:t>
            </a:r>
            <a:r>
              <a:rPr sz="2400" b="1" dirty="0">
                <a:ea typeface="宋体" panose="02010600030101010101" pitchFamily="2" charset="-122"/>
              </a:rPr>
              <a:t>年级</a:t>
            </a:r>
            <a:r>
              <a:rPr lang="zh-CN" sz="2400" b="1" dirty="0">
                <a:ea typeface="宋体" panose="02010600030101010101" pitchFamily="2" charset="-122"/>
              </a:rPr>
              <a:t>下</a:t>
            </a:r>
            <a:r>
              <a:rPr sz="2400" b="1" dirty="0">
                <a:ea typeface="宋体" panose="02010600030101010101" pitchFamily="2" charset="-122"/>
              </a:rPr>
              <a:t>册观察物体是在学生学习并掌握了“上下、前后、左右”位置关系的基础上安排的。通过这部分内容的教学，不但可以使学生能通过由低到高来观察物体的活动，从而体会到不同的位置看到的情景不一样，而且能通过由远到近看景物，能体会到看到的范围越来越小。</a:t>
            </a:r>
            <a:endParaRPr sz="2400" b="1" dirty="0">
              <a:ea typeface="宋体" panose="02010600030101010101" pitchFamily="2" charset="-122"/>
            </a:endParaRPr>
          </a:p>
        </p:txBody>
      </p:sp>
      <p:pic>
        <p:nvPicPr>
          <p:cNvPr id="8" name="图片 7"/>
          <p:cNvPicPr>
            <a:picLocks noChangeAspect="1"/>
          </p:cNvPicPr>
          <p:nvPr/>
        </p:nvPicPr>
        <p:blipFill>
          <a:blip r:embed="rId2"/>
          <a:stretch>
            <a:fillRect/>
          </a:stretch>
        </p:blipFill>
        <p:spPr>
          <a:xfrm>
            <a:off x="-160655" y="6284595"/>
            <a:ext cx="5843270" cy="607060"/>
          </a:xfrm>
          <a:prstGeom prst="rect">
            <a:avLst/>
          </a:prstGeom>
        </p:spPr>
      </p:pic>
      <p:pic>
        <p:nvPicPr>
          <p:cNvPr id="2" name="图片 1" descr="C:\Users\Administrator\Desktop\2019冬悦读活动\天津河西梁爽看一看\教材1.jpg教材1"/>
          <p:cNvPicPr>
            <a:picLocks noChangeAspect="1"/>
          </p:cNvPicPr>
          <p:nvPr/>
        </p:nvPicPr>
        <p:blipFill>
          <a:blip r:embed="rId3"/>
          <a:srcRect/>
          <a:stretch>
            <a:fillRect/>
          </a:stretch>
        </p:blipFill>
        <p:spPr>
          <a:xfrm>
            <a:off x="5194300" y="449580"/>
            <a:ext cx="4211320" cy="6176010"/>
          </a:xfrm>
          <a:prstGeom prst="rect">
            <a:avLst/>
          </a:prstGeom>
        </p:spPr>
      </p:pic>
    </p:spTree>
    <p:custDataLst>
      <p:tags r:id="rId4"/>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4"/>
          <p:cNvSpPr txBox="1"/>
          <p:nvPr>
            <p:custDataLst>
              <p:tags r:id="rId1"/>
            </p:custDataLst>
          </p:nvPr>
        </p:nvSpPr>
        <p:spPr>
          <a:xfrm>
            <a:off x="505643" y="803205"/>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3600" dirty="0">
                <a:latin typeface="+mj-lt"/>
                <a:ea typeface="+mj-ea"/>
              </a:rPr>
              <a:t>     学习目标</a:t>
            </a:r>
            <a:endParaRPr lang="zh-CN" altLang="en-US" sz="3600" dirty="0">
              <a:latin typeface="+mj-lt"/>
              <a:ea typeface="+mj-ea"/>
            </a:endParaRPr>
          </a:p>
        </p:txBody>
      </p:sp>
      <p:sp>
        <p:nvSpPr>
          <p:cNvPr id="5" name="矩形 4"/>
          <p:cNvSpPr/>
          <p:nvPr/>
        </p:nvSpPr>
        <p:spPr>
          <a:xfrm>
            <a:off x="505460" y="1475740"/>
            <a:ext cx="10426065" cy="4154170"/>
          </a:xfrm>
          <a:prstGeom prst="rect">
            <a:avLst/>
          </a:prstGeom>
        </p:spPr>
        <p:txBody>
          <a:bodyPr wrap="square">
            <a:spAutoFit/>
          </a:bodyPr>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1．观察立体图形（最多用4个正方体搭成），能在方格纸上画出从它的正面、上面、侧面看到的形状。</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2.通过观察形状不同的立体图形，获得这些立体图形从正面观察的形状可能完全相同的直接经验。 </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3.初步经历把空间图形转化为平面图形的过程，发展空间观念以及观察、想象的能力。 </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4.培养学生自主学习、合作交流的学习习惯。</a:t>
            </a:r>
            <a:endParaRPr sz="2400" b="1" dirty="0">
              <a:ea typeface="宋体" panose="02010600030101010101" pitchFamily="2" charset="-122"/>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4"/>
          <p:cNvSpPr txBox="1"/>
          <p:nvPr>
            <p:custDataLst>
              <p:tags r:id="rId1"/>
            </p:custDataLst>
          </p:nvPr>
        </p:nvSpPr>
        <p:spPr>
          <a:xfrm>
            <a:off x="825048" y="769550"/>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3600" dirty="0">
                <a:latin typeface="+mj-lt"/>
                <a:ea typeface="+mj-ea"/>
              </a:rPr>
              <a:t>     教学重难点</a:t>
            </a:r>
            <a:endParaRPr lang="zh-CN" altLang="en-US" sz="3600" dirty="0">
              <a:latin typeface="+mj-lt"/>
              <a:ea typeface="+mj-ea"/>
            </a:endParaRPr>
          </a:p>
        </p:txBody>
      </p:sp>
      <p:sp>
        <p:nvSpPr>
          <p:cNvPr id="5" name="矩形 4"/>
          <p:cNvSpPr/>
          <p:nvPr/>
        </p:nvSpPr>
        <p:spPr>
          <a:xfrm>
            <a:off x="715010" y="1453515"/>
            <a:ext cx="10426065" cy="3415030"/>
          </a:xfrm>
          <a:prstGeom prst="rect">
            <a:avLst/>
          </a:prstGeom>
        </p:spPr>
        <p:txBody>
          <a:bodyPr wrap="square">
            <a:spAutoFit/>
          </a:bodyPr>
          <a:p>
            <a:pPr indent="266700" algn="just">
              <a:spcAft>
                <a:spcPts val="0"/>
              </a:spcAft>
            </a:pP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1.重点：初步经历把空间图形转化为平面图形的过程，发展空间观念以及观察、想象的能力。 观察立体图形（最多用4个正方体搭成），能在方格纸上画出从它的正面、上面、侧面看到的形状。</a:t>
            </a: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2.难点：通过观察形状不同的立体图形，获得这些立体图形从正面观察的形状可能完全相同的直接经验。</a:t>
            </a:r>
            <a:endParaRPr sz="2400" b="1" dirty="0">
              <a:ea typeface="宋体" panose="02010600030101010101" pitchFamily="2" charset="-122"/>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4"/>
          <p:cNvSpPr txBox="1"/>
          <p:nvPr>
            <p:custDataLst>
              <p:tags r:id="rId1"/>
            </p:custDataLst>
          </p:nvPr>
        </p:nvSpPr>
        <p:spPr>
          <a:xfrm>
            <a:off x="296093" y="372675"/>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3600" dirty="0">
                <a:latin typeface="+mj-lt"/>
                <a:ea typeface="+mj-ea"/>
              </a:rPr>
              <a:t>     教学过程</a:t>
            </a:r>
            <a:endParaRPr lang="zh-CN" altLang="en-US" sz="3600" dirty="0">
              <a:latin typeface="+mj-lt"/>
              <a:ea typeface="+mj-ea"/>
            </a:endParaRPr>
          </a:p>
        </p:txBody>
      </p:sp>
      <p:sp>
        <p:nvSpPr>
          <p:cNvPr id="2" name="标题 4"/>
          <p:cNvSpPr txBox="1"/>
          <p:nvPr>
            <p:custDataLst>
              <p:tags r:id="rId2"/>
            </p:custDataLst>
          </p:nvPr>
        </p:nvSpPr>
        <p:spPr>
          <a:xfrm>
            <a:off x="962843" y="1215955"/>
            <a:ext cx="4049104" cy="981186"/>
          </a:xfrm>
          <a:prstGeom prst="rect">
            <a:avLst/>
          </a:prstGeom>
        </p:spPr>
        <p:txBody>
          <a:bodyPr/>
          <a:lstStyle>
            <a:lvl1pPr algn="l" defTabSz="914400" rtl="0" eaLnBrk="1" latinLnBrk="0" hangingPunct="1">
              <a:lnSpc>
                <a:spcPct val="90000"/>
              </a:lnSpc>
              <a:spcBef>
                <a:spcPct val="0"/>
              </a:spcBef>
              <a:buNone/>
              <a:defRPr sz="2800" b="1" kern="1200">
                <a:solidFill>
                  <a:schemeClr val="tx1"/>
                </a:solidFill>
                <a:latin typeface="黑体" panose="02010609060101010101" charset="-122"/>
                <a:ea typeface="黑体" panose="02010609060101010101" charset="-122"/>
                <a:cs typeface="+mj-cs"/>
              </a:defRPr>
            </a:lvl1pPr>
          </a:lstStyle>
          <a:p>
            <a:r>
              <a:rPr lang="zh-CN" altLang="en-US" sz="2000" dirty="0">
                <a:latin typeface="+mj-lt"/>
                <a:ea typeface="+mj-ea"/>
              </a:rPr>
              <a:t> </a:t>
            </a:r>
            <a:r>
              <a:rPr lang="zh-CN" altLang="en-US" sz="2400" dirty="0">
                <a:latin typeface="+mj-lt"/>
                <a:ea typeface="+mj-ea"/>
              </a:rPr>
              <a:t>一、入境激趣</a:t>
            </a:r>
            <a:endParaRPr lang="zh-CN" altLang="en-US" sz="2400" dirty="0">
              <a:latin typeface="+mj-lt"/>
              <a:ea typeface="+mj-ea"/>
            </a:endParaRPr>
          </a:p>
        </p:txBody>
      </p:sp>
      <p:sp>
        <p:nvSpPr>
          <p:cNvPr id="5" name="矩形 4"/>
          <p:cNvSpPr/>
          <p:nvPr/>
        </p:nvSpPr>
        <p:spPr>
          <a:xfrm>
            <a:off x="989330" y="1570990"/>
            <a:ext cx="9864725" cy="1938020"/>
          </a:xfrm>
          <a:prstGeom prst="rect">
            <a:avLst/>
          </a:prstGeom>
        </p:spPr>
        <p:txBody>
          <a:bodyPr wrap="square">
            <a:spAutoFit/>
          </a:bodyPr>
          <a:p>
            <a:pPr indent="266700" algn="just">
              <a:spcAft>
                <a:spcPts val="0"/>
              </a:spcAft>
            </a:pPr>
            <a:endParaRPr sz="2400" b="1" dirty="0">
              <a:ea typeface="宋体" panose="02010600030101010101" pitchFamily="2" charset="-122"/>
            </a:endParaRPr>
          </a:p>
          <a:p>
            <a:pPr indent="266700" algn="just">
              <a:spcAft>
                <a:spcPts val="0"/>
              </a:spcAft>
            </a:pPr>
            <a:r>
              <a:rPr sz="2400" b="1" dirty="0">
                <a:ea typeface="宋体" panose="02010600030101010101" pitchFamily="2" charset="-122"/>
              </a:rPr>
              <a:t>    春节期间中国首部搭载火箭奔向太空的电影——《流浪地球》上映，好评如潮，大家都看过了吗？其中的用心程度堪比科幻片之最，影片中的场景，发射器，运载车设计优秀，确实是令人震撼的概念美术，我们一起来看看吧！</a:t>
            </a:r>
            <a:endParaRPr sz="2400" b="1" dirty="0">
              <a:ea typeface="宋体" panose="02010600030101010101" pitchFamily="2" charset="-122"/>
            </a:endParaRPr>
          </a:p>
        </p:txBody>
      </p:sp>
      <p:grpSp>
        <p:nvGrpSpPr>
          <p:cNvPr id="9" name="组合 8"/>
          <p:cNvGrpSpPr/>
          <p:nvPr/>
        </p:nvGrpSpPr>
        <p:grpSpPr>
          <a:xfrm>
            <a:off x="646430" y="3652520"/>
            <a:ext cx="10713085" cy="2386330"/>
            <a:chOff x="1018" y="5752"/>
            <a:chExt cx="16871" cy="3758"/>
          </a:xfrm>
        </p:grpSpPr>
        <p:pic>
          <p:nvPicPr>
            <p:cNvPr id="6" name="图片 5" descr="1"/>
            <p:cNvPicPr>
              <a:picLocks noChangeAspect="1"/>
            </p:cNvPicPr>
            <p:nvPr/>
          </p:nvPicPr>
          <p:blipFill>
            <a:blip r:embed="rId3"/>
            <a:stretch>
              <a:fillRect/>
            </a:stretch>
          </p:blipFill>
          <p:spPr>
            <a:xfrm>
              <a:off x="1018" y="5752"/>
              <a:ext cx="4916" cy="3688"/>
            </a:xfrm>
            <a:prstGeom prst="rect">
              <a:avLst/>
            </a:prstGeom>
          </p:spPr>
        </p:pic>
        <p:pic>
          <p:nvPicPr>
            <p:cNvPr id="7" name="图片 6" descr="2"/>
            <p:cNvPicPr>
              <a:picLocks noChangeAspect="1"/>
            </p:cNvPicPr>
            <p:nvPr/>
          </p:nvPicPr>
          <p:blipFill>
            <a:blip r:embed="rId4"/>
            <a:stretch>
              <a:fillRect/>
            </a:stretch>
          </p:blipFill>
          <p:spPr>
            <a:xfrm>
              <a:off x="6843" y="5752"/>
              <a:ext cx="4964" cy="3724"/>
            </a:xfrm>
            <a:prstGeom prst="rect">
              <a:avLst/>
            </a:prstGeom>
          </p:spPr>
        </p:pic>
        <p:pic>
          <p:nvPicPr>
            <p:cNvPr id="8" name="图片 7" descr="3"/>
            <p:cNvPicPr>
              <a:picLocks noChangeAspect="1"/>
            </p:cNvPicPr>
            <p:nvPr/>
          </p:nvPicPr>
          <p:blipFill>
            <a:blip r:embed="rId5"/>
            <a:stretch>
              <a:fillRect/>
            </a:stretch>
          </p:blipFill>
          <p:spPr>
            <a:xfrm>
              <a:off x="12879" y="5752"/>
              <a:ext cx="5010" cy="3758"/>
            </a:xfrm>
            <a:prstGeom prst="rect">
              <a:avLst/>
            </a:prstGeom>
          </p:spPr>
        </p:pic>
      </p:gr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TAG_VERSION" val="1.0"/>
  <p:tag name="KSO_WM_TEMPLATE_CATEGORY" val="custom"/>
  <p:tag name="KSO_WM_TEMPLATE_INDEX" val="160453"/>
</p:tagLst>
</file>

<file path=ppt/tags/tag1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10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3"/>
  <p:tag name="KSO_WM_UNIT_ID" val="custom160426_15*m_i*1_3"/>
  <p:tag name="KSO_WM_UNIT_CLEAR" val="1"/>
  <p:tag name="KSO_WM_UNIT_LAYERLEVEL" val="1_1"/>
  <p:tag name="KSO_WM_DIAGRAM_GROUP_CODE" val="m1-1"/>
  <p:tag name="KSO_WM_UNIT_TEXT_FILL_FORE_SCHEMECOLOR_INDEX" val="13"/>
  <p:tag name="KSO_WM_UNIT_TEXT_FILL_TYPE" val="1"/>
  <p:tag name="KSO_WM_UNIT_USESOURCEFORMAT_APPLY" val="1"/>
</p:tagLst>
</file>

<file path=ppt/tags/tag101.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h_f"/>
  <p:tag name="KSO_WM_UNIT_INDEX" val="1_1_1"/>
  <p:tag name="KSO_WM_UNIT_ID" val="custom160426_15*m_h_f*1_1_1"/>
  <p:tag name="KSO_WM_UNIT_CLEAR" val="1"/>
  <p:tag name="KSO_WM_UNIT_LAYERLEVEL" val="1_1_1"/>
  <p:tag name="KSO_WM_UNIT_VALUE" val="45"/>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 name="KSO_WM_UNIT_USESOURCEFORMAT_APPLY" val="1"/>
</p:tagLst>
</file>

<file path=ppt/tags/tag102.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4"/>
  <p:tag name="KSO_WM_UNIT_ID" val="custom160426_15*m_i*1_4"/>
  <p:tag name="KSO_WM_UNIT_CLEAR" val="1"/>
  <p:tag name="KSO_WM_UNIT_LAYERLEVEL" val="1_1"/>
  <p:tag name="KSO_WM_DIAGRAM_GROUP_CODE" val="m1-1"/>
  <p:tag name="KSO_WM_UNIT_LINE_FORE_SCHEMECOLOR_INDEX" val="14"/>
  <p:tag name="KSO_WM_UNIT_LINE_FILL_TYPE" val="2"/>
  <p:tag name="KSO_WM_UNIT_TEXT_FILL_FORE_SCHEMECOLOR_INDEX" val="13"/>
  <p:tag name="KSO_WM_UNIT_TEXT_FILL_TYPE" val="1"/>
  <p:tag name="KSO_WM_UNIT_USESOURCEFORMAT_APPLY" val="1"/>
</p:tagLst>
</file>

<file path=ppt/tags/tag10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5"/>
  <p:tag name="KSO_WM_UNIT_ID" val="custom160426_15*m_i*1_5"/>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0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6"/>
  <p:tag name="KSO_WM_UNIT_ID" val="custom160426_15*m_i*1_6"/>
  <p:tag name="KSO_WM_UNIT_CLEAR" val="1"/>
  <p:tag name="KSO_WM_UNIT_LAYERLEVEL" val="1_1"/>
  <p:tag name="KSO_WM_DIAGRAM_GROUP_CODE" val="m1-1"/>
  <p:tag name="KSO_WM_UNIT_TEXT_FILL_FORE_SCHEMECOLOR_INDEX" val="13"/>
  <p:tag name="KSO_WM_UNIT_TEXT_FILL_TYPE" val="1"/>
  <p:tag name="KSO_WM_UNIT_USESOURCEFORMAT_APPLY" val="1"/>
</p:tagLst>
</file>

<file path=ppt/tags/tag10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h_f"/>
  <p:tag name="KSO_WM_UNIT_INDEX" val="1_3_1"/>
  <p:tag name="KSO_WM_UNIT_ID" val="custom160426_15*m_h_f*1_3_1"/>
  <p:tag name="KSO_WM_UNIT_CLEAR" val="1"/>
  <p:tag name="KSO_WM_UNIT_LAYERLEVEL" val="1_1_1"/>
  <p:tag name="KSO_WM_UNIT_VALUE" val="45"/>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 name="KSO_WM_UNIT_USESOURCEFORMAT_APPLY" val="1"/>
</p:tagLst>
</file>

<file path=ppt/tags/tag106.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7"/>
  <p:tag name="KSO_WM_UNIT_ID" val="custom160426_15*m_i*1_7"/>
  <p:tag name="KSO_WM_UNIT_CLEAR" val="1"/>
  <p:tag name="KSO_WM_UNIT_LAYERLEVEL" val="1_1"/>
  <p:tag name="KSO_WM_DIAGRAM_GROUP_CODE" val="m1-1"/>
  <p:tag name="KSO_WM_UNIT_LINE_FORE_SCHEMECOLOR_INDEX" val="14"/>
  <p:tag name="KSO_WM_UNIT_LINE_FILL_TYPE" val="2"/>
  <p:tag name="KSO_WM_UNIT_TEXT_FILL_FORE_SCHEMECOLOR_INDEX" val="13"/>
  <p:tag name="KSO_WM_UNIT_TEXT_FILL_TYPE" val="1"/>
  <p:tag name="KSO_WM_UNIT_USESOURCEFORMAT_APPLY" val="1"/>
</p:tagLst>
</file>

<file path=ppt/tags/tag10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8"/>
  <p:tag name="KSO_WM_UNIT_ID" val="custom160426_15*m_i*1_8"/>
  <p:tag name="KSO_WM_UNIT_CLEAR" val="1"/>
  <p:tag name="KSO_WM_UNIT_LAYERLEVEL" val="1_1"/>
  <p:tag name="KSO_WM_DIAGRAM_GROUP_CODE" val="m1-1"/>
  <p:tag name="KSO_WM_UNIT_FILL_FORE_SCHEMECOLOR_INDEX" val="6"/>
  <p:tag name="KSO_WM_UNIT_FILL_TYPE" val="1"/>
  <p:tag name="KSO_WM_UNIT_TEXT_FILL_FORE_SCHEMECOLOR_INDEX" val="14"/>
  <p:tag name="KSO_WM_UNIT_TEXT_FILL_TYPE" val="1"/>
  <p:tag name="KSO_WM_UNIT_USESOURCEFORMAT_APPLY" val="1"/>
</p:tagLst>
</file>

<file path=ppt/tags/tag10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9"/>
  <p:tag name="KSO_WM_UNIT_ID" val="custom160426_15*m_i*1_9"/>
  <p:tag name="KSO_WM_UNIT_CLEAR" val="1"/>
  <p:tag name="KSO_WM_UNIT_LAYERLEVEL" val="1_1"/>
  <p:tag name="KSO_WM_DIAGRAM_GROUP_CODE" val="m1-1"/>
  <p:tag name="KSO_WM_UNIT_TEXT_FILL_FORE_SCHEMECOLOR_INDEX" val="13"/>
  <p:tag name="KSO_WM_UNIT_TEXT_FILL_TYPE" val="1"/>
  <p:tag name="KSO_WM_UNIT_USESOURCEFORMAT_APPLY" val="1"/>
</p:tagLst>
</file>

<file path=ppt/tags/tag109.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h_f"/>
  <p:tag name="KSO_WM_UNIT_INDEX" val="1_2_1"/>
  <p:tag name="KSO_WM_UNIT_ID" val="custom160426_15*m_h_f*1_2_1"/>
  <p:tag name="KSO_WM_UNIT_CLEAR" val="1"/>
  <p:tag name="KSO_WM_UNIT_LAYERLEVEL" val="1_1_1"/>
  <p:tag name="KSO_WM_UNIT_VALUE" val="45"/>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 name="KSO_WM_UNIT_USESOURCEFORMAT_APPLY" val="1"/>
</p:tagLst>
</file>

<file path=ppt/tags/tag11.xml><?xml version="1.0" encoding="utf-8"?>
<p:tagLst xmlns:p="http://schemas.openxmlformats.org/presentationml/2006/main">
  <p:tag name="KSO_WM_TAG_VERSION" val="1.0"/>
  <p:tag name="KSO_WM_BEAUTIFY_FLAG" val="#wm#"/>
  <p:tag name="KSO_WM_TEMPLATE_CATEGORY" val="custom"/>
  <p:tag name="KSO_WM_TEMPLATE_INDEX" val="160426"/>
  <p:tag name="KSO_WM_UNIT_TYPE" val="f"/>
  <p:tag name="KSO_WM_UNIT_INDEX" val="1"/>
  <p:tag name="KSO_WM_UNIT_ID" val="custom160426_3*f*1"/>
  <p:tag name="KSO_WM_UNIT_CLEAR" val="1"/>
  <p:tag name="KSO_WM_UNIT_LAYERLEVEL" val="1"/>
  <p:tag name="KSO_WM_UNIT_VALUE" val="171"/>
  <p:tag name="KSO_WM_UNIT_HIGHLIGHT" val="0"/>
  <p:tag name="KSO_WM_UNIT_COMPATIBLE" val="0"/>
  <p:tag name="KSO_WM_UNIT_PRESET_TEXT_INDEX" val="5"/>
  <p:tag name="KSO_WM_UNIT_PRESET_TEXT_LEN" val="232"/>
</p:tagLst>
</file>

<file path=ppt/tags/tag11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111.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14*a*1"/>
  <p:tag name="KSO_WM_UNIT_CLEAR" val="1"/>
  <p:tag name="KSO_WM_UNIT_LAYERLEVEL" val="1"/>
  <p:tag name="KSO_WM_UNIT_VALUE" val="30"/>
  <p:tag name="KSO_WM_UNIT_ISCONTENTSTITLE" val="0"/>
  <p:tag name="KSO_WM_UNIT_HIGHLIGHT" val="0"/>
  <p:tag name="KSO_WM_UNIT_COMPATIBLE" val="0"/>
  <p:tag name="KSO_WM_UNIT_PRESET_TEXT_INDEX" val="3"/>
  <p:tag name="KSO_WM_UNIT_PRESET_TEXT_LEN" val="17"/>
</p:tagLst>
</file>

<file path=ppt/tags/tag112.xml><?xml version="1.0" encoding="utf-8"?>
<p:tagLst xmlns:p="http://schemas.openxmlformats.org/presentationml/2006/main">
  <p:tag name="KSO_WM_TEMPLATE_CATEGORY" val="custom"/>
  <p:tag name="KSO_WM_TEMPLATE_INDEX" val="160453"/>
  <p:tag name="KSO_WM_TAG_VERSION" val="1.0"/>
  <p:tag name="KSO_WM_SLIDE_ID" val="custom160426_15"/>
  <p:tag name="KSO_WM_SLIDE_INDEX" val="15"/>
  <p:tag name="KSO_WM_SLIDE_ITEM_CNT" val="3"/>
  <p:tag name="KSO_WM_SLIDE_LAYOUT" val="a_m"/>
  <p:tag name="KSO_WM_SLIDE_LAYOUT_CNT" val="1_1"/>
  <p:tag name="KSO_WM_SLIDE_TYPE" val="text"/>
  <p:tag name="KSO_WM_BEAUTIFY_FLAG" val="#wm#"/>
  <p:tag name="KSO_WM_SLIDE_POSITION" val="170*166"/>
  <p:tag name="KSO_WM_SLIDE_SIZE" val="620*259"/>
  <p:tag name="KSO_WM_DIAGRAM_GROUP_CODE" val="m1-1"/>
</p:tagLst>
</file>

<file path=ppt/tags/tag11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1"/>
  <p:tag name="KSO_WM_UNIT_ID" val="custom160426_16*m_i*1_1"/>
  <p:tag name="KSO_WM_UNIT_CLEAR" val="1"/>
  <p:tag name="KSO_WM_UNIT_LAYERLEVEL" val="1_1"/>
  <p:tag name="KSO_WM_DIAGRAM_GROUP_CODE" val="m1-1"/>
  <p:tag name="KSO_WM_UNIT_LINE_FORE_SCHEMECOLOR_INDEX" val="14"/>
  <p:tag name="KSO_WM_UNIT_LINE_FILL_TYPE" val="2"/>
  <p:tag name="KSO_WM_UNIT_TEXT_FILL_FORE_SCHEMECOLOR_INDEX" val="13"/>
  <p:tag name="KSO_WM_UNIT_TEXT_FILL_TYPE" val="1"/>
  <p:tag name="KSO_WM_UNIT_USESOURCEFORMAT_APPLY" val="1"/>
</p:tagLst>
</file>

<file path=ppt/tags/tag11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2"/>
  <p:tag name="KSO_WM_UNIT_ID" val="custom160426_16*m_i*1_2"/>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1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3"/>
  <p:tag name="KSO_WM_UNIT_ID" val="custom160426_16*m_i*1_3"/>
  <p:tag name="KSO_WM_UNIT_CLEAR" val="1"/>
  <p:tag name="KSO_WM_UNIT_LAYERLEVEL" val="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1"/>
</p:tagLst>
</file>

<file path=ppt/tags/tag116.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h_f"/>
  <p:tag name="KSO_WM_UNIT_INDEX" val="1_1_1"/>
  <p:tag name="KSO_WM_UNIT_ID" val="custom160426_16*m_h_f*1_1_1"/>
  <p:tag name="KSO_WM_UNIT_CLEAR" val="1"/>
  <p:tag name="KSO_WM_UNIT_LAYERLEVEL" val="1_1_1"/>
  <p:tag name="KSO_WM_UNIT_VALUE" val="24"/>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 name="KSO_WM_UNIT_USESOURCEFORMAT_APPLY" val="1"/>
</p:tagLst>
</file>

<file path=ppt/tags/tag11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4"/>
  <p:tag name="KSO_WM_UNIT_ID" val="custom160426_16*m_i*1_4"/>
  <p:tag name="KSO_WM_UNIT_CLEAR" val="1"/>
  <p:tag name="KSO_WM_UNIT_LAYERLEVEL" val="1_1"/>
  <p:tag name="KSO_WM_DIAGRAM_GROUP_CODE" val="m1-1"/>
  <p:tag name="KSO_WM_UNIT_LINE_FORE_SCHEMECOLOR_INDEX" val="14"/>
  <p:tag name="KSO_WM_UNIT_LINE_FILL_TYPE" val="2"/>
  <p:tag name="KSO_WM_UNIT_TEXT_FILL_FORE_SCHEMECOLOR_INDEX" val="13"/>
  <p:tag name="KSO_WM_UNIT_TEXT_FILL_TYPE" val="1"/>
  <p:tag name="KSO_WM_UNIT_USESOURCEFORMAT_APPLY" val="1"/>
</p:tagLst>
</file>

<file path=ppt/tags/tag11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5"/>
  <p:tag name="KSO_WM_UNIT_ID" val="custom160426_16*m_i*1_5"/>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119.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6"/>
  <p:tag name="KSO_WM_UNIT_ID" val="custom160426_16*m_i*1_6"/>
  <p:tag name="KSO_WM_UNIT_CLEAR" val="1"/>
  <p:tag name="KSO_WM_UNIT_LAYERLEVEL" val="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1"/>
</p:tagLst>
</file>

<file path=ppt/tags/tag12.xml><?xml version="1.0" encoding="utf-8"?>
<p:tagLst xmlns:p="http://schemas.openxmlformats.org/presentationml/2006/main">
  <p:tag name="KSO_WM_TAG_VERSION" val="1.0"/>
  <p:tag name="KSO_WM_BEAUTIFY_FLAG" val="#wm#"/>
  <p:tag name="KSO_WM_TEMPLATE_CATEGORY" val="custom"/>
  <p:tag name="KSO_WM_TEMPLATE_INDEX" val="160426"/>
  <p:tag name="KSO_WM_UNIT_TYPE" val="f"/>
  <p:tag name="KSO_WM_UNIT_INDEX" val="2"/>
  <p:tag name="KSO_WM_UNIT_ID" val="custom160426_3*f*2"/>
  <p:tag name="KSO_WM_UNIT_CLEAR" val="1"/>
  <p:tag name="KSO_WM_UNIT_LAYERLEVEL" val="1"/>
  <p:tag name="KSO_WM_UNIT_VALUE" val="171"/>
  <p:tag name="KSO_WM_UNIT_HIGHLIGHT" val="0"/>
  <p:tag name="KSO_WM_UNIT_COMPATIBLE" val="0"/>
  <p:tag name="KSO_WM_UNIT_PRESET_TEXT_INDEX" val="5"/>
  <p:tag name="KSO_WM_UNIT_PRESET_TEXT_LEN" val="232"/>
</p:tagLst>
</file>

<file path=ppt/tags/tag12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h_f"/>
  <p:tag name="KSO_WM_UNIT_INDEX" val="1_3_1"/>
  <p:tag name="KSO_WM_UNIT_ID" val="custom160426_16*m_h_f*1_3_1"/>
  <p:tag name="KSO_WM_UNIT_CLEAR" val="1"/>
  <p:tag name="KSO_WM_UNIT_LAYERLEVEL" val="1_1_1"/>
  <p:tag name="KSO_WM_UNIT_VALUE" val="24"/>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 name="KSO_WM_UNIT_USESOURCEFORMAT_APPLY" val="1"/>
</p:tagLst>
</file>

<file path=ppt/tags/tag121.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7"/>
  <p:tag name="KSO_WM_UNIT_ID" val="custom160426_16*m_i*1_7"/>
  <p:tag name="KSO_WM_UNIT_CLEAR" val="1"/>
  <p:tag name="KSO_WM_UNIT_LAYERLEVEL" val="1_1"/>
  <p:tag name="KSO_WM_DIAGRAM_GROUP_CODE" val="m1-1"/>
  <p:tag name="KSO_WM_UNIT_LINE_FORE_SCHEMECOLOR_INDEX" val="14"/>
  <p:tag name="KSO_WM_UNIT_LINE_FILL_TYPE" val="2"/>
  <p:tag name="KSO_WM_UNIT_TEXT_FILL_FORE_SCHEMECOLOR_INDEX" val="13"/>
  <p:tag name="KSO_WM_UNIT_TEXT_FILL_TYPE" val="1"/>
  <p:tag name="KSO_WM_UNIT_USESOURCEFORMAT_APPLY" val="1"/>
</p:tagLst>
</file>

<file path=ppt/tags/tag122.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8"/>
  <p:tag name="KSO_WM_UNIT_ID" val="custom160426_16*m_i*1_8"/>
  <p:tag name="KSO_WM_UNIT_CLEAR" val="1"/>
  <p:tag name="KSO_WM_UNIT_LAYERLEVEL" val="1_1"/>
  <p:tag name="KSO_WM_DIAGRAM_GROUP_CODE" val="m1-1"/>
  <p:tag name="KSO_WM_UNIT_FILL_FORE_SCHEMECOLOR_INDEX" val="6"/>
  <p:tag name="KSO_WM_UNIT_FILL_TYPE" val="1"/>
  <p:tag name="KSO_WM_UNIT_TEXT_FILL_FORE_SCHEMECOLOR_INDEX" val="14"/>
  <p:tag name="KSO_WM_UNIT_TEXT_FILL_TYPE" val="1"/>
  <p:tag name="KSO_WM_UNIT_USESOURCEFORMAT_APPLY" val="1"/>
</p:tagLst>
</file>

<file path=ppt/tags/tag12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9"/>
  <p:tag name="KSO_WM_UNIT_ID" val="custom160426_16*m_i*1_9"/>
  <p:tag name="KSO_WM_UNIT_CLEAR" val="1"/>
  <p:tag name="KSO_WM_UNIT_LAYERLEVEL" val="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1"/>
</p:tagLst>
</file>

<file path=ppt/tags/tag12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h_f"/>
  <p:tag name="KSO_WM_UNIT_INDEX" val="1_4_1"/>
  <p:tag name="KSO_WM_UNIT_ID" val="custom160426_16*m_h_f*1_4_1"/>
  <p:tag name="KSO_WM_UNIT_CLEAR" val="1"/>
  <p:tag name="KSO_WM_UNIT_LAYERLEVEL" val="1_1_1"/>
  <p:tag name="KSO_WM_UNIT_VALUE" val="24"/>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10"/>
  <p:tag name="KSO_WM_UNIT_ID" val="custom160426_16*m_i*1_10"/>
  <p:tag name="KSO_WM_UNIT_CLEAR" val="1"/>
  <p:tag name="KSO_WM_UNIT_LAYERLEVEL" val="1_1"/>
  <p:tag name="KSO_WM_DIAGRAM_GROUP_CODE" val="m1-1"/>
  <p:tag name="KSO_WM_UNIT_LINE_FORE_SCHEMECOLOR_INDEX" val="14"/>
  <p:tag name="KSO_WM_UNIT_LINE_FILL_TYPE" val="2"/>
  <p:tag name="KSO_WM_UNIT_TEXT_FILL_FORE_SCHEMECOLOR_INDEX" val="13"/>
  <p:tag name="KSO_WM_UNIT_TEXT_FILL_TYPE" val="1"/>
  <p:tag name="KSO_WM_UNIT_USESOURCEFORMAT_APPLY" val="1"/>
</p:tagLst>
</file>

<file path=ppt/tags/tag126.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11"/>
  <p:tag name="KSO_WM_UNIT_ID" val="custom160426_16*m_i*1_11"/>
  <p:tag name="KSO_WM_UNIT_CLEAR" val="1"/>
  <p:tag name="KSO_WM_UNIT_LAYERLEVEL" val="1_1"/>
  <p:tag name="KSO_WM_DIAGRAM_GROUP_CODE" val="m1-1"/>
  <p:tag name="KSO_WM_UNIT_FILL_FORE_SCHEMECOLOR_INDEX" val="6"/>
  <p:tag name="KSO_WM_UNIT_FILL_TYPE" val="1"/>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12"/>
  <p:tag name="KSO_WM_UNIT_ID" val="custom160426_16*m_i*1_12"/>
  <p:tag name="KSO_WM_UNIT_CLEAR" val="1"/>
  <p:tag name="KSO_WM_UNIT_LAYERLEVEL" val="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1"/>
</p:tagLst>
</file>

<file path=ppt/tags/tag12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h_f"/>
  <p:tag name="KSO_WM_UNIT_INDEX" val="1_2_1"/>
  <p:tag name="KSO_WM_UNIT_ID" val="custom160426_16*m_h_f*1_2_1"/>
  <p:tag name="KSO_WM_UNIT_CLEAR" val="1"/>
  <p:tag name="KSO_WM_UNIT_LAYERLEVEL" val="1_1_1"/>
  <p:tag name="KSO_WM_UNIT_VALUE" val="24"/>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 name="KSO_WM_UNIT_USESOURCEFORMAT_APPLY" val="1"/>
</p:tagLst>
</file>

<file path=ppt/tags/tag129.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1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13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14*a*1"/>
  <p:tag name="KSO_WM_UNIT_CLEAR" val="1"/>
  <p:tag name="KSO_WM_UNIT_LAYERLEVEL" val="1"/>
  <p:tag name="KSO_WM_UNIT_VALUE" val="30"/>
  <p:tag name="KSO_WM_UNIT_ISCONTENTSTITLE" val="0"/>
  <p:tag name="KSO_WM_UNIT_HIGHLIGHT" val="0"/>
  <p:tag name="KSO_WM_UNIT_COMPATIBLE" val="0"/>
  <p:tag name="KSO_WM_UNIT_PRESET_TEXT_INDEX" val="3"/>
  <p:tag name="KSO_WM_UNIT_PRESET_TEXT_LEN" val="17"/>
</p:tagLst>
</file>

<file path=ppt/tags/tag131.xml><?xml version="1.0" encoding="utf-8"?>
<p:tagLst xmlns:p="http://schemas.openxmlformats.org/presentationml/2006/main">
  <p:tag name="KSO_WM_TEMPLATE_CATEGORY" val="custom"/>
  <p:tag name="KSO_WM_TEMPLATE_INDEX" val="160453"/>
  <p:tag name="KSO_WM_TAG_VERSION" val="1.0"/>
  <p:tag name="KSO_WM_SLIDE_ID" val="custom160426_16"/>
  <p:tag name="KSO_WM_SLIDE_INDEX" val="16"/>
  <p:tag name="KSO_WM_SLIDE_ITEM_CNT" val="4"/>
  <p:tag name="KSO_WM_SLIDE_LAYOUT" val="a_m"/>
  <p:tag name="KSO_WM_SLIDE_LAYOUT_CNT" val="1_1"/>
  <p:tag name="KSO_WM_SLIDE_TYPE" val="text"/>
  <p:tag name="KSO_WM_BEAUTIFY_FLAG" val="#wm#"/>
  <p:tag name="KSO_WM_SLIDE_POSITION" val="140*159"/>
  <p:tag name="KSO_WM_SLIDE_SIZE" val="680*231"/>
  <p:tag name="KSO_WM_DIAGRAM_GROUP_CODE" val="m1-1"/>
</p:tagLst>
</file>

<file path=ppt/tags/tag132.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14*a*1"/>
  <p:tag name="KSO_WM_UNIT_CLEAR" val="1"/>
  <p:tag name="KSO_WM_UNIT_LAYERLEVEL" val="1"/>
  <p:tag name="KSO_WM_UNIT_VALUE" val="30"/>
  <p:tag name="KSO_WM_UNIT_ISCONTENTSTITLE" val="0"/>
  <p:tag name="KSO_WM_UNIT_HIGHLIGHT" val="0"/>
  <p:tag name="KSO_WM_UNIT_COMPATIBLE" val="0"/>
  <p:tag name="KSO_WM_UNIT_PRESET_TEXT_INDEX" val="3"/>
  <p:tag name="KSO_WM_UNIT_PRESET_TEXT_LEN" val="17"/>
</p:tagLst>
</file>

<file path=ppt/tags/tag133.xml><?xml version="1.0" encoding="utf-8"?>
<p:tagLst xmlns:p="http://schemas.openxmlformats.org/presentationml/2006/main">
  <p:tag name="KSO_WM_BEAUTIFY_FLAG" val="#wm#"/>
  <p:tag name="KSO_WM_TEMPLATE_CATEGORY" val="custom"/>
  <p:tag name="KSO_WM_TEMPLATE_INDEX" val="160453"/>
</p:tagLst>
</file>

<file path=ppt/tags/tag13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135.xml><?xml version="1.0" encoding="utf-8"?>
<p:tagLst xmlns:p="http://schemas.openxmlformats.org/presentationml/2006/main">
  <p:tag name="KSO_WM_TEMPLATE_CATEGORY" val="custom"/>
  <p:tag name="KSO_WM_TEMPLATE_INDEX" val="160453"/>
  <p:tag name="KSO_WM_TAG_VERSION" val="1.0"/>
  <p:tag name="KSO_WM_SLIDE_ID" val="basetag20163671_38"/>
  <p:tag name="KSO_WM_SLIDE_INDEX" val="38"/>
  <p:tag name="KSO_WM_SLIDE_ITEM_CNT" val="0"/>
  <p:tag name="KSO_WM_SLIDE_LAYOUT" val="a"/>
  <p:tag name="KSO_WM_SLIDE_LAYOUT_CNT" val="1"/>
  <p:tag name="KSO_WM_SLIDE_TYPE" val="endPage"/>
  <p:tag name="KSO_WM_BEAUTIFY_FLAG" val="#wm#"/>
</p:tagLst>
</file>

<file path=ppt/tags/tag14.xml><?xml version="1.0" encoding="utf-8"?>
<p:tagLst xmlns:p="http://schemas.openxmlformats.org/presentationml/2006/main">
  <p:tag name="KSO_WM_TEMPLATE_CATEGORY" val="custom"/>
  <p:tag name="KSO_WM_TEMPLATE_INDEX" val="160453"/>
  <p:tag name="KSO_WM_TAG_VERSION" val="1.0"/>
  <p:tag name="KSO_WM_SLIDE_ID" val="custom160426_3"/>
  <p:tag name="KSO_WM_SLIDE_INDEX" val="3"/>
  <p:tag name="KSO_WM_SLIDE_ITEM_CNT" val="2"/>
  <p:tag name="KSO_WM_SLIDE_LAYOUT" val="a_f"/>
  <p:tag name="KSO_WM_SLIDE_LAYOUT_CNT" val="1_2"/>
  <p:tag name="KSO_WM_SLIDE_TYPE" val="text"/>
  <p:tag name="KSO_WM_BEAUTIFY_FLAG" val="#wm#"/>
  <p:tag name="KSO_WM_SLIDE_POSITION" val="66*117"/>
  <p:tag name="KSO_WM_SLIDE_SIZE" val="828*351"/>
</p:tagLst>
</file>

<file path=ppt/tags/tag1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16.xml><?xml version="1.0" encoding="utf-8"?>
<p:tagLst xmlns:p="http://schemas.openxmlformats.org/presentationml/2006/main">
  <p:tag name="KSO_WM_BEAUTIFY_FLAG" val="#wm#"/>
  <p:tag name="KSO_WM_TEMPLATE_CATEGORY" val="custom"/>
  <p:tag name="KSO_WM_TEMPLATE_INDEX" val="160453"/>
</p:tagLst>
</file>

<file path=ppt/tags/tag17.xml><?xml version="1.0" encoding="utf-8"?>
<p:tagLst xmlns:p="http://schemas.openxmlformats.org/presentationml/2006/main">
  <p:tag name="KSO_WM_TEMPLATE_CATEGORY" val="custom"/>
  <p:tag name="KSO_WM_TEMPLATE_INDEX" val="160453"/>
</p:tagLst>
</file>

<file path=ppt/tags/tag1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19.xml><?xml version="1.0" encoding="utf-8"?>
<p:tagLst xmlns:p="http://schemas.openxmlformats.org/presentationml/2006/main">
  <p:tag name="KSO_WM_TEMPLATE_CATEGORY" val="custom"/>
  <p:tag name="KSO_WM_TEMPLATE_INDEX" val="160453"/>
</p:tagLst>
</file>

<file path=ppt/tags/tag2.xml><?xml version="1.0" encoding="utf-8"?>
<p:tagLst xmlns:p="http://schemas.openxmlformats.org/presentationml/2006/main">
  <p:tag name="KSO_WM_TAG_VERSION" val="1.0"/>
  <p:tag name="KSO_WM_TEMPLATE_CATEGORY" val="custom"/>
  <p:tag name="KSO_WM_TEMPLATE_INDEX" val="160453"/>
</p:tagLst>
</file>

<file path=ppt/tags/tag2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21.xml><?xml version="1.0" encoding="utf-8"?>
<p:tagLst xmlns:p="http://schemas.openxmlformats.org/presentationml/2006/main">
  <p:tag name="KSO_WM_BEAUTIFY_FLAG" val="#wm#"/>
  <p:tag name="KSO_WM_TEMPLATE_CATEGORY" val="custom"/>
  <p:tag name="KSO_WM_TEMPLATE_INDEX" val="160453"/>
</p:tagLst>
</file>

<file path=ppt/tags/tag22.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23.xml><?xml version="1.0" encoding="utf-8"?>
<p:tagLst xmlns:p="http://schemas.openxmlformats.org/presentationml/2006/main">
  <p:tag name="KSO_WM_BEAUTIFY_FLAG" val="#wm#"/>
  <p:tag name="KSO_WM_TEMPLATE_CATEGORY" val="custom"/>
  <p:tag name="KSO_WM_TEMPLATE_INDEX" val="160453"/>
</p:tagLst>
</file>

<file path=ppt/tags/tag2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2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26.xml><?xml version="1.0" encoding="utf-8"?>
<p:tagLst xmlns:p="http://schemas.openxmlformats.org/presentationml/2006/main">
  <p:tag name="KSO_WM_BEAUTIFY_FLAG" val="#wm#"/>
  <p:tag name="KSO_WM_TEMPLATE_CATEGORY" val="custom"/>
  <p:tag name="KSO_WM_TEMPLATE_INDEX" val="160453"/>
</p:tagLst>
</file>

<file path=ppt/tags/tag2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28.xml><?xml version="1.0" encoding="utf-8"?>
<p:tagLst xmlns:p="http://schemas.openxmlformats.org/presentationml/2006/main">
  <p:tag name="KSO_WM_BEAUTIFY_FLAG" val="#wm#"/>
  <p:tag name="KSO_WM_TEMPLATE_CATEGORY" val="custom"/>
  <p:tag name="KSO_WM_TEMPLATE_INDEX" val="160453"/>
</p:tagLst>
</file>

<file path=ppt/tags/tag29.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1*a*1"/>
  <p:tag name="KSO_WM_UNIT_CLEAR" val="1"/>
  <p:tag name="KSO_WM_UNIT_LAYERLEVEL" val="1"/>
  <p:tag name="KSO_WM_UNIT_VALUE" val="44"/>
  <p:tag name="KSO_WM_UNIT_ISCONTENTSTITLE" val="0"/>
  <p:tag name="KSO_WM_UNIT_HIGHLIGHT" val="0"/>
  <p:tag name="KSO_WM_UNIT_COMPATIBLE" val="0"/>
  <p:tag name="KSO_WM_UNIT_PRESET_TEXT_INDEX" val="3"/>
  <p:tag name="KSO_WM_UNIT_PRESET_TEXT_LEN" val="17"/>
</p:tagLst>
</file>

<file path=ppt/tags/tag30.xml><?xml version="1.0" encoding="utf-8"?>
<p:tagLst xmlns:p="http://schemas.openxmlformats.org/presentationml/2006/main">
  <p:tag name="KSO_WM_BEAUTIFY_FLAG" val="#wm#"/>
  <p:tag name="KSO_WM_TEMPLATE_CATEGORY" val="custom"/>
  <p:tag name="KSO_WM_TEMPLATE_INDEX" val="160453"/>
</p:tagLst>
</file>

<file path=ppt/tags/tag31.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32.xml><?xml version="1.0" encoding="utf-8"?>
<p:tagLst xmlns:p="http://schemas.openxmlformats.org/presentationml/2006/main">
  <p:tag name="KSO_WM_BEAUTIFY_FLAG" val="#wm#"/>
  <p:tag name="KSO_WM_TEMPLATE_CATEGORY" val="custom"/>
  <p:tag name="KSO_WM_TEMPLATE_INDEX" val="160453"/>
</p:tagLst>
</file>

<file path=ppt/tags/tag3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34.xml><?xml version="1.0" encoding="utf-8"?>
<p:tagLst xmlns:p="http://schemas.openxmlformats.org/presentationml/2006/main">
  <p:tag name="KSO_WM_BEAUTIFY_FLAG" val="#wm#"/>
  <p:tag name="KSO_WM_TEMPLATE_CATEGORY" val="custom"/>
  <p:tag name="KSO_WM_TEMPLATE_INDEX" val="160453"/>
</p:tagLst>
</file>

<file path=ppt/tags/tag3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36.xml><?xml version="1.0" encoding="utf-8"?>
<p:tagLst xmlns:p="http://schemas.openxmlformats.org/presentationml/2006/main">
  <p:tag name="KSO_WM_BEAUTIFY_FLAG" val="#wm#"/>
  <p:tag name="KSO_WM_TEMPLATE_CATEGORY" val="custom"/>
  <p:tag name="KSO_WM_TEMPLATE_INDEX" val="160453"/>
</p:tagLst>
</file>

<file path=ppt/tags/tag3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1_1"/>
  <p:tag name="KSO_WM_UNIT_ID" val="custom160426_6*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3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1"/>
  <p:tag name="KSO_WM_UNIT_ID" val="custom160426_6*l_i*1_1"/>
  <p:tag name="KSO_WM_UNIT_CLEAR" val="1"/>
  <p:tag name="KSO_WM_UNIT_LAYERLEVEL" val="1_1"/>
  <p:tag name="KSO_WM_DIAGRAM_GROUP_CODE" val="l1-1"/>
  <p:tag name="KSO_WM_UNIT_TEXT_FILL_FORE_SCHEMECOLOR_INDEX" val="5"/>
  <p:tag name="KSO_WM_UNIT_TEXT_FILL_TYPE" val="1"/>
  <p:tag name="KSO_WM_UNIT_USESOURCEFORMAT_APPLY" val="1"/>
</p:tagLst>
</file>

<file path=ppt/tags/tag39.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4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7"/>
  <p:tag name="KSO_WM_UNIT_ID" val="custom160426_7*l_i*1_7"/>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41.xml><?xml version="1.0" encoding="utf-8"?>
<p:tagLst xmlns:p="http://schemas.openxmlformats.org/presentationml/2006/main">
  <p:tag name="KSO_WM_TEMPLATE_CATEGORY" val="custom"/>
  <p:tag name="KSO_WM_TEMPLATE_INDEX" val="160453"/>
  <p:tag name="KSO_WM_TAG_VERSION" val="1.0"/>
  <p:tag name="KSO_WM_SLIDE_ID" val="custom160426_6"/>
  <p:tag name="KSO_WM_SLIDE_INDEX" val="6"/>
  <p:tag name="KSO_WM_SLIDE_ITEM_CNT" val="1"/>
  <p:tag name="KSO_WM_SLIDE_LAYOUT" val="a_l"/>
  <p:tag name="KSO_WM_SLIDE_LAYOUT_CNT" val="1_1"/>
  <p:tag name="KSO_WM_SLIDE_TYPE" val="contents"/>
  <p:tag name="KSO_WM_BEAUTIFY_FLAG" val="#wm#"/>
  <p:tag name="KSO_WM_DIAGRAM_GROUP_CODE" val="l1-1"/>
</p:tagLst>
</file>

<file path=ppt/tags/tag42.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1"/>
  <p:tag name="KSO_WM_UNIT_ID" val="custom160426_7*l_i*1_1"/>
  <p:tag name="KSO_WM_UNIT_CLEAR" val="1"/>
  <p:tag name="KSO_WM_UNIT_LAYERLEVEL" val="1_1"/>
  <p:tag name="KSO_WM_DIAGRAM_GROUP_CODE" val="l1-1"/>
  <p:tag name="KSO_WM_UNIT_FILL_FORE_SCHEMECOLOR_INDEX" val="14"/>
  <p:tag name="KSO_WM_UNIT_FILL_TYPE" val="1"/>
  <p:tag name="KSO_WM_UNIT_TEXT_FILL_FORE_SCHEMECOLOR_INDEX" val="5"/>
  <p:tag name="KSO_WM_UNIT_TEXT_FILL_TYPE" val="1"/>
  <p:tag name="KSO_WM_UNIT_USESOURCEFORMAT_APPLY" val="1"/>
</p:tagLst>
</file>

<file path=ppt/tags/tag4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2_1"/>
  <p:tag name="KSO_WM_UNIT_ID" val="custom160426_7*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1"/>
</p:tagLst>
</file>

<file path=ppt/tags/tag4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2"/>
  <p:tag name="KSO_WM_UNIT_ID" val="custom160426_7*l_i*1_2"/>
  <p:tag name="KSO_WM_UNIT_CLEAR" val="1"/>
  <p:tag name="KSO_WM_UNIT_LAYERLEVEL" val="1_1"/>
  <p:tag name="KSO_WM_DIAGRAM_GROUP_CODE" val="l1-1"/>
  <p:tag name="KSO_WM_UNIT_FILL_FORE_SCHEMECOLOR_INDEX" val="14"/>
  <p:tag name="KSO_WM_UNIT_FILL_TYPE" val="1"/>
  <p:tag name="KSO_WM_UNIT_TEXT_FILL_FORE_SCHEMECOLOR_INDEX" val="6"/>
  <p:tag name="KSO_WM_UNIT_TEXT_FILL_TYPE" val="1"/>
  <p:tag name="KSO_WM_UNIT_USESOURCEFORMAT_APPLY" val="1"/>
</p:tagLst>
</file>

<file path=ppt/tags/tag4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7"/>
  <p:tag name="KSO_WM_UNIT_ID" val="custom160426_7*l_i*1_7"/>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46.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8"/>
  <p:tag name="KSO_WM_UNIT_ID" val="custom160426_7*l_i*1_8"/>
  <p:tag name="KSO_WM_UNIT_CLEAR" val="1"/>
  <p:tag name="KSO_WM_UNIT_LAYERLEVEL" val="1_1"/>
  <p:tag name="KSO_WM_DIAGRAM_GROUP_CODE" val="l1-1"/>
  <p:tag name="KSO_WM_UNIT_SHADOW_SCHEMECOLOR_INDEX" val="16"/>
  <p:tag name="KSO_WM_UNIT_TEXT_FILL_FORE_SCHEMECOLOR_INDEX" val="5"/>
  <p:tag name="KSO_WM_UNIT_TEXT_FILL_TYPE" val="1"/>
  <p:tag name="KSO_WM_UNIT_USESOURCEFORMAT_APPLY" val="1"/>
</p:tagLst>
</file>

<file path=ppt/tags/tag4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4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1_1"/>
  <p:tag name="KSO_WM_UNIT_ID" val="custom160426_6*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49.xml><?xml version="1.0" encoding="utf-8"?>
<p:tagLst xmlns:p="http://schemas.openxmlformats.org/presentationml/2006/main">
  <p:tag name="KSO_WM_TEMPLATE_CATEGORY" val="custom"/>
  <p:tag name="KSO_WM_TEMPLATE_INDEX" val="160453"/>
  <p:tag name="KSO_WM_TAG_VERSION" val="1.0"/>
  <p:tag name="KSO_WM_SLIDE_ID" val="custom160426_7"/>
  <p:tag name="KSO_WM_SLIDE_INDEX" val="7"/>
  <p:tag name="KSO_WM_SLIDE_ITEM_CNT" val="2"/>
  <p:tag name="KSO_WM_SLIDE_LAYOUT" val="a_l"/>
  <p:tag name="KSO_WM_SLIDE_LAYOUT_CNT" val="1_1"/>
  <p:tag name="KSO_WM_SLIDE_TYPE" val="contents"/>
  <p:tag name="KSO_WM_BEAUTIFY_FLAG" val="#wm#"/>
  <p:tag name="KSO_WM_DIAGRAM_GROUP_CODE" val="l1-1"/>
</p:tagLst>
</file>

<file path=ppt/tags/tag5.xml><?xml version="1.0" encoding="utf-8"?>
<p:tagLst xmlns:p="http://schemas.openxmlformats.org/presentationml/2006/main">
  <p:tag name="KSO_WM_TEMPLATE_THUMBS_INDEX" val="1、9、12、16、19、20、23、27"/>
  <p:tag name="KSO_WM_TEMPLATE_CATEGORY" val="custom"/>
  <p:tag name="KSO_WM_TEMPLATE_INDEX" val="160453"/>
  <p:tag name="KSO_WM_TAG_VERSION" val="1.0"/>
  <p:tag name="KSO_WM_SLIDE_ID" val="custom160426_1"/>
  <p:tag name="KSO_WM_SLIDE_INDEX" val="1"/>
  <p:tag name="KSO_WM_SLIDE_ITEM_CNT" val="2"/>
  <p:tag name="KSO_WM_SLIDE_LAYOUT" val="a_b"/>
  <p:tag name="KSO_WM_SLIDE_LAYOUT_CNT" val="1_1"/>
  <p:tag name="KSO_WM_SLIDE_TYPE" val="title"/>
  <p:tag name="KSO_WM_BEAUTIFY_FLAG" val="#wm#"/>
  <p:tag name="KSO_WM_SLIDE_MODEL_TYPE" val="cover"/>
</p:tagLst>
</file>

<file path=ppt/tags/tag5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1"/>
  <p:tag name="KSO_WM_UNIT_ID" val="custom160426_9*l_i*1_1"/>
  <p:tag name="KSO_WM_UNIT_CLEAR" val="1"/>
  <p:tag name="KSO_WM_UNIT_LAYERLEVEL" val="1_1"/>
  <p:tag name="KSO_WM_DIAGRAM_GROUP_CODE" val="l1-1"/>
  <p:tag name="KSO_WM_UNIT_FILL_FORE_SCHEMECOLOR_INDEX" val="14"/>
  <p:tag name="KSO_WM_UNIT_FILL_TYPE" val="1"/>
  <p:tag name="KSO_WM_UNIT_TEXT_FILL_FORE_SCHEMECOLOR_INDEX" val="5"/>
  <p:tag name="KSO_WM_UNIT_TEXT_FILL_TYPE" val="1"/>
  <p:tag name="KSO_WM_UNIT_USESOURCEFORMAT_APPLY" val="1"/>
</p:tagLst>
</file>

<file path=ppt/tags/tag51.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2"/>
  <p:tag name="KSO_WM_UNIT_ID" val="custom160426_9*l_i*1_2"/>
  <p:tag name="KSO_WM_UNIT_CLEAR" val="1"/>
  <p:tag name="KSO_WM_UNIT_LAYERLEVEL" val="1_1"/>
  <p:tag name="KSO_WM_DIAGRAM_GROUP_CODE" val="l1-1"/>
  <p:tag name="KSO_WM_UNIT_FILL_FORE_SCHEMECOLOR_INDEX" val="14"/>
  <p:tag name="KSO_WM_UNIT_FILL_TYPE" val="1"/>
  <p:tag name="KSO_WM_UNIT_TEXT_FILL_FORE_SCHEMECOLOR_INDEX" val="6"/>
  <p:tag name="KSO_WM_UNIT_TEXT_FILL_TYPE" val="1"/>
  <p:tag name="KSO_WM_UNIT_USESOURCEFORMAT_APPLY" val="1"/>
</p:tagLst>
</file>

<file path=ppt/tags/tag52.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3_1"/>
  <p:tag name="KSO_WM_UNIT_ID" val="custom160426_9*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5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3"/>
  <p:tag name="KSO_WM_UNIT_ID" val="custom160426_9*l_i*1_3"/>
  <p:tag name="KSO_WM_UNIT_CLEAR" val="1"/>
  <p:tag name="KSO_WM_UNIT_LAYERLEVEL" val="1_1"/>
  <p:tag name="KSO_WM_DIAGRAM_GROUP_CODE" val="l1-1"/>
  <p:tag name="KSO_WM_UNIT_FILL_FORE_SCHEMECOLOR_INDEX" val="14"/>
  <p:tag name="KSO_WM_UNIT_FILL_TYPE" val="1"/>
  <p:tag name="KSO_WM_UNIT_TEXT_FILL_FORE_SCHEMECOLOR_INDEX" val="5"/>
  <p:tag name="KSO_WM_UNIT_TEXT_FILL_TYPE" val="1"/>
  <p:tag name="KSO_WM_UNIT_USESOURCEFORMAT_APPLY" val="1"/>
</p:tagLst>
</file>

<file path=ppt/tags/tag5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5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7"/>
  <p:tag name="KSO_WM_UNIT_ID" val="custom160426_7*l_i*1_7"/>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56.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1_1"/>
  <p:tag name="KSO_WM_UNIT_ID" val="custom160426_6*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5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2_1"/>
  <p:tag name="KSO_WM_UNIT_ID" val="custom160426_7*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1"/>
</p:tagLst>
</file>

<file path=ppt/tags/tag58.xml><?xml version="1.0" encoding="utf-8"?>
<p:tagLst xmlns:p="http://schemas.openxmlformats.org/presentationml/2006/main">
  <p:tag name="KSO_WM_TEMPLATE_CATEGORY" val="custom"/>
  <p:tag name="KSO_WM_TEMPLATE_INDEX" val="160453"/>
  <p:tag name="KSO_WM_TAG_VERSION" val="1.0"/>
  <p:tag name="KSO_WM_SLIDE_ID" val="custom160426_9"/>
  <p:tag name="KSO_WM_SLIDE_INDEX" val="9"/>
  <p:tag name="KSO_WM_SLIDE_ITEM_CNT" val="4"/>
  <p:tag name="KSO_WM_SLIDE_LAYOUT" val="a_l"/>
  <p:tag name="KSO_WM_SLIDE_LAYOUT_CNT" val="1_1"/>
  <p:tag name="KSO_WM_SLIDE_TYPE" val="contents"/>
  <p:tag name="KSO_WM_BEAUTIFY_FLAG" val="#wm#"/>
  <p:tag name="KSO_WM_DIAGRAM_GROUP_CODE" val="l1-1"/>
</p:tagLst>
</file>

<file path=ppt/tags/tag59.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1"/>
  <p:tag name="KSO_WM_UNIT_ID" val="custom160426_10*l_i*1_1"/>
  <p:tag name="KSO_WM_UNIT_CLEAR" val="1"/>
  <p:tag name="KSO_WM_UNIT_LAYERLEVEL" val="1_1"/>
  <p:tag name="KSO_WM_DIAGRAM_GROUP_CODE" val="l1-1"/>
  <p:tag name="KSO_WM_UNIT_FILL_FORE_SCHEMECOLOR_INDEX" val="14"/>
  <p:tag name="KSO_WM_UNIT_FILL_TYPE" val="1"/>
  <p:tag name="KSO_WM_UNIT_TEXT_FILL_FORE_SCHEMECOLOR_INDEX" val="5"/>
  <p:tag name="KSO_WM_UNIT_TEXT_FILL_TYPE" val="1"/>
  <p:tag name="KSO_WM_UNIT_USESOURCEFORMAT_APPLY" val="1"/>
</p:tagLst>
</file>

<file path=ppt/tags/tag6.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3*a*1"/>
  <p:tag name="KSO_WM_UNIT_CLEAR" val="1"/>
  <p:tag name="KSO_WM_UNIT_LAYERLEVEL" val="1"/>
  <p:tag name="KSO_WM_UNIT_VALUE" val="66"/>
  <p:tag name="KSO_WM_UNIT_ISCONTENTSTITLE" val="0"/>
  <p:tag name="KSO_WM_UNIT_HIGHLIGHT" val="0"/>
  <p:tag name="KSO_WM_UNIT_COMPATIBLE" val="0"/>
  <p:tag name="KSO_WM_UNIT_PRESET_TEXT_INDEX" val="3"/>
  <p:tag name="KSO_WM_UNIT_PRESET_TEXT_LEN" val="17"/>
</p:tagLst>
</file>

<file path=ppt/tags/tag6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2"/>
  <p:tag name="KSO_WM_UNIT_ID" val="custom160426_10*l_i*1_2"/>
  <p:tag name="KSO_WM_UNIT_CLEAR" val="1"/>
  <p:tag name="KSO_WM_UNIT_LAYERLEVEL" val="1_1"/>
  <p:tag name="KSO_WM_DIAGRAM_GROUP_CODE" val="l1-1"/>
  <p:tag name="KSO_WM_UNIT_FILL_FORE_SCHEMECOLOR_INDEX" val="14"/>
  <p:tag name="KSO_WM_UNIT_FILL_TYPE" val="1"/>
  <p:tag name="KSO_WM_UNIT_TEXT_FILL_FORE_SCHEMECOLOR_INDEX" val="6"/>
  <p:tag name="KSO_WM_UNIT_TEXT_FILL_TYPE" val="1"/>
  <p:tag name="KSO_WM_UNIT_USESOURCEFORMAT_APPLY" val="1"/>
</p:tagLst>
</file>

<file path=ppt/tags/tag61.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3_1"/>
  <p:tag name="KSO_WM_UNIT_ID" val="custom160426_10*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62.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3"/>
  <p:tag name="KSO_WM_UNIT_ID" val="custom160426_10*l_i*1_3"/>
  <p:tag name="KSO_WM_UNIT_CLEAR" val="1"/>
  <p:tag name="KSO_WM_UNIT_LAYERLEVEL" val="1_1"/>
  <p:tag name="KSO_WM_DIAGRAM_GROUP_CODE" val="l1-1"/>
  <p:tag name="KSO_WM_UNIT_FILL_FORE_SCHEMECOLOR_INDEX" val="14"/>
  <p:tag name="KSO_WM_UNIT_FILL_TYPE" val="1"/>
  <p:tag name="KSO_WM_UNIT_TEXT_FILL_FORE_SCHEMECOLOR_INDEX" val="5"/>
  <p:tag name="KSO_WM_UNIT_TEXT_FILL_TYPE" val="1"/>
  <p:tag name="KSO_WM_UNIT_USESOURCEFORMAT_APPLY" val="1"/>
</p:tagLst>
</file>

<file path=ppt/tags/tag6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4_1"/>
  <p:tag name="KSO_WM_UNIT_ID" val="custom160426_10*l_h_f*1_4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1"/>
</p:tagLst>
</file>

<file path=ppt/tags/tag6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4"/>
  <p:tag name="KSO_WM_UNIT_ID" val="custom160426_10*l_i*1_4"/>
  <p:tag name="KSO_WM_UNIT_CLEAR" val="1"/>
  <p:tag name="KSO_WM_UNIT_LAYERLEVEL" val="1_1"/>
  <p:tag name="KSO_WM_DIAGRAM_GROUP_CODE" val="l1-1"/>
  <p:tag name="KSO_WM_UNIT_FILL_FORE_SCHEMECOLOR_INDEX" val="14"/>
  <p:tag name="KSO_WM_UNIT_FILL_TYPE" val="1"/>
  <p:tag name="KSO_WM_UNIT_TEXT_FILL_FORE_SCHEMECOLOR_INDEX" val="6"/>
  <p:tag name="KSO_WM_UNIT_TEXT_FILL_TYPE" val="1"/>
  <p:tag name="KSO_WM_UNIT_USESOURCEFORMAT_APPLY" val="1"/>
</p:tagLst>
</file>

<file path=ppt/tags/tag6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66.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i"/>
  <p:tag name="KSO_WM_UNIT_INDEX" val="1_7"/>
  <p:tag name="KSO_WM_UNIT_ID" val="custom160426_7*l_i*1_7"/>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6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1_1"/>
  <p:tag name="KSO_WM_UNIT_ID" val="custom160426_6*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Lst>
</file>

<file path=ppt/tags/tag6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l_h_f"/>
  <p:tag name="KSO_WM_UNIT_INDEX" val="1_2_1"/>
  <p:tag name="KSO_WM_UNIT_ID" val="custom160426_7*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1"/>
</p:tagLst>
</file>

<file path=ppt/tags/tag69.xml><?xml version="1.0" encoding="utf-8"?>
<p:tagLst xmlns:p="http://schemas.openxmlformats.org/presentationml/2006/main">
  <p:tag name="KSO_WM_TEMPLATE_CATEGORY" val="custom"/>
  <p:tag name="KSO_WM_TEMPLATE_INDEX" val="160453"/>
  <p:tag name="KSO_WM_TAG_VERSION" val="1.0"/>
  <p:tag name="KSO_WM_SLIDE_ID" val="custom160426_10"/>
  <p:tag name="KSO_WM_SLIDE_INDEX" val="10"/>
  <p:tag name="KSO_WM_SLIDE_ITEM_CNT" val="5"/>
  <p:tag name="KSO_WM_SLIDE_LAYOUT" val="a_l"/>
  <p:tag name="KSO_WM_SLIDE_LAYOUT_CNT" val="1_1"/>
  <p:tag name="KSO_WM_SLIDE_TYPE" val="contents"/>
  <p:tag name="KSO_WM_BEAUTIFY_FLAG" val="#wm#"/>
  <p:tag name="KSO_WM_DIAGRAM_GROUP_CODE" val="l1-1"/>
</p:tagLst>
</file>

<file path=ppt/tags/tag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7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5*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71.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72.xml><?xml version="1.0" encoding="utf-8"?>
<p:tagLst xmlns:p="http://schemas.openxmlformats.org/presentationml/2006/main">
  <p:tag name="KSO_WM_TEMPLATE_CATEGORY" val="custom"/>
  <p:tag name="KSO_WM_TEMPLATE_INDEX" val="160453"/>
  <p:tag name="KSO_WM_TAG_VERSION" val="1.0"/>
  <p:tag name="KSO_WM_SLIDE_ID" val="custom160426_5"/>
  <p:tag name="KSO_WM_SLIDE_INDEX" val="5"/>
  <p:tag name="KSO_WM_SLIDE_ITEM_CNT" val="2"/>
  <p:tag name="KSO_WM_SLIDE_LAYOUT" val="a_f_d"/>
  <p:tag name="KSO_WM_SLIDE_LAYOUT_CNT" val="1_1_1"/>
  <p:tag name="KSO_WM_SLIDE_TYPE" val="text"/>
  <p:tag name="KSO_WM_BEAUTIFY_FLAG" val="#wm#"/>
  <p:tag name="KSO_WM_SLIDE_POSITION" val="122*92"/>
  <p:tag name="KSO_WM_SLIDE_SIZE" val="715*408"/>
</p:tagLst>
</file>

<file path=ppt/tags/tag7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13*a*1"/>
  <p:tag name="KSO_WM_UNIT_CLEAR" val="1"/>
  <p:tag name="KSO_WM_UNIT_LAYERLEVEL" val="1"/>
  <p:tag name="KSO_WM_UNIT_VALUE" val="30"/>
  <p:tag name="KSO_WM_UNIT_ISCONTENTSTITLE" val="0"/>
  <p:tag name="KSO_WM_UNIT_HIGHLIGHT" val="0"/>
  <p:tag name="KSO_WM_UNIT_COMPATIBLE" val="0"/>
  <p:tag name="KSO_WM_UNIT_PRESET_TEXT_INDEX" val="3"/>
  <p:tag name="KSO_WM_UNIT_PRESET_TEXT_LEN" val="17"/>
</p:tagLst>
</file>

<file path=ppt/tags/tag7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75.xml><?xml version="1.0" encoding="utf-8"?>
<p:tagLst xmlns:p="http://schemas.openxmlformats.org/presentationml/2006/main">
  <p:tag name="KSO_WM_TEMPLATE_CATEGORY" val="custom"/>
  <p:tag name="KSO_WM_TEMPLATE_INDEX" val="160453"/>
  <p:tag name="KSO_WM_TAG_VERSION" val="1.0"/>
  <p:tag name="KSO_WM_SLIDE_ID" val="custom160426_4"/>
  <p:tag name="KSO_WM_SLIDE_INDEX" val="4"/>
  <p:tag name="KSO_WM_SLIDE_ITEM_CNT" val="2"/>
  <p:tag name="KSO_WM_SLIDE_LAYOUT" val="a_f_d"/>
  <p:tag name="KSO_WM_SLIDE_LAYOUT_CNT" val="1_1_1"/>
  <p:tag name="KSO_WM_SLIDE_TYPE" val="text"/>
  <p:tag name="KSO_WM_BEAUTIFY_FLAG" val="#wm#"/>
  <p:tag name="KSO_WM_SLIDE_POSITION" val="71*38"/>
  <p:tag name="KSO_WM_SLIDE_SIZE" val="819*426"/>
</p:tagLst>
</file>

<file path=ppt/tags/tag76.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13*a*1"/>
  <p:tag name="KSO_WM_UNIT_CLEAR" val="1"/>
  <p:tag name="KSO_WM_UNIT_LAYERLEVEL" val="1"/>
  <p:tag name="KSO_WM_UNIT_VALUE" val="30"/>
  <p:tag name="KSO_WM_UNIT_ISCONTENTSTITLE" val="0"/>
  <p:tag name="KSO_WM_UNIT_HIGHLIGHT" val="0"/>
  <p:tag name="KSO_WM_UNIT_COMPATIBLE" val="0"/>
  <p:tag name="KSO_WM_UNIT_PRESET_TEXT_INDEX" val="3"/>
  <p:tag name="KSO_WM_UNIT_PRESET_TEXT_LEN" val="17"/>
</p:tagLst>
</file>

<file path=ppt/tags/tag7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78.xml><?xml version="1.0" encoding="utf-8"?>
<p:tagLst xmlns:p="http://schemas.openxmlformats.org/presentationml/2006/main">
  <p:tag name="KSO_WM_TEMPLATE_CATEGORY" val="custom"/>
  <p:tag name="KSO_WM_TEMPLATE_INDEX" val="160453"/>
  <p:tag name="KSO_WM_TAG_VERSION" val="1.0"/>
  <p:tag name="KSO_WM_SLIDE_ID" val="custom160426_5"/>
  <p:tag name="KSO_WM_SLIDE_INDEX" val="5"/>
  <p:tag name="KSO_WM_SLIDE_ITEM_CNT" val="2"/>
  <p:tag name="KSO_WM_SLIDE_LAYOUT" val="a_f_d"/>
  <p:tag name="KSO_WM_SLIDE_LAYOUT_CNT" val="1_1_1"/>
  <p:tag name="KSO_WM_SLIDE_TYPE" val="text"/>
  <p:tag name="KSO_WM_BEAUTIFY_FLAG" val="#wm#"/>
  <p:tag name="KSO_WM_SLIDE_POSITION" val="122*92"/>
  <p:tag name="KSO_WM_SLIDE_SIZE" val="715*408"/>
</p:tagLst>
</file>

<file path=ppt/tags/tag79.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13*a*1"/>
  <p:tag name="KSO_WM_UNIT_CLEAR" val="1"/>
  <p:tag name="KSO_WM_UNIT_LAYERLEVEL" val="1"/>
  <p:tag name="KSO_WM_UNIT_VALUE" val="30"/>
  <p:tag name="KSO_WM_UNIT_ISCONTENTSTITLE" val="0"/>
  <p:tag name="KSO_WM_UNIT_HIGHLIGHT" val="0"/>
  <p:tag name="KSO_WM_UNIT_COMPATIBLE" val="0"/>
  <p:tag name="KSO_WM_UNIT_PRESET_TEXT_INDEX" val="3"/>
  <p:tag name="KSO_WM_UNIT_PRESET_TEXT_LEN" val="17"/>
</p:tagLst>
</file>

<file path=ppt/tags/tag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f"/>
  <p:tag name="KSO_WM_UNIT_INDEX" val="1"/>
  <p:tag name="KSO_WM_UNIT_ID" val="custom160426_3*f*1"/>
  <p:tag name="KSO_WM_UNIT_CLEAR" val="1"/>
  <p:tag name="KSO_WM_UNIT_LAYERLEVEL" val="1"/>
  <p:tag name="KSO_WM_UNIT_VALUE" val="171"/>
  <p:tag name="KSO_WM_UNIT_HIGHLIGHT" val="0"/>
  <p:tag name="KSO_WM_UNIT_COMPATIBLE" val="0"/>
  <p:tag name="KSO_WM_UNIT_PRESET_TEXT_INDEX" val="5"/>
  <p:tag name="KSO_WM_UNIT_PRESET_TEXT_LEN" val="232"/>
</p:tagLst>
</file>

<file path=ppt/tags/tag8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81.xml><?xml version="1.0" encoding="utf-8"?>
<p:tagLst xmlns:p="http://schemas.openxmlformats.org/presentationml/2006/main">
  <p:tag name="KSO_WM_TEMPLATE_CATEGORY" val="custom"/>
  <p:tag name="KSO_WM_TEMPLATE_INDEX" val="160453"/>
  <p:tag name="KSO_WM_TAG_VERSION" val="1.0"/>
  <p:tag name="KSO_WM_SLIDE_ID" val="custom160426_5"/>
  <p:tag name="KSO_WM_SLIDE_INDEX" val="5"/>
  <p:tag name="KSO_WM_SLIDE_ITEM_CNT" val="2"/>
  <p:tag name="KSO_WM_SLIDE_LAYOUT" val="a_f_d"/>
  <p:tag name="KSO_WM_SLIDE_LAYOUT_CNT" val="1_1_1"/>
  <p:tag name="KSO_WM_SLIDE_TYPE" val="text"/>
  <p:tag name="KSO_WM_BEAUTIFY_FLAG" val="#wm#"/>
  <p:tag name="KSO_WM_SLIDE_POSITION" val="122*92"/>
  <p:tag name="KSO_WM_SLIDE_SIZE" val="715*408"/>
</p:tagLst>
</file>

<file path=ppt/tags/tag82.xml><?xml version="1.0" encoding="utf-8"?>
<p:tagLst xmlns:p="http://schemas.openxmlformats.org/presentationml/2006/main">
  <p:tag name="KSO_WM_TAG_VERSION" val="1.0"/>
  <p:tag name="KSO_WM_BEAUTIFY_FLAG" val="#wm#"/>
  <p:tag name="KSO_WM_TEMPLATE_CATEGORY" val="custom"/>
  <p:tag name="KSO_WM_TEMPLATE_INDEX" val="160453"/>
  <p:tag name="KSO_WM_UNIT_ID" val="custom160453_21*m_i*1_1"/>
  <p:tag name="KSO_WM_UNIT_TYPE" val="m_i"/>
  <p:tag name="KSO_WM_UNIT_INDEX" val="1_1"/>
  <p:tag name="KSO_WM_UNIT_CLEAR" val="1"/>
  <p:tag name="KSO_WM_UNIT_LAYERLEVEL" val="1_1"/>
  <p:tag name="KSO_WM_DIAGRAM_GROUP_CODE" val="m1-1"/>
  <p:tag name="KSO_WM_UNIT_LINE_FORE_SCHEMECOLOR_INDEX" val="5"/>
  <p:tag name="KSO_WM_UNIT_LINE_FILL_TYPE" val="2"/>
  <p:tag name="KSO_WM_UNIT_USESOURCEFORMAT_APPLY" val="1"/>
</p:tagLst>
</file>

<file path=ppt/tags/tag83.xml><?xml version="1.0" encoding="utf-8"?>
<p:tagLst xmlns:p="http://schemas.openxmlformats.org/presentationml/2006/main">
  <p:tag name="KSO_WM_TAG_VERSION" val="1.0"/>
  <p:tag name="KSO_WM_BEAUTIFY_FLAG" val="#wm#"/>
  <p:tag name="KSO_WM_TEMPLATE_CATEGORY" val="custom"/>
  <p:tag name="KSO_WM_TEMPLATE_INDEX" val="160453"/>
  <p:tag name="KSO_WM_UNIT_ID" val="custom160453_21*m_i*1_2"/>
  <p:tag name="KSO_WM_UNIT_TYPE" val="m_i"/>
  <p:tag name="KSO_WM_UNIT_INDEX" val="1_2"/>
  <p:tag name="KSO_WM_UNIT_CLEAR" val="1"/>
  <p:tag name="KSO_WM_UNIT_LAYERLEVEL" val="1_1"/>
  <p:tag name="KSO_WM_DIAGRAM_GROUP_CODE" val="m1-1"/>
  <p:tag name="KSO_WM_UNIT_FILL_FORE_SCHEMECOLOR_INDEX" val="5"/>
  <p:tag name="KSO_WM_UNIT_FILL_TYPE" val="1"/>
  <p:tag name="KSO_WM_UNIT_USESOURCEFORMAT_APPLY" val="1"/>
</p:tagLst>
</file>

<file path=ppt/tags/tag84.xml><?xml version="1.0" encoding="utf-8"?>
<p:tagLst xmlns:p="http://schemas.openxmlformats.org/presentationml/2006/main">
  <p:tag name="KSO_WM_TAG_VERSION" val="1.0"/>
  <p:tag name="KSO_WM_BEAUTIFY_FLAG" val="#wm#"/>
  <p:tag name="KSO_WM_TEMPLATE_CATEGORY" val="custom"/>
  <p:tag name="KSO_WM_TEMPLATE_INDEX" val="160453"/>
  <p:tag name="KSO_WM_UNIT_ID" val="custom160453_21*m_h_f*1_1_1"/>
  <p:tag name="KSO_WM_UNIT_TYPE" val="m_h_f"/>
  <p:tag name="KSO_WM_UNIT_INDEX" val="1_1_1"/>
  <p:tag name="KSO_WM_UNIT_CLEAR" val="1"/>
  <p:tag name="KSO_WM_UNIT_LAYERLEVEL" val="1_1_1"/>
  <p:tag name="KSO_WM_UNIT_VALUE" val="14"/>
  <p:tag name="KSO_WM_UNIT_HIGHLIGHT" val="0"/>
  <p:tag name="KSO_WM_UNIT_COMPATIBLE" val="0"/>
  <p:tag name="KSO_WM_UNIT_PRESET_TEXT_INDEX" val="3"/>
  <p:tag name="KSO_WM_UNIT_PRESET_TEXT_LEN" val="17"/>
  <p:tag name="KSO_WM_DIAGRAM_GROUP_CODE" val="m1-1"/>
  <p:tag name="KSO_WM_UNIT_TEXT_FILL_FORE_SCHEMECOLOR_INDEX" val="13"/>
  <p:tag name="KSO_WM_UNIT_TEXT_FILL_TYPE" val="1"/>
  <p:tag name="KSO_WM_UNIT_USESOURCEFORMAT_APPLY" val="1"/>
</p:tagLst>
</file>

<file path=ppt/tags/tag85.xml><?xml version="1.0" encoding="utf-8"?>
<p:tagLst xmlns:p="http://schemas.openxmlformats.org/presentationml/2006/main">
  <p:tag name="KSO_WM_TAG_VERSION" val="1.0"/>
  <p:tag name="KSO_WM_BEAUTIFY_FLAG" val="#wm#"/>
  <p:tag name="KSO_WM_TEMPLATE_CATEGORY" val="custom"/>
  <p:tag name="KSO_WM_TEMPLATE_INDEX" val="160453"/>
  <p:tag name="KSO_WM_UNIT_ID" val="custom160453_21*a*1"/>
  <p:tag name="KSO_WM_UNIT_TYPE" val="a"/>
  <p:tag name="KSO_WM_UNIT_INDEX" val="1"/>
  <p:tag name="KSO_WM_UNIT_CLEAR" val="1"/>
  <p:tag name="KSO_WM_UNIT_LAYERLEVEL" val="1"/>
  <p:tag name="KSO_WM_UNIT_VALUE" val="34"/>
  <p:tag name="KSO_WM_UNIT_ISCONTENTSTITLE" val="0"/>
  <p:tag name="KSO_WM_UNIT_HIGHLIGHT" val="0"/>
  <p:tag name="KSO_WM_UNIT_COMPATIBLE" val="0"/>
  <p:tag name="KSO_WM_UNIT_PRESET_TEXT_INDEX" val="3"/>
  <p:tag name="KSO_WM_UNIT_PRESET_TEXT_LEN" val="17"/>
</p:tagLst>
</file>

<file path=ppt/tags/tag86.xml><?xml version="1.0" encoding="utf-8"?>
<p:tagLst xmlns:p="http://schemas.openxmlformats.org/presentationml/2006/main">
  <p:tag name="KSO_WM_BEAUTIFY_FLAG" val="#wm#"/>
  <p:tag name="KSO_WM_TEMPLATE_CATEGORY" val="custom"/>
  <p:tag name="KSO_WM_TEMPLATE_INDEX" val="160453"/>
  <p:tag name="KSO_WM_SLIDE_ID" val="custom160453_21"/>
  <p:tag name="KSO_WM_SLIDE_INDEX" val="21"/>
  <p:tag name="KSO_WM_SLIDE_ITEM_CNT" val="1"/>
  <p:tag name="KSO_WM_SLIDE_LAYOUT" val="a_m"/>
  <p:tag name="KSO_WM_SLIDE_LAYOUT_CNT" val="1_1"/>
  <p:tag name="KSO_WM_SLIDE_TYPE" val="text"/>
  <p:tag name="KSO_WM_SLIDE_POSITION" val="120*207"/>
  <p:tag name="KSO_WM_SLIDE_SIZE" val="720*113"/>
  <p:tag name="KSO_WM_TAG_VERSION" val="1.0"/>
  <p:tag name="KSO_WM_DIAGRAM_GROUP_CODE" val="m1-1"/>
  <p:tag name="KSO_WM_TEMPLATE_SUBCATEGORY" val="0"/>
  <p:tag name="KSO_WM_SLIDE_SUBTYPE" val="diag"/>
  <p:tag name="KSO_WM_SLIDE_DIAGTYPE" val="l"/>
</p:tagLst>
</file>

<file path=ppt/tags/tag87.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1"/>
  <p:tag name="KSO_WM_UNIT_ID" val="custom160426_14*m_i*1_1"/>
  <p:tag name="KSO_WM_UNIT_CLEAR" val="1"/>
  <p:tag name="KSO_WM_UNIT_LAYERLEVEL" val="1_1"/>
  <p:tag name="KSO_WM_DIAGRAM_GROUP_CODE" val="m1-1"/>
  <p:tag name="KSO_WM_UNIT_LINE_FORE_SCHEMECOLOR_INDEX" val="14"/>
  <p:tag name="KSO_WM_UNIT_LINE_FILL_TYPE" val="2"/>
  <p:tag name="KSO_WM_UNIT_TEXT_FILL_FORE_SCHEMECOLOR_INDEX" val="13"/>
  <p:tag name="KSO_WM_UNIT_TEXT_FILL_TYPE" val="1"/>
  <p:tag name="KSO_WM_UNIT_USESOURCEFORMAT_APPLY" val="1"/>
</p:tagLst>
</file>

<file path=ppt/tags/tag8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2"/>
  <p:tag name="KSO_WM_UNIT_ID" val="custom160426_14*m_i*1_2"/>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ags/tag89.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3"/>
  <p:tag name="KSO_WM_UNIT_ID" val="custom160426_14*m_i*1_3"/>
  <p:tag name="KSO_WM_UNIT_CLEAR" val="1"/>
  <p:tag name="KSO_WM_UNIT_LAYERLEVEL" val="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1"/>
</p:tagLst>
</file>

<file path=ppt/tags/tag9.xml><?xml version="1.0" encoding="utf-8"?>
<p:tagLst xmlns:p="http://schemas.openxmlformats.org/presentationml/2006/main">
  <p:tag name="KSO_WM_TEMPLATE_CATEGORY" val="custom"/>
  <p:tag name="KSO_WM_TEMPLATE_INDEX" val="160453"/>
  <p:tag name="KSO_WM_TAG_VERSION" val="1.0"/>
  <p:tag name="KSO_WM_SLIDE_ID" val="custom160426_3"/>
  <p:tag name="KSO_WM_SLIDE_INDEX" val="3"/>
  <p:tag name="KSO_WM_SLIDE_ITEM_CNT" val="2"/>
  <p:tag name="KSO_WM_SLIDE_LAYOUT" val="a_f"/>
  <p:tag name="KSO_WM_SLIDE_LAYOUT_CNT" val="1_2"/>
  <p:tag name="KSO_WM_SLIDE_TYPE" val="text"/>
  <p:tag name="KSO_WM_BEAUTIFY_FLAG" val="#wm#"/>
  <p:tag name="KSO_WM_SLIDE_POSITION" val="66*117"/>
  <p:tag name="KSO_WM_SLIDE_SIZE" val="828*351"/>
</p:tagLst>
</file>

<file path=ppt/tags/tag90.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h_f"/>
  <p:tag name="KSO_WM_UNIT_INDEX" val="1_1_1"/>
  <p:tag name="KSO_WM_UNIT_ID" val="custom160426_14*m_h_f*1_1_1"/>
  <p:tag name="KSO_WM_UNIT_CLEAR" val="1"/>
  <p:tag name="KSO_WM_UNIT_LAYERLEVEL" val="1_1_1"/>
  <p:tag name="KSO_WM_UNIT_VALUE" val="45"/>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 name="KSO_WM_UNIT_USESOURCEFORMAT_APPLY" val="1"/>
</p:tagLst>
</file>

<file path=ppt/tags/tag91.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4"/>
  <p:tag name="KSO_WM_UNIT_ID" val="custom160426_14*m_i*1_4"/>
  <p:tag name="KSO_WM_UNIT_CLEAR" val="1"/>
  <p:tag name="KSO_WM_UNIT_LAYERLEVEL" val="1_1"/>
  <p:tag name="KSO_WM_DIAGRAM_GROUP_CODE" val="m1-1"/>
  <p:tag name="KSO_WM_UNIT_LINE_FORE_SCHEMECOLOR_INDEX" val="14"/>
  <p:tag name="KSO_WM_UNIT_LINE_FILL_TYPE" val="2"/>
  <p:tag name="KSO_WM_UNIT_TEXT_FILL_FORE_SCHEMECOLOR_INDEX" val="13"/>
  <p:tag name="KSO_WM_UNIT_TEXT_FILL_TYPE" val="1"/>
  <p:tag name="KSO_WM_UNIT_USESOURCEFORMAT_APPLY" val="1"/>
</p:tagLst>
</file>

<file path=ppt/tags/tag92.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5"/>
  <p:tag name="KSO_WM_UNIT_ID" val="custom160426_14*m_i*1_5"/>
  <p:tag name="KSO_WM_UNIT_CLEAR" val="1"/>
  <p:tag name="KSO_WM_UNIT_LAYERLEVEL" val="1_1"/>
  <p:tag name="KSO_WM_DIAGRAM_GROUP_CODE" val="m1-1"/>
  <p:tag name="KSO_WM_UNIT_FILL_FORE_SCHEMECOLOR_INDEX" val="6"/>
  <p:tag name="KSO_WM_UNIT_FILL_TYPE" val="1"/>
  <p:tag name="KSO_WM_UNIT_TEXT_FILL_FORE_SCHEMECOLOR_INDEX" val="14"/>
  <p:tag name="KSO_WM_UNIT_TEXT_FILL_TYPE" val="1"/>
  <p:tag name="KSO_WM_UNIT_USESOURCEFORMAT_APPLY" val="1"/>
</p:tagLst>
</file>

<file path=ppt/tags/tag93.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6"/>
  <p:tag name="KSO_WM_UNIT_ID" val="custom160426_14*m_i*1_6"/>
  <p:tag name="KSO_WM_UNIT_CLEAR" val="1"/>
  <p:tag name="KSO_WM_UNIT_LAYERLEVEL" val="1_1"/>
  <p:tag name="KSO_WM_DIAGRAM_GROUP_CODE" val="m1-1"/>
  <p:tag name="KSO_WM_UNIT_FILL_FORE_SCHEMECOLOR_INDEX" val="14"/>
  <p:tag name="KSO_WM_UNIT_FILL_TYPE" val="1"/>
  <p:tag name="KSO_WM_UNIT_TEXT_FILL_FORE_SCHEMECOLOR_INDEX" val="13"/>
  <p:tag name="KSO_WM_UNIT_TEXT_FILL_TYPE" val="1"/>
  <p:tag name="KSO_WM_UNIT_USESOURCEFORMAT_APPLY" val="1"/>
</p:tagLst>
</file>

<file path=ppt/tags/tag94.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h_f"/>
  <p:tag name="KSO_WM_UNIT_INDEX" val="1_2_1"/>
  <p:tag name="KSO_WM_UNIT_ID" val="custom160426_14*m_h_f*1_2_1"/>
  <p:tag name="KSO_WM_UNIT_CLEAR" val="1"/>
  <p:tag name="KSO_WM_UNIT_LAYERLEVEL" val="1_1_1"/>
  <p:tag name="KSO_WM_UNIT_VALUE" val="45"/>
  <p:tag name="KSO_WM_UNIT_HIGHLIGHT" val="0"/>
  <p:tag name="KSO_WM_UNIT_COMPATIBLE" val="0"/>
  <p:tag name="KSO_WM_UNIT_PRESET_TEXT_INDEX" val="4"/>
  <p:tag name="KSO_WM_UNIT_PRESET_TEXT_LEN" val="57"/>
  <p:tag name="KSO_WM_DIAGRAM_GROUP_CODE" val="m1-1"/>
  <p:tag name="KSO_WM_UNIT_TEXT_FILL_FORE_SCHEMECOLOR_INDEX" val="13"/>
  <p:tag name="KSO_WM_UNIT_TEXT_FILL_TYPE" val="1"/>
  <p:tag name="KSO_WM_UNIT_USESOURCEFORMAT_APPLY" val="1"/>
</p:tagLst>
</file>

<file path=ppt/tags/tag95.xml><?xml version="1.0" encoding="utf-8"?>
<p:tagLst xmlns:p="http://schemas.openxmlformats.org/presentationml/2006/main">
  <p:tag name="KSO_WM_TAG_VERSION" val="1.0"/>
  <p:tag name="KSO_WM_BEAUTIFY_FLAG" val="#wm#"/>
  <p:tag name="KSO_WM_TEMPLATE_CATEGORY" val="custom"/>
  <p:tag name="KSO_WM_TEMPLATE_INDEX" val="160426"/>
  <p:tag name="KSO_WM_UNIT_TYPE" val="a"/>
  <p:tag name="KSO_WM_UNIT_INDEX" val="1"/>
  <p:tag name="KSO_WM_UNIT_ID" val="custom160426_14*a*1"/>
  <p:tag name="KSO_WM_UNIT_CLEAR" val="1"/>
  <p:tag name="KSO_WM_UNIT_LAYERLEVEL" val="1"/>
  <p:tag name="KSO_WM_UNIT_VALUE" val="30"/>
  <p:tag name="KSO_WM_UNIT_ISCONTENTSTITLE" val="0"/>
  <p:tag name="KSO_WM_UNIT_HIGHLIGHT" val="0"/>
  <p:tag name="KSO_WM_UNIT_COMPATIBLE" val="0"/>
  <p:tag name="KSO_WM_UNIT_PRESET_TEXT_INDEX" val="3"/>
  <p:tag name="KSO_WM_UNIT_PRESET_TEXT_LEN" val="17"/>
</p:tagLst>
</file>

<file path=ppt/tags/tag96.xml><?xml version="1.0" encoding="utf-8"?>
<p:tagLst xmlns:p="http://schemas.openxmlformats.org/presentationml/2006/main">
  <p:tag name="KSO_WM_TAG_VERSION" val="1.0"/>
  <p:tag name="KSO_WM_BEAUTIFY_FLAG" val="#wm#"/>
  <p:tag name="KSO_WM_TEMPLATE_CATEGORY" val="custom"/>
  <p:tag name="KSO_WM_TEMPLATE_INDEX" val="160426"/>
  <p:tag name="KSO_WM_UNIT_TYPE" val="b"/>
  <p:tag name="KSO_WM_UNIT_INDEX" val="1"/>
  <p:tag name="KSO_WM_UNIT_ID" val="custom160426_1*b*1"/>
  <p:tag name="KSO_WM_UNIT_CLEAR" val="1"/>
  <p:tag name="KSO_WM_UNIT_LAYERLEVEL" val="1"/>
  <p:tag name="KSO_WM_UNIT_VALUE" val="78"/>
  <p:tag name="KSO_WM_UNIT_ISCONTENTSTITLE" val="0"/>
  <p:tag name="KSO_WM_UNIT_HIGHLIGHT" val="0"/>
  <p:tag name="KSO_WM_UNIT_COMPATIBLE" val="0"/>
  <p:tag name="KSO_WM_UNIT_PRESET_TEXT_INDEX" val="3"/>
  <p:tag name="KSO_WM_UNIT_PRESET_TEXT_LEN" val="17"/>
</p:tagLst>
</file>

<file path=ppt/tags/tag97.xml><?xml version="1.0" encoding="utf-8"?>
<p:tagLst xmlns:p="http://schemas.openxmlformats.org/presentationml/2006/main">
  <p:tag name="KSO_WM_TEMPLATE_CATEGORY" val="custom"/>
  <p:tag name="KSO_WM_TEMPLATE_INDEX" val="160453"/>
  <p:tag name="KSO_WM_TAG_VERSION" val="1.0"/>
  <p:tag name="KSO_WM_SLIDE_ID" val="custom160426_14"/>
  <p:tag name="KSO_WM_SLIDE_INDEX" val="14"/>
  <p:tag name="KSO_WM_SLIDE_ITEM_CNT" val="2"/>
  <p:tag name="KSO_WM_SLIDE_LAYOUT" val="a_m"/>
  <p:tag name="KSO_WM_SLIDE_LAYOUT_CNT" val="1_1"/>
  <p:tag name="KSO_WM_SLIDE_TYPE" val="text"/>
  <p:tag name="KSO_WM_BEAUTIFY_FLAG" val="#wm#"/>
  <p:tag name="KSO_WM_SLIDE_POSITION" val="282*151"/>
  <p:tag name="KSO_WM_SLIDE_SIZE" val="396*292"/>
  <p:tag name="KSO_WM_DIAGRAM_GROUP_CODE" val="m1-1"/>
</p:tagLst>
</file>

<file path=ppt/tags/tag98.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1"/>
  <p:tag name="KSO_WM_UNIT_ID" val="custom160426_15*m_i*1_1"/>
  <p:tag name="KSO_WM_UNIT_CLEAR" val="1"/>
  <p:tag name="KSO_WM_UNIT_LAYERLEVEL" val="1_1"/>
  <p:tag name="KSO_WM_DIAGRAM_GROUP_CODE" val="m1-1"/>
  <p:tag name="KSO_WM_UNIT_LINE_FORE_SCHEMECOLOR_INDEX" val="14"/>
  <p:tag name="KSO_WM_UNIT_LINE_FILL_TYPE" val="2"/>
  <p:tag name="KSO_WM_UNIT_TEXT_FILL_FORE_SCHEMECOLOR_INDEX" val="13"/>
  <p:tag name="KSO_WM_UNIT_TEXT_FILL_TYPE" val="1"/>
  <p:tag name="KSO_WM_UNIT_USESOURCEFORMAT_APPLY" val="1"/>
</p:tagLst>
</file>

<file path=ppt/tags/tag99.xml><?xml version="1.0" encoding="utf-8"?>
<p:tagLst xmlns:p="http://schemas.openxmlformats.org/presentationml/2006/main">
  <p:tag name="KSO_WM_TAG_VERSION" val="1.0"/>
  <p:tag name="KSO_WM_BEAUTIFY_FLAG" val="#wm#"/>
  <p:tag name="KSO_WM_TEMPLATE_CATEGORY" val="custom"/>
  <p:tag name="KSO_WM_TEMPLATE_INDEX" val="160426"/>
  <p:tag name="KSO_WM_UNIT_TYPE" val="m_i"/>
  <p:tag name="KSO_WM_UNIT_INDEX" val="1_2"/>
  <p:tag name="KSO_WM_UNIT_ID" val="custom160426_15*m_i*1_2"/>
  <p:tag name="KSO_WM_UNIT_CLEAR" val="1"/>
  <p:tag name="KSO_WM_UNIT_LAYERLEVEL" val="1_1"/>
  <p:tag name="KSO_WM_DIAGRAM_GROUP_CODE" val="m1-1"/>
  <p:tag name="KSO_WM_UNIT_FILL_FORE_SCHEMECOLOR_INDEX" val="5"/>
  <p:tag name="KSO_WM_UNIT_FILL_TYPE" val="1"/>
  <p:tag name="KSO_WM_UNIT_TEXT_FILL_FORE_SCHEMECOLOR_INDEX" val="14"/>
  <p:tag name="KSO_WM_UNIT_TEXT_FILL_TYPE" val="1"/>
  <p:tag name="KSO_WM_UNIT_USESOURCEFORMAT_APPLY" val="1"/>
</p:tagLst>
</file>

<file path=ppt/theme/theme1.xml><?xml version="1.0" encoding="utf-8"?>
<a:theme xmlns:a="http://schemas.openxmlformats.org/drawingml/2006/main" name="1_A000120140530A99PPBG">
  <a:themeElements>
    <a:clrScheme name="160170.170">
      <a:dk1>
        <a:srgbClr val="5F5F5F"/>
      </a:dk1>
      <a:lt1>
        <a:sysClr val="window" lastClr="FFFFFF"/>
      </a:lt1>
      <a:dk2>
        <a:srgbClr val="4D4D4D"/>
      </a:dk2>
      <a:lt2>
        <a:srgbClr val="FFFFFF"/>
      </a:lt2>
      <a:accent1>
        <a:srgbClr val="FFC000"/>
      </a:accent1>
      <a:accent2>
        <a:srgbClr val="F2800E"/>
      </a:accent2>
      <a:accent3>
        <a:srgbClr val="B06058"/>
      </a:accent3>
      <a:accent4>
        <a:srgbClr val="BB71A1"/>
      </a:accent4>
      <a:accent5>
        <a:srgbClr val="00B0F0"/>
      </a:accent5>
      <a:accent6>
        <a:srgbClr val="879169"/>
      </a:accent6>
      <a:hlink>
        <a:srgbClr val="3F6AC1"/>
      </a:hlink>
      <a:folHlink>
        <a:srgbClr val="D850BE"/>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3785</Words>
  <Application>WPS 演示</Application>
  <PresentationFormat>宽屏</PresentationFormat>
  <Paragraphs>265</Paragraphs>
  <Slides>28</Slides>
  <Notes>26</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28</vt:i4>
      </vt:variant>
    </vt:vector>
  </HeadingPairs>
  <TitlesOfParts>
    <vt:vector size="46" baseType="lpstr">
      <vt:lpstr>Arial</vt:lpstr>
      <vt:lpstr>宋体</vt:lpstr>
      <vt:lpstr>Wingdings</vt:lpstr>
      <vt:lpstr>黑体</vt:lpstr>
      <vt:lpstr>幼圆</vt:lpstr>
      <vt:lpstr>Tahoma</vt:lpstr>
      <vt:lpstr>微软雅黑</vt:lpstr>
      <vt:lpstr>Arial Unicode MS</vt:lpstr>
      <vt:lpstr>Calibri</vt:lpstr>
      <vt:lpstr>楷体</vt:lpstr>
      <vt:lpstr>Trebuchet MS</vt:lpstr>
      <vt:lpstr>方正姚体</vt:lpstr>
      <vt:lpstr>Calibri</vt:lpstr>
      <vt:lpstr>Times New Roman</vt:lpstr>
      <vt:lpstr>叶根友毛笔行书简体</vt:lpstr>
      <vt:lpstr>Segoe Print</vt:lpstr>
      <vt:lpstr>仿宋</vt:lpstr>
      <vt:lpstr>1_A000120140530A99PPBG</vt:lpstr>
      <vt:lpstr>                  从教学案例中体会空间观念的培养                       ——以《看一看》为例    </vt:lpstr>
      <vt:lpstr>解读空间观念</vt:lpstr>
      <vt:lpstr>解读空间观念</vt:lpstr>
      <vt:lpstr>解读空间观念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谢谢您的观看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48</cp:revision>
  <dcterms:created xsi:type="dcterms:W3CDTF">2017-08-10T04:12:00Z</dcterms:created>
  <dcterms:modified xsi:type="dcterms:W3CDTF">2019-02-20T08:56:45Z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2052-11.1.0.8412</vt:lpwstr>
  </property>
</Properties>
</file>